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57" r:id="rId1"/>
  </p:sldMasterIdLst>
  <p:notesMasterIdLst>
    <p:notesMasterId r:id="rId24"/>
  </p:notesMasterIdLst>
  <p:handoutMasterIdLst>
    <p:handoutMasterId r:id="rId25"/>
  </p:handoutMasterIdLst>
  <p:sldIdLst>
    <p:sldId id="804" r:id="rId2"/>
    <p:sldId id="805" r:id="rId3"/>
    <p:sldId id="825" r:id="rId4"/>
    <p:sldId id="827" r:id="rId5"/>
    <p:sldId id="807" r:id="rId6"/>
    <p:sldId id="826" r:id="rId7"/>
    <p:sldId id="808" r:id="rId8"/>
    <p:sldId id="809" r:id="rId9"/>
    <p:sldId id="823" r:id="rId10"/>
    <p:sldId id="810" r:id="rId11"/>
    <p:sldId id="811" r:id="rId12"/>
    <p:sldId id="812" r:id="rId13"/>
    <p:sldId id="814" r:id="rId14"/>
    <p:sldId id="815" r:id="rId15"/>
    <p:sldId id="828" r:id="rId16"/>
    <p:sldId id="829" r:id="rId17"/>
    <p:sldId id="830" r:id="rId18"/>
    <p:sldId id="831" r:id="rId19"/>
    <p:sldId id="833" r:id="rId20"/>
    <p:sldId id="821" r:id="rId21"/>
    <p:sldId id="832" r:id="rId22"/>
    <p:sldId id="824" r:id="rId23"/>
  </p:sldIdLst>
  <p:sldSz cx="9144000" cy="6858000" type="screen4x3"/>
  <p:notesSz cx="6881813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6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66FF"/>
    <a:srgbClr val="0033CC"/>
    <a:srgbClr val="FFFFCC"/>
    <a:srgbClr val="000099"/>
    <a:srgbClr val="FFFFFF"/>
    <a:srgbClr val="CC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249" autoAdjust="0"/>
  </p:normalViewPr>
  <p:slideViewPr>
    <p:cSldViewPr>
      <p:cViewPr varScale="1">
        <p:scale>
          <a:sx n="80" d="100"/>
          <a:sy n="80" d="100"/>
        </p:scale>
        <p:origin x="111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6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2318" y="514"/>
      </p:cViewPr>
      <p:guideLst>
        <p:guide orient="horz" pos="2926"/>
        <p:guide pos="216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2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13250"/>
            <a:ext cx="5046663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943" tIns="45166" rIns="91943" bIns="45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5538" y="704850"/>
            <a:ext cx="4629150" cy="34718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63886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87388"/>
            <a:ext cx="4629150" cy="3471862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359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B52F185-C3B8-4489-B963-64B6BBA2F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35D3E-9DD3-4351-B65C-F186B887E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9BB8D-BC7E-4529-A0FA-A33E9F413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52A53-0604-4BBA-8E0E-1D117F4DB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CF367D6-B907-4D82-BCC4-058D5AB67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9541F33-3C39-4C7F-9A62-71A20A119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0E9323B-1F7F-49D9-8A3E-65BA7240F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46BC7-4F20-4C34-B900-BA5DAB38E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D989D96-0413-4821-94DF-AC9189F8E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8D979-8C48-4749-83BD-8F2F04430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1E43FF0D-3C53-4D7E-89C5-253323ED9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NOAA Satellite Aerosol Product Workshop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BF36D7D1-3349-41A7-94C4-32BAFCB6E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4" r:id="rId2"/>
    <p:sldLayoutId id="2147483909" r:id="rId3"/>
    <p:sldLayoutId id="2147483910" r:id="rId4"/>
    <p:sldLayoutId id="2147483911" r:id="rId5"/>
    <p:sldLayoutId id="2147483905" r:id="rId6"/>
    <p:sldLayoutId id="2147483912" r:id="rId7"/>
    <p:sldLayoutId id="2147483906" r:id="rId8"/>
    <p:sldLayoutId id="2147483913" r:id="rId9"/>
    <p:sldLayoutId id="2147483907" r:id="rId10"/>
    <p:sldLayoutId id="2147483914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star.nesdis.noaa.gov/smcd/spb/aq/eidea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ss.nasa.gov/tools/panoply/download/" TargetMode="External"/><Relationship Id="rId2" Type="http://schemas.openxmlformats.org/officeDocument/2006/relationships/hyperlink" Target="https://www.star.nesdis.noaa.gov/smcd/spb/aq/aqpg/2017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ncdc.noaa.gov/wct/" TargetMode="External"/><Relationship Id="rId4" Type="http://schemas.openxmlformats.org/officeDocument/2006/relationships/hyperlink" Target="https://www.hdfgroup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smcd/emb/viirs_aerosol/products_gridded_eps.php" TargetMode="External"/><Relationship Id="rId2" Type="http://schemas.openxmlformats.org/officeDocument/2006/relationships/hyperlink" Target="https://www.star.nesdis.noaa.gov/smcd/spb/aq/eide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7" name="Group 4"/>
          <p:cNvGrpSpPr>
            <a:grpSpLocks/>
          </p:cNvGrpSpPr>
          <p:nvPr/>
        </p:nvGrpSpPr>
        <p:grpSpPr bwMode="auto">
          <a:xfrm>
            <a:off x="1524000" y="76200"/>
            <a:ext cx="1219200" cy="1219200"/>
            <a:chOff x="3211" y="144"/>
            <a:chExt cx="768" cy="768"/>
          </a:xfrm>
        </p:grpSpPr>
        <p:sp>
          <p:nvSpPr>
            <p:cNvPr id="18444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445" name="Picture 6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438" name="Group 7"/>
          <p:cNvGrpSpPr>
            <a:grpSpLocks/>
          </p:cNvGrpSpPr>
          <p:nvPr/>
        </p:nvGrpSpPr>
        <p:grpSpPr bwMode="auto">
          <a:xfrm>
            <a:off x="76200" y="38100"/>
            <a:ext cx="1295400" cy="1257300"/>
            <a:chOff x="1008" y="240"/>
            <a:chExt cx="816" cy="792"/>
          </a:xfrm>
        </p:grpSpPr>
        <p:sp>
          <p:nvSpPr>
            <p:cNvPr id="18442" name="Oval 8"/>
            <p:cNvSpPr>
              <a:spLocks noChangeArrowheads="1"/>
            </p:cNvSpPr>
            <p:nvPr/>
          </p:nvSpPr>
          <p:spPr bwMode="auto">
            <a:xfrm>
              <a:off x="1042" y="262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443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240"/>
              <a:ext cx="81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914400" y="3861881"/>
            <a:ext cx="70104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000" b="1" dirty="0" smtClean="0">
                <a:latin typeface="+mj-lt"/>
              </a:rPr>
              <a:t>Shobha Kondragunta and </a:t>
            </a:r>
            <a:r>
              <a:rPr lang="en-US" sz="2000" b="1" dirty="0" err="1" smtClean="0">
                <a:latin typeface="+mj-lt"/>
              </a:rPr>
              <a:t>Istvan</a:t>
            </a:r>
            <a:r>
              <a:rPr lang="en-US" sz="2000" b="1" dirty="0" smtClean="0">
                <a:latin typeface="+mj-lt"/>
              </a:rPr>
              <a:t> Laszlo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1600" dirty="0" smtClean="0">
                <a:latin typeface="+mj-lt"/>
              </a:rPr>
              <a:t>NOAA/NESDIS </a:t>
            </a:r>
            <a:r>
              <a:rPr lang="en-US" sz="1600" dirty="0">
                <a:latin typeface="+mj-lt"/>
              </a:rPr>
              <a:t>Center for Satellite Applications and </a:t>
            </a:r>
            <a:r>
              <a:rPr lang="en-US" sz="1600" dirty="0" smtClean="0">
                <a:latin typeface="+mj-lt"/>
              </a:rPr>
              <a:t>Research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2000" b="1" dirty="0" err="1" smtClean="0">
                <a:latin typeface="+mj-lt"/>
              </a:rPr>
              <a:t>Hongqing</a:t>
            </a:r>
            <a:r>
              <a:rPr lang="en-US" sz="2000" b="1" dirty="0" smtClean="0">
                <a:latin typeface="+mj-lt"/>
              </a:rPr>
              <a:t> Liu, Hai Zhang, </a:t>
            </a:r>
            <a:r>
              <a:rPr lang="en-US" sz="2000" b="1" dirty="0" err="1" smtClean="0">
                <a:latin typeface="+mj-lt"/>
              </a:rPr>
              <a:t>Pubu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 err="1" smtClean="0">
                <a:latin typeface="+mj-lt"/>
              </a:rPr>
              <a:t>Ciren</a:t>
            </a:r>
            <a:endParaRPr lang="en-US" sz="2000" b="1" dirty="0" smtClean="0">
              <a:latin typeface="+mj-lt"/>
            </a:endParaRP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1600" dirty="0" smtClean="0">
                <a:latin typeface="+mj-lt"/>
              </a:rPr>
              <a:t>IMSG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490281"/>
            <a:ext cx="8839200" cy="1371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dirty="0" smtClean="0"/>
              <a:t>VIIRS Aerosol Product Status and Update</a:t>
            </a:r>
            <a:br>
              <a:rPr lang="en-US" sz="3600" b="1" dirty="0" smtClean="0"/>
            </a:br>
            <a:endParaRPr lang="en-US" sz="2800" b="1" dirty="0" smtClean="0"/>
          </a:p>
        </p:txBody>
      </p:sp>
      <p:sp>
        <p:nvSpPr>
          <p:cNvPr id="25604" name="AutoShape 4" descr="Image result for jpss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AutoShape 6" descr="Image result for jpss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8" name="Picture 8" descr="http://www.jpss.noaa.gov/jpss-logo-variations/logo/web/emblem_500px_whi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76200"/>
            <a:ext cx="1216152" cy="1216152"/>
          </a:xfrm>
          <a:prstGeom prst="rect">
            <a:avLst/>
          </a:prstGeom>
          <a:noFill/>
        </p:spPr>
      </p:pic>
      <p:cxnSp>
        <p:nvCxnSpPr>
          <p:cNvPr id="20" name="Straight Connector 19"/>
          <p:cNvCxnSpPr/>
          <p:nvPr/>
        </p:nvCxnSpPr>
        <p:spPr>
          <a:xfrm>
            <a:off x="1143000" y="3709481"/>
            <a:ext cx="6934200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Satellite Aerosol Product Workshop</a:t>
            </a:r>
          </a:p>
          <a:p>
            <a:pPr algn="l">
              <a:defRPr/>
            </a:pPr>
            <a:r>
              <a:rPr lang="en-US" dirty="0" smtClean="0"/>
              <a:t>September 25-26 2017</a:t>
            </a:r>
            <a:endParaRPr lang="en-US" dirty="0"/>
          </a:p>
        </p:txBody>
      </p:sp>
      <p:pic>
        <p:nvPicPr>
          <p:cNvPr id="15362" name="Picture 2" descr="http://www.goes-r.gov/images/Logo/Color/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228600"/>
            <a:ext cx="1429981" cy="914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4000" dirty="0" smtClean="0"/>
              <a:t>How to Access </a:t>
            </a:r>
            <a:br>
              <a:rPr lang="en-US" sz="4000" dirty="0" smtClean="0"/>
            </a:br>
            <a:r>
              <a:rPr lang="en-US" sz="4000" dirty="0" smtClean="0"/>
              <a:t>Data Products (I)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EPS products became operational and data available from CLASS (from August 23, 2017)</a:t>
            </a:r>
          </a:p>
          <a:p>
            <a:pPr lvl="1"/>
            <a:r>
              <a:rPr lang="en-US" sz="2000" dirty="0" smtClean="0"/>
              <a:t>Granules, global coverage</a:t>
            </a:r>
          </a:p>
          <a:p>
            <a:pPr lvl="1"/>
            <a:r>
              <a:rPr lang="en-US" sz="2000" dirty="0" smtClean="0"/>
              <a:t>Latency is six hours</a:t>
            </a:r>
          </a:p>
          <a:p>
            <a:pPr lvl="1"/>
            <a:r>
              <a:rPr lang="en-US" sz="2000" dirty="0" smtClean="0"/>
              <a:t>Access is via NOAA CLASS (you will get to submit a data download request during the demo)</a:t>
            </a:r>
          </a:p>
          <a:p>
            <a:pPr lvl="1"/>
            <a:r>
              <a:rPr lang="en-US" sz="2000" dirty="0" smtClean="0"/>
              <a:t>Data format is netCDF4</a:t>
            </a:r>
          </a:p>
          <a:p>
            <a:r>
              <a:rPr lang="en-US" sz="2400" dirty="0" smtClean="0"/>
              <a:t>EPS products through </a:t>
            </a:r>
            <a:r>
              <a:rPr lang="en-US" sz="2400" dirty="0" err="1" smtClean="0"/>
              <a:t>eIDEA</a:t>
            </a:r>
            <a:r>
              <a:rPr lang="en-US" sz="2400" dirty="0" smtClean="0"/>
              <a:t> website </a:t>
            </a:r>
            <a:r>
              <a:rPr lang="en-US" sz="2400" dirty="0"/>
              <a:t>(</a:t>
            </a:r>
            <a:r>
              <a:rPr lang="en-US" sz="2400" dirty="0">
                <a:hlinkClick r:id="rId2"/>
              </a:rPr>
              <a:t>https://www.star.nesdis.noaa.gov/smcd/spb/aq/eidea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) </a:t>
            </a:r>
          </a:p>
          <a:p>
            <a:pPr lvl="1"/>
            <a:r>
              <a:rPr lang="en-US" sz="2000" dirty="0" smtClean="0"/>
              <a:t>Granules, CONUS, Alaska, Canada, Mexico/Central America</a:t>
            </a:r>
          </a:p>
          <a:p>
            <a:pPr lvl="1"/>
            <a:r>
              <a:rPr lang="en-US" sz="2000" dirty="0" smtClean="0"/>
              <a:t>Latency is two hours</a:t>
            </a:r>
          </a:p>
          <a:p>
            <a:pPr lvl="1"/>
            <a:r>
              <a:rPr lang="en-US" sz="2000" dirty="0" smtClean="0"/>
              <a:t>Access is via FTP (link on </a:t>
            </a:r>
            <a:r>
              <a:rPr lang="en-US" sz="2000" dirty="0" err="1" smtClean="0"/>
              <a:t>eIDEA</a:t>
            </a:r>
            <a:r>
              <a:rPr lang="en-US" sz="2000" dirty="0" smtClean="0"/>
              <a:t> website)</a:t>
            </a:r>
          </a:p>
          <a:p>
            <a:pPr marL="685800" lvl="2" indent="0">
              <a:buNone/>
            </a:pPr>
            <a:r>
              <a:rPr lang="en-US" sz="1700" dirty="0"/>
              <a:t>ftp://ftp.star.nesdis.noaa.gov/pub/smcd/hzhang/VIIRS_NRT/</a:t>
            </a:r>
            <a:endParaRPr lang="en-US" sz="1700" dirty="0" smtClean="0"/>
          </a:p>
          <a:p>
            <a:pPr lvl="1"/>
            <a:r>
              <a:rPr lang="en-US" sz="2000" dirty="0" smtClean="0"/>
              <a:t>Data format is netCDF4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5" name="Picture 14" descr="Logo_Comb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4000" dirty="0" smtClean="0"/>
              <a:t>How to Access </a:t>
            </a:r>
            <a:br>
              <a:rPr lang="en-US" sz="4000" dirty="0" smtClean="0"/>
            </a:br>
            <a:r>
              <a:rPr lang="en-US" sz="4000" dirty="0" smtClean="0"/>
              <a:t>Data Products (II)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300" dirty="0"/>
              <a:t>EPS products global 0.25</a:t>
            </a:r>
            <a:r>
              <a:rPr lang="en-US" sz="2300" baseline="30000" dirty="0"/>
              <a:t>o</a:t>
            </a:r>
            <a:r>
              <a:rPr lang="en-US" sz="2300" dirty="0"/>
              <a:t> x 0.25</a:t>
            </a:r>
            <a:r>
              <a:rPr lang="en-US" sz="2300" baseline="30000" dirty="0"/>
              <a:t>o</a:t>
            </a:r>
            <a:r>
              <a:rPr lang="en-US" sz="2300" dirty="0"/>
              <a:t> grid</a:t>
            </a:r>
          </a:p>
          <a:p>
            <a:pPr lvl="1"/>
            <a:r>
              <a:rPr lang="en-US" sz="2000" dirty="0"/>
              <a:t>Latency is one day</a:t>
            </a:r>
          </a:p>
          <a:p>
            <a:pPr lvl="1"/>
            <a:r>
              <a:rPr lang="en-US" sz="2000" dirty="0"/>
              <a:t>Access is via </a:t>
            </a:r>
            <a:r>
              <a:rPr lang="en-US" sz="2000" dirty="0" smtClean="0"/>
              <a:t>FTP</a:t>
            </a:r>
          </a:p>
          <a:p>
            <a:pPr marL="685800" lvl="2" indent="0">
              <a:buNone/>
            </a:pPr>
            <a:r>
              <a:rPr lang="en-US" sz="1700" dirty="0"/>
              <a:t>ftp://ftp.star.nesdis.noaa.gov/pub/smcd/VIIRS_Aerosol/npp.viirs.aerosol.data/epsaot550</a:t>
            </a:r>
          </a:p>
          <a:p>
            <a:pPr lvl="1"/>
            <a:r>
              <a:rPr lang="en-US" sz="2000" dirty="0"/>
              <a:t>Data format is </a:t>
            </a:r>
            <a:r>
              <a:rPr lang="en-US" sz="2000" dirty="0" smtClean="0"/>
              <a:t>binary</a:t>
            </a:r>
            <a:endParaRPr lang="en-US" sz="2000" dirty="0" smtClean="0"/>
          </a:p>
          <a:p>
            <a:r>
              <a:rPr lang="en-US" sz="2300" dirty="0" smtClean="0"/>
              <a:t>EPS historic data</a:t>
            </a:r>
          </a:p>
          <a:p>
            <a:pPr lvl="1"/>
            <a:r>
              <a:rPr lang="en-US" sz="2000" dirty="0" smtClean="0"/>
              <a:t>Reprocessed 2015.  Other years (2012-2014, 2016-2017) available in the near future.  </a:t>
            </a:r>
            <a:r>
              <a:rPr lang="en-US" sz="2000" i="1" dirty="0" smtClean="0"/>
              <a:t>Specific time periods of interest can be made available for studies</a:t>
            </a:r>
          </a:p>
          <a:p>
            <a:pPr lvl="1"/>
            <a:r>
              <a:rPr lang="en-US" sz="2000" dirty="0" smtClean="0"/>
              <a:t>Access is via FTP upon request </a:t>
            </a:r>
          </a:p>
          <a:p>
            <a:pPr lvl="1"/>
            <a:r>
              <a:rPr lang="en-US" sz="2000" dirty="0" smtClean="0"/>
              <a:t>Data format is netCDF4</a:t>
            </a:r>
          </a:p>
          <a:p>
            <a:pPr lvl="1"/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5" name="Picture 14" descr="Logo_Comb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0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4000" dirty="0" smtClean="0"/>
              <a:t>How to Access </a:t>
            </a:r>
            <a:br>
              <a:rPr lang="en-US" sz="4000" dirty="0" smtClean="0"/>
            </a:br>
            <a:r>
              <a:rPr lang="en-US" sz="4000" dirty="0" smtClean="0"/>
              <a:t>Data Products (III)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300" dirty="0"/>
              <a:t>Readers</a:t>
            </a:r>
          </a:p>
          <a:p>
            <a:pPr lvl="1"/>
            <a:r>
              <a:rPr lang="en-US" sz="2000" dirty="0"/>
              <a:t>Software to read EPS aerosol product granules given to </a:t>
            </a:r>
            <a:r>
              <a:rPr lang="en-US" sz="2000" dirty="0" smtClean="0"/>
              <a:t>you.  You will work with them during the demo</a:t>
            </a:r>
          </a:p>
          <a:p>
            <a:pPr lvl="1"/>
            <a:r>
              <a:rPr lang="en-US" sz="2000" dirty="0" smtClean="0"/>
              <a:t>Standalone IDL readers for both AOD and ADP are at the webpage (under Documents)</a:t>
            </a:r>
          </a:p>
          <a:p>
            <a:pPr marL="366713" lvl="1" indent="0">
              <a:buNone/>
            </a:pPr>
            <a:r>
              <a:rPr lang="en-US" sz="2000" dirty="0" smtClean="0"/>
              <a:t>	</a:t>
            </a:r>
            <a:r>
              <a:rPr lang="en-US" sz="2000" dirty="0" smtClean="0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://www.star.nesdis.noaa.gov/smcd/spb/aq/aqpg/2017</a:t>
            </a:r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Software to read global gridded datasets</a:t>
            </a:r>
          </a:p>
          <a:p>
            <a:pPr lvl="2"/>
            <a:r>
              <a:rPr lang="en-US" sz="1700" dirty="0" smtClean="0"/>
              <a:t>Readme file explains the file format.  If you need, IDL reader can be provided</a:t>
            </a:r>
          </a:p>
          <a:p>
            <a:pPr lvl="1"/>
            <a:r>
              <a:rPr lang="en-US" sz="2000" dirty="0" smtClean="0"/>
              <a:t>Other netCDF4 readers (plug and play to display data)</a:t>
            </a:r>
          </a:p>
          <a:p>
            <a:pPr lvl="2"/>
            <a:r>
              <a:rPr lang="en-US" sz="1700" dirty="0" smtClean="0"/>
              <a:t>Panoply (</a:t>
            </a:r>
            <a:r>
              <a:rPr lang="en-US" sz="1800" dirty="0">
                <a:hlinkClick r:id="rId3"/>
              </a:rPr>
              <a:t>https://www.giss.nasa.gov/tools/panoply/download</a:t>
            </a:r>
            <a:r>
              <a:rPr lang="en-US" sz="1800" dirty="0" smtClean="0">
                <a:hlinkClick r:id="rId3"/>
              </a:rPr>
              <a:t>/</a:t>
            </a:r>
            <a:r>
              <a:rPr lang="en-US" sz="1800" dirty="0" smtClean="0"/>
              <a:t>) </a:t>
            </a:r>
            <a:endParaRPr lang="en-US" sz="1700" dirty="0" smtClean="0"/>
          </a:p>
          <a:p>
            <a:pPr lvl="2"/>
            <a:r>
              <a:rPr lang="en-US" sz="1700" dirty="0" err="1" smtClean="0"/>
              <a:t>HDFview</a:t>
            </a:r>
            <a:r>
              <a:rPr lang="en-US" sz="1700" dirty="0" smtClean="0"/>
              <a:t> (</a:t>
            </a:r>
            <a:r>
              <a:rPr lang="en-US" sz="1700" dirty="0" smtClean="0">
                <a:hlinkClick r:id="rId4"/>
              </a:rPr>
              <a:t>https://www.hdfgroup.org</a:t>
            </a:r>
            <a:r>
              <a:rPr lang="en-US" sz="1700" dirty="0" smtClean="0"/>
              <a:t>) </a:t>
            </a:r>
            <a:endParaRPr lang="en-US" sz="1700" dirty="0" smtClean="0"/>
          </a:p>
          <a:p>
            <a:pPr lvl="2"/>
            <a:r>
              <a:rPr lang="en-US" sz="1700" dirty="0" smtClean="0"/>
              <a:t>Weather and Climate </a:t>
            </a:r>
            <a:r>
              <a:rPr lang="en-US" sz="1700" dirty="0" smtClean="0"/>
              <a:t>Tool (</a:t>
            </a:r>
            <a:r>
              <a:rPr lang="en-US" sz="1800" dirty="0">
                <a:hlinkClick r:id="rId5"/>
              </a:rPr>
              <a:t>https://www.ncdc.noaa.gov/wct</a:t>
            </a:r>
            <a:r>
              <a:rPr lang="en-US" sz="1800" dirty="0" smtClean="0">
                <a:hlinkClick r:id="rId5"/>
              </a:rPr>
              <a:t>/</a:t>
            </a:r>
            <a:r>
              <a:rPr lang="en-US" sz="1800" dirty="0" smtClean="0"/>
              <a:t>) </a:t>
            </a:r>
            <a:endParaRPr lang="en-US" sz="1700" dirty="0" smtClean="0"/>
          </a:p>
          <a:p>
            <a:pPr lvl="2"/>
            <a:endParaRPr lang="en-US" sz="1700" dirty="0"/>
          </a:p>
          <a:p>
            <a:pPr lvl="1"/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5" name="Picture 14" descr="Logo_Combo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4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825625"/>
            <a:ext cx="8030158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Select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JPSS VIIRS Products (Granule)(JPSS_GRAN) </a:t>
            </a:r>
            <a:r>
              <a:rPr lang="en-US" dirty="0"/>
              <a:t>from the drop-down list at the top of the CLASS page and click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GO</a:t>
            </a:r>
            <a:r>
              <a:rPr lang="en-US" dirty="0"/>
              <a:t>;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3200" b="1" dirty="0" smtClean="0"/>
              <a:t>			</a:t>
            </a:r>
            <a:r>
              <a:rPr lang="en-US" sz="2000" b="1" dirty="0" smtClean="0"/>
              <a:t>Ordering </a:t>
            </a:r>
            <a:r>
              <a:rPr lang="en-US" sz="2000" b="1" dirty="0"/>
              <a:t>EPS AOD </a:t>
            </a:r>
            <a:r>
              <a:rPr lang="en-US" sz="2000" b="1" dirty="0" smtClean="0"/>
              <a:t>and ADP files from </a:t>
            </a:r>
            <a:r>
              <a:rPr lang="en-US" sz="2000" b="1" dirty="0"/>
              <a:t>CLASS </a:t>
            </a:r>
            <a:r>
              <a:rPr lang="en-US" sz="2000" dirty="0" smtClean="0"/>
              <a:t>(</a:t>
            </a:r>
            <a:r>
              <a:rPr lang="en-US" sz="2000" dirty="0"/>
              <a:t>https://www.class.ncdc.noaa.gov)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B3BD6CE-8E07-47C8-820D-08B7BE622180}" type="slidenum">
              <a:rPr lang="en-US" smtClean="0"/>
              <a:t>13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54" y="3140289"/>
            <a:ext cx="6812017" cy="3474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Logo_Comb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197493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On the resulting page select the desired geographic area from the map and the date/time period;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33" y="3023118"/>
            <a:ext cx="5212080" cy="36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B3BD6CE-8E07-47C8-820D-08B7BE622180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/>
              <a:t>			</a:t>
            </a:r>
            <a:r>
              <a:rPr lang="en-US" sz="2000" b="1" dirty="0" smtClean="0"/>
              <a:t>Ordering </a:t>
            </a:r>
            <a:r>
              <a:rPr lang="en-US" sz="2000" b="1" dirty="0"/>
              <a:t>EPS AOD </a:t>
            </a:r>
            <a:r>
              <a:rPr lang="en-US" sz="2000" b="1" dirty="0" smtClean="0"/>
              <a:t>and ADP files from </a:t>
            </a:r>
            <a:r>
              <a:rPr lang="en-US" sz="2000" b="1" dirty="0"/>
              <a:t>CLASS </a:t>
            </a:r>
            <a:r>
              <a:rPr lang="en-US" sz="2000" dirty="0" smtClean="0"/>
              <a:t>(</a:t>
            </a:r>
            <a:r>
              <a:rPr lang="en-US" sz="2000" dirty="0"/>
              <a:t>https://www.class.ncdc.noaa.gov)</a:t>
            </a:r>
          </a:p>
        </p:txBody>
      </p:sp>
      <p:pic>
        <p:nvPicPr>
          <p:cNvPr id="8" name="Picture 7" descr="Logo_Comb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2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Select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VIIRS Aerosol Optical Depth and Aerosol Particle Size EDRs </a:t>
            </a:r>
            <a:r>
              <a:rPr lang="en-US" dirty="0"/>
              <a:t>from the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Datatype</a:t>
            </a:r>
            <a:r>
              <a:rPr lang="en-US" dirty="0"/>
              <a:t> section under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Advanced Search</a:t>
            </a:r>
            <a:r>
              <a:rPr lang="en-US" dirty="0"/>
              <a:t>;</a:t>
            </a:r>
          </a:p>
          <a:p>
            <a:pPr marL="457200" lvl="1" indent="0">
              <a:buNone/>
            </a:pPr>
            <a:r>
              <a:rPr lang="en-US" sz="2800" dirty="0"/>
              <a:t>Ordering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VIIRS Aerosol Detection EDR</a:t>
            </a:r>
            <a:r>
              <a:rPr lang="en-US" sz="2800" dirty="0"/>
              <a:t> is similar; AOD is shown in the examples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B3BD6CE-8E07-47C8-820D-08B7BE622180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/>
              <a:t>			</a:t>
            </a:r>
            <a:r>
              <a:rPr lang="en-US" sz="2000" b="1" dirty="0" smtClean="0"/>
              <a:t>Ordering </a:t>
            </a:r>
            <a:r>
              <a:rPr lang="en-US" sz="2000" b="1" dirty="0"/>
              <a:t>EPS AOD </a:t>
            </a:r>
            <a:r>
              <a:rPr lang="en-US" sz="2000" b="1" dirty="0" smtClean="0"/>
              <a:t>and ADP files from </a:t>
            </a:r>
            <a:r>
              <a:rPr lang="en-US" sz="2000" b="1" dirty="0"/>
              <a:t>CLASS </a:t>
            </a:r>
            <a:r>
              <a:rPr lang="en-US" sz="2000" dirty="0" smtClean="0"/>
              <a:t>(</a:t>
            </a:r>
            <a:r>
              <a:rPr lang="en-US" sz="2000" dirty="0"/>
              <a:t>https://www.class.ncdc.noaa.gov)</a:t>
            </a:r>
          </a:p>
        </p:txBody>
      </p:sp>
      <p:pic>
        <p:nvPicPr>
          <p:cNvPr id="8" name="Picture 7" descr="Logo_Comb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33" y="4130040"/>
            <a:ext cx="6637533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87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/>
              <a:t>Click the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Search</a:t>
            </a:r>
            <a:r>
              <a:rPr lang="en-US" dirty="0"/>
              <a:t> or the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Quick Search &amp; Order </a:t>
            </a:r>
            <a:r>
              <a:rPr lang="en-US" dirty="0"/>
              <a:t>button depending on the volume (small/large) of order;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B3BD6CE-8E07-47C8-820D-08B7BE622180}" type="slidenum">
              <a:rPr lang="en-US" smtClean="0"/>
              <a:t>16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/>
              <a:t>			</a:t>
            </a:r>
            <a:r>
              <a:rPr lang="en-US" sz="2000" b="1" dirty="0" smtClean="0"/>
              <a:t>Ordering </a:t>
            </a:r>
            <a:r>
              <a:rPr lang="en-US" sz="2000" b="1" dirty="0"/>
              <a:t>EPS AOD </a:t>
            </a:r>
            <a:r>
              <a:rPr lang="en-US" sz="2000" b="1" dirty="0" smtClean="0"/>
              <a:t>and ADP files from </a:t>
            </a:r>
            <a:r>
              <a:rPr lang="en-US" sz="2000" b="1" dirty="0"/>
              <a:t>CLASS </a:t>
            </a:r>
            <a:r>
              <a:rPr lang="en-US" sz="2000" dirty="0" smtClean="0"/>
              <a:t>(</a:t>
            </a:r>
            <a:r>
              <a:rPr lang="en-US" sz="2000" dirty="0"/>
              <a:t>https://www.class.ncdc.noaa.gov)</a:t>
            </a:r>
          </a:p>
        </p:txBody>
      </p:sp>
      <p:pic>
        <p:nvPicPr>
          <p:cNvPr id="9" name="Picture 8" descr="Logo_Comb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61" y="4952830"/>
            <a:ext cx="6163535" cy="1219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61" y="3265102"/>
            <a:ext cx="4696480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 startAt="5"/>
            </a:pPr>
            <a:r>
              <a:rPr lang="en-US" dirty="0">
                <a:solidFill>
                  <a:prstClr val="black"/>
                </a:solidFill>
              </a:rPr>
              <a:t>On the page that opens select the files you want from the list; 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AOD (ADP) filenames will start with the string </a:t>
            </a:r>
            <a:r>
              <a:rPr lang="en-US" sz="2000" dirty="0">
                <a:solidFill>
                  <a:srgbClr val="ED7D31">
                    <a:lumMod val="50000"/>
                  </a:srgbClr>
                </a:solidFill>
              </a:rPr>
              <a:t>JRR-AOD_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ED7D31">
                    <a:lumMod val="50000"/>
                  </a:srgbClr>
                </a:solidFill>
              </a:rPr>
              <a:t>JRR_ADP_</a:t>
            </a:r>
            <a:r>
              <a:rPr lang="en-US" sz="2000" dirty="0"/>
              <a:t>)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Selection can be made manually or by using the </a:t>
            </a:r>
            <a:r>
              <a:rPr lang="en-US" sz="2000" b="1" dirty="0">
                <a:solidFill>
                  <a:srgbClr val="5B9BD5">
                    <a:lumMod val="75000"/>
                  </a:srgbClr>
                </a:solidFill>
              </a:rPr>
              <a:t>Select Page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b="1" dirty="0">
                <a:solidFill>
                  <a:srgbClr val="5B9BD5">
                    <a:lumMod val="75000"/>
                  </a:srgbClr>
                </a:solidFill>
              </a:rPr>
              <a:t>Unselect Page </a:t>
            </a:r>
            <a:r>
              <a:rPr lang="en-US" sz="2000" dirty="0">
                <a:solidFill>
                  <a:prstClr val="black"/>
                </a:solidFill>
              </a:rPr>
              <a:t>buttons, or the </a:t>
            </a:r>
            <a:r>
              <a:rPr lang="en-US" sz="2000" b="1" dirty="0">
                <a:solidFill>
                  <a:srgbClr val="5B9BD5">
                    <a:lumMod val="75000"/>
                  </a:srgbClr>
                </a:solidFill>
              </a:rPr>
              <a:t>Select datasets…</a:t>
            </a:r>
            <a:r>
              <a:rPr lang="en-US" sz="2000" dirty="0">
                <a:solidFill>
                  <a:prstClr val="black"/>
                </a:solidFill>
              </a:rPr>
              <a:t> drop down menu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B3BD6CE-8E07-47C8-820D-08B7BE622180}" type="slidenum">
              <a:rPr lang="en-US" smtClean="0"/>
              <a:t>17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/>
              <a:t>			</a:t>
            </a:r>
            <a:r>
              <a:rPr lang="en-US" sz="2000" b="1" dirty="0" smtClean="0"/>
              <a:t>Ordering </a:t>
            </a:r>
            <a:r>
              <a:rPr lang="en-US" sz="2000" b="1" dirty="0"/>
              <a:t>EPS AOD </a:t>
            </a:r>
            <a:r>
              <a:rPr lang="en-US" sz="2000" b="1" dirty="0" smtClean="0"/>
              <a:t>and ADP files from </a:t>
            </a:r>
            <a:r>
              <a:rPr lang="en-US" sz="2000" b="1" dirty="0"/>
              <a:t>CLASS </a:t>
            </a:r>
            <a:r>
              <a:rPr lang="en-US" sz="2000" dirty="0" smtClean="0"/>
              <a:t>(</a:t>
            </a:r>
            <a:r>
              <a:rPr lang="en-US" sz="2000" dirty="0"/>
              <a:t>https://www.class.ncdc.noaa.gov)</a:t>
            </a:r>
          </a:p>
        </p:txBody>
      </p:sp>
      <p:pic>
        <p:nvPicPr>
          <p:cNvPr id="12" name="Picture 11" descr="Logo_Comb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18" y="3667165"/>
            <a:ext cx="5362423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Freeform 16"/>
          <p:cNvSpPr/>
          <p:nvPr/>
        </p:nvSpPr>
        <p:spPr>
          <a:xfrm>
            <a:off x="2435589" y="5607523"/>
            <a:ext cx="266769" cy="270763"/>
          </a:xfrm>
          <a:custGeom>
            <a:avLst/>
            <a:gdLst>
              <a:gd name="connsiteX0" fmla="*/ 192124 w 266769"/>
              <a:gd name="connsiteY0" fmla="*/ 56159 h 270763"/>
              <a:gd name="connsiteX1" fmla="*/ 182793 w 266769"/>
              <a:gd name="connsiteY1" fmla="*/ 9506 h 270763"/>
              <a:gd name="connsiteX2" fmla="*/ 42834 w 266769"/>
              <a:gd name="connsiteY2" fmla="*/ 9506 h 270763"/>
              <a:gd name="connsiteX3" fmla="*/ 14842 w 266769"/>
              <a:gd name="connsiteY3" fmla="*/ 177457 h 270763"/>
              <a:gd name="connsiteX4" fmla="*/ 33503 w 266769"/>
              <a:gd name="connsiteY4" fmla="*/ 205448 h 270763"/>
              <a:gd name="connsiteX5" fmla="*/ 80157 w 266769"/>
              <a:gd name="connsiteY5" fmla="*/ 242771 h 270763"/>
              <a:gd name="connsiteX6" fmla="*/ 136140 w 266769"/>
              <a:gd name="connsiteY6" fmla="*/ 261432 h 270763"/>
              <a:gd name="connsiteX7" fmla="*/ 164132 w 266769"/>
              <a:gd name="connsiteY7" fmla="*/ 270763 h 270763"/>
              <a:gd name="connsiteX8" fmla="*/ 192124 w 266769"/>
              <a:gd name="connsiteY8" fmla="*/ 261432 h 270763"/>
              <a:gd name="connsiteX9" fmla="*/ 229446 w 266769"/>
              <a:gd name="connsiteY9" fmla="*/ 205448 h 270763"/>
              <a:gd name="connsiteX10" fmla="*/ 266769 w 266769"/>
              <a:gd name="connsiteY10" fmla="*/ 140134 h 270763"/>
              <a:gd name="connsiteX11" fmla="*/ 220116 w 266769"/>
              <a:gd name="connsiteY11" fmla="*/ 46828 h 270763"/>
              <a:gd name="connsiteX12" fmla="*/ 192124 w 266769"/>
              <a:gd name="connsiteY12" fmla="*/ 56159 h 27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769" h="270763">
                <a:moveTo>
                  <a:pt x="192124" y="56159"/>
                </a:moveTo>
                <a:cubicBezTo>
                  <a:pt x="185903" y="49939"/>
                  <a:pt x="194834" y="19827"/>
                  <a:pt x="182793" y="9506"/>
                </a:cubicBezTo>
                <a:cubicBezTo>
                  <a:pt x="158762" y="-11093"/>
                  <a:pt x="56688" y="7967"/>
                  <a:pt x="42834" y="9506"/>
                </a:cubicBezTo>
                <a:cubicBezTo>
                  <a:pt x="-8044" y="85823"/>
                  <a:pt x="-8405" y="61220"/>
                  <a:pt x="14842" y="177457"/>
                </a:cubicBezTo>
                <a:cubicBezTo>
                  <a:pt x="17041" y="188453"/>
                  <a:pt x="26498" y="196692"/>
                  <a:pt x="33503" y="205448"/>
                </a:cubicBezTo>
                <a:cubicBezTo>
                  <a:pt x="44201" y="218820"/>
                  <a:pt x="65105" y="236081"/>
                  <a:pt x="80157" y="242771"/>
                </a:cubicBezTo>
                <a:cubicBezTo>
                  <a:pt x="98132" y="250760"/>
                  <a:pt x="117479" y="255212"/>
                  <a:pt x="136140" y="261432"/>
                </a:cubicBezTo>
                <a:lnTo>
                  <a:pt x="164132" y="270763"/>
                </a:lnTo>
                <a:cubicBezTo>
                  <a:pt x="173463" y="267653"/>
                  <a:pt x="183940" y="266888"/>
                  <a:pt x="192124" y="261432"/>
                </a:cubicBezTo>
                <a:cubicBezTo>
                  <a:pt x="227330" y="237961"/>
                  <a:pt x="215750" y="237405"/>
                  <a:pt x="229446" y="205448"/>
                </a:cubicBezTo>
                <a:cubicBezTo>
                  <a:pt x="243649" y="172307"/>
                  <a:pt x="248031" y="168242"/>
                  <a:pt x="266769" y="140134"/>
                </a:cubicBezTo>
                <a:cubicBezTo>
                  <a:pt x="251846" y="5834"/>
                  <a:pt x="286662" y="80101"/>
                  <a:pt x="220116" y="46828"/>
                </a:cubicBezTo>
                <a:cubicBezTo>
                  <a:pt x="173997" y="23769"/>
                  <a:pt x="198345" y="62379"/>
                  <a:pt x="192124" y="5615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435589" y="5944489"/>
            <a:ext cx="266769" cy="270763"/>
          </a:xfrm>
          <a:custGeom>
            <a:avLst/>
            <a:gdLst>
              <a:gd name="connsiteX0" fmla="*/ 192124 w 266769"/>
              <a:gd name="connsiteY0" fmla="*/ 56159 h 270763"/>
              <a:gd name="connsiteX1" fmla="*/ 182793 w 266769"/>
              <a:gd name="connsiteY1" fmla="*/ 9506 h 270763"/>
              <a:gd name="connsiteX2" fmla="*/ 42834 w 266769"/>
              <a:gd name="connsiteY2" fmla="*/ 9506 h 270763"/>
              <a:gd name="connsiteX3" fmla="*/ 14842 w 266769"/>
              <a:gd name="connsiteY3" fmla="*/ 177457 h 270763"/>
              <a:gd name="connsiteX4" fmla="*/ 33503 w 266769"/>
              <a:gd name="connsiteY4" fmla="*/ 205448 h 270763"/>
              <a:gd name="connsiteX5" fmla="*/ 80157 w 266769"/>
              <a:gd name="connsiteY5" fmla="*/ 242771 h 270763"/>
              <a:gd name="connsiteX6" fmla="*/ 136140 w 266769"/>
              <a:gd name="connsiteY6" fmla="*/ 261432 h 270763"/>
              <a:gd name="connsiteX7" fmla="*/ 164132 w 266769"/>
              <a:gd name="connsiteY7" fmla="*/ 270763 h 270763"/>
              <a:gd name="connsiteX8" fmla="*/ 192124 w 266769"/>
              <a:gd name="connsiteY8" fmla="*/ 261432 h 270763"/>
              <a:gd name="connsiteX9" fmla="*/ 229446 w 266769"/>
              <a:gd name="connsiteY9" fmla="*/ 205448 h 270763"/>
              <a:gd name="connsiteX10" fmla="*/ 266769 w 266769"/>
              <a:gd name="connsiteY10" fmla="*/ 140134 h 270763"/>
              <a:gd name="connsiteX11" fmla="*/ 220116 w 266769"/>
              <a:gd name="connsiteY11" fmla="*/ 46828 h 270763"/>
              <a:gd name="connsiteX12" fmla="*/ 192124 w 266769"/>
              <a:gd name="connsiteY12" fmla="*/ 56159 h 27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769" h="270763">
                <a:moveTo>
                  <a:pt x="192124" y="56159"/>
                </a:moveTo>
                <a:cubicBezTo>
                  <a:pt x="185903" y="49939"/>
                  <a:pt x="194834" y="19827"/>
                  <a:pt x="182793" y="9506"/>
                </a:cubicBezTo>
                <a:cubicBezTo>
                  <a:pt x="158762" y="-11093"/>
                  <a:pt x="56688" y="7967"/>
                  <a:pt x="42834" y="9506"/>
                </a:cubicBezTo>
                <a:cubicBezTo>
                  <a:pt x="-8044" y="85823"/>
                  <a:pt x="-8405" y="61220"/>
                  <a:pt x="14842" y="177457"/>
                </a:cubicBezTo>
                <a:cubicBezTo>
                  <a:pt x="17041" y="188453"/>
                  <a:pt x="26498" y="196692"/>
                  <a:pt x="33503" y="205448"/>
                </a:cubicBezTo>
                <a:cubicBezTo>
                  <a:pt x="44201" y="218820"/>
                  <a:pt x="65105" y="236081"/>
                  <a:pt x="80157" y="242771"/>
                </a:cubicBezTo>
                <a:cubicBezTo>
                  <a:pt x="98132" y="250760"/>
                  <a:pt x="117479" y="255212"/>
                  <a:pt x="136140" y="261432"/>
                </a:cubicBezTo>
                <a:lnTo>
                  <a:pt x="164132" y="270763"/>
                </a:lnTo>
                <a:cubicBezTo>
                  <a:pt x="173463" y="267653"/>
                  <a:pt x="183940" y="266888"/>
                  <a:pt x="192124" y="261432"/>
                </a:cubicBezTo>
                <a:cubicBezTo>
                  <a:pt x="227330" y="237961"/>
                  <a:pt x="215750" y="237405"/>
                  <a:pt x="229446" y="205448"/>
                </a:cubicBezTo>
                <a:cubicBezTo>
                  <a:pt x="243649" y="172307"/>
                  <a:pt x="248031" y="168242"/>
                  <a:pt x="266769" y="140134"/>
                </a:cubicBezTo>
                <a:cubicBezTo>
                  <a:pt x="251846" y="5834"/>
                  <a:pt x="286662" y="80101"/>
                  <a:pt x="220116" y="46828"/>
                </a:cubicBezTo>
                <a:cubicBezTo>
                  <a:pt x="173997" y="23769"/>
                  <a:pt x="198345" y="62379"/>
                  <a:pt x="192124" y="5615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625615" y="4516016"/>
            <a:ext cx="1512033" cy="438539"/>
          </a:xfrm>
          <a:custGeom>
            <a:avLst/>
            <a:gdLst>
              <a:gd name="connsiteX0" fmla="*/ 473 w 1512033"/>
              <a:gd name="connsiteY0" fmla="*/ 55984 h 485192"/>
              <a:gd name="connsiteX1" fmla="*/ 9804 w 1512033"/>
              <a:gd name="connsiteY1" fmla="*/ 102637 h 485192"/>
              <a:gd name="connsiteX2" fmla="*/ 9804 w 1512033"/>
              <a:gd name="connsiteY2" fmla="*/ 279919 h 485192"/>
              <a:gd name="connsiteX3" fmla="*/ 28465 w 1512033"/>
              <a:gd name="connsiteY3" fmla="*/ 335902 h 485192"/>
              <a:gd name="connsiteX4" fmla="*/ 37796 w 1512033"/>
              <a:gd name="connsiteY4" fmla="*/ 363894 h 485192"/>
              <a:gd name="connsiteX5" fmla="*/ 159094 w 1512033"/>
              <a:gd name="connsiteY5" fmla="*/ 401217 h 485192"/>
              <a:gd name="connsiteX6" fmla="*/ 187086 w 1512033"/>
              <a:gd name="connsiteY6" fmla="*/ 410547 h 485192"/>
              <a:gd name="connsiteX7" fmla="*/ 224408 w 1512033"/>
              <a:gd name="connsiteY7" fmla="*/ 419878 h 485192"/>
              <a:gd name="connsiteX8" fmla="*/ 271061 w 1512033"/>
              <a:gd name="connsiteY8" fmla="*/ 438539 h 485192"/>
              <a:gd name="connsiteX9" fmla="*/ 709600 w 1512033"/>
              <a:gd name="connsiteY9" fmla="*/ 447870 h 485192"/>
              <a:gd name="connsiteX10" fmla="*/ 784245 w 1512033"/>
              <a:gd name="connsiteY10" fmla="*/ 457200 h 485192"/>
              <a:gd name="connsiteX11" fmla="*/ 858890 w 1512033"/>
              <a:gd name="connsiteY11" fmla="*/ 475862 h 485192"/>
              <a:gd name="connsiteX12" fmla="*/ 980188 w 1512033"/>
              <a:gd name="connsiteY12" fmla="*/ 485192 h 485192"/>
              <a:gd name="connsiteX13" fmla="*/ 1148139 w 1512033"/>
              <a:gd name="connsiteY13" fmla="*/ 475862 h 485192"/>
              <a:gd name="connsiteX14" fmla="*/ 1232114 w 1512033"/>
              <a:gd name="connsiteY14" fmla="*/ 429208 h 485192"/>
              <a:gd name="connsiteX15" fmla="*/ 1288098 w 1512033"/>
              <a:gd name="connsiteY15" fmla="*/ 401217 h 485192"/>
              <a:gd name="connsiteX16" fmla="*/ 1362743 w 1512033"/>
              <a:gd name="connsiteY16" fmla="*/ 345233 h 485192"/>
              <a:gd name="connsiteX17" fmla="*/ 1390735 w 1512033"/>
              <a:gd name="connsiteY17" fmla="*/ 335902 h 485192"/>
              <a:gd name="connsiteX18" fmla="*/ 1474710 w 1512033"/>
              <a:gd name="connsiteY18" fmla="*/ 270588 h 485192"/>
              <a:gd name="connsiteX19" fmla="*/ 1502702 w 1512033"/>
              <a:gd name="connsiteY19" fmla="*/ 195943 h 485192"/>
              <a:gd name="connsiteX20" fmla="*/ 1512033 w 1512033"/>
              <a:gd name="connsiteY20" fmla="*/ 167951 h 485192"/>
              <a:gd name="connsiteX21" fmla="*/ 1502702 w 1512033"/>
              <a:gd name="connsiteY21" fmla="*/ 111968 h 485192"/>
              <a:gd name="connsiteX22" fmla="*/ 1446718 w 1512033"/>
              <a:gd name="connsiteY22" fmla="*/ 83976 h 485192"/>
              <a:gd name="connsiteX23" fmla="*/ 1362743 w 1512033"/>
              <a:gd name="connsiteY23" fmla="*/ 55984 h 485192"/>
              <a:gd name="connsiteX24" fmla="*/ 1316090 w 1512033"/>
              <a:gd name="connsiteY24" fmla="*/ 37323 h 485192"/>
              <a:gd name="connsiteX25" fmla="*/ 1222784 w 1512033"/>
              <a:gd name="connsiteY25" fmla="*/ 27992 h 485192"/>
              <a:gd name="connsiteX26" fmla="*/ 830898 w 1512033"/>
              <a:gd name="connsiteY26" fmla="*/ 9331 h 485192"/>
              <a:gd name="connsiteX27" fmla="*/ 793575 w 1512033"/>
              <a:gd name="connsiteY27" fmla="*/ 0 h 485192"/>
              <a:gd name="connsiteX28" fmla="*/ 224408 w 1512033"/>
              <a:gd name="connsiteY28" fmla="*/ 9331 h 485192"/>
              <a:gd name="connsiteX29" fmla="*/ 103110 w 1512033"/>
              <a:gd name="connsiteY29" fmla="*/ 27992 h 485192"/>
              <a:gd name="connsiteX30" fmla="*/ 75118 w 1512033"/>
              <a:gd name="connsiteY30" fmla="*/ 37323 h 485192"/>
              <a:gd name="connsiteX31" fmla="*/ 9804 w 1512033"/>
              <a:gd name="connsiteY31" fmla="*/ 74645 h 485192"/>
              <a:gd name="connsiteX32" fmla="*/ 473 w 1512033"/>
              <a:gd name="connsiteY32" fmla="*/ 55984 h 485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12033" h="485192">
                <a:moveTo>
                  <a:pt x="473" y="55984"/>
                </a:moveTo>
                <a:cubicBezTo>
                  <a:pt x="473" y="60649"/>
                  <a:pt x="9804" y="86778"/>
                  <a:pt x="9804" y="102637"/>
                </a:cubicBezTo>
                <a:cubicBezTo>
                  <a:pt x="9804" y="222319"/>
                  <a:pt x="-12256" y="176972"/>
                  <a:pt x="9804" y="279919"/>
                </a:cubicBezTo>
                <a:cubicBezTo>
                  <a:pt x="13926" y="299153"/>
                  <a:pt x="22245" y="317241"/>
                  <a:pt x="28465" y="335902"/>
                </a:cubicBezTo>
                <a:cubicBezTo>
                  <a:pt x="31575" y="345233"/>
                  <a:pt x="28465" y="360784"/>
                  <a:pt x="37796" y="363894"/>
                </a:cubicBezTo>
                <a:cubicBezTo>
                  <a:pt x="146596" y="400161"/>
                  <a:pt x="38793" y="365127"/>
                  <a:pt x="159094" y="401217"/>
                </a:cubicBezTo>
                <a:cubicBezTo>
                  <a:pt x="168515" y="404043"/>
                  <a:pt x="177629" y="407845"/>
                  <a:pt x="187086" y="410547"/>
                </a:cubicBezTo>
                <a:cubicBezTo>
                  <a:pt x="199416" y="414070"/>
                  <a:pt x="212242" y="415823"/>
                  <a:pt x="224408" y="419878"/>
                </a:cubicBezTo>
                <a:cubicBezTo>
                  <a:pt x="240297" y="425175"/>
                  <a:pt x="254340" y="437574"/>
                  <a:pt x="271061" y="438539"/>
                </a:cubicBezTo>
                <a:cubicBezTo>
                  <a:pt x="417031" y="446960"/>
                  <a:pt x="563420" y="444760"/>
                  <a:pt x="709600" y="447870"/>
                </a:cubicBezTo>
                <a:cubicBezTo>
                  <a:pt x="734482" y="450980"/>
                  <a:pt x="759599" y="452579"/>
                  <a:pt x="784245" y="457200"/>
                </a:cubicBezTo>
                <a:cubicBezTo>
                  <a:pt x="809453" y="461927"/>
                  <a:pt x="833318" y="473895"/>
                  <a:pt x="858890" y="475862"/>
                </a:cubicBezTo>
                <a:lnTo>
                  <a:pt x="980188" y="485192"/>
                </a:lnTo>
                <a:cubicBezTo>
                  <a:pt x="1036172" y="482082"/>
                  <a:pt x="1092322" y="481178"/>
                  <a:pt x="1148139" y="475862"/>
                </a:cubicBezTo>
                <a:cubicBezTo>
                  <a:pt x="1176879" y="473125"/>
                  <a:pt x="1214760" y="440777"/>
                  <a:pt x="1232114" y="429208"/>
                </a:cubicBezTo>
                <a:cubicBezTo>
                  <a:pt x="1268287" y="405092"/>
                  <a:pt x="1249469" y="414092"/>
                  <a:pt x="1288098" y="401217"/>
                </a:cubicBezTo>
                <a:cubicBezTo>
                  <a:pt x="1310204" y="379110"/>
                  <a:pt x="1331087" y="355785"/>
                  <a:pt x="1362743" y="345233"/>
                </a:cubicBezTo>
                <a:cubicBezTo>
                  <a:pt x="1372074" y="342123"/>
                  <a:pt x="1382137" y="340679"/>
                  <a:pt x="1390735" y="335902"/>
                </a:cubicBezTo>
                <a:cubicBezTo>
                  <a:pt x="1413583" y="323209"/>
                  <a:pt x="1456814" y="295642"/>
                  <a:pt x="1474710" y="270588"/>
                </a:cubicBezTo>
                <a:cubicBezTo>
                  <a:pt x="1495416" y="241599"/>
                  <a:pt x="1493399" y="228502"/>
                  <a:pt x="1502702" y="195943"/>
                </a:cubicBezTo>
                <a:cubicBezTo>
                  <a:pt x="1505404" y="186486"/>
                  <a:pt x="1508923" y="177282"/>
                  <a:pt x="1512033" y="167951"/>
                </a:cubicBezTo>
                <a:cubicBezTo>
                  <a:pt x="1508923" y="149290"/>
                  <a:pt x="1511163" y="128889"/>
                  <a:pt x="1502702" y="111968"/>
                </a:cubicBezTo>
                <a:cubicBezTo>
                  <a:pt x="1494550" y="95665"/>
                  <a:pt x="1460771" y="89999"/>
                  <a:pt x="1446718" y="83976"/>
                </a:cubicBezTo>
                <a:cubicBezTo>
                  <a:pt x="1325460" y="32009"/>
                  <a:pt x="1502565" y="97931"/>
                  <a:pt x="1362743" y="55984"/>
                </a:cubicBezTo>
                <a:cubicBezTo>
                  <a:pt x="1346700" y="51171"/>
                  <a:pt x="1332514" y="40608"/>
                  <a:pt x="1316090" y="37323"/>
                </a:cubicBezTo>
                <a:cubicBezTo>
                  <a:pt x="1285440" y="31193"/>
                  <a:pt x="1253886" y="31102"/>
                  <a:pt x="1222784" y="27992"/>
                </a:cubicBezTo>
                <a:cubicBezTo>
                  <a:pt x="1066567" y="-11059"/>
                  <a:pt x="1236958" y="28668"/>
                  <a:pt x="830898" y="9331"/>
                </a:cubicBezTo>
                <a:cubicBezTo>
                  <a:pt x="818089" y="8721"/>
                  <a:pt x="806016" y="3110"/>
                  <a:pt x="793575" y="0"/>
                </a:cubicBezTo>
                <a:lnTo>
                  <a:pt x="224408" y="9331"/>
                </a:lnTo>
                <a:cubicBezTo>
                  <a:pt x="209839" y="9760"/>
                  <a:pt x="121023" y="25007"/>
                  <a:pt x="103110" y="27992"/>
                </a:cubicBezTo>
                <a:cubicBezTo>
                  <a:pt x="93779" y="31102"/>
                  <a:pt x="84158" y="33449"/>
                  <a:pt x="75118" y="37323"/>
                </a:cubicBezTo>
                <a:cubicBezTo>
                  <a:pt x="51012" y="47654"/>
                  <a:pt x="30627" y="59028"/>
                  <a:pt x="9804" y="74645"/>
                </a:cubicBezTo>
                <a:cubicBezTo>
                  <a:pt x="6285" y="77284"/>
                  <a:pt x="473" y="51319"/>
                  <a:pt x="473" y="55984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4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10" y="3701976"/>
            <a:ext cx="5362423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 startAt="5"/>
            </a:pPr>
            <a:r>
              <a:rPr lang="en-US" dirty="0" smtClean="0">
                <a:solidFill>
                  <a:prstClr val="black"/>
                </a:solidFill>
              </a:rPr>
              <a:t>You can also plot a map of the actual area covered by the individual files in the list by clicking the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Generate Map </a:t>
            </a:r>
            <a:r>
              <a:rPr lang="en-US" dirty="0" smtClean="0">
                <a:solidFill>
                  <a:prstClr val="black"/>
                </a:solidFill>
              </a:rPr>
              <a:t>button;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dirty="0" smtClean="0">
                <a:solidFill>
                  <a:prstClr val="black"/>
                </a:solidFill>
              </a:rPr>
              <a:t>After </a:t>
            </a:r>
            <a:r>
              <a:rPr lang="en-US" dirty="0">
                <a:solidFill>
                  <a:prstClr val="black"/>
                </a:solidFill>
              </a:rPr>
              <a:t>selecting the files click </a:t>
            </a:r>
            <a:r>
              <a:rPr lang="en-US" b="1" dirty="0" err="1">
                <a:solidFill>
                  <a:srgbClr val="5B9BD5">
                    <a:lumMod val="75000"/>
                  </a:srgbClr>
                </a:solidFill>
              </a:rPr>
              <a:t>Goto</a:t>
            </a:r>
            <a:r>
              <a:rPr lang="en-US" b="1" dirty="0">
                <a:solidFill>
                  <a:srgbClr val="5B9BD5">
                    <a:lumMod val="75000"/>
                  </a:srgbClr>
                </a:solidFill>
              </a:rPr>
              <a:t> Cart</a:t>
            </a:r>
            <a:r>
              <a:rPr lang="en-US" dirty="0" smtClean="0">
                <a:solidFill>
                  <a:prstClr val="black"/>
                </a:solidFill>
              </a:rPr>
              <a:t>;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B3BD6CE-8E07-47C8-820D-08B7BE622180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3" y="3595960"/>
            <a:ext cx="2420513" cy="3125516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687216" y="4300855"/>
            <a:ext cx="738527" cy="327129"/>
          </a:xfrm>
          <a:custGeom>
            <a:avLst/>
            <a:gdLst>
              <a:gd name="connsiteX0" fmla="*/ 737119 w 738527"/>
              <a:gd name="connsiteY0" fmla="*/ 205831 h 327129"/>
              <a:gd name="connsiteX1" fmla="*/ 727788 w 738527"/>
              <a:gd name="connsiteY1" fmla="*/ 149847 h 327129"/>
              <a:gd name="connsiteX2" fmla="*/ 643813 w 738527"/>
              <a:gd name="connsiteY2" fmla="*/ 103194 h 327129"/>
              <a:gd name="connsiteX3" fmla="*/ 615821 w 738527"/>
              <a:gd name="connsiteY3" fmla="*/ 84533 h 327129"/>
              <a:gd name="connsiteX4" fmla="*/ 522515 w 738527"/>
              <a:gd name="connsiteY4" fmla="*/ 56541 h 327129"/>
              <a:gd name="connsiteX5" fmla="*/ 466531 w 738527"/>
              <a:gd name="connsiteY5" fmla="*/ 37880 h 327129"/>
              <a:gd name="connsiteX6" fmla="*/ 438539 w 738527"/>
              <a:gd name="connsiteY6" fmla="*/ 28549 h 327129"/>
              <a:gd name="connsiteX7" fmla="*/ 345233 w 738527"/>
              <a:gd name="connsiteY7" fmla="*/ 19218 h 327129"/>
              <a:gd name="connsiteX8" fmla="*/ 251927 w 738527"/>
              <a:gd name="connsiteY8" fmla="*/ 557 h 327129"/>
              <a:gd name="connsiteX9" fmla="*/ 83976 w 738527"/>
              <a:gd name="connsiteY9" fmla="*/ 9888 h 327129"/>
              <a:gd name="connsiteX10" fmla="*/ 27992 w 738527"/>
              <a:gd name="connsiteY10" fmla="*/ 103194 h 327129"/>
              <a:gd name="connsiteX11" fmla="*/ 18662 w 738527"/>
              <a:gd name="connsiteY11" fmla="*/ 168508 h 327129"/>
              <a:gd name="connsiteX12" fmla="*/ 0 w 738527"/>
              <a:gd name="connsiteY12" fmla="*/ 224492 h 327129"/>
              <a:gd name="connsiteX13" fmla="*/ 9331 w 738527"/>
              <a:gd name="connsiteY13" fmla="*/ 299137 h 327129"/>
              <a:gd name="connsiteX14" fmla="*/ 46653 w 738527"/>
              <a:gd name="connsiteY14" fmla="*/ 308467 h 327129"/>
              <a:gd name="connsiteX15" fmla="*/ 121298 w 738527"/>
              <a:gd name="connsiteY15" fmla="*/ 327129 h 327129"/>
              <a:gd name="connsiteX16" fmla="*/ 625151 w 738527"/>
              <a:gd name="connsiteY16" fmla="*/ 317798 h 327129"/>
              <a:gd name="connsiteX17" fmla="*/ 681135 w 738527"/>
              <a:gd name="connsiteY17" fmla="*/ 280476 h 327129"/>
              <a:gd name="connsiteX18" fmla="*/ 699796 w 738527"/>
              <a:gd name="connsiteY18" fmla="*/ 243153 h 327129"/>
              <a:gd name="connsiteX19" fmla="*/ 709127 w 738527"/>
              <a:gd name="connsiteY19" fmla="*/ 215161 h 327129"/>
              <a:gd name="connsiteX20" fmla="*/ 737119 w 738527"/>
              <a:gd name="connsiteY20" fmla="*/ 205831 h 3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38527" h="327129">
                <a:moveTo>
                  <a:pt x="737119" y="205831"/>
                </a:moveTo>
                <a:cubicBezTo>
                  <a:pt x="740229" y="194945"/>
                  <a:pt x="738637" y="165346"/>
                  <a:pt x="727788" y="149847"/>
                </a:cubicBezTo>
                <a:cubicBezTo>
                  <a:pt x="696108" y="104590"/>
                  <a:pt x="678835" y="120705"/>
                  <a:pt x="643813" y="103194"/>
                </a:cubicBezTo>
                <a:cubicBezTo>
                  <a:pt x="633783" y="98179"/>
                  <a:pt x="626069" y="89087"/>
                  <a:pt x="615821" y="84533"/>
                </a:cubicBezTo>
                <a:cubicBezTo>
                  <a:pt x="570151" y="64236"/>
                  <a:pt x="564265" y="69066"/>
                  <a:pt x="522515" y="56541"/>
                </a:cubicBezTo>
                <a:cubicBezTo>
                  <a:pt x="503674" y="50889"/>
                  <a:pt x="485192" y="44100"/>
                  <a:pt x="466531" y="37880"/>
                </a:cubicBezTo>
                <a:cubicBezTo>
                  <a:pt x="457200" y="34770"/>
                  <a:pt x="448326" y="29528"/>
                  <a:pt x="438539" y="28549"/>
                </a:cubicBezTo>
                <a:cubicBezTo>
                  <a:pt x="407437" y="25439"/>
                  <a:pt x="376144" y="23855"/>
                  <a:pt x="345233" y="19218"/>
                </a:cubicBezTo>
                <a:cubicBezTo>
                  <a:pt x="313866" y="14513"/>
                  <a:pt x="251927" y="557"/>
                  <a:pt x="251927" y="557"/>
                </a:cubicBezTo>
                <a:cubicBezTo>
                  <a:pt x="195943" y="3667"/>
                  <a:pt x="137407" y="-7113"/>
                  <a:pt x="83976" y="9888"/>
                </a:cubicBezTo>
                <a:cubicBezTo>
                  <a:pt x="70586" y="14149"/>
                  <a:pt x="37056" y="85066"/>
                  <a:pt x="27992" y="103194"/>
                </a:cubicBezTo>
                <a:cubicBezTo>
                  <a:pt x="24882" y="124965"/>
                  <a:pt x="23607" y="147079"/>
                  <a:pt x="18662" y="168508"/>
                </a:cubicBezTo>
                <a:cubicBezTo>
                  <a:pt x="14239" y="187675"/>
                  <a:pt x="0" y="224492"/>
                  <a:pt x="0" y="224492"/>
                </a:cubicBezTo>
                <a:cubicBezTo>
                  <a:pt x="3110" y="249374"/>
                  <a:pt x="-2847" y="277217"/>
                  <a:pt x="9331" y="299137"/>
                </a:cubicBezTo>
                <a:cubicBezTo>
                  <a:pt x="15559" y="310347"/>
                  <a:pt x="34135" y="305685"/>
                  <a:pt x="46653" y="308467"/>
                </a:cubicBezTo>
                <a:cubicBezTo>
                  <a:pt x="114204" y="323478"/>
                  <a:pt x="71282" y="310456"/>
                  <a:pt x="121298" y="327129"/>
                </a:cubicBezTo>
                <a:lnTo>
                  <a:pt x="625151" y="317798"/>
                </a:lnTo>
                <a:cubicBezTo>
                  <a:pt x="647502" y="315935"/>
                  <a:pt x="681135" y="280476"/>
                  <a:pt x="681135" y="280476"/>
                </a:cubicBezTo>
                <a:cubicBezTo>
                  <a:pt x="687355" y="268035"/>
                  <a:pt x="694317" y="255938"/>
                  <a:pt x="699796" y="243153"/>
                </a:cubicBezTo>
                <a:cubicBezTo>
                  <a:pt x="703670" y="234113"/>
                  <a:pt x="704728" y="223958"/>
                  <a:pt x="709127" y="215161"/>
                </a:cubicBezTo>
                <a:cubicBezTo>
                  <a:pt x="714142" y="205131"/>
                  <a:pt x="734009" y="216717"/>
                  <a:pt x="737119" y="205831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6" idx="11"/>
          </p:cNvCxnSpPr>
          <p:nvPr/>
        </p:nvCxnSpPr>
        <p:spPr>
          <a:xfrm flipH="1" flipV="1">
            <a:off x="2574476" y="4300855"/>
            <a:ext cx="131402" cy="1685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3834752" y="4599992"/>
            <a:ext cx="561260" cy="261257"/>
          </a:xfrm>
          <a:custGeom>
            <a:avLst/>
            <a:gdLst>
              <a:gd name="connsiteX0" fmla="*/ 447999 w 561260"/>
              <a:gd name="connsiteY0" fmla="*/ 9330 h 261257"/>
              <a:gd name="connsiteX1" fmla="*/ 74775 w 561260"/>
              <a:gd name="connsiteY1" fmla="*/ 0 h 261257"/>
              <a:gd name="connsiteX2" fmla="*/ 46783 w 561260"/>
              <a:gd name="connsiteY2" fmla="*/ 9330 h 261257"/>
              <a:gd name="connsiteX3" fmla="*/ 18791 w 561260"/>
              <a:gd name="connsiteY3" fmla="*/ 37322 h 261257"/>
              <a:gd name="connsiteX4" fmla="*/ 130 w 561260"/>
              <a:gd name="connsiteY4" fmla="*/ 93306 h 261257"/>
              <a:gd name="connsiteX5" fmla="*/ 9460 w 561260"/>
              <a:gd name="connsiteY5" fmla="*/ 205273 h 261257"/>
              <a:gd name="connsiteX6" fmla="*/ 84105 w 561260"/>
              <a:gd name="connsiteY6" fmla="*/ 242596 h 261257"/>
              <a:gd name="connsiteX7" fmla="*/ 373354 w 561260"/>
              <a:gd name="connsiteY7" fmla="*/ 261257 h 261257"/>
              <a:gd name="connsiteX8" fmla="*/ 485321 w 561260"/>
              <a:gd name="connsiteY8" fmla="*/ 251926 h 261257"/>
              <a:gd name="connsiteX9" fmla="*/ 522644 w 561260"/>
              <a:gd name="connsiteY9" fmla="*/ 205273 h 261257"/>
              <a:gd name="connsiteX10" fmla="*/ 550636 w 561260"/>
              <a:gd name="connsiteY10" fmla="*/ 186612 h 261257"/>
              <a:gd name="connsiteX11" fmla="*/ 559966 w 561260"/>
              <a:gd name="connsiteY11" fmla="*/ 158620 h 261257"/>
              <a:gd name="connsiteX12" fmla="*/ 550636 w 561260"/>
              <a:gd name="connsiteY12" fmla="*/ 65314 h 261257"/>
              <a:gd name="connsiteX13" fmla="*/ 457330 w 561260"/>
              <a:gd name="connsiteY13" fmla="*/ 37322 h 261257"/>
              <a:gd name="connsiteX14" fmla="*/ 447999 w 561260"/>
              <a:gd name="connsiteY14" fmla="*/ 933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1260" h="261257">
                <a:moveTo>
                  <a:pt x="447999" y="9330"/>
                </a:moveTo>
                <a:cubicBezTo>
                  <a:pt x="384240" y="3110"/>
                  <a:pt x="199222" y="0"/>
                  <a:pt x="74775" y="0"/>
                </a:cubicBezTo>
                <a:cubicBezTo>
                  <a:pt x="64940" y="0"/>
                  <a:pt x="54967" y="3874"/>
                  <a:pt x="46783" y="9330"/>
                </a:cubicBezTo>
                <a:cubicBezTo>
                  <a:pt x="35804" y="16649"/>
                  <a:pt x="28122" y="27991"/>
                  <a:pt x="18791" y="37322"/>
                </a:cubicBezTo>
                <a:cubicBezTo>
                  <a:pt x="12571" y="55983"/>
                  <a:pt x="-1503" y="73703"/>
                  <a:pt x="130" y="93306"/>
                </a:cubicBezTo>
                <a:cubicBezTo>
                  <a:pt x="3240" y="130628"/>
                  <a:pt x="1613" y="168653"/>
                  <a:pt x="9460" y="205273"/>
                </a:cubicBezTo>
                <a:cubicBezTo>
                  <a:pt x="14400" y="228329"/>
                  <a:pt x="81556" y="242432"/>
                  <a:pt x="84105" y="242596"/>
                </a:cubicBezTo>
                <a:lnTo>
                  <a:pt x="373354" y="261257"/>
                </a:lnTo>
                <a:cubicBezTo>
                  <a:pt x="410676" y="258147"/>
                  <a:pt x="448701" y="259773"/>
                  <a:pt x="485321" y="251926"/>
                </a:cubicBezTo>
                <a:cubicBezTo>
                  <a:pt x="497075" y="249407"/>
                  <a:pt x="518017" y="209900"/>
                  <a:pt x="522644" y="205273"/>
                </a:cubicBezTo>
                <a:cubicBezTo>
                  <a:pt x="530573" y="197344"/>
                  <a:pt x="541305" y="192832"/>
                  <a:pt x="550636" y="186612"/>
                </a:cubicBezTo>
                <a:cubicBezTo>
                  <a:pt x="553746" y="177281"/>
                  <a:pt x="559966" y="168455"/>
                  <a:pt x="559966" y="158620"/>
                </a:cubicBezTo>
                <a:cubicBezTo>
                  <a:pt x="559966" y="127363"/>
                  <a:pt x="566386" y="92313"/>
                  <a:pt x="550636" y="65314"/>
                </a:cubicBezTo>
                <a:cubicBezTo>
                  <a:pt x="544219" y="54314"/>
                  <a:pt x="473491" y="43786"/>
                  <a:pt x="457330" y="37322"/>
                </a:cubicBezTo>
                <a:cubicBezTo>
                  <a:pt x="453246" y="35688"/>
                  <a:pt x="511758" y="15550"/>
                  <a:pt x="447999" y="933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/>
              <a:t>			</a:t>
            </a:r>
            <a:r>
              <a:rPr lang="en-US" sz="2000" b="1" dirty="0" smtClean="0"/>
              <a:t>Ordering </a:t>
            </a:r>
            <a:r>
              <a:rPr lang="en-US" sz="2000" b="1" dirty="0"/>
              <a:t>EPS AOD </a:t>
            </a:r>
            <a:r>
              <a:rPr lang="en-US" sz="2000" b="1" dirty="0" smtClean="0"/>
              <a:t>and ADP files from </a:t>
            </a:r>
            <a:r>
              <a:rPr lang="en-US" sz="2000" b="1" dirty="0"/>
              <a:t>CLASS </a:t>
            </a:r>
            <a:r>
              <a:rPr lang="en-US" sz="2000" dirty="0" smtClean="0"/>
              <a:t>(</a:t>
            </a:r>
            <a:r>
              <a:rPr lang="en-US" sz="2000" dirty="0"/>
              <a:t>https://www.class.ncdc.noaa.gov)</a:t>
            </a:r>
          </a:p>
        </p:txBody>
      </p:sp>
      <p:pic>
        <p:nvPicPr>
          <p:cNvPr id="12" name="Picture 11" descr="Logo_Combo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 startAt="7"/>
            </a:pPr>
            <a:r>
              <a:rPr lang="en-US" dirty="0"/>
              <a:t>On the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Shopping Cart </a:t>
            </a:r>
            <a:r>
              <a:rPr lang="en-US" dirty="0"/>
              <a:t>page check the file selection again if needed and click the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Place Order</a:t>
            </a:r>
            <a:r>
              <a:rPr lang="en-US" dirty="0"/>
              <a:t> button to place your </a:t>
            </a:r>
            <a:r>
              <a:rPr lang="en-US" dirty="0" smtClean="0"/>
              <a:t>order;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B3BD6CE-8E07-47C8-820D-08B7BE622180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80" y="4710357"/>
            <a:ext cx="1897534" cy="1115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914993" y="3028951"/>
            <a:ext cx="19804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IMPORTANT</a:t>
            </a:r>
            <a:r>
              <a:rPr lang="en-US" sz="1200" dirty="0"/>
              <a:t>: For ordering you must be registered at CLASS and must be logged in. You can register by clicking the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Register</a:t>
            </a:r>
            <a:r>
              <a:rPr lang="en-US" sz="1200" dirty="0"/>
              <a:t> button or menu and log in by clocking the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Login</a:t>
            </a:r>
            <a:r>
              <a:rPr lang="en-US" sz="1200" dirty="0"/>
              <a:t> menu.</a:t>
            </a:r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71" y="3288148"/>
            <a:ext cx="4242238" cy="253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reeform 7"/>
          <p:cNvSpPr/>
          <p:nvPr/>
        </p:nvSpPr>
        <p:spPr>
          <a:xfrm>
            <a:off x="2353647" y="4227510"/>
            <a:ext cx="553170" cy="233690"/>
          </a:xfrm>
          <a:custGeom>
            <a:avLst/>
            <a:gdLst>
              <a:gd name="connsiteX0" fmla="*/ 634482 w 737560"/>
              <a:gd name="connsiteY0" fmla="*/ 41000 h 311587"/>
              <a:gd name="connsiteX1" fmla="*/ 587828 w 737560"/>
              <a:gd name="connsiteY1" fmla="*/ 3677 h 311587"/>
              <a:gd name="connsiteX2" fmla="*/ 289249 w 737560"/>
              <a:gd name="connsiteY2" fmla="*/ 22338 h 311587"/>
              <a:gd name="connsiteX3" fmla="*/ 149290 w 737560"/>
              <a:gd name="connsiteY3" fmla="*/ 41000 h 311587"/>
              <a:gd name="connsiteX4" fmla="*/ 74645 w 737560"/>
              <a:gd name="connsiteY4" fmla="*/ 59661 h 311587"/>
              <a:gd name="connsiteX5" fmla="*/ 18661 w 737560"/>
              <a:gd name="connsiteY5" fmla="*/ 115644 h 311587"/>
              <a:gd name="connsiteX6" fmla="*/ 0 w 737560"/>
              <a:gd name="connsiteY6" fmla="*/ 171628 h 311587"/>
              <a:gd name="connsiteX7" fmla="*/ 37322 w 737560"/>
              <a:gd name="connsiteY7" fmla="*/ 236942 h 311587"/>
              <a:gd name="connsiteX8" fmla="*/ 46653 w 737560"/>
              <a:gd name="connsiteY8" fmla="*/ 264934 h 311587"/>
              <a:gd name="connsiteX9" fmla="*/ 74645 w 737560"/>
              <a:gd name="connsiteY9" fmla="*/ 283595 h 311587"/>
              <a:gd name="connsiteX10" fmla="*/ 102637 w 737560"/>
              <a:gd name="connsiteY10" fmla="*/ 292926 h 311587"/>
              <a:gd name="connsiteX11" fmla="*/ 354563 w 737560"/>
              <a:gd name="connsiteY11" fmla="*/ 311587 h 311587"/>
              <a:gd name="connsiteX12" fmla="*/ 699796 w 737560"/>
              <a:gd name="connsiteY12" fmla="*/ 302257 h 311587"/>
              <a:gd name="connsiteX13" fmla="*/ 709126 w 737560"/>
              <a:gd name="connsiteY13" fmla="*/ 274265 h 311587"/>
              <a:gd name="connsiteX14" fmla="*/ 727788 w 737560"/>
              <a:gd name="connsiteY14" fmla="*/ 255604 h 311587"/>
              <a:gd name="connsiteX15" fmla="*/ 737118 w 737560"/>
              <a:gd name="connsiteY15" fmla="*/ 143636 h 311587"/>
              <a:gd name="connsiteX16" fmla="*/ 718457 w 737560"/>
              <a:gd name="connsiteY16" fmla="*/ 115644 h 311587"/>
              <a:gd name="connsiteX17" fmla="*/ 690465 w 737560"/>
              <a:gd name="connsiteY17" fmla="*/ 87653 h 311587"/>
              <a:gd name="connsiteX18" fmla="*/ 634482 w 737560"/>
              <a:gd name="connsiteY18" fmla="*/ 68991 h 311587"/>
              <a:gd name="connsiteX19" fmla="*/ 634482 w 737560"/>
              <a:gd name="connsiteY19" fmla="*/ 41000 h 3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7560" h="311587">
                <a:moveTo>
                  <a:pt x="634482" y="41000"/>
                </a:moveTo>
                <a:cubicBezTo>
                  <a:pt x="618931" y="28559"/>
                  <a:pt x="607645" y="5659"/>
                  <a:pt x="587828" y="3677"/>
                </a:cubicBezTo>
                <a:cubicBezTo>
                  <a:pt x="479734" y="-7132"/>
                  <a:pt x="390013" y="7944"/>
                  <a:pt x="289249" y="22338"/>
                </a:cubicBezTo>
                <a:cubicBezTo>
                  <a:pt x="220641" y="45208"/>
                  <a:pt x="290427" y="24396"/>
                  <a:pt x="149290" y="41000"/>
                </a:cubicBezTo>
                <a:cubicBezTo>
                  <a:pt x="114484" y="45095"/>
                  <a:pt x="104354" y="49758"/>
                  <a:pt x="74645" y="59661"/>
                </a:cubicBezTo>
                <a:cubicBezTo>
                  <a:pt x="55984" y="78322"/>
                  <a:pt x="27006" y="90607"/>
                  <a:pt x="18661" y="115644"/>
                </a:cubicBezTo>
                <a:lnTo>
                  <a:pt x="0" y="171628"/>
                </a:lnTo>
                <a:cubicBezTo>
                  <a:pt x="19735" y="250566"/>
                  <a:pt x="-7149" y="170236"/>
                  <a:pt x="37322" y="236942"/>
                </a:cubicBezTo>
                <a:cubicBezTo>
                  <a:pt x="42778" y="245126"/>
                  <a:pt x="40509" y="257254"/>
                  <a:pt x="46653" y="264934"/>
                </a:cubicBezTo>
                <a:cubicBezTo>
                  <a:pt x="53658" y="273691"/>
                  <a:pt x="64615" y="278580"/>
                  <a:pt x="74645" y="283595"/>
                </a:cubicBezTo>
                <a:cubicBezTo>
                  <a:pt x="83442" y="287994"/>
                  <a:pt x="93180" y="290224"/>
                  <a:pt x="102637" y="292926"/>
                </a:cubicBezTo>
                <a:cubicBezTo>
                  <a:pt x="193680" y="318940"/>
                  <a:pt x="215050" y="305522"/>
                  <a:pt x="354563" y="311587"/>
                </a:cubicBezTo>
                <a:cubicBezTo>
                  <a:pt x="469641" y="308477"/>
                  <a:pt x="585309" y="314308"/>
                  <a:pt x="699796" y="302257"/>
                </a:cubicBezTo>
                <a:cubicBezTo>
                  <a:pt x="709577" y="301227"/>
                  <a:pt x="704066" y="282699"/>
                  <a:pt x="709126" y="274265"/>
                </a:cubicBezTo>
                <a:cubicBezTo>
                  <a:pt x="713652" y="266722"/>
                  <a:pt x="721567" y="261824"/>
                  <a:pt x="727788" y="255604"/>
                </a:cubicBezTo>
                <a:cubicBezTo>
                  <a:pt x="730898" y="218281"/>
                  <a:pt x="739609" y="181005"/>
                  <a:pt x="737118" y="143636"/>
                </a:cubicBezTo>
                <a:cubicBezTo>
                  <a:pt x="736372" y="132447"/>
                  <a:pt x="725636" y="124259"/>
                  <a:pt x="718457" y="115644"/>
                </a:cubicBezTo>
                <a:cubicBezTo>
                  <a:pt x="710010" y="105507"/>
                  <a:pt x="702000" y="94061"/>
                  <a:pt x="690465" y="87653"/>
                </a:cubicBezTo>
                <a:cubicBezTo>
                  <a:pt x="673270" y="78100"/>
                  <a:pt x="652076" y="77787"/>
                  <a:pt x="634482" y="68991"/>
                </a:cubicBezTo>
                <a:lnTo>
                  <a:pt x="634482" y="410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/>
              <a:t>			</a:t>
            </a:r>
            <a:r>
              <a:rPr lang="en-US" sz="2000" b="1" dirty="0" smtClean="0"/>
              <a:t>Ordering </a:t>
            </a:r>
            <a:r>
              <a:rPr lang="en-US" sz="2000" b="1" dirty="0"/>
              <a:t>EPS AOD </a:t>
            </a:r>
            <a:r>
              <a:rPr lang="en-US" sz="2000" b="1" dirty="0" smtClean="0"/>
              <a:t>and ADP files from </a:t>
            </a:r>
            <a:r>
              <a:rPr lang="en-US" sz="2000" b="1" dirty="0"/>
              <a:t>CLASS </a:t>
            </a:r>
            <a:r>
              <a:rPr lang="en-US" sz="2000" dirty="0" smtClean="0"/>
              <a:t>(</a:t>
            </a:r>
            <a:r>
              <a:rPr lang="en-US" sz="2000" dirty="0"/>
              <a:t>https://www.class.ncdc.noaa.gov)</a:t>
            </a:r>
          </a:p>
        </p:txBody>
      </p:sp>
      <p:pic>
        <p:nvPicPr>
          <p:cNvPr id="13" name="Picture 12" descr="Logo_Combo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3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4000" dirty="0" smtClean="0"/>
              <a:t>Enterprise Aerosol Optical </a:t>
            </a:r>
            <a:br>
              <a:rPr lang="en-US" sz="4000" dirty="0" smtClean="0"/>
            </a:br>
            <a:r>
              <a:rPr lang="en-US" sz="4000" dirty="0" smtClean="0"/>
              <a:t>Depth (AOD)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 descr="Logo_Comb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/>
        </p:nvSpPr>
        <p:spPr>
          <a:xfrm>
            <a:off x="4953000" y="1613045"/>
            <a:ext cx="3894571" cy="28065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AOD: </a:t>
            </a:r>
            <a:r>
              <a:rPr lang="en-US" altLang="en-US" sz="2000" i="1" dirty="0" smtClean="0">
                <a:latin typeface="Calibri" panose="020F0502020204030204" pitchFamily="34" charset="0"/>
                <a:cs typeface="Arial" panose="020B0604020202020204" pitchFamily="34" charset="0"/>
              </a:rPr>
              <a:t>quantitative</a:t>
            </a: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 indicator of aerosol amount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AOD </a:t>
            </a: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US" altLang="en-US" sz="2000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unitless</a:t>
            </a: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values typically range from 0 to 1 in the U.S.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igher AOD values correspond </a:t>
            </a: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higher aerosol concentrations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AOD is not retrieved in cloudy regions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ata are available as individual 86 seconds granule</a:t>
            </a:r>
          </a:p>
          <a:p>
            <a:pPr marL="0" indent="0" eaLnBrk="1" hangingPunct="1">
              <a:spcBef>
                <a:spcPct val="20000"/>
              </a:spcBef>
              <a:buNone/>
            </a:pPr>
            <a:endParaRPr lang="en-US" altLang="en-US" sz="2000" dirty="0" smtClean="0"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" y="1613045"/>
            <a:ext cx="4457700" cy="2971800"/>
          </a:xfrm>
          <a:prstGeom prst="rect">
            <a:avLst/>
          </a:prstGeom>
        </p:spPr>
      </p:pic>
      <p:sp>
        <p:nvSpPr>
          <p:cNvPr id="9" name="Content Placeholder 6"/>
          <p:cNvSpPr>
            <a:spLocks noGrp="1"/>
          </p:cNvSpPr>
          <p:nvPr/>
        </p:nvSpPr>
        <p:spPr>
          <a:xfrm>
            <a:off x="266700" y="4516582"/>
            <a:ext cx="8382000" cy="2806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000" dirty="0" smtClean="0">
              <a:latin typeface="Calibri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33400" y="4681826"/>
            <a:ext cx="8115300" cy="202992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Multi-spectral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aerosol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retrieval algorithm 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Retrieval Coverage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Bright and dark surfaces except snow covered and glint regions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 range -0.05 to 5.0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Aharoni" panose="02010803020104030203" pitchFamily="2" charset="-79"/>
              </a:rPr>
              <a:t>~750 m </a:t>
            </a:r>
            <a:r>
              <a:rPr lang="en-US" sz="1400" dirty="0" smtClean="0">
                <a:latin typeface="Calibri" panose="020F0502020204030204" pitchFamily="34" charset="0"/>
                <a:cs typeface="Aharoni" panose="02010803020104030203" pitchFamily="2" charset="-79"/>
              </a:rPr>
              <a:t>resolution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Extensive internal tests to throw away un-retrievable pixels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en-US" dirty="0" smtClean="0"/>
              <a:t>Once CLASS is done preparing your order you will receive an email from them with instructions on how to download the files.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B3BD6CE-8E07-47C8-820D-08B7BE622180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270" y="3081881"/>
            <a:ext cx="5205443" cy="356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/>
              <a:t>			</a:t>
            </a:r>
            <a:r>
              <a:rPr lang="en-US" sz="2000" b="1" dirty="0" smtClean="0"/>
              <a:t>Ordering </a:t>
            </a:r>
            <a:r>
              <a:rPr lang="en-US" sz="2000" b="1" dirty="0"/>
              <a:t>EPS AOD </a:t>
            </a:r>
            <a:r>
              <a:rPr lang="en-US" sz="2000" b="1" dirty="0" smtClean="0"/>
              <a:t>and ADP files from </a:t>
            </a:r>
            <a:r>
              <a:rPr lang="en-US" sz="2000" b="1" dirty="0"/>
              <a:t>CLASS </a:t>
            </a:r>
            <a:r>
              <a:rPr lang="en-US" sz="2000" dirty="0" smtClean="0"/>
              <a:t>(</a:t>
            </a:r>
            <a:r>
              <a:rPr lang="en-US" sz="2000" dirty="0"/>
              <a:t>https://www.class.ncdc.noaa.gov)</a:t>
            </a:r>
          </a:p>
        </p:txBody>
      </p:sp>
      <p:pic>
        <p:nvPicPr>
          <p:cNvPr id="8" name="Picture 7" descr="Logo_Comb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7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dirty="0" smtClean="0"/>
              <a:t>Subscription without Manual Download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B3BD6CE-8E07-47C8-820D-08B7BE622180}" type="slidenum">
              <a:rPr lang="en-US" smtClean="0"/>
              <a:t>21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/>
              <a:t>			</a:t>
            </a:r>
            <a:r>
              <a:rPr lang="en-US" sz="2000" b="1" dirty="0" smtClean="0"/>
              <a:t>Ordering </a:t>
            </a:r>
            <a:r>
              <a:rPr lang="en-US" sz="2000" b="1" dirty="0"/>
              <a:t>EPS AOD </a:t>
            </a:r>
            <a:r>
              <a:rPr lang="en-US" sz="2000" b="1" dirty="0" smtClean="0"/>
              <a:t>and ADP files from </a:t>
            </a:r>
            <a:r>
              <a:rPr lang="en-US" sz="2000" b="1" dirty="0"/>
              <a:t>CLASS </a:t>
            </a:r>
            <a:r>
              <a:rPr lang="en-US" sz="2000" dirty="0" smtClean="0"/>
              <a:t>(</a:t>
            </a:r>
            <a:r>
              <a:rPr lang="en-US" sz="2000" dirty="0"/>
              <a:t>https://www.class.ncdc.noaa.gov)</a:t>
            </a:r>
          </a:p>
        </p:txBody>
      </p:sp>
      <p:pic>
        <p:nvPicPr>
          <p:cNvPr id="8" name="Picture 7" descr="Logo_Comb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454" t="22589" r="18009" b="44790"/>
          <a:stretch/>
        </p:blipFill>
        <p:spPr>
          <a:xfrm>
            <a:off x="1143000" y="2743200"/>
            <a:ext cx="6705600" cy="238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9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To participate:</a:t>
            </a:r>
          </a:p>
          <a:p>
            <a:pPr lvl="1"/>
            <a:r>
              <a:rPr lang="en-US" sz="2000" dirty="0" smtClean="0"/>
              <a:t>You should have IDL virtual machine downloaded to your laptop;</a:t>
            </a:r>
          </a:p>
          <a:p>
            <a:pPr lvl="1"/>
            <a:r>
              <a:rPr lang="en-US" sz="2000" dirty="0" smtClean="0"/>
              <a:t>You should have downloaded </a:t>
            </a:r>
            <a:r>
              <a:rPr lang="en-US" sz="2000" dirty="0" err="1" smtClean="0"/>
              <a:t>viirs_eps_aero_granule_vistool</a:t>
            </a:r>
            <a:r>
              <a:rPr lang="en-US" sz="2000" dirty="0" smtClean="0"/>
              <a:t>-save zip file and unzipped</a:t>
            </a:r>
          </a:p>
          <a:p>
            <a:r>
              <a:rPr lang="en-US" sz="2400" dirty="0" smtClean="0"/>
              <a:t>Why participate:</a:t>
            </a:r>
          </a:p>
          <a:p>
            <a:pPr lvl="1"/>
            <a:r>
              <a:rPr lang="en-US" sz="2000" dirty="0" smtClean="0"/>
              <a:t>Deep dive analysis (e.g., folks filing exceptional events waivers).  Understand input data, quality flags, retrieval issues</a:t>
            </a:r>
          </a:p>
          <a:p>
            <a:pPr lvl="1"/>
            <a:r>
              <a:rPr lang="en-US" sz="2000" dirty="0" smtClean="0"/>
              <a:t>Generate images at granule level for other regions of the globe</a:t>
            </a:r>
          </a:p>
          <a:p>
            <a:pPr lvl="1"/>
            <a:r>
              <a:rPr lang="en-US" sz="2000" dirty="0" smtClean="0"/>
              <a:t>Understand the product strengths/limitations (e.g., science users)</a:t>
            </a:r>
          </a:p>
          <a:p>
            <a:pPr marL="366713" lvl="1" indent="0">
              <a:buNone/>
            </a:pPr>
            <a:endParaRPr lang="en-US" sz="2000" dirty="0" smtClean="0"/>
          </a:p>
          <a:p>
            <a:pPr marL="46038" indent="0">
              <a:buNone/>
            </a:pPr>
            <a:r>
              <a:rPr lang="en-US" sz="2300" dirty="0" smtClean="0">
                <a:solidFill>
                  <a:srgbClr val="FF0000"/>
                </a:solidFill>
              </a:rPr>
              <a:t>If all you want to do is display AOD or ADP, you can do it with easy plug and play tools like panoply, </a:t>
            </a:r>
            <a:r>
              <a:rPr lang="en-US" sz="2300" dirty="0" err="1" smtClean="0">
                <a:solidFill>
                  <a:srgbClr val="FF0000"/>
                </a:solidFill>
              </a:rPr>
              <a:t>HDFview</a:t>
            </a:r>
            <a:r>
              <a:rPr lang="en-US" sz="2300" dirty="0" smtClean="0">
                <a:solidFill>
                  <a:srgbClr val="FF0000"/>
                </a:solidFill>
              </a:rPr>
              <a:t>, </a:t>
            </a:r>
            <a:r>
              <a:rPr lang="en-US" sz="2300" dirty="0" err="1" smtClean="0">
                <a:solidFill>
                  <a:srgbClr val="FF0000"/>
                </a:solidFill>
              </a:rPr>
              <a:t>wct</a:t>
            </a:r>
            <a:endParaRPr lang="en-US" sz="23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/>
              <a:t>			</a:t>
            </a:r>
            <a:r>
              <a:rPr lang="en-US" sz="5400" b="1" dirty="0" smtClean="0"/>
              <a:t>Hands-on Demo</a:t>
            </a:r>
            <a:endParaRPr lang="en-US" sz="2000" dirty="0"/>
          </a:p>
        </p:txBody>
      </p:sp>
      <p:pic>
        <p:nvPicPr>
          <p:cNvPr id="8" name="Picture 7" descr="Logo_Comb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8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8"/>
          <a:stretch/>
        </p:blipFill>
        <p:spPr>
          <a:xfrm>
            <a:off x="3084880" y="1447800"/>
            <a:ext cx="6059120" cy="41879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DDB46BC7-4F20-4C34-B900-BA5DAB38E6E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3" t="92223"/>
          <a:stretch/>
        </p:blipFill>
        <p:spPr bwMode="auto">
          <a:xfrm>
            <a:off x="3851620" y="5667345"/>
            <a:ext cx="4377980" cy="80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5202" y="5059326"/>
            <a:ext cx="17415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Aug 24, 2017</a:t>
            </a:r>
            <a:endParaRPr lang="en-US" sz="20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pPr algn="r"/>
            <a:r>
              <a:rPr lang="en-US" sz="4000" dirty="0" smtClean="0"/>
              <a:t>Enterprise Aerosol Optical </a:t>
            </a:r>
            <a:br>
              <a:rPr lang="en-US" sz="4000" dirty="0" smtClean="0"/>
            </a:br>
            <a:r>
              <a:rPr lang="en-US" sz="4000" dirty="0" smtClean="0"/>
              <a:t>Thickness (AOD)</a:t>
            </a:r>
            <a:endParaRPr lang="en-US" sz="4000" dirty="0"/>
          </a:p>
        </p:txBody>
      </p:sp>
      <p:pic>
        <p:nvPicPr>
          <p:cNvPr id="10" name="Picture 9" descr="Logo_Combo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1659553"/>
            <a:ext cx="1828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Better pixel resolution (750 m – 1.2 km) and coverage over bright surfaces compared to previous algorithm or MODIS dark target products</a:t>
            </a:r>
            <a:endParaRPr lang="en-US" dirty="0"/>
          </a:p>
        </p:txBody>
      </p:sp>
      <p:sp>
        <p:nvSpPr>
          <p:cNvPr id="2" name="AutoShape 2" descr="data:image/png;base64,iVBORw0KGgoAAAANSUhEUgAABRQAAAQBCAYAAABbigZ0AAAgAElEQVR4XuydBXgURxvH/yfxBEII7k6hFIcPKKVQKMXd3d1dg2txh1KkxZ0CpVCcUtzdJTgkgRA7/Z6Zu73b2+wZFpK++zw85G5nR34zd3v3u3dmFGtDXxtBBxEgAkSACBABIkAEiAARIAJEgAgQASJABIgAESACRMAFAgoSii5QoiREgAgQASJABIgAESACRIAIEAEiQASIABEgAkSACHACJBRpIBABIkAEiAARIAJEgAgQASJABIgAESACRIAIEAEi4DIBEoouo6KERIAIEAEiQASIABEgAkSACBABIkAEiAARIAJEgAiQUKQxQASIABEgAkSACBABIkAEiAARIAJEgAgQASJABIiAywRIKLqMihISASJABIgAESACRIAIEAEiQASIABEgAkSACBABIkBCkcZAkiCgiY3FylHDeFtajhoPT2/vJNEuagQRIAJEgAgQASJABIgAESACRIAIEAEiQAS+NAJJRihunvkz1v880YZvw/5DULd3f8tzgnT6+/fllucGrVyL3UsX48Kh/TbXdp+zkD+e26OzzfMFy1VA63GTsXz4oHjXiBNKyxafiwwPw9zunSzXV2zemkuwGyePI2uBbxCQIkh2nBzdsiFefcQJs+T7Gr0WLEX6HDkdjjM5VqO37EL6nLlw8s8d+KFpS8ixksuUXZeneMkEHddP7tzGrC7t8ODqZQgs3RGKwvVtx09xuS1yfSHX5zdOnUBInaou8WFj7ts6DeymlY4bNha7z10kO17E5TpKxwoTxoNcXzobB9I6u1qudAzKtd2d9grQhPoGpU1n89p3qQMoEREgAkSACBABIkAEiAARIAJEgAgQASLgEoEkIxRZa8UCwpHoYjIj7NlTm0g2QSqVrFojnohg6U/s+iOerLN3jSCb5ESO3DXCc4GpUtsVROLelKuPuO32xJQge+TqJQgeqRQT8k2VKbMNL3F5juSpS6PwIyT6kAhFe22Xq5a9vhKLN/HYY8yPbFpvYWevnqwOqbNksSsUpXJNqJucRGZl/jpsoGW8sscsf6l8FItYlp/ca0aaRsxEOo5cKVeu/ULbytZvaGm/O+0V10l47X0JY/IjDGvKgggQASJABIgAESACRIAIEAEiQASIwBdJIEkJRUZYkGaOhOKuJQtQqEIlm0g+QZzU6NI9ntRhMoblKxUygvRgEXriSEhWD0FSSeWevbxY+RunT0abcZPtRigKI4hJkz8WzLUrOOXEpMDFUQSfVH6x8hyJOnsSLSFG+vsKRbG4chbJJ4yRXEWKyU6rFupw6+xpS9/cv3IJnt4+lrFmr56sHvcvXUSB776Xxcf6/MWDB5ZxJmYvlmdycs5Z1J6j1wwrN1XGzPEiN9k1V/45YqmPq+UyhstHDkbrMZNsXn+snOsnjlu4utpeMawvTXInxOuAyiQCRIAIEAEiQASIABEgAkSACBABIvA5CCQ5oWgvok6Ayc4L03rFgD+2UBQipeSEoly0I6vLvtUrUaJK9fcWikLbWV5i+SknuuQGF0t3ZNM6lK3XyLIGoTNRZ0+cfo7BKy7DWT3t1Yf1k3Cw6e32ojtdlaeuSkdWpqtrPbKyLx46gGKVq9g0Q05oS6MEhQtYO49sXC8bAWtPKLJyn9y5haz5C8TDx/o9f5myFtHoarn2XmdigehOe8UVY3XK/FV+7F35K6+XVPJ/7jFJ5REBIkAEiAARIAJEgAgQASJABIgAEUiqBJKcUGQdJcg8uShFexFXH1so2luXTqib3FTVS4cPOlxDUSyHHEUoSiPoBGH0PtNAP2aEonTdQWlEoHg6eKVWbS3rTNpbG1K8Dt+w1Zv4tHR3RB0Tcusmj0ejQcMQGRbG12G0F33o6rR0Z9Pu31d8yr0Bya39aC8C1lEUoitRveLyxdyE9T5dLVcsZgV562p0rqO1LoWISWHckFBMqrcsahcRIAJEgAgQASJABIgAESACRIAIfAkEkqRQtDcVmcmMHQvngkkH6cYnH0so2puKKnS2dJMLZ9Ns5QaJ3JRnQQrJybcPiSJ0JMDcWXtQGsEmXUtSvJnHN+XKwz8wBZ/+zQ62gY14DUe5Ogl1cWdTFvG0XWdRnK5MGWd1lRNm4j78mELR1fUZWfmOxre7QlE63dlRm+TKlb4GXO0zuSn5rG1iwSmMFxKKX8LthepABIgAESACRIAIEAEiQASIABEgAkmVQJIUiqyz5DYuYXLj/P69qNqhS7z+/BChKLdDtKPdelnh0mg9V6WK3LXsOUdi0plQlNuxWIgek8ofKThXd3mWSlA5CWVvurA0+k1u+q6zqe7SerPyN0ybhPKNm1vW8nMUyemqUBTGHttxXG769McSikI+Zes1tEw7dlfsCUzcFYrS6c7vU644ktOV3cnl2ivUX1wfR+uaJtU3cWoXESACRIAIEAEiQASIABEgAkSACBCBz00gyQpFud2U5TZjEYB/iFAUoqHckU5iGcLkEztcESuCUBSmPAdnyIiVo4bh79+Xy+7SKxZcjqY8C8Lm5aOHsusvsnyka/4JotLVektZP7h6GWKRam/XbLFQ9PLx5e2V1sddUSeNsmP52VuDkp1ztW8/V4SisPajWFw7YvCxpjzLTXd2t1zxFOcnt28hpE5V3p+O5LRce9k10h8JSCh+7lsIlUcEiAARIAJEgAgQASJABIgAESAC/0UCSVYoSqewBgQFYe+KX1G9c3fLhiPiDv8YQlGQfY4295DbeEUsoVyJVJRG+zkSYeI6Octbbh08Z6JOiG50Zeq2WMqxdQvZ+oViMeiKUGTp2RRo6ZRWZ/WUvrjF6y/KvfCl0YWurqHobOq0u/WUq5ujSFtX1zIU5+tOhKKciGV5uVqu3G7Qztjaa6/cEgYkFP+LtzFqMxEgAkSACBABIkAEiAARIAJEgAh8bgJJVigykOIprKmzZOFs7U1F/lhCUSwH5SKu7EVJ2osQlBsQjtZQlJOGzjYKEcp4H6EocGN59Fqw1DJ9WFpvd6Y8l6xaw2aHXnG9BKEoXlORPeeOqGN1PrD2dzToNzieXLY37dpZvwrt/RS7PItZOqo7Syc3NoTn3d3lWW7sSac7C2lcLdeevLS3S7QrfcUiXe0d9nbt/txvtFQeESACRIAIEAEiQASIABEgAkSACBCBpEQgSQtFd9Zp+1hCkQ0OodyIly/iSTYmZNhRt3d/m3HkjhBzJG9YdKTc1GZXIgnfRygKgshRhKJc2xytoehIKLLNdOTWx3SHnz0pJhaTt86ejtd3ziLpnEUnuis+pW809uSaeOdyuQhAoV5BadPFG3esDFcjFOWmOwt1dLVce2Wxti0fORitx0yySGlX2itlRBGKSen2RG0hAkSACBABIkAEiAARIAJEgAgQgS+VQJIWigy6INIcrR/I0tmbbsvOyQksZ9eIdy0WRyra241YqKcrm5zYq4+zqdPizVekkVv2pk072uzEXhulg11OtAl1YRGVdXv1Q1xMDN6+fsXX0xP3ldy1cmJP3DZHazqyOjN+3ecuirfTt1BvR5LUnlR0JJHFPNyJRBVfJ5QrF40nlbnSTWvkNrER5+2qULQ33VnIy5Vy5fpTTni6015xW0gofqm3GqoXESACRIAIEAEiQASIABEgAkSACCQlAkleKAqCgUUEsnX3pIc4ilF8jgk3drCIP/HB5E3rcZOxfPggONvdWbp7MpOFobduoESV6ogMC8OsLu0gCCJX1iCU241Zep20PXJToO2tHyiWjGI56WjAu1JvsXwV2svKevHgAdiGNCyP4lWq4ZfB/SxFCaJxUf9eNpwF4SoVTh0mT8e9Sxf59dLNY4RMpe2Wmw4rx8bVdM6ktVzezta1lGMn7Q+5csWy114ZcmPfXn862mVZXB9XypUbW2LGjmQiK8sRZxKKSen2RG0hAkSACBABIkAEiAARIAJEgAgQgS+VQJIXil8qeKoXESACRIAIEAEiQASIABEgAkSACBABIkAEiAARSIwESCgmxl6jOhMBIkAEiAARIAJEgAgQASJABIgAESACRIAIEIEEIkBCMYHAU7FEgAgQASJABIgAESACRIAIEAEiQASIABEgAkQgMRIgoZgYe43qTASIABEgAkSACBABIkAEiAARIAJEgAgQASJABBKIAAnFBAJPxRIBIkAEiAARIAJEgAgQASJABIgAESACRIAIEIHESICEYmLsNaozESACRIAIEAEiQASIABEgAkSACBABIkAEiAARSCACJBQTCDwVSwSIABEgAkSACBABIkAEiAARIAJEgAgQASJABBIjARKKibHXqM5EgAgQASJABIgAESACRIAIEAEiQASIABEgAkQggQiQUEwg8FQsESACRIAIEAEiQASIABEgAkSACBABIkAEiAARSIwESCgmxl6jOhMBIkAEiAARIAJEgAgQASJABIgAESACRIAIEIEEIkBCMYHAU7FEgAgQASJABIgAESACRIAIEAEiQASIABEgAkQgMRIgoZgYe43qTASIABEgAkSACBABIkAEiAARIAJEgAgQASJABBKIAAnFBAJPxRIBIkAEiAARIAJEgAgQASJABIgAESACRIAIEIHESICEYmLsNaozESACRIAIEAEiQASIABEgAkSACBABIkAEiAARSCACJBQTCDwVSwSIABEgAkSACBABIkAEiAARIAJEgAgQASJABBIjARKKibHXqM5EgAgQASJABIgAESACRIAIEAEiQASIABEgAkQggQiQUEwg8FQsESACRIAIEAEiQASIABEgAkSACBABIkAEiAARSIwESCgmxl6jOhMBIkAEiAARIAJEgAgQASJABIgAESACRIAIEIEEIkBCMYHAU7FEgAgQASJABIgAESACRIAIEAEiQASIABEgAkQgMRIgoZgYe43qTASIABEgAkSACBABIkAEiAARIAJEgAgQASJABBKIAAnFBAJPxRIBIkAEiAARIAJEgAgQASJABIgAESACRIAIEIHESICEYmLsNaozESACRIAIEAEiQASIABEgAkSACBABIkAEiAARSCACJBQTCDwVSwSIABEgAkSACBABIkAEiAARIAJEgAgQASJABBIjARKKibHXqM5EgAgQASLwnyJgNBh4exVK5X+q3dRYIkAEiAARcJ+AUmGAPlYDg9obKpX1eoXRAG1sDLQ6dk9RQOXlA09PFaDXIC4mDgajuCwFVN4+8PQQZeB+VegKIkAEiAARSMIEEqlQNEJhBIwKRaLsGoXRCH6/TqT1T5TQqdJEgAj8pwgY9HpLexUKhUXEsefFj4VERva+bDDInnMVHMuD5e3O4YooZPk+v3+PZ5smS1aSiu4AprREgAgQgf8ggYyeT3F0wixEVB6JQgV8OQGlwgivl7fxV0hHrDnxCkpPPxRqNxHtWn+P5OdXIWToNNx/FYuYmFgoPX3g5e2D0r0WoWmTYv9BgtRkIkAEiAARcIXAewtFzcsnuLpjK148fYWUKYOQ5uuC0ERFIlPxUvBIkcKVst1OY4wMR+i5c7h2/ChyflsB2Ut/63YeCXmB7uVj3Dt1GrcvnkXxRq0QnC17Qlbnk5Qd9+o1bp8/hzfv3vAv1iqFGgoIX7D10Gg1SJshHfz9AxF6/y7i2Jd7AGqFCt4KFYKDgxCcOzc8g1JahHHks2d4cOk83kRFQQkF1EoVvKBAUMpApM6dG17BaZzKZUPMO0RfuQCvjJkQeuc+Xrx+zaVuvqLFkSxDRlkWMc+f4NKJE9AaDEgZGITM2XLh3q1riHj3FiqFEqnTpEPmr7/B82vX8OjJA+iNRvh5eyNbrvxIniMr2M+8jy9fwuN7t2GAArnz5oVPTDgUKdPDO1PWT8KfMiUCRACIefcOj25cQ1x0NFQeavgHpkCazFnBZOKjm9c5oqz5C8DT29uCK/z5Mzy+dROBqVMjXfacUKnVbqGMDA8DjEYEBKV067qnd+8g5l0ksn9TyO51Oq0GD65ewavQRzydX2AgfAOSuVUOJSYCRIAIEIH/DoEsL09gUr/RUNSciMb1C/KGZ/CMxKnhbTH+dCD6zJyE3NcXYfDovag3bxkqeJzA8tNeaJUjFJ37TkO+bitRJ815nNYWRYU6pS2f5P87BKmlRIAIEAEi4AqB9xKK2rBXWN+/BwKDAlGwUQto30bgwub1OH/uInovX4fA3LlcKdvtNIbwJ7iwdRvmTxiPpmMno3zjZm7nkXAXGKF9cgt7Fy/F5nXrMHjNZuQsVCThqvOJSjZER+PRv0cxa0BvHoDZsvdIeAUEg8dk6qNw+dhfiI1+g4ZDJ2Dn3OnYuHo1qlSvhRKVG+Ltq3u4/s8hvH7xHFU6dkXeGnVhVCqhfxeF67u3YebQgciSKSPqdR6I6Hevcfv4YTx9+ACVWzVHvvqtYVR7yrfqTRieblyOZPkKwrfI//D29h0sGzUIJ46fQot2bVEtZBKMivjTCA/NmIAl06cjU4aM6DZ1NjIULIQbB/Zi3ogh8PbyRP95S5GmcDG8u38H60YPxsFDR9C2e1+U7dAF6qBA5hYQ/eA+1g/vD7/glKgxaCTUBg2e71qPwPLV4Z8z/yfqBcqWCPy3CTChuG3uDFw9fgzFK1cFk3Zps2fHd/Ua4eD6NTixcxvaT5qOHAULW0DtWDQP+9f8hhYjxqBQ+YpuRQGy8m6cOs4lZWDqNG7BP7R+DRebpWrWcXhd2NMnCL15AynTZ0DEyxfIW6IkVGoPt8qixESACBABIpD0CXgqFUh3djlaNw5Bzs6z0Lp/Xeh1eqjObMSkXiOQt8svaNiyLDLHXMP0Rg1xMrgZfulfBld8ciP/y21o0XEC8vdeh6E1PXHsegAylshOk6qS/rChFhIBIkAE3ovAewnFK9s2YNmo4Riyeh1SfmWKqtC9eooNwwehbJuuyFjyf+9VGVcuenr7FkY3qIFGA4ejfJPmrlzyRaU5u2cX5vfpgcGrNiRJochgx757izEN60AdG4ERm3bCI0VaSx9owl7h1vot+LpDOxzZvBYL+/dEzzEhKNGqB0+jefkc8zq0wpNHoRiyehOC8uThz79+dB8jalXB1/lzotuvG2D08AYiw/F7/+44cfgoBi1ZhozfVojf1zoNTs6dhuCM2ZC9fmPL+bWjhuDwqhVIljIYw1eth3+OvDbXxjwNxeYBPXD49Gnkypsb/VZvgcI3GZR6HTYM7Il9O3Zi5Kp1SFvMNNYf7NuFcR3aoXrzFqg9erI1YlKrwV/DB6Jwk2ZIXag4Txt95you/vYrinTpC8806b+o8UmVIQJJhcC+1Stxbt8edJg0Ay8fP8LqcaNQv98gxEVH4Zch/VG7Rx9UatGGNzc2KgrLRw7G3Qvn0feXlUibNZtbGK6fPI7YqHcoWK6CWyKSRR7uWDQfeUv8j/9zdDx/cA/n9+9D6Vp1cPPMKaTJkg0Zc5veH+kgAkSACBABIiAQ8FTEwf/fXzC013zEFmmOHtOHI5VfDDS/DUKP6f+i9uytqFgmLXw04TgztC4Wnk+HwWt+Q9qUSmQ+uwTNOk3C1z3XokWrYmCrhyhVtHYvjS4iQASIABGQJ/BeQvHEivlYMnosBsyYgzy16ltyfrL/b6i9fZG6dGnTcwYDjFoNFJ5eYJFreq0WngH+MKrUMOq10Lx9B5WnJ9R+fja1Mxp00EVGQqfRwyvAD0pvH8t5Fmkyql41NDYLRX2cBgYY+VQ2tVrN8+OHXovYN5H8JugZEMDuhvbHgFBPLy8Yokz19GDXqFTWenp5Qe1rWoNEOIzaOMS9fce/QHolT2ZThlGnhcZcvkeAH6BU8zUTz+zZjQV9u2Pw7+u5UNTFxsGoAIys/p4eUCaBiBMWrTOuUW2oo8MwfPMuq1BkmwpEx8Ko00ERmAxHNq3Hwj5d0WusVSgythtGDcL2pb9i8OKVyF+lCsfNpvqNrF0FX3+VzSoUARxfuwJzB/ZHq35DUKlX33h9fO/Anzj6+zI0mbEQ6mRBlvNbpo6B4s4V/PHXIbTq0R3f9R1uc+3l1Svw/M4t7Ny7B+lT+qHfqq1Q+CbnaR7s/wvj2rdGvfYd8dPQ0aah/vYNpjdriPDXLzF03Wb4mac0h12/jDOrluGHYWOh9LaOn6Mzp0Cr0aDCgGFOp2vTmxcRIALuEziwdhXO/v0XOk+bDaVShdndO6JopcrIkCs31k+ZiDRZs6LN2Mnw8vXFkzu38ecvC/k06a6z5iN1piwuFxgXE4P9q1fim+/K87zZ61rF7h1G833Jw4PfI/Q6HTSxsVB7ePDp1EqVCpFhr7lQrNC0OYIzZAJghE6j5elZOpZe5eFh+jsmBtdPHUfOwkX51Ownt2+hbL2Gbk/NdrlhlJAIEAEiQAQSJQGv2Agozx7DhSPrMGfHW4zfuAqp0yvxbGprDNr4DJ1/3YvCeT3gbXiHxz+3Rr/1z9BmwVaUKx6MTKcXW4Ris9YlwdZ9p4MIEAEiQASIgD0C7yUUn5w4igltWyLA3x9thgxD7iq1AC9vGOM0gFEHpZcPIi6ew9EtG6D09UXh4sVxZud23Lp1HyV/LI+iVWri/I4/cOX0GcTpNKg3cCBSFSrJ66h9+RjXtm2Eh9ITGo0OoXeuo0ClKshasTIMSg8+dU0sFMNOnsDOFUuQs2hxFPjuB/jnzImYpw/xYu8uPAuLQOiNW0iTIzO+7dgdSGa7tpVCb0D4hTM4um0jPJMnR4HChXg9b9+8j1JVf0ThH6vi7LZtuHL2LPQGA+oNGYyUXxfl9Qy7fh5Xd27nkW8vb92Ad/IAFOvQDQpvf2gjInB1/e8IDEyF2LhovHj0CP/r3AseQcktQnEIi1D8pjBub9uEo3t3o2iFH5C79PfwTGeN5kusw9ZWKP4JjxSmKYCxz5/iyf6TyN6oFqCErFBUxL7D4s7tceHfYxjOIwBL8WvtCcV/li7A4jEh6D5mIoq3ameDTKGJxcrubZEqd3781H+YzblNU8agUI5MWLvoV2g1cWD94ZXBJBF0EWHYO2448jdohpmD+iF9Ch8boagLf4npTesjNi4Gg9dugWfqDNCFh2Fhq2Y4c+E0+kychG+amupybvkiePr6In/DFjblPzx+DKuHD0C3hUsRkNM2OjKx9jvVmwh8SQSkQnFOj04o/lM1ZMiZCyd378Sdc2fRadpsHo146fBB3D5/FpeOHETn6XPcEorsnnRo/WrU6NqTr6F4aMNaZM6bD0Fp0+H4zu0oUaU6L/PGqRNcWDLhmCnPV/wHpVdPQvHv9i2o2Lw1Lh05BG9/fzy+eQNqL0/kKVYSp3bvRNps2fG/6rUQeuM6j6hOlyMnXj56gH2rfkO1jl34c3QQASJABIgAERAIZNNfwz8H9fgau9B6wCY0mL8B5UukxJURtTHlgA5dlu1FoTxqeBui8GRaG/RZ9xht5m3F9yVTkVCkYUQEiAARIAJuEXgvoQi9DqeXzMKymbOh0+lQvspPqNypK4LyF+Zr0SkMBry7cw3TunWESumBtv0Gwi9nTlzbswvr58xBw3qNkLNOA6h9vPDrkP4ISp8ebWYvgjYmBtuH9kaa7DlRpmtfKFRKXN20FhumTECLkBBkrd7IKhQHjUC5ug1wf91i6FWeyF6zCVT+AXw9xwNTxqBYjdpIWfJbPP/3CH7u3A612rdHmR6DbYWTwYA3Ny7xevp4+aNN/wHwzZEdl3Zux+aFC9G4QRNkr10PSrUKSwb2QYZcudBs2jwYtDos7dAC/ulTo/GkOQi7eBZzO7ZFm8mzkKlcOZxZvRyhpy6izrSfoYuNxrkFi5GvQTP4ZE5jIxQzZsyIe6sXwC9PYWQsXxkKDztrALrVpQmfmAnF8Y3r4N2TB6jZsx/U/oFQ6bV4dPwf+PtkQI0Jw/mGKEKEYoe+3VC8XntEPn+Cy9s24dCubajWtClK9xgEg6dp0wRBKObPmwXdlq4DlF6875YO7AMYDeiyeCV8MtlOU4y8dwOTmzRA0yFjka9WLRswmyePwv/KfYu7p85h2bSp6DIiBMXadeNp7v25FU8uXcY3bTpgRN3qyBjsbyMUWZq/p47Bmnlz0X/mfHxVuz7u7t2BWzv/wP5j/yB7rq/Q8ZeV0Os1+HvcCJTp0gsBWXLYlB/95AmmNKiN2t17oFATW9mY8D1INSACiZ8AE4pn9v7Jpzw/f3gfG6ZNQqMBQ3mk4LP797gE/KltRxT+4Uec3PUHdFotDm9YwyWjOxGKFw8dwOV/DqPhgCFQqdTYMH0yAlOlRpna9fDbmBEoW7ch0mXPgf1rfkeJqtWxc/F8vqFKvT4DcOvMKTx/cB+latTB8pAhfH3E/KXKYO9vy5GneAmkzpwVp//6Ew0HDEayoGB4eHtB7eGJt69e8fZUatWWy0s6iAARIAJEgAhYhOLtndj7rjDKJPsXgxoMg1/nxejdoQSeTpePUBy6LQLdVvyFb3KqSCjSMCICRIAIEAG3CLyfUASg0Gnx8NA+bFs4D6dPnkDaNKnRYuBgfF23Kd9Ig60NNaV1E3j7+qPPwmVcDj69dgWjG9ZCk6EhKGeWKGtGDcHtf09i6JYduH/sABYPHYh+K9Yg9VcFeEOMMVGY16opnzrdY9V6PHv+EqPqVkPtjl2Q38cAz6x5kea7HwGlaX2P23t2YfvMn1GxfXfAywvG6HfYOWcmgtKlQ6dlK6Hw9bcBpI2Lw8Rm9Xk0Sbc5i/jOxKGXzmNMk7poNXoiytRrxNOvHNYXjy9cxYD1W/jU5H8WzUL6nNmRrXIdvLt8BRNaNUXVAYPwbeOmOLxgPo6s/x0dpvyMNMX+B+2DB1CnSAkkT8aF4sJ+PdBt7HgEPrmN5GV/QooCSWtzFrFQrN2rP1T+gVDoNQg9fgzJfDKg2vhhFqE4v3cXVPi+JPy8UuLooUMoX74MfujWG0H5CgMiwcqEYkjdakim0uP76vWAaB2eh96GX5o0qNiuA5Ln+SbewL/3z2FM69QafRcsQfayP8QTiiXKfYcU6bJgdFlyu3QAACAASURBVMPaCA5OhX6/rYMyIDn+Hj0Yhes1hlfWnBhRs7KsUHxx9hRGN62P4t+VQ9vZ87Fn8gTkr/gjjmzdiEN/7EDImg0waONwc+9fKDd4FIwq2yn32jfhmFCvBgp/Wx41R41160VLiYkAEXBOgG12snvZYhT/qTpehj5Elnxfo2LzVrh19jS0sXE4vmMb/FME4ae2HXDl2BEEpAjC9vmz3Y5QPLJ5PUJv3EDjQcP4VOXNs6bBL1lyfN+oKVaOGsY3W/H08eE/oDQePBz7Vq3gU7Crd+qGPSuWInmq1Hwq9qpxo5CtQEEejciuy1+mLL7+9jv8PnYkKrVsa7PmbnTkW6waG4LSterydHQQASJABIgAEWAEFDAiZtMYTJi5AeExekSHhyN/vTGYOr8THi/qg17Tj8VfQ/FiegxatxrpUxhJKNIwIgJEgAgQAbcIvLdQFErRR4Tj1G9LsGrBHChVXhg4ZwEyfF8Jep0Wk1o25l+sei1YykUdW/NpVP3qaDZsNMo1MG2QsXrCaJzbtxdjt+7GqV+XYsOKBRi1ZQeCsuS0NGTn2JHYv3EDxm7bjUiFAaPrVkemwGAE+qvQdt5SeGW0Rqbtmf4zbh0+iMYiiaMAoPb2QrKvckOhVtsKRY0GE5vW55Eh3WYv4OceXr+KsQ1ro/WYiTzKhB3LRw4BW3g/ZMN2+AQEQGnU4e29u4i9cQ2al68x/ecpqDpkGCo0aYGoezewpFdnPHoQiqoNG6FMmw7wTm+aTsuFYq8uyJk+M3LmzYx6U+cBvsnc6rQvPbG9Kc9xL57jyaFjyFavNqBUiKY8j0D+MpUwrUMrvotcz/m/Inlek1AWDiFCMVfWtOgwfh7g4Q11Mh94p0gBqOR3Or2+ezOm9e2D/ivWIU9x2w0PWIRi8e/KIFOpStgzZhDWLl2G/jPn8Iigi9s344cR4/Am4g1G1qkiKxQN0e8wv20L3L12BT1Hj8GVo0dQdewUPDh6AOM7tkejdm2R3NcPKfPlR/afasfrMrYxxLiGtZAnVya0mLEURjYHnA4iQAQ+GoGD61aDyb7a3fsgZbr0SJkhI7x8fHD133/4uoOhN6/jzN6/UKmlaWMWHz9/rJ86EZ1nmKY8s3V5mSBk9y7hMLJ1YNkXNvMPWOxvJghfhj5C40GmdVi3zJ7OIxC5UBw9HKVq1ObrNO7+dTFahozHmb938/UVWeTi9vmzUKRiZWTJlx+rxo/m0rBktZr4bfRw5C/zHReKK0KGoHzj5shT3LQsCDvYJjIs+rHYjz/xCEs6iAARIAJEgAgwAqnUYYg5/wihQdmQ0icMlyZ0wvJbOTBk7RIEX92IST0HW3d5jr6GGc2b4liWDhgxqTO81CChSMOICBABIkAE3CLgtlA0REXh7a0bCCxYiH2r4oUpjVqcXjwbs8ZPQrVGzdBw6sz3Eoonli7B+gWzELJuM1IXskbt7Zg7FYeXrcSYrX/ijUGLkDrVUKV2Hdz45wiy5cuHehN+htLHFHm4ZcI4XDu6HwPXboY6WaAVhkHHp8ZCZTutmK1n5a5Q9PXzxeX1v+PVxbMo0aEblAofjGlQEz/07cuFIltYP/rhXfy9cA72b9+ODFkyoN3UmQjKV5QLxUX9eqBx6zbYv24NqrRug2879+ZRnUnlcLgpiyYa8PLjG9RIN2V5sPcPTOvTE3m/zod2sxbCKw3bpMB02FtD0RGzWwf3YUbXdui/5FdkL2O7A7RYKL6+eBZjmzdC3q/yIl+er5ClQkVk+f5HPq3QnlBk5Z5YOh/zx4xCkazZ8X2bNijYuhN0Ya8wrXlDRDwNRbGCRVB9ymx4pU4dr5qadxGY0LAm8hcsigYTZySVrqd2EIEvhoBpDcXd6DhlJgKCrOvnMqHINkTx9PbhOzvnLlqcy793ERFYP2UCF4qBqdLg/uWLCEyTxjL9mU+VvneXr7maPkcueHqblmNg5Ty/fxeNBg3n8lEqFFnEIROGTFayaEK2EUuuIsWRIk0a7PplEY+QTB4czIVirsJFUaJqDS4Lvy7zHU/PhOL3jZrZ7ALN3mNZ5GLxn6qiUPmKXwxzqggRIAJEgAgkHAGlAsh4Yx/+PhuNjPVrIK2XFro1IWg3ehdazF6LZtWy4eCQZphwJgX6zJyE3NcWYuis0+g4cyGy5k8Lg06LVMfmo02vGfiqyzI0a/sdPGmH54TrUCqZCBABIpAICLgtFNnuywcnjkOpzl3glzmrpYlvblzD8LrVUKJiFbSYOQ96vXsRimO27cbT44cxtUtHdAwZj8LNW1ny3jpiIB7fuoHuK9bg6ZNnCKlbFU0Hj0T24GSY168PanfshFKd+8CoVOHsyl+wbPxo9Jk7F9krmdfNMxgQdngP/HPkhmem7Dbd4q5QHL15J6If3sPkFg3RZNgIFKzdGLEPQjG6fnVU6tuPC8Xn504iZc7cUPv54+nRA5g3sD9K16iFqsPGWNZQHLpyDV4dP4zNSxah8+SfkfXHmolguLhWRYtQjAnH8E07rbs8Sy6XCkWFQY/jC2dgydSpqFq3LuqMnQyFOXrzfYTi6+tXMaVpA7QdMxl5qle3KX3LxBAUK/cdMpX+AUqdDusG9sSOjRvxY8WKaMqmvvsF4M3Ll3ys8TUUV2+Fwse0y7NwvLl5HeOa1IPRaMDwtZsQmNu0ltn+6ROwbOYMNG3bGVXsTGfWvnqFifVq4ofGDVGmS2/XwFIqIkAEXCYgCMVOP8+Gf2AKy3VcKCqVyJwvP+Z07wS1hxpdZ8zHg6uXsW7KBHSZORdREW9wYuc2/sNHrW694ePvj4gXz/kUZd9kyfFD05Y8Up0dJ//cgdvnzqDRwGE88pEJRZa+XIMmWDlmOEpVr83F4Ok9fyIuOppvyMIE4/0rl3F6zy7U6toLKg81Vk8YYxWKkghFqVCMehPB07NI/9zFSrjMhBISASJABIhAEiag02Jnu+bYczsUlUJWoGeJxxhZpw8OP49A+iJNMHn5RHi8vYHdIzpizYlX8PRLju/7LUSt6vmhVCqgvHcMv/dtj303YqBKnRe1Q+aiannbNcCTMD1qGhEgAkSACLwHAbeFIttwZU3PrvD2MKDGyPFQpUjFi729fS0WDxuGDuMmI1et+tBrYjG1RUP4Bgai54JlgFKFZ9evYHSDWmg6aDDKNm/Pr1szejDOHjyIUVt2wcdDhV97dkXsm3B0WbgYquCMiH10B5sG9kLp1p2QrXINPLt9DaPr1UKjgUNQvlkbHJk2FttWrkDz0eNQsHYjRN69iaktG0GjVKNp975ImTkzXp8/DT8PFbK36gSF2jZCURcbg0lN6yAofUZ0m7OYbyrz+PJ5jGlcF61HjkKphi15PVcO64OrJ09j9NY/8frSZYxt2RBVmzVF2ZatEXbsKGaPG4/KHTuhUqvOOLJxNXLkyIHMP1SGUq/D2u7dkSpfTpTv0R9n/9yG+f17Y8hv65Drq6+wpl9XXLl0FR1nzkPGorbTct+jP7+IS+JePceYBrX4GoIhG3fAO20G2Xr9u2IB5o0YiY6DBuO7bv14GmN0JDYP649dW7agXc8e+LZ7fxg8fRB26zqG16+JXLlyovfKdVD4mr7MOzpYXovaNkP+MuVQtocpf3YotBqs6dMNBStVwVe16vLnHh89gFld26NVyBjkr9eMP/f2wV2MbFADqVIG892cVcmDbIpj+Szr2g5QGNFm3jIYPUxTr19fOI1Z7dug3eQZPNpR7gi7fhXzO7RGu+mzkK64aSdrOogAEfh4BP7+fTnO/r0HnX+ejWTB1p2QT+3exYVikYo/cvmn02nRoN9gXD56GBt+nggmINnmJ55e3mDTpkvXrsujFNkuzWw5jOKVqyIwtWnnenaw3aHZeowN+g7iU5t3LVmAsGdP8b8atbFpxlRUaNIcWfMXwD9bNyFvyVJ8V+YUadLi8tFDeP30CSq3bg+dRsOX/8hZuChKVqvBp0rnL10WBcqWw4qRQ/B942b4qmRpS5lMbm6dMwNV2ndCmiy2m1F9PIKUExEgAkSACCQ2ArroaGgNBqi9feGlMiA2KhZ6oxEKlQe8fb2hMBqgjY2BVmfgP5qxdB5q8ywpvY6fY6fYLDS1t4/1XGIDQfUlAkSACBCBz0LAbaHIanVszmzcOPcP8ufICd/0WRAR8Qp3T/2LbypURJGWHWFQe+PZqX+wbvYMKL290ZhtspE1J67sWIeNq9ehRKmSqNy+C2Iiw7B9/hzcf/QMjbr1Qs7vKyLqxTMcXzQTnkYl0hcoiNgnjxCYNy8y/1gNsa9f48K2jfhj82YUL1MWP7bqCO3rF1g8ZgSMHirUbNoSuSpWwf3jB7Bl7lw8f/wcqVMF49tKFVCidQcgma0Qgt6AJycOY+2cWTzapEG33kiRMSsubluNLes3oVSZ0qjYvjOiw19g67zZePzsNRp374ssBQvgjwkjcOb4GRQsVhSlK/+IfRs34PXzcNQfMBx3H93B2wsnULx8NcRGh+Pl/Vv4plUnaKOjcXTNChw59A+qN26CEjUaIPTfw1g6ZwYyZ8+Cqs3bIR370ijZwOOzjISPVIjm+Utc2rkVu7ZsgA5GVKleF1/XqAn/9CKpaDTg+elTOLhqOc5cvozceb7Cjw0aIlPp0lB4+iL20X0sDxmBiLCnqFyvETIXK4Xre//C7j93wsfPDzXqNkbeihXhIfpSb6/619avwKX9B9Fw1kK+SY8+4g1u/rUTuzauQeqMOfBTk2ZIXawoDLFROLtiKfLXbwzvVGnx9v49XNy+BXv+2gG1hxdq1m2MAtVrQhVkjXTiMuGPTbzonDVMa22ywxAdhTOLFuCbpi3glcYqHsR1vLBmGa4ePoTG0+dD4eP7kehTNkSACDACLIKP3VvuXjqPOj37chnHpiOz6cY7lyzgf1fr2JVPYWZrJbINW/av+Q3//rGVP8/WNWTPH92yAUUr/cR3bWabubAIxRyFiqBSizY8GpEdb1+/wt+/LefTpoPSpedr7W6aOZVLRE1sDJ9Sna1AIawIGYq3r1/yXZrZuodsPcf0OXLyv1k09PqfJ/IdmwtV+IFv7MLWU2TrJm6bN4uvq1j8p2qW9RxDb97Aqd078VObDpZISep5IkAEiAARIAJEgAgQASJABIjA5yTwXkJRExbONznRxbzDm9CniNFqEJw+PXzTpuO7LbMF52PfRUKv1/O2qFVqeHp6ISYmiv8axha29/H2ht6gh0aj5c+pFErTFyO2lqBeh+gXL8F2YPYLSgF1MtNUU70mDjFR76BQqmA0GOHl5QWlQok4TSwM7Nc3gC+Gr1CpwKZmszWxvH184c0kkMwahdJ6eqjU8IhXTx/oDTpotDpeB6GehrhYRL8Og3fyZFAHBEAbEQ5NrAa+qVLBoNXCqImBNjIaeqMBvsGpuFjVRkchLjaW1w9GI6+bXqeHVqeBwWCAh0oFb/9kfMOSxHro4zSIiYo0tZFFHOoNPGrHw7zeGH+OjY+od9BptTxSiLVdpVTwvmORrOzQREdDo4njnNgXcJ0mjufJrgUbP34BUHnZRpvKMTNEvcXRKeORp2pNpClZBgatDjHv3sLIxqHRCA+1B7z9/U3jUquBQu3B/9bExkITHWVpByuT9Q2bmig+WCQuHxeepvXUhMMYFQOFj7dsX+rCXmL/uGEo1KQ1Uhe3Rh0l1j6nehOBL40Au3eEP38KnVbHNwZjEYpMIsbFxCDixTNe3RRp0kGlNr+nAAh/9ozfc9h9iAnE8OfP8Ojmdb6WIZOH7L714tEDHNm0AeUbN+MbefH3M4MBJ3fvRHCGjMhRsDB0Wg2e378Pbz8/eHh5wcc/AM8f3MfDa1f4mowxbyN5PkwmZi9YmO8uLdSLvdex6yLDw+Hp5cXfN6PYfczfH8mDU1mE4sVDB/hajkx20kEEiAARIAJEgAgQASJABIgAEUgIAu8lFBOiolQmEXhfAnGhd/F02wakrdEE3pkzv282H+U6RcwbPFy/BPrgzMharQGbU/JR8qVMiAARsCXAf3wwHzY7NZufFz/HxaAoPYtOfHT9Kt/MhUUdCodBr8PJXTuQvWAhm6nGbI3XRzeu8Z2Z2WYtQl6sDPb33pW/ImW6DDz6UBun4VOnU2XMxKc+C4f0Gml/CvVl0ZeXjhzi06eZ+KSDCBABIkAEiAARIAJEgAgQASKQEARIKCYEdSrzsxPQPLyDdxdOIUWFqlD4Jfvs5QsFxv27Fzq1F/yKlrFEYyZYZahgIkAEZAm8fPQQoTevIzhjJnj7+vHIQLWXF9QeHnzqM5uOLN45mgnIB1evwC8wuWVXaHHGOxbOxd1LF/i6jXqtjkcq5i/9LY++dvd4cvsWl5Tpc+ayRCy6mwelJwJEgAgQASJABIgAESACRIAIfCgBEoofSpCuTzwEtBqTxEuoNSpZBJROA7CNgRQUmZh4Bg7V9L9G4Mye3Ti7bw+Sp0qFr7/9jq9xyJZBYNOZmUxkax0qJMto6HVaGAxGeHjGl4SvHofi6OYNfL1FtivzN+XKm5Z4eI9Dq9FApVJBmVDvY+9RZ7qECBABIkAEiAARIAJEgAgQgaRHgIRi0utTahERIAJEgAh8AIHYqCi+oQpbO9HT2wd6nQ5MGLI1FgOCgqBia626cbCIQrZmLFtvka3b6O71bhRFSYkAESACRIAIEAEiQASIABEgAp+FAAnFz4KZCiECRIAIEIHEToCJQenai4m9TVR/IkAEiAARSJwE1AoFrcSdOLuOak0EiAAR+GgE2KrxOtFa8B8tYxczIqHoIihKRgSIABEgAkSACBABIkAEiAARSGgCbOGc/wX6IFCt+gRV+bBledjVHkoltAYDrNujfYJqJrEsvVRKaI0GGAzmhn1YN3zhdD7OyPBQKHk7GbdPfSSV7lAqALVCBY1BD3qBujZqPuZ72scZ+bb1fqM34N/w6ATrThKKro0jSkUEiAARIAJJmABbH1Gv1VpbKPrkyGJAFOwT2GeLBbF+3GBRkeyfUrJmo1sfbN1K7F4nf/ys3fmoZb90g8EQj5l7LXMjtTtVdiPbz53UaDA1xDTWzUcSaVt8lh+pYUbAlbH28V8nn3t0fKTyzNj17PXJousSaD1pg/l9Va5VSk9PqGTWwv1IBD5aNuxlqtTr+VIan+/e5Fr1k6sUKB7og38jYhGl//Six7VafcRU7AXNxvJHfGGroEDpZF64q9Hjcazos8hHrHZSy4q9fRTwMa1bfSlGIyPHhE76SO/3SQRgBm8PZPX0wPHIGOg/ZVSb+DWSyLvAT6VEyUBfnI6Ixtsv8T1NqYJRpQK/tyXAOCWhmADQqUgiQASIABH4sgic378doTdPQWFnsxO1hxpKlemXcH5Iv0h8wGOuKkXXKxUGU/YKQKczwKjTwsv8oZk9bXKb1o8MStHf7BS7XnyI/ZBCwaZti69lKc0iiV0raqKpLINNW01lWdOL683yVYo+yrBz4rJMj601Y2ltznMODr6liT8lWathylA4ZzT9GRulgaeXB1RCn8VLL+kw6Xdeufyl5QtN4Wkl+TlMK6ovr7uTa8XnpfVi18vVXTQARN0d/0UnqmecRguF0QgvT/MaofycKIH0U6rcYwefZFneNocr+YkY21BympfR9iUqx01cGXv9JQwu0XkTT9MTOr0BGp0WPh5e1rEtaVd8/uZBKh4/9jjL8YxXF0lD7PSBuN7S14wlB0d1l62Lgw43it46JMMoRquBh0LNo9iEF3A8To7Gh7MvwTbXGsVvl9CzPjPorcTNadn4YnLYUL4iMjRskmCyM/6LNP4z7D09q5cHrvy5BzduPOQbdRkt7xPiV4r0b0fnzDcdXpxcOkfPWc8xSRwR/gZvw8OQJXsOGHjkmPQHOQcmztG9VDhnryr2rnV0ndBcV7GJu0PcLGkZruZnTsf+u3XzJrJkzQpPHy/+Q6LDbnDWRdJ6OmtnvGEmvIeaXiAKy31feGx7gem86RpT1awvQvlrxflb36/F11r/lsvX9EPr89DHvLR0GdPDwCLubMqX5itGys5J2yjU21595FnIlWnLwBkLU7nxXhVy9yXhOUf3Bnv3MzakFApoY2Lx4P595MyVx/rxQy5faT4O8jV3v3VQuHLPtdcW6bXu1EM89Bzxsx2ispGa4svZD2D3795FshQpkDxFCi7upIe9an9Ic+w1QXie9SeTwplLlkbeMmURGqtFpM70OvicBwnFz0mbyiICRIAIEIEvjgCL8Di+cyGiwk5D6WH+gss+2YnlGv+ULPrkLxFvPK34C0W8ayXNFhWjUrJoOuvHBrXCAJXw2GgEe8w2qGf5sw/AapXBVBX+4ZA91luLVhjhobQaJiYA1fyxqXJKpQFqUVkqlQEq4Zu8wghWF5WoHexalgerHS9Lyco2f6jmZVvLYvmw/ISDPbY5r2T5m9tpBK+HWH6ytGI5akOMXWZQiD70MdsqSsHOicSaQcecq2h9Mcl56G3T88fiT27s85j4MStL9FghTs++yIs/v0kfs3qx9OY+4+0QukTaLvbYJi9mrURfM/h5J4/FgpGt+yluBz8n+nIjKosFOikMrE/MXPmnYNHFbLyZoxh5Cl530Zcglre1e7mctGHGrpXWRZS/yFWbRqskPffkNteL2iGpqykvUWJpXvHOiyKOeDnWuvK62OTFxpYpb57MwN4qRHWx4c+YSb65cOZWUDbnGWPJN4h4zCUMLKNB2h+yDKX9KXoNma+3PCPT3zZSWNqf0rEmaQtvh7l4vRFQiseOuCzhvU3CXDp2bOrCyxL3t4M+Y6ckfSTkrTUasbdlGxhHT4RC+uvKF3TnyhfgA702BiFt5+Kvv15DofCA0chuKuxGwf6xv4XH4v+laeTSSq9zlEY4Z5vGaGSCU23+gcpZvcxg49kUEXDhfizXJFeb7KwaUmSuoGJlswA5dxA76B6Dh8r8I57Rtitd6QJ7bOTqJvec+U1dwW9O7E2K/S/+m33O0EMJA1Tm/4W/VTBACT1M/4v/Zs8J19imseYhXCf9XyjHer20XFYW+xzBnodBZy7ffn5CHYX6Wuts75r4dY9fB1fSCG1naVl9TT++Sl89psfme7YtemlXyHWPvW6Ll5bdcxg7vVZpukbobvluty1bqJc0LQuqlcvLXt6OypK23dV6SesmvU54zO//dt7Qzc+zj3zCK0D4m31X0CsU0DGJJ4NNeE7cZHE6cfWkaRydEzdDqIuQr1GhQJynJzL26oPqffvjUawOkQkQQUlC8Qv6gEBVIQJEgAgQgc9PgH1IOLFrEWIiT1sj2sSCkJs4Sb3kzou/EImXtRJHMbBsJI+5xBMLRZvHTMoxyWP6lGMjFAXJJxKKgkAUqsKEHbteOKRlSR97qPRWoWSWl4JgMglFvdWrmoWho7Js5KVMO60C0SQfxdGU8UaCjcQzizWhaRYRZ66NIPGETPgnQ1EH8U9o4scOhCLLm8tLc3omL8RSz+2yJFGJXFZa844nFLncFJ93XSiKJQ5HIRGCkmBWkzC0DBc2n9faC1zYSGWl+LFE+NmIMEZPnHe8vCRCiMkpWTFnro8TWRmv3cxgiUyZ07wdSFlZpqLs4+ctlniOGbomYSV9YlO2qP/k+kuclgtEMRbH/S2tm43wlZWPtnnbcnFSlnic8nEr/gJoHhuW175EmgtilEd4sde1dCzJSHZzXuw78R8t20IzbvIXLRTzm4XisFa/YudODTw81GASL76FEisLqZWSphdbJrUdISm2d9K/bQ0cE5wKhTgfcV2Em6DovUzeTVr9qJx9cfacs/PiKjtDJedZBaEod61jPLLCkDlhjsxZve11pViKulon0a3N5G0F2WWSgyaBJhaD9uWbNa3pOqtotIpIq2CUy8deOfJ5meqn4/VUW0SmuCyryJOri1UwCm20ylJT/eXzsopUufNieShwkKu/bVlM5LL6sDc7HtEpSC97cs0Va2VPsLFrdew92PzjplT6yZkxR3mx9OzNk32WcWTa5CSp2NxJr5Wrlz3z5qh+jq6RE6QGW/xCFdmmJwaFSbkLTRX+lhYhbopYAoqvlWuuGL0jQWm5lglFtRr+ffujUv+BCCWh+Pm/RFKJRIAIEAEiQARcEopSKegsItFRhKI7QpEtnm2OEuSf+yUSTxqhGE8oSiMSpVJPFBXIqiWOEmTfxeMLRGs0JC9LFJEYL/rRWdnSdvHoRwfj0alQFF3sruSLF8FoO41aHMHISxHXxd2yxIKQ5yUjO6Wi1J5QlIpSiSSKJ7/iiThp5KVEftkIKCeCUSoUHUk/J0JRKi+5T5fKL3siTSovBZFqTs+/rNmIUmnetuLVueSTRjNKmNqIVJm8pdLWQbtsxZpZwrooFOO14xMKRVOEqWMZ7ei8VEaL223pP6E/JeNMiJzl4aNsnUbJWIsvRq39ldiE4pAWv+DPP2PNEYr2LNSH2Cl7Vsxe+J7rwtEa1mf+rUYuqPJTFi/FIrhPuaY5QstWiHDmcoW2yXlaR91jT3jKuV9Xu8ReOks3OBOBYskYX56JZZu8ULRGKooFpCAtbaMdBalnqpNY8MlLPdsISvuC01Y02uZrr/3ia+KXI663UK5j8SgvWdk1/D3KXnSdXGib1GrJSUh38hPSSmWfnLQTzJY4QtGeoJSTd1LbZi90z17ZrghXZxJSpl5SISjnb6WYpDJQTjY6k5HOzkvLECIUA/oNQOUBg0go0ldaIkAEiAARIAIJQYCEohD9SELRMv649BOi4WwFIglFE5d4EYskFE0xrJLpVLaRmSQU+eCRk3xiAekgQpGEIiBEKJqEYhz7KUgS1uaqRHQ1jM2ddO6mtSMUmfj60EBJOQyOpk27i43VT04oulN3e5GP9maeiyWrK8LRkeMVt9c8A4KJPfG0ZiFST07mOUonjv6zjfSTz188VdqaXpjGbI30k5N0cvWQpmP1Udu0zTpFWxqNaF9Wxr/GXS7OWYiEojO5JifKlOPnEgAAIABJREFU3ke8OROAYmlnL6JQYw7bcyT43ImElObjTAq6wspRNKS4PIPjCESp9LMXVSgnHOWEoTNZae+86bdp05RnEooJ8e2RyiQCRIAIEAEiIPgiV6Y8U4RivPUaKULRPIAoQtEEgoQiCUXzS4IiFD/t7ZWEoov+9L8qFOWmRDuLvPzoQlE83dd+NJ5Y5klFnto8ndn1aET74tE0Ldo0PdpRmfaEn71rPrtQdBQlyGcsyEw7diYMnZ3/jwpFodnSdQtJKMa/v9Eaip/2nk+5EwEiQASIwBdOgCIUKULRspaQMFYpQtFmYxK5iESKUBSEMk155htEiaIKSSh+2pseCUUSijb77tiLQnQmET9phCIJRdvp3/YjM6VrNVqmPNub3mxv8T0Sio43hnEzQpGEouv3MRKKrrOilESACBABIpAECZBQJKFIQtH0wlaINy+RroHoZJoqRSiat+2hKc/mXbqtNwu5DX1oDcX3v5mSUCShSEJRbr1EilCkCEU72y+LFzSUi+KUmfJMQtH1exQJRddZUUoiQASIwIcTYF/KeTiHdNvgD8+acng/AiQUSSiSUCShaHn3EHYJNj9Bm7KYx4Z08xPJZjMUofh+95/3uYqEIglFEookFG3koaNNV5xNaXZ2nqY8x/O04l2eaQ1FgITi+9zJ6ZrPSkBhMPBFR2W3/zTooI2Og9rTAwpPT5l6GaGP08Cg08HDxwdQ/jcljjE6GnqDHmr/gHiMDLExiHz6BEyqBKRLB5Wvv20aoxGxr14gKiwcvsn84ZMmHaBk8yScH3qtBjode6s1RW6o3r6GKigV4OHFnzPqtIh68gSa2BgkS50G6sAU8TLVRoQj8sULeHp5wS9DBijUbAXsxHNEvXyOe9euwWA0QqFQwDsqHNm++QbqDDl4IzRvI/Do2GFo3kXBQ61ChpJl4JMug7WBRiNeXb2IV9ev8imIgekzIE2JUlCo5cZ7fC66d2/x+NQJpPyqAPzTprVJoI+LxeMTRxH14iXUCiNSf1MEyXPltUnz9uE9PDt9Ega9Hr6BgchYphyUvn6WNAZNHB4fP4p3L15ABSPSFCyM5Lm+SjwdxMYhraFoeY3SLs/moUtTnmnKs3kokFA0gYi/O7J1qjdNef68tzwSiiQUSSiSUCSh6MaakRSh+ElvUiQUPyleyvxDCBg1cXh+6RyuHDiAEi3bISB1apvswu/exvWdm+EfmAKasNdIVbAEMn9XHlDy1Xtg1GhxbdcWRD0NhY+PDzRxGuSr0wTeknw+pI5f+rXGmCg8Pn0ce1cuQ74qtVCybgObKkc+eowjS2YhQ66c8PbwwP2Ll1G8TWcE5cplSqc34OLWTXh26RRylvwfHp8/C9/02VCkaSsoPNj2dvYPY2wMNk8cg/Nnz0LJRK5Bj6rlSqNUn2EwqDygefMWRxbPgb+vJ4IzZcLt4yeQr3p9ZCpdxpLp/SNHcGXXRuQuVQZvHt5HdJwB/+vQFZ7Jkn3p6M2CxoADU8Zjy+9rAKUH9AYdCn+dF23mL4IyMBi6t2+wdexopEyXEiWbtMC9o4dwdvce1A4Zg4DM2Xged/b9jUMrl6Byt+4ICArGntnTkfGb4ijVth2MDsSuQqtBzPVL2LtiKfbuO4Bey1cjR8HCFm4KnRb7Zs/Gm2f38UO3npzv30t+wY89eiND8VI8Xdi1q9gycSzKNKqPzAWL4J/lS6DVK1Fl4FAofHwBvQ4H58xF2OPbqNStF96EPsDexYv53xlLWvvxS+8sEooUoUgRimZpRFOeTbs0i9cDlE79FkfmMWyix7TLs3kccS7Wd36a8vxx74IkFEkoklAkoUhCkYRiktnlOejpW3g+ieWfv1j0jIL9xaf0mT9JCM9ZnhfOi9OapwDyD23m5yXpeb7m58R/mz75GU2/nIqvkUsrpLGT3pKHKJ/4z5k+JcUrj+fNfsE1QOfvh8elf4DW2/fjfoL4D+WmiHyDN6f+xYZFc3Hu3kOM2rwTwRkzWQjEPgnFin59ULR6FRRr3BIvr13EupCRqNatB7JVqMzTnVm5FGf3/oUmk6bCLzg19s2eipcPH6PRpKlQ+iUOIfUhXa7Q66C7dglX/jmE2VMno/GoiajYvLU1y5horO3fC/6pglF95FhAqcbBOVNx+/QptJm9CKrkKfDw8D6sGzcOLadNR5oChfH24V380q0TfmrXHvlqN3JYvZfHD+LgkpXwzZgXRhihVOhRrGZFpC5Sgr9O9v08EQ+uXkOLOfOh9k+Gqzs2Y/fCeegwZyECsuVC5J0bWNKjG6p27468VWtD++4NVvboguwFvkaFPkNMUauf4zC/tmUjZJ2UH3nnOs4tX4p89dpxvkajHr4pfOGXOSOP2TyzcjEOrFqN7ivXwJtFfmri8GvX9ghKnQp1xv2MuPBXmN+mGUpUq4XSnbrz0h4cOYAVQwagy7xFSFWwqP0axMbAGBGGMzs2YNH0mRi8ZouNUHx0dD+WDx6IzvMWI1XBIjyf3RPH4P7Fs+iwZCVUXt74vWcnePsGoOHPM2BQqPD23m3MadsCdfv0w1c16yP02EEsG9gfHWcvQJoixXkee6aMx+2zJ9Bp8UqokgV+jh764DJIKJJQJKFIQtHyRkJC0fx51hhfCpreKkwHTXn+4HvP+2ZAQvFDhaLRFHwg3pREurGJsw1N2Hn2uzqbNCNcK95dmZ0T8pD+72j3aXfqIa6jtC3snLM2uLopi5HJOz1UCtMahcJmI9L/XdkJWe564bkkt8uzUQ8V21Vawf6nTVlgb2q16HmjgW3wJbNTtfg5Z1O05c5ThOL73m5cuu6DIhSZ2Mu89x18D3ny6COFUc/mMEJh/lth1Mk+L04Dox4Kgw78f1f+NpjLMKeHQWe+TnjeVD7b5keoh1AeryPM5/n19v8W2sPbJJRh729xnQw6RGfNiENrtiIqTXqXOoESmT+bxsZAoddCwWSfVgOV0Yi/50/Bxt/XYfTWP22E4sE5U3B61270Xr0R6hRBPIPtIUPx6PpldFm2CjERYZjZvDF+atUBRVu15ecjbt3EtFaN0GTwEOSr2TDpY2ciTKFAxI0LGNGgNmoOGIlKLdpY2v3w6N9Y0LMHesz7BelLmaLJXl+9jKktGqFlSAi+rlEXSzu3hsqgRquFv8CoMkUkbh7SHw9uXkHP5WugCpAXRiz67dCkUchdtgLSlvshHuvIBzcxtWlD1OnUC4Vbmuqkef0aUxvVRsmffkTF/iOwd+ponNu7H33XboE6yNTHJ1csxY5FczFgzQYEZMn5Sfsw+c3ryPTHVgTcvcPb/rpwUYRWq4GY1GlcLvf4vGl4fucOyrRshxQ5ctjwMkZHYlaLBkiTPiuazpoPo3k6/j8L5mD7skUYuWkHQi+fw+JBAzBo2RqkLmoSdpoXzzGhQU2U+OlHVB0y1mldrmz7DbOGjsCg1VahyITuhiG9cP/SNfRbuxmKAJNgv7tvD2b36oy+i39FspRBGN+4PloOGY0CDZuYytFosKhtc8BDga6LVmDDqMG4c+4i+q/dAkXy5DzJ/YP7MLN7B/SatxDZyv3otH5fQgISiu8nFBUKIzxU1jAkpdIAtdJqHFQyj1Wi82qlAUqFuWyFEeyxw98J9ArTb4jsYP/LPRYGFP/wKfrRge9+KHrMP3CKzyts5An/4GunLH6VuGx3y+J5O6hLvLJF6YV2i9spbofo91yWhK9rJ5ZA8aLtRO2kTVmsY4siFE0/nEujDEkofgm3LJBQ/AChqGIykck2Eoo2QpX/zG3k4jCeKDQykcju1zoSiowDk4RMsJr/2ROsaiNLq+cBFSQU7WyWItmxmglFdt9RSHeyJqHIP5ZK/yWJCEUuFPfEwPegt0ni2Ug6q1i0CkSzOGSCjks/cxqLUBQEn5NrzeWYpJ/oGi4w2WMDFAy5uRwuNs2y0lZ6yglFk6C0SkRBiorLMUlQ+TbrEJU9Ew5u+IOEoosfuwyREbj/zxEc27Aa/6tTAzmrN7VceXDueGxYsQajt1iFov7dG8xoWg/pMmdH89kLLSLm8qa1WDxyCIau2oDwB/ewcOggDF2+BmmKlzR9/4yKxM+N6iJ15sxoM3cxDC6uA+hiMz5pMqVOCyVbC9LDAwbZtSLtFx9+6wJG1quFmgNCbITiX5NGYf+mjQjZvBO+mbLwDLThrzGubjXkK/Y/1OzRE6Pq1cQPDRrhx4EjLAWcXLEEv02ZiBFrNiP1N4VkCw67eBYz2reG2s8feb75BqWqVUOW7yoA3qa19y5vXYeFgwdi8LLfkbFUWf6cUq/DovYt8CYiAr0XLcOsjq2QPDgYHRatsMjM0H8OY0Kb5ugyZQYK1K73yZinPXwQRYYNQMC9u9YyFAo8//Y7nJ40De+ymKYjOzr0EWH4tVs7nD5+AkqFCrny5kLN9u2Qs3oDQO2JN3duYVTd6qjcvCV+GjDMktXVndswq3c3DFqwDDdOHsPfm9Zh1JZdCMic1TSOY2MwvXl9eCg90XPlWsDbtB6lvePK1t8wa5itUNS9jcCURnUQnCEjOi1eBqPSJItfXb2EUQ1qoXGP/ghMHYy5g/piyIpVyFK6nCX7DYP74uyhQxi2cg3m9emG5KmD0WXJb5Y+en3jKkLq1UC9Dt1RvlcfZ5i+iPNcKO5ciJh3Z6BSmddZZf+Jg2DZ3+LH4vPsefHyrHKPHeTFxJtUtFkeK8BFm414U7F7nOlgUk+tYj+WmQ6Wjos54bEzqacS5c0CLsSPedl6i+STlmXQG+CpNlqWVCWhaIZuR16yPtEbjTBoGVfRgJHKTRKK8WSWTmc0BQEpTHNU+EwYkdySitN4ItVmWrJUlNlOz00KU54tY81gCqBiqOKtBSmRz5ypg2nKtIbiF3G74pVIHEJRCOGTC5MTP2e+t4oj6oS/XY3yk4v4sxfpZ3wLsB+2vJKbxaJMhKFctJ9cfh89QtHI3uRsIycdRRl+pghFZVQ0lJpoqFMEQAXdFxWhqBRFAUojHKURk2pR3e1FRYrFn/RvuWvsRWyqoce7cC18PA3w9WP3ry8rQpGpDqeRgOLNWISoP7YbiVn6WewWe6zhWsd0ThwhaO9vOUFoAN7EmeqVjN/E7OSXQBGK4qbTpiy298MPj1C0EYqSaEGz8JOLQuRRiUIUoZxQFEcrmiMExVLQGv0oIxSNbEryJxCKYtEoiUq0iEo9CUXXPnIZeaTVtb9349iWDYgMD0eh8hVQtnU7+GSwyho5ofj27h2E1KmGio0ao9rQUZbiHv5zGONbNUO38VPx5N5t/LVmFUZt3YHk2UybX7Axt6hDG7x4+BBDNvwBVWDimPYceOUS8iyezyPlYtOkwa02HfG8jEnCuXLICUWlXo8lHdsj9O5tDN38BzxSmCINjTGxmN60AdRqNep16YVxHVuh7bBRKNHGGtl4Y9cu/Ny9I/rOWoivalSXrUL4jUs4uW0LHl26jEvnz/JNV+q2aIKKA0ZB4eOPvVOnYNuyJRizeQeC8uaxyqoBA3D60N/oP3sRpvbsiJIVKqPepMmW86+vXUNI3Rqo3b4zKvbr70rz3U7j+zgUZds0Q+DVy7LXPqjTACenzXYqdo06Dd4+fojIh49w7eghHNi2Ce8iItB5zFjka9gaj46fxNhm9dF24Fj8r1MrS1mPDh3HmDYN0X7EWFw/fRy3z13AiK074ZnatGGNUm/A4nYd8eDedQzfsgNeQY6nFcsJxXePn2BU7Soo8W1lNJwxxVJ21P0nCKldBaWrV0fy4FTYPH8uRm/4A8EFrZus7JkwDdtXL0L/WYsxf3h/FCleDk1mTbMEXEU9eMrzLvZjJTSaPNVt/glxAdtw5t/t86CJvfDlCcV4ko8JxIQXiiyS8OVTDfz9geQpVNxFfHFCkUXuCdLpC4hQZMzexRgQFq5HxmAPvkkTP74QochVHeNkicyUSDsnwsnmWjmBZTNF1lZe8U09hOUlhGtZlAKfWWvEo7c6BHup4O+hJKEoFql2xCrj9lprQLTOiEyeJmYkFE0vt/hi1Drm2XfiLc1awTBhKpQq1zafS4h71pcvFAX7xrfjk4QTSg0Z23TR/KPcp5oaLAhCJgBjr5nKS5bXFKVoT8o5my4snGf74zma8uxqPiwPNXvTUzqfquyIkz256pLXNUUo2sovIxQPn0IR/gyeBfNBBa05jTVSz3SNNWpPbiq0nOyTPifOh50TBKAjUagymKYUsyhAx0JRDyb5rHUz1dmVetmLRDRxsrad5SU89oAe1y/EIE0KBdJmZkMufnnyktG8rJo0Qu99JZqdfAwG9n3CydRiuanH9naT/ghCkUUnXn9jkohfsVXjPlRQviczVg8xNkEe8gki5mpJz0v9qL3zwsxrsZ+VOle5su3ln0QjFEkosnXr/osRiiyCzuv1a2j9A6Dzs+4AK/2gxaI62Tp8l3Zsw8ldO/muy8WqVkeRGjXhlzEbjOxGKjrkhOKjc+cxtmEtNOs6FOX6dLKkfnH6CkY2rom6PXvh6YO7uHb4GEZt3QXvDMHmD5HA6p79cPrkPoRs3Y1k6Wx3vE2ID4XOyvR5/gxl2rdEynNnrNIncxYc/WUlIvJ97exyfl5OKLKdr6e0aAhjhAaDN2yCMrmPiVGcHnNatMKLd09RvV1XLOjfC70nzEPBJrUsZd3bewzjOjRE64mTULZJc8d10GgQfuMy/pw9CYcPHEGP8ZORv1FL/D5iME5t3YGxW3YjWU62nqDp2D58Anb/8Rs6TZqORYP6oFqd1qg2erDl/NubjzC8bmX8r25tNB0zwaX2u5soy+b1KNm7G490ljtig4NxcN1WvMnj+k7G7It65LUz+KV/b0TFKTB4wxbcvnYDk5o3QpehP6NE+8aWokKPnsWolnXQaOAgXD97Ci+v3sOILdvhkcokwNkHgF86dsXV66cwauuffA1MR4ecUHz98AFG1qqC7yvWR4OpY6xj68ELhNSpggIVyyEgOBX2LV2OMRt3ImUB6/Tyv6fMw/pl09Bt2hwsDRmKMt9WQ+MZEywOIvrRS4TUroo8ZUug/cx57uJPkPRMKB7bPg/amAtQqe1EKEo3iJdGMEofi7+LSqMbJY8dRSiyKEAWMe/tY8qQjSUuFM0uymmEosIANZviZT6kZUkfe6jYB3Mhtaks4TEvyxyxyMp//DAOyQKAlKnY+qDsu1n8sqRToO1NeWYWS1yW7EBwOuVZIGREdKQRPp5KKIXKOxOK4rxZNtIoQfaJUoj7ZPJLOp3ahenVjNnbd3o8f63H/9m7CrAolzZ6dlmWTsVObOy+dlzvb3dhYiAWChJiSxogigEGEmJ397W7W+xWUhp2l63/mdlgd1kEvXq9ut88j4/ATp6Z+Wa/M+d9X9vSXLAVk0jqVphAK76x5k2BvC/ySdE0edb2u6rKTFsAEZW6qUJBPjKeUAKWWAojBWmnIBjl+bUF1lCUp1lUyUiFubXKRKqpBjXISU1CkfrTlveNEIovU4QoZcSBhcE3EoqqwWaIH23VxzuZT7XfNclO4qc7byCq4yB9yxFKYMJmKQni/HWrFM43bvW+FB5RWsNE/QuEYoJQgiyhFFUNyGuu3M+5Ghmpqcz8fgpF2XyqTL7KfJK/Zkuk4Eqk0JfvgXzm1Som5/nXlhwzFeJbvS2Ff0eZ2xfVtUTrIn1RM91WJxT3DHOA9BchFGeNXI8jR/hgs4kO9UuMUWFskiZDVRRmT5vDQIUqUQggEYCtln5p1i1fJwpVoqqw8Wu6USQfgixA8ARgEwmUnUypqKqMLAoZp8qRkvwKQrGoJF9B/hPJoZP8GihjS0wFAHJuF2lMhfC1hWGo+Fy2OSjBpjB75lAzZylY7z+C9TkB3IZ2YEvUzZ5lpJym+a/q3/Lqy0/MKUg27eSeggDMX7+MGOSwJMh6kwIjCw6MrbggakVNgq9gMlDTH6RmXzSJVQVxqCj35fzEUuTpHR5KFANKlWfRvhVFFUnGJXsesgpW6KkqBLWRfl9QCRJTYrEIePURqGwjW2JalYBfWS9VKBZEUBagRtTMT87Ox2mybVnTmHrRy1M8FkYOalNTfslsWnN8quWl6oSigkR8DcBG7jZVtWvaRJvazJO1waBtiNrq1hSIKuonRxlfXx/m7p7o7OmFD3wRMsl7w7+cGIWiNlPtgkyeGYVigcvTdksM7FaFIKl5C9zyWwwRka1oJEFcHM5GhOHBudMwK14Crfr0Q/U/O4NbnGxP7QE2CiIUfQf1wfDJc9DO1VHZSuKtWMyz74F+zlMQ9+4NHp+/Cu/9h2FUppjshUkKbHHxxM2rJzF/3xGYl/nv+7gsd+wwWk4YA5aIvs0q073Z3ngycUqRHhfaCEWpUIRVDsORmZSGGbv2gG0hCyBECcXhI5DF+0z9Gy5xmQBn/+WoP7Svsq3XJy5gwfihmLR4KWp364701GT6IiWVSmFoagozuU9L1c6JE98jZMwIWJQsB6f1Mdjj54uzO3fCd89RmFeroMx6YLYvzhzZAZeglQjxdEannsPQw3eW8vOMp28xt18Xqk7tOW9+kcb/tZlqrl6J+gF5ylfN8mJDQ5zbvBNJzVt+bdV4cnAH1s2Zi5mb9wBiMbwH9cGwaXPoHCvSu3OXsWCMPSb7ByL21nXcv3wF86hCUeZHkkXUpWMckRD3Bu4R23D9wmlkZKbQzzj6+mjWrSesS5VW1qeNUBQkJMKndzfUb9Eeg5ctUebNevUe8/t1w5/9B8HKpgQ2Lw3C/O37YdOwtjLPiQWBOLItErPDorFylhtqNmiOYcuXqSgUP1KFYpsePdHLL+CrMfoZBSihuD8M/MzbYOvLmUCtZssKFk/DxJl0WpVQLMzkWZFf/uQjpB5b1bcgcXzOJgHKAF62EMIcPoqVMqaPSTVCkb4vq5s8U7+G5GVJnhQm0IpnbD4VoR653Ze/XbOkoASj0p46z9yaKpyUfg6l9D097r0AZmYsWBWXKRRJPXoqPhXJ74QkVCQyJiWhKCV1k2BNeZ+rmlvnWwfUPFNFcUjAUH0sks/kVYnFwJvXIpQtyYGREXk2ycuqfsciBKDm76okgyqhSDpDSb+8XlFCUUloyL/4Kz4m5CApr0j0WyQhnICMHDESP0tQuSSX3KfJIwpr+oZUKUvaEKmcj19JKGolT1QGQv0U0bkF4tKElFgrbSEjiGUx71TJMLlPRuU4ZcSNsncqhKJWRVw+clO9froMFUuRtCHPT/70Kk2IkkYcmOvL51PxubwvsrJ5fdX8XS2AiPz7gNrYFH2nkkh1k2o6PlUciIiIBhAE+GLgfZYYtibsPOJdK1mpgiPFXP67ksxU+V2NiNOCuRoZpoI/Xeey38m/xFwJskRS2CpIWE2SNx+Rqh7dmpKCqsSehopUE9N8a02DVFQQsXQ+RVKQb2ZWiqWv2hbpfL621Pcf9bGluTY15kjbnCmQp366VNexHFOhVIojQ0dCz3/xL6FQnDUyAkeP8sFiaYsMoqkM/JIdr6bE7lvKqpKWPADPATTTYLs0b9e0nPgKwk5TOajZ/aIMRxuPSglFKWBeSz1oisK8urB2NT9XJRRVTbS/pr/0wlIAvLoF1GoG6HMKVil+Tb0F5S3yNBBTXaJQfAd2aiK49euBDaGK2bMquaZOwKmqAfObESvIuTzzaYXCUVMhqa58zCtH/s6BFEm338OshCEsy5nSOAkyAlGd5FRVIqqSk9rrVpCSmvXkr1NdYahQQMrKEYXi43t8lLICSisVivn7RglEJaOnZT8oHlqqJGJB7FJRTITFgEgIXH8INK4GGGiaFn/JXFmblE7BkmkSigX1URtRqcKOxabK3tdrEp2LNoLyS3I+bW0WxuJpEInaZoBkIVckNwAQeQVhOBSqRW1d1PaZardVzaU185K2NAlFzSErPld8LRVwuTB182AIxbygLPn9FKr7PpT7LizMhyJj8lzAE+kH/VkqRXM3Z1TauQ3Z5Svg9K6DyCmbpzpTtBp35iwWOI1EjRrVMGyeL6ya/AGl860CuqaNUEx/8QLe/Xui27DR+Gv6dGXJT1evwW/4IIz3CUD82zc4tWs7JQ5NK8iiQxPFWdSE8Xj74glm7z4IjtzM9weh8l2qLX9oP1pMcsynlrs/Yy5inV2L1IY2QpGcH9s9puHhjSuYvecQDIrJVG7inCzqZ9KyuA0GTvXA/OEDYe/qgVbjJijberh/D0I9XDBz/SYkPP+EY7s2gMViQyIRo1HXrujhqr1fhxd748WNe5i2dRcuxkRiS/AizN+5Dza168rmB1Jsdp2CJ3duYvq6aASOH4tajRtjSPAKZdtJD+7BZ1AfDJ02HS2dJhZp/F+bqeqGCDSenbeuNMsLzcxxdutupDSQRUb+mhT/5AFCx43G1NVRlFT36d0Vrfr0Qo+ZeQTmgwO7scbTDbM2bMbLW3exLyIM8/cchEUlmem+hJeNJUP6w7pYMYxasAInV4UjJSWJmskQQrHD5HEoUTXPbYA2QlHK52PFCHvomxhi8vpNkHJkPhQTHtyFv30/jJo5F1aly2PpJEe4h0ehctsOymFunT4Vz27ewMxNu7DO3QUsDhuTIzcD+uSFBkh6/ACU8HebjuZj8hTEX4PTv52XkOF3Th3Axxc3C3yJ5OhzwFb4V5QtWPX0D36n3+1VyhOSjf5KeCmhBBKRGAbGsjkiiYruVCQ2Cv+Kim6pknTK/PKyhBQk/9TqkpMblAfVUGLSutT6lsf68LIldNoNDNn03Z3UK9eP0erJmFTbkv2eBxvJq/a5nLQs6IJJPbiIBsGgJPdk3E9mpgQmxmzoKdhRFbKK9kA1KArdWBrzmS9/Ae3RurTUp0EKKWoXCqXgCwAzI1WSUGPxaJZV7atmvwrqu8pw1NRYmptLpa2cXAkFz4QrXwT0M3VCUa24aj+VOBS8e9UIII2qZXOiZQ7kf8/MlcCIw4K+QnGqSh5pLatCtBWhb/nWluZAVfo43OBkAAAgAElEQVQmw1NWv0gKZAklMOew89a2xjjy468ZKOcLOGtiopG1oLrpZYQEEEmkMOPI/E4q+q0cmsqeyfc3xfOigHWcl19bB+WfkmeCIqNGtgyJFAZgIc8DsIZqsLD1oTn/X1jXdK5U+VyxBLkScd6Uyz+jXLJEAlG7jihvPyzPJUHBS/qnfWJnZgSxSIBVXqtw5vQ76BMCSmk3rGCLFDdbqv9/6WfNz4pSvqD6yOt3KgByca/oj+LWTbN/CiefKhdzmkU0i37pd9XPNPOR80D4WSZJNrCRbYqiQlJQvQrSrqBhFlROs2+EPUn9BNiUlR3E2uoraNzfiodqOToNsjOcPDEU/+j3i4xMIDsTnNIlZYFQ5Z/LyDBZXtWfNX8vKJ+sLVkdRa1LNS/pW058BrjGHBiac0ECDhbWl/xtyfqg2pei9v9L+ciFalKcEKYmgKk5S9m3wsZK8VSc86r/Ky696MWR4nuH4lJS439FuQLKEAOsj4lAGWu5QrEo7RTUpqI/iktYzf4pyhVWXn4BlcSX8f3F9OX3eAWNuyh4aOJQ1DIaECuKfQToRRh52moOS9vwtA39S+UKyv8lCMkXD6FYjJpjx6HT+En4wBcii1EoMoTiT/t28g8bLnHlEqrGRCK5STO8cBgDCUdGLqgmaU4WXp47jcu7tuDDyzewa9IEzQfZo3T9xoCBzORWM2kNypKRiWD7fihvVxNDl6xUfikkwSyIie6smC34/D4O4fO9aICWkvUa0mqlPB6WjhgASytLOK7JC/TxD4f+Q4ubvn2NNg5DYP6C3PTKkqBYcVwM34DkZn8Uqe205/cwV0tQltsx0dgWEoRZO/fBsko1WhcvIQ4B/Xuifd/e+NPRBYsH9kKtVi3Re36eefG51StwNDocc3fuh76RNbKTyHWSzKyIa2UGk9LaTXCPLV+Izy9eYNjKCHy6chlBTg5wXh6GKh3/ko0jV4CVI+1hYm6McSsiEOUyGRmZ6XCO3gxwZa8dL/4+jpWuE+G5NgLlWuWRXEUCooiZiM/KtiMGwygxQWsJosK9ELUZQnNZVOOvSe+unMOB4IUYtzYGRpbWiJ4wFiK2FGPDIpVBTU4tD8TlA/swY+c+JD17geUTx8I5dA3KywOj8OI+YOGgPug8cgRajXNRN93Swmtoi/JM+nw6cCGu/n0U03fsBcdSpuKNPbIfUXNmwHPjZphalsSigb3QfeJENBshVwLzc+gclahQDvZLQnF22RJcPHwAnjv3gmslm/enxw8hYqYnPCI3oEQDok74NZJImAuxkLwEyZMKx8MCCywZi/cvDeYLL+n5u1d4n35UtylL8b1RKXzsWidJAwVCEit9FBaO0D/L8TVdVnl3/meN/oDSinGorpevHNsP6JW8Svli+24NfKeBFbGaH7UFvwSHtun8bvB9a0XyTv3svhFTdfKM0JbYXC70vjL43bfC8a3lZK7/WGhoIIYZdYSmmQpamKrIF5ansN4VtvgJW6V5U0PqVC1XwM4orGrNahRd1XxM5KtHJYPsFiz/RYbqsL+1H6r90Qaj5gagv1NHxDJldkHjK+o0FzZ1BU6D+twouqW84aSYqVeuHSL1TAXlKdpqLOjpKXvvoJjR/Zz/KxqhCgs7zlSvnkjevL6q/6ZxRSUHQb12tTzUDYzsMkdb39RRlAcbU9RahC1SlCn+0ldWlh65QPnC9zf14WvPWNjBVtjnikHI89EpVPws357KCdFWV1HqL0oejX4UtD0KeqJpm4vCmv3Cqv6mIeeyObidLaKB/4ry2CrS+vmKTIzJM2Py/BXL5ctZiQKQOAdVk6BoKSLh5yD+9nVc3rkdz2/fQJnq1dF6gD0qt2oHtqk6SXNuVQB2aER5JlUe95+Px7euYuqmHdAzkZU5GeyPu2dPY9rmXeB/TkXQsIHo7+GBev1kUaOz379G4LCB6D1hEhoNzTMx/W4A/KCKSMThWiuXwuT9OwiKFcMzxwl416sfpEV0GJ767B7mDcgf5TnjxTOEjB6CAV4zYddjAO39u0unETHdDZNXhaNEw6Y4scAbz+5ex6SorWCbWIAlykW08xgYm1hgUOByJQmmNnSpBLzED+AamUHPXBZIRJqTjd2eU1CnaxfU7DEI4vQ0rHKwR+22rdHJbQ7Nk/nuOUJGDkG/qe6o3W8IHuzair2rguEWsx2mFWTqvL+DfRF7+RomRm4Cx0JW9/dOZB1XX78GdYMWQI9HzHbyUk6ZsrgRtBzx7QonMz9cO4fkl89Q+68e0LcpDaIKPLdkASwqVUDD4TKC7tnRfdi7bDEmro6EeZVaEGemYr2TA+xatkObKe6QZGchetIYlKtVHZ1n+NG73Nj9W3FkzVpMWBsFkwqFR5u+vzMaq+bNg9eWPajSsIlyMJ8f3cO6qU4YOs8HFdt1AVsixO5Z0yASSDAwMAQsDgeHfGYh+dMbOKyIBAyNkXTvOiLdXDAiIAhl/miNlCcPsc7ZEfaz5qJSx+5gS0XYM9sdgiwB7Jcsh1ROBH/vOWLqYxBgEGAQYBBgENB1BAzZLBWft7qOhpbbmp/xZs1Mg+x7vwq/93tPQ2HUEbMgfigCCvi1EMo/tN3/WOXEGoG47PhZ6bciFImFO/EvRiXPTJTnn7Wmit6uWISUJw9wfe9O3D9zBhY2xTHAywvFGramdRBy4kjAXBzctQfeO/bCprqdsu6Upw+x0X0S+k7zRIU/e0IQ9w5RUyeh1aChqDtwKDURPhHkjc+vXmBwcBhYppa4HRWG23+fhsPyMOgXL1H0fv4HcupnZkI/MwMiY2PkWn4Fkcbj48XpQ1g8dSr6jHNCN2c3sIxN6Y0eMT+7Gr4UH27dQs/5C0Fu5Y8v9IFxmaroOM0VUjYHWe9eYPcsV7TqOxhVuvdF3MUzOBIehX4+/rCumTcfqhCJ0lIRMXEEhLlC9JzkjhK2NfDh/Cmk5wrQaOQYsA1kasPnx/biyob16DPXD6YVbHF93Up8fJ+Mvv7+YJuYQZSRin2zp6GCbVU0GeeMrDcvsdvfH+0cJ8G2k1zV+IPmhi3MRYUD+1B52yYYf/wIqR4b6bVq49lYpyL7Try5fhU2BwejRv0G+LPHYOjxM4DiVqjUrQ/YXLmCN5ePW5GrIExMhG3XHki8fhUJyTy0dZ0GfQtZEJa02Du4unYVarXvCK6lFR7sO4CqvYfAtkO7L46eJZYg4/kTnIpZh/PnL2Gwwwg07NwLBuUrUuKfPCef7d+GDxfPo1bf/sh+/x5Pb9xDaxdPmFeQuSwQJL7HhWWBKFetOqzs6uLZwX0wrdUMDYfay9YQpHh+YBvenTsLu779kfPxA2Kv3UWbqR4wr5TnG/MHTRNTLYMAgwCDAIMAg4BOIkDeo1tam8CKmjsziUGAQYBBgEFAFxEgNOLllGykCtXjLfybWHwnQtGIEnkkHA/1rSARgfo+JL9TBaD26M8K0g9Sobyc5AtlZXWQaJe0DRL6RyJvQyqGVCqEFAJwqIdK8nfSD40+0fyKshp9kvdbChHYJJ9GWdW26XhoHm3jFCG7cnmc3XUI2SX/+0E//s3FVlBbhNjIfv8WDw7uRbk6NVG2XTeweLmIu3MVl04cRXxSMtq0bYOaf7QGtyKJGEeSFIlXz+Pt30dhWbM2st+/AaeULewGDAZb/uVKkpGCB5sjaQQrfUtrpL5+hRoDR8Oqmkzt9tsnKZDz+i1exN5GQlIKrCzMUaVqNVgRIlCfeJEmZsZ8fDh9BOlx8WCx9WBsZY3yf/WEnpGhEp6cN8/w/uwJiLjGYPOyUbr1X7CsUbNA+FhiIZ4dPoCrf5+BiZEJ6teuDWu7mrBq0ADgyNslpSViJF27QH3uEZN3rh4b5Tv3hYF1HmEq/JyAt8cPQCBlg83PgXWdRijZtKXcidyPn0FOdjYlcgl5JrC0guQrzKCkvBwkPn2K5OTPKG5mBqtKFcEtUYL6OlRL4lxkvnyG9ORUGJsaw6q6HViG6i4ARKlJ+Pz8BfXvZFWhPAzLFIGsE0vAS0tFjoBHfVwSAtnExBhcC0vlvbFs771C6sc4cLlcWFerrlSVKvooyclA6tOn4PH4sCppA5NK1QAVdSypN+cDqSMexM9gsarVofeD1KM/fsaZFhgEGAQYBBgEGAR+DQQ45HLw1+gq00sGAQYBBgEGgR+EgOgnmTorhvOPCcXy59Jhcp7oVOSqQDmZp07qyYg82d8Iaaj4Wfa/VMqjL7tsCVHNyEk6OfmXVw9xFp5XTkbwyQlCyAlFVi70RKQOkk/WH6JUU9ShKK9KRMqCvuTVK9YTgSMkfVQvJyMi89pUlMsbl6wOYjaYU6EsLq3dhBybUj9o2fye1ZI1ICWh99h61OGEWCSkJBfxg0UCfpD/2XrqN7EkiAg/LQP6RobgWlrmJ2skIvBTUyEWimBsZQWWQR5R9nui+G2jkopkPnhYHHmEW81qyNwQ9S8hklSjKnypObmPIupD5AtlpGSvSSQF1y1vmyriNCNGfNtwmVIMAgwCDAIMAgwCDAIMAgwCDAIMAgwCDAIMAgwC/wCBf0QoknaNs3nQy85ViW6nar+t5We5h1fZjZric42Id9rC7WnYhVP3pcrqVepRgqHq1Fb2s1qbSk+zigIadWj5nJZX+7umrTrpkxRSDhcZpcpDrEF+/YN5YooyCDAIMAgwCDAIMAgwCDAIMAgwCDAIMAgwCDAIMAgwCDAI/CcQ+MeE4n9iFEwnGAQYBBgEGAQYBBgEGAQYBBgEGAQYBBgEGAQYBBgEGAQYBBgE/hUEGELxX4GZaYRBgEGAQYBBgEGAQYBBgEGAQYBBgEGAQYBBgEGAQYBBgEHg90CAIRR/j3lkRsEgwCDAIMAgwCDAIMAgwCDAIMAgwCDAIMAgwCDAIMAgwCDwryDAEIr/CsxMIwwCDAIMAgwCDAIMAgwCDAIMAgwCDAIMAgwCDAIMAgwCDAK/BwIMofh7zCMzCgYBBgEGAQYBBgEGAQYBBgEGAQaB3xABEhiSw2JBAkCsEaiSDFePxQIbgIgEh/wNx/+tQyKYkURw0UxsFqAHGuaTYsrgJkOIWUvfttoIbiRp25+F7d9va/HXL6XYg2JIIdHYgIp1SP6sbf/++qP/9hF8aa39jP3LEIrfPpdMSQYBBgEGAQYBBgEGAQYBBgEGAQYBBoEfikBxLgetrE2RIBDielq22ss3eSlvZmmCkgb6uJSSheRc0Q/ty69SOZfNQltrUxCe53JKNnLEEiVpSAieqqaGqGliAJFEistp2UgXin+Vof2wfhJcGlkYo7QBB7cyeHS9aRI9pHEZuZ2fBPphHfuPV0zwaGJpjEyRGE+zBGoEGNmfZG82tjDGB14uHmbyGYJMTlxXMTFAdWMunubk4kUWX21/NjA3QllDfWSLpbiSlg2Byv79jy+HH9o9skfrmRvBgM3C9bQctbZ+1lnAEIo/dMqZyhkEGAQYBBgEGAQYBBgEGAQYBBgEGAS+DQGiOGlpJSMrSnD18TiLjw98obKycob6sDM1RGKuEGYcPVxOzdGqkvq21n/NUuSlu5apAYpxOZTAaW5hTAmyJDnZSnBqY2WMuxl8lDLgQJ/Nwo30HK3k2a+JwLf1uiSXg4bmRriWngM7EwOkiqWIzeSpqTcJUdvC0hgvc3LV1uG3tfjrlzLSY6O1lQnFyVxfD9ZcfVxOzVKuJTszIxTjsHAznQeyV8sacnEhNVvn92gLKxPwRGIkCESob26Ei2k5yBLJSH0bLgdNLIxwNS0HbEjphcmVtByk6TjpTwhD8kwjz7NLqdlI1cDjZ50FDKH46z/HmBEwCDAIMAgwCDAIMAgwCDAIMAgwCPyGCFQ2NgA7lw8rXiay2Ppgm1vgNV8EnlgCQmZUNuRAkpEOU4kQqUZmkHAN8TpH8BsiUfQhkZduGw4LBlkZMIQEJW1scC1LiKRcIYj1M1GTWQhykJKWBj2uAdKNzJDDYlMFma4mQhRWNzGANCcbRvxssE1MkcU1QpxAjFShTPVKiNpqJgZIyOYhk0gX9fQonrpqLk7wqGFmCJZIBMucDEjAonswl62HtzkCqo6taWKIshIBPqelwUBfH6/0TZEklug0eU2IMUKKGeZkITM7C+mGptA3lpGyHDYLNcg65OXAiJcFNpuNEjY2uJwlRJpQpNO42RpzYWdqAEF2Nt5m8fCCbaDE42eeBQyhqKunBjNuBgEGAQYBBgGKgFQigUQioV9aWGzihYpJmghIxGJIpVKw9fTAkvsJKjAPg2O+BUTwI9hpJoIp+Yxgqu1zXV6Jsn1J1Aos6HE4alAUZT3qEnYKrFgsdoHrSPGc0+W1RvYbJUUKeIYV5SwoSp7vufbIi3clQ32cWr8aS5csQS272pgatBRVqtfA82w+qpkY4uWzp1jh6YbYx4/g5uGBPx0n4g1fu6nq9+zbf7UuouisaWqA29euYdWcGYj79AnzvX3QuN8gCMECXyIBV8DHOt+52LdjBypWrAhXvwA0aduequ4IUatriZqAmxgiKy0VMQt8sGfXLvTo2RNO3v6wKl4cjzJkKkVC1FpIRNgXFY6G9eqjWqu2+CwUIUmgm2b2xJS5mL4erh/ejwVz58DU1BQeAQvRsG17vOcJUc6Ii4yUzwj3noMDBw6gUuXK8Fy5BtXt7PAyW6CTRKwhmw1i6pz28T0CvTxw7do1DBszFoNd3JGrzwX5XJCdhR3Bi7A5JgYmJiaY5+ODRn0GgtD9b3N0k/RXnAXZQhF2rAkDLyMd7vN96DoSSCSobvrzzgKGUNS1E4MZL4MAgwCDAIOAEgGhQIC3sY+Q9P4dbMpXQMVataFvYMAgpIIAecF4ee8OstPSUNGuDkpVts1H8AhycvD64X2kJsSjTJWqKFutOjj6XAZHADmZGXj94D5s69aHkZmZEhNCiiW8fYP3T2NhZGoG23r1YWJhyWAGQJibi4Q3r/Eu9hHMrKxh17IV9Dj6FJvM1BS8eXAfOVmZdD2WrFBRpy8Ccvl8uoYS376BebHiqFS3HkzMLdTWkUiYiw9PnyD+zWtYlyqNirXrwsDISKfWGiET05MSIcrNRfFy5fONvShnAcH67eOHSP74ASUrVkL5mnbQ5/645xw12zUzwt1bN7HE1RklSpbCu3dv0aFbD4ydNRf6HA6EIhEiFvjhzJFDqFChIhIT4uERsgoNGjfJZ6qqKxNe0ZgLCS8HK6a748HdO7CxKYHs7GzMWrMe1apWpaqx04cPYckMT9SsVQtPHj9Gg4aNMGt1OAyMjfE0i68rUCnHaamvR01xLx3aDx9PdzRo0BAvnj9DP2cXjBg1GrFZMsUrIWqvXriAgCkTMWmaO7o4jMHnXBH1tahrifhNrGVmiKyUFHg6DEOuUIicnBxUqlgRs9esp0QY2cNHDh5A2JyZsK1SFe/fv0O77j0xafY8xAvFSBfpHnltrMdGFWMuVi5ehHN7d6F8xYp4/uwZfELXokO7tsgUSXD86nWsmDAa5ctXQFJSIkqVKUP3p3kxG51VXxPT+c9JiYi/fR2rQ8NQslZt+AQuwZMsHkz02LBiSxGxwP+nnAUMoahrTz9mvAwCDAIMAgwCFAGxSIiLe3bh4cXzqFDLDu9iH6Neuw5o2btfPsJMVyHL+JyMvSuW4tL+3cjl8VC+Ri3Yz5iL2i1bKyEhL9l/b4qm5E/ZqtXx9vEjtOjVB406dS5QCaRLeN45dQJHItZi3KJglKhQSTn0pzeu4cSGSJSrXgOpifGUOOs2bmI+MkiXsCJjJQTsxT076b4k+7Fhx79gXboMXUuZKZ9xcE0oBLxsWBSzQfybV+gyZjwlY3UxEeL17PbN9NlVqlJlugcJVj0mOCvXESGurx89hBvHjqBS7Tr48OwJqjZqgg72w3SG9CeqQkK6HghbiepNmuJ/DmPVlktRzgKS5+z2LXhy/Sq9eCLPuYZ//oU/evT+Yeri0ob6sNTn4NSmaGyKjIBvxAZc2L8Xx48egVfMdjQobYO7cUlYPHIwOnfthja9+2LeWAcMHzMWfw4fRc0D41R8LerCHiEETiVjA3x68xrzR4/AkImTUKtuPcxwHA1PvwC06dIVhNCYO98bKc9i4bIkBFd2bcel8+cwc/V6mFtaIDZTBwlFDhsl9dkImTcbSR8/wj1oGWICvCFmseG8MBAifQMaiIWY3of7zENU+DosWBpCCcVkgRCJOhgIiOBBSJ4r588idN5sDPZeCP7nJBwPD8PEhUvQq2UzvMzMQYTvfDx9+ACzwtbh0t5duB/7BDOXLEWiGDrpE7CGqSF4WVnwHusAuzp10MlhDIJdnVGjVVvMnjkTPIkEZw4dxNrARVi0PgpXLl7EtrVh8I/ZgnKVq+gsoVjH3AhXLl/GCs9pePv2LboMGwnvxUF4liUL8iPIykSQg/1POQsYQlEXTldmjAwCDAIMAgwC+RB4df8uNvnNQ9exE9Co0/9w++8TOB4djuFzfVGpdl2dR4y8hJ/cGIUz2zbRW+HEd2+Q+O4t6rXtgPFLlsOyREmK0f1zZ7BnRTAGec5EjSbNcW7nVtw4ehijAxajRPmKOo2jgMdD9LwZeH7rBqZHb1ESioQYi5o7A6Vtq6D3ZFeqkN3gPQtt+g9Cm36DdBYzonQ9sn4NCAnb29kV9dp1BEdfn5KJRGF2avMG3Dx+FKN8F1LibE9IEFITE+DgswDGZuY6h9ujyxdxNGINBkybjgq1alPSbKPvXPw5zAEtevaheHx8/gyRc6aj3cAhaNWnPx5fuYR9q5ZhoPsM1Gz2x2+PGXmOvbx/FwdXr6TrapDnLPQYP1lt3EU5C57duoGtC3zRa9IU1G//J64dPoDTWzfStVeues0fgiNRjJEgD9uCF+PavfsIjtyAv/8+iR3Bi7Fow2aUKlsW8R8/YobDMAxy90KnTn/BfYwDmtevB3t3L2QIxfjI1y3zQKLUqWxigPePH8HLaSxiNm5EukVxzHV0QM8Bg9B7+AgYslhYGxGBYhIh7J0mIHR9BB6dPgn35WE6SyhaczkozpZi9gQnNKlfF03HTsb1LdF4dPUyXIKXw9rSCuWNuHjx8D5GjxwJHo8Hp6mu6DpqrM4Tivt37cClPTsxfOFS6OfyEerpir4u7hjRtTMeJaUgbKYniltZom+/fuBwOKhWrTri9Y3wNEegk/4AiaozIS4eIW5T0KLfIIwZOgT+7q6IF0kxwX8RyhsZ4NbZU/DzcIPf6nW4c/MmTuzcBu/IGJQsV0FnCUWFQjHlwR1ERUSAW7oc/IOX4WU2n16iJH76eWcBQyj+kK8ATKUMAgwCDAIMAv9lBMhL5u6QIKo2mboqHObFiyMjORkrnMehVvOW6OfirtNmlGTuUuLjsCdkCZp374WqDRrhzeMHlKxIeP0ak1espgpEopCKmT+LmqE6BYVQUifu1UusnjYZbQfao9PwUf/lZfDD+/bi7m2s83ChvgBVCcXbfx/HjqCFlBir2bwFiEnqlgW+lLSduCxUJ1WKZE8SJezuZUHo7jQJHeyHqymFyf4MdZmIynXrYfD02XR/Prp0AdHzZlJSp07rtj98Pv9LDRDl4fbABchIScYY/0DqqoGY7RI89PQ5cPBeQPE7Er4aVw/tx9TQcGrqSxSgYa6TULJiZQyZOfe3VykSBXX865d4efcONgd4o4+zK1VwKlKhZ4GrB/Vzuj0wgCpBJ4WEUtPyz58+0vXYoMOf6Dlx6g9RYxNCkSMUYPl0N6TyBQgMj8Tp06exfu4MeC1biUbNm1M/gYunTYGj3yJ07NgR08eNgZWhAVwCl1JVmS4SirYmBrhw9DCCZs3AoUOHkGxqhbljR6KKXR1MmeeNBKEEKTw+Khlxwc/MQLC7K/g5OfCO2AATc3OdM3kmqs7a5kbISk/HlP690aVnLzRxnIzb2zdiT3Qk/DdsQQe76jiflIEtvnMgTktFbq4ATVu3RY+xTjpPKAYt8Mf7m9fgtHwNuEIBvEcNg6PzVPod6P2HD5g3egQ+vnsLsViM4sWLI2j1WlRs2Bgf+STIiCyqsS4lQijeuXUbKz1d0cd5Glr16IVtczzx9u07zIuMQR0bK5y+/xg+jqOQlZWFzMwMtO/YkaqJ9QyNdZZQJD4UKxrqw4jFQoTvXLzNzMGCZcspoVjFxBA3r175aWcBQyjq0g5mxsogwCDAIMAgQBEgBNjyiWNR2rYqRvmSF299agIdPW8WPr18Dtc1kdQEVZdT7LXLeB8bi47DRlDSgbx4ExNdouoc6OGFXpNckPD2NVZMGkdN/wa4eVG4iCkLISyIsswpaDmMTE11EkZCtp7eHIOHl84h4e1beETEUIWiWCSi5ETs1ctwXx+jVHqe27EV+0NDKKFYrVETncOMrKXQqRMpue+0OIT+r5qeXLuCUNdJGDpzHlr06ks/Sv7wHsvGj0aDjp2o4k6XEtlna9ynUHJrtN8ianZLVJzbFvnTfTlx6SoKx6qp48E1NKaEP/GbSPJsX+yPh5cuwG1dNFV66kIiCsOQ8aPRdex49Jw4RTnkws4CghEhapdPdESlOnUxYp4fxZr8bf0MN6QnJ9MLlh9xXhBCUS+XTwnFNEEugtZHUUJx3ezpmL50BZq0aIGbV64g0G0qnAICKaHo6TgalgZcSiiKuYY6SyieP3KIEoqHDx9WEoqVa9rBxdsXiUIJbLh6SEtOxo6QJdi1YwfGes3CUEcnvObpXlAWQigSc8pMQij264UuvXorCcXdUREIiNmKjnY1cOz2PYTOcEebQUNw4+RxtGrRAt1Hj0OGlIV4HfWhSFRji/198eHWdYxfsZYSivMdhlJCsd2gIXj15jU8BvWHRCSEy7Rp2LV9O8rWqAWvxUFIEgMpOmgqTgjF2zdvUUKx7xQ3JaH45s0b+ERtgpmpCV7duQWXUSOpKS/xe2tbtSrmro2EVclSeJOjm8FsyKFV1dgA9SyMMctrOl6kZmDBshC8zslFZS0nzrMAACAASURBVGMurl++/NPOAoZQ1IVvUcwYvz8CJDInLwdsQyNAS1RYYXoaeJkZ1NG+PnGyrxFRUCrKRU5SMiCRwLhECbC0BC8orI4vDkoigoSfC7axcb5s5GWCEAPkf2JGxsrlEw/4YJlbKfOKednI+ZwCfUMDGFoXA9ga0UklYvBTPkPI58PEuhjYxibfH+MfXCMnOxvGHz+Aw8uhLQnNzJFTthzE3zkgB0sqhfgLa0URrZRGnZSIwcpOA8vCRrlmpMJcZCcngS1lwahEcbA4Gg7gpVII09PBy8qgAR/0zfOvtx8M5S9Z/ZuH9xE8zgF/jRyNXhOnKsdwYPUKnIyJgtu6DVQJpcuJqOgIWVG1YWMlDM9v30Tw2BFoO3AIhs6ahwcXzmGtx1RqRth2wGCajzxfYnzmUMLMLTxazW+gLuFJfNURDIny5eaxI/CI3EixyM5IpyQsIXecV64F19CQwkLMVwlB1HeqGzoOGaFLUNGxHotch53Bi6naULGWVEE4sSEC+1Yug+vaKFRv3JR+lJ2ehlVTJlC14pSVa9WC3vzuABKlISFgSSKEFlEHE7J6o88cusaIW4LkDx8QNGYYmnbuRveoIpL4qS0x2LlkEaaGhcPuj1a/O1R0fEQtvNRxZD5CsbCzgJD+BNeQCWPQfdxEdBnjpMRr19LFuHxgL72AqlDT7rvjWMZAH4ZSMdbOm4X3yZ+pQvHMmTNKhWKDpk0R+/Ah/CY5YYx3gFKhWL54MYz3XQA+Sw+fdIzoUZg83zxzGn5uLjh48CAlFOc5OqDhHy3hOM0dtiaGuJXwGaFzZ+LUkcMY5eSERiOdwDYx0UkTVEIo2pkZUj/J04fbo2W79kpCce+GKPhGbUL3erWwaeNGuE+bhqbNmiM29jFV29lPdUP3vn2p30lC/uhSUvhQXLNyOZ6eP4MxwatgIMrFwvFj0G2CM1yGDcHZ2KeYPWII2vXohS4Tp+Ja5Gr8ffQolu/cC1MLC2X0bF3CjRCKd2/foYRiP2dXOAweBL9pU5GYlEwDr+jr6+PE9i3YGhmBiWHrYRj/Ht4uU+C7Mgz1W7fB62wBsnUwEjtZI0R9bcRmI9JnDl6nZ8F/WQgkEimK67Nx/vZd+P+ks4AhFHVpBzNjzY8AIdUkEoAcgsRHk54GcaZRgpBDguR43D28H68eP0GfuX4wVInaSb6JxB47jLjbl1Gudh0kxD5GiTpNUL17L7D02LIXoIREXIkKQ7ESNuDqsZH8KR6NHZxgWqYs/ZwlBZ4cO4wPNy+ifJ26SHzyGMVrNUKNnn2UdRQ4lWIRMl49w4Wtm2BUsgw6js8z61GU+XT7OnaEroBAJJPZ2+izYO/qBuM6MkXMx1u38OjANtp21ocPYJsXQ4OhDtAzkr30irJ5uL4xHCxBDqxLl8an2FjU7jMEJer/Gk7x9TMzUf7QflTYvxsWTx5DTyCLXCcyMkZq/YZ4038QPv3V5R8Ti2St8BM+4fbBPfjw+i16z/UDVyOqJi8hDtsWByAxOZmuPwOJCAMH9kfZXva0T5kfP+Ja9FoUL1saelIJUhKT0dRhAoxLyXzXkfX2+NB+JDy4gXJ2tRH/6CFKNW6Jap27A0Qbz6QCEbhx7DDCZ7hh2GwftBsow5ukczu3YXPAfDguDEazrj10GkESyZREHVZVGH56+QKBDvZo2ac/BnnMpD7tiNklMQNs0KGTEq8DYctxNGIdfdGu0bS5zuFILgrO79oOM2trGsn57LbNSkKRmDUvdhhCiZzR/ouVJM+bRw+wdNwo/NGjF+y95vywQA//xckgkcRXOo9H0od38Fi/kfqWJJdeCgKM/BzjPRt3Tp/E9KgtKFO1Gh0GMWclKrE3jx7K8NUhn53UvHnuDNw9e4oSimQ9EbPwtZ4uNPAI8c1JTMKJWS5R5BFlniIRP5Qk3/A5PlRFowuJEorjHNB1jJOaQrGws4CoZYl6PdzLDWMCAmnQLkUiPmZ3Lw3EhKUr1Z5/3wtPhQ/Fg2tW4eSFi1gRswknTpzAzmVBCNywGdY2Nrgbn4wlo4dh+DR3dO7cGVNHDsdfbVqj5wRnnfShqAjK8ubZU/iNH4ON0dHItLLBbBqsxhHtuvWACUcP2/fsxcp5s+Dt7Y063XrhjVAKKYulk4QiWa9W+nqw0QMWuE9DTdvKaOY4GZc3RoBcIk5eHAwrMzPcPn4Es93dIMgVIjs7CybGxhjq6o5J09x0mlA8ffwoTmyMxlC/QOpDcd0cL/SfNh392rTAg8QUrPJyQ40mzeAwYRLObN2I6OhoLN2+B5aWFniQwYNu0bAkcr0hEuMTsNx9Khp2742O/QZg82xP5BibYUGAP7IEQoQuXohHd27BPyIGVpkp6N2rF7wWBaJ1l254peOEogGbhWifeXidnilTKGbzUdFAD7c+JSF4zPCfchYwhOL3OvWZen4pBAiJaP7iGcodPgjLRw/AFoshNDFFQpt2+NTpfxAUUze1UgyOlRiHlHu3EBUSiCSJHubtOKCmiPh46Ry2+fti2MLFKNWgCZIe38PG6e7o7zEdFdv/DxDwsXOGB7gmxujt7U9VFUcX+SHl40fYLwkB28gUn66cx1ZfHwxdsBClGzbD5ycPsMFjGvpOc0flP7t+AWcpJM9j8fraJSxftABNBgzFSO8AtfwsYS7OLZiH1+/SoW9sRpVEZSrZoN3kSWAbmyHr7StETJmMP8eORp3eg8BPTsCGKRPRoFMnNB87idZ1KXQZHl+7hpErQmFgWQz3dm7Cha1bMWblahiXrfCfXgdEkVg/wBvljhwCWyTU2lexoSFe2Q/DQ/cZyP0nJq/xH5B89xYighcj28QCs7fuoYok1fR0awSuHDoHg2KliFgVpqYcdJrkCJMKtpDwsrDdYxosSpdGt1nzKHl4wHc2+FlZGLQwGDAwwtuzf2N30CKMCFwCm9oNEH//JjbP9MLgWXNRrlX7//Rc/OzOEbUTUUM5BYagaZduyu6QSKjrprtioJsX/jdKPRLoz+7zv92+QsWs2i5R3S0ZMxzdx0/GXyNGY0fQAvy9aQM13VUlDsmLNglgMD54BZp36/lvd/2nt0dMcQmh2GHIcFw5uA9ntm6CZ9QmqlAkxEbQ6KFoN3Ao9WFH1ckA4l+/QuCoIahct4HSPPWnD+Rf6oBCPWZbvwFV0iW9ewdDExNUrF0HppZWlDgkxBjxz0l8URYvW472jBA9G33m4ubJY3APj9E5VfGF3TtowBVC5jt4B4CY9Z7aHINhc7ypYu7i3p3YMH92PuKQEI3LJzlSkpEoYnUhFUQoFnYWDPKYAZFQiB1LFsIlbL0acXhp325Ezp5OA3mRqNnfOymiPJ/btgkrg5dg+fLl2L//AF5+/IgpvgH4cOUiyrZoQ4mxqmXLonfvXnBxccEUdw+0sx+uk1GeyRxUNjZAamI8AiY4okPbtqhZqxbc3NwQHhGBXL4APENjHDl2DEmxDxEUFESJRGNTU8SbFUOCUKyTpKIlh41SXD2s8JlH/Y3O9/WFv68vKlapio7DR+HTvVvUn3JFthQvcgQInOmF9s2bYoqLK27liJCgY0pYss6IQpGQY9cuXECghyvc3N2RkpKCbVu3YuKiJch4FovSDZrg5IYIfHjzGlMWB2Pb8qVISk2Dc2g4qlmY4FEmX+cIRRLlWSoSYYnLZAgEAowb74TZM2ZQVyZNGzeCmTAXAmEuFgYEICwsDC9fvICPjw+WRsWgasNGOq9QJIRijJ83JRR9g5ciLi4Oz06d+KlnAUMofu/Tn6nvP48AW5gL2y0bUSt0OYw/fVTrr5TDQXLjprg3az4+y02q1DKIRWDrsbBt+kTcvvcM83cdzCMUhQJEOY8FR6oPh9XhkOhxqPpxs+skZKV9xviITXh38zJWOztTM7cyLVvLXiJv30LIuJEYtzgQ1f7sjOhJYyEVAqPXREDCkdWxxW0K0j/HYXx4DFiGX/BHJhZDlJYEvwHdYNu2CzUdU01Jd2/iyf7daOs1D1Jirk0VkbJbWZJOLQvAraMn4LZtLzjWMv9xF1avxNkdm+C5bTckIhEChwxAz9ET0Hi0I/1ckJiAQPt+aNevD9o6e/5n55+blopmHlNR9tiRwvvIYuHl8FG4M98fhGBUpNxPcQBXD9ziJQqvg6wVFhA9dTSev0vEnO371AjF3M9JuBgUgFaTp8FArqoh6lSpXFj46vQRrPf0xLTwDbCR+1N7f+UiQic7YdKKUFT6oxXWjRsBU1MrDF0RBgmLDZZYhKhJTpBKBBgdGgFw8/peeId1KwcJ/HAsKhzOK1bTiJ2KdO/sKayaOhFdRo9D/2n/3fX8s2aLmOVGzfHC2IVBqNmsBX2ZJgqf6dFbYVsvT6VMlJ6Rszzg4LtQJ813rxzYC5FISCM2H14XhrPbtygJxXvnTlPzyR5Ok9XWGCEhA0cNRbEyZeG8aq1OBWYhxBdRgFVv0gxWJUri1f17yMlIpy8YhPAipOtSp1HgZWXCM3Iz9aNEElGCEpX3uZ1b4LI6QmfMdxX7Py0xAWs9XfH4ykU06yJTVJOX/sZ/daYXluQZtyt4McYuXKKM+kzyPLt5nar1iNJ4xFxfnQhAVRChWNhZQBSNwlwB9R9LLk7sWuSZiJMLqLBpk9DfxUMt0Mv3ej6TrwO1zIzw9vUreDuOwquXL2lgB49581GjVVvsWhqIAW7T8fTSeSzx9YGenh5sq1SB9/poVKxsi9hM3VM/EewrGnNhACliFvghct1asNlsNGnaDG4hq3BkXSgqVaiA69dv4NDBAzCUf8dr27Yt3FeshqkOBmUhmFnq64EoYl/dug6XMaOQnp4OCwsLuAYtQwkDfYSGLIN/RDRKWFsjmy+Av4sz2rRqia4OY5Ak0E1CkeBWykAfHF42/KZMxI0L5+lZ1b53X/SY5oUIlwlwdnPHow+fEB3gAxNTM6SmpsB9vg86Dx2BeL4QqULR93pc/DL1GOmxYWtsgH2bYhDq501JxTJlymBx9EacPnECkuRENO0/GAsmOOLTxw/UWqFNh45wX7oChhaWeKvDPhRJNGdDNgubArzxJiMb8wOD8DT2CbYHL/qpZwFDKP4y24/p6PdCwHbrRjQiURB5vAKrTK9RC5dXRyCjeo18eViQYoeXE27dfa5GKGa9fQnffj3RdcQodHCdrix3MSwEu9ethveug7i+dztO7dyJ+XsOw6hceZonNzEefv26o3HH/6HzuPHw7tcDfw0eik4es5R1XAkPxfaVIZi3cz+sa3zZT48wNR7+/fITiiypBEe9Z+Hs4UOwa9IM9Vq3Qp3/dQGnhMzUWpKdiZBh/WFZojQcV0dQQpSkN2dOInD8WEwLC4ckl4dVbq7wioxBuZayiJpE9bh67AjweTmYGrMDbA0V3veat39aT61VIagbGCAzcS9CIr4UbwaGUBNoRXq8YRNO7oxC8169UK9bX5iULQcpS2bKri2xIUb0FAc8f5uUj1B8smcbIv29UaVWPdg1b4qGXbvDrGpNZX0H5k/HjVOnMWfvIRjYyF6eeR/fw7tvd7TvNxBtBg2Gd/+e6D1uItpMclU2f2Z5IA7HRGPuroOwqFylCCPVvSxEmbt1kR8leYjipHarNkoQFMqd9oOHYciMOTrxov01K4Coee6eOYXxQcthamWFdZ4ueHDxPGbEbEOFWrWVVRHlDvGtOGTmPDVTy69p61fNS8xOiUKzVZ/+KFXZNh+hSAjYVVMn0EjixCxVkUhUbaJcJL7wiJ/AHxHk4b+IKXlZ2L8qBDuDF6Fpl+7URx15KSNEbOy1K1RdV7/Dn9T/HUluJJCNjexSh5QlfuxOREfAeeUatcuB/+JYf0SfyCUIIWM/x31Cq9794eC7QLl2SJCfA2ErMSF4BcVWkV7eu0OVxo3/6kLN7kk06N89aSMUi3YWDKUKWfJM84jYqKbEJib4KyaPQ/dxk+jlgEJt/D2xJBeTbKkUGdcu4MbZ0yhdujQGDhuB93whHhw7iLpdeqK8oT52bt5IlSpN23eEefM2kOiw+a6eXDkWR9xN7NyGtPR09OvbD+Z1GuD+0YMoVcIGb9++xd27dynZSJ4j1apWQyv74TA0MtK5KM9kvRLyuqqJIaS5fNw5vB83bt5Eg/r10bzPQGR9eo+LZ8+i/aAhaFjSGk/SsnFq13ZUrVwZlZu3xGehiJKKuphsDDiw0ecg8dE9HNyzGwYGBug6cDCSLEvgxb7taNW+A0xKl8PVvTtw89YtVKtaFa0HDYWpVTG8yNY9daJijZA9WlXCx8kdW/Hq9Wu0atMGVq3/RNyNq+BkpqFu1554dvo4zp8/TzFt1r036jVujCdZAoh1zFen6r4i54GVPgepF07hXRYP/+vTF/FxcXh44jDqdO7x084ChlDUxaefDo/Z5P07tB0xCOYvnheKAlGo3QoIzOdXsSBC8d2FCwgYNRRO/ovQeEie6cv9PbuwytMVM0MjcXrPNnx89RKzdh0Ax9KC9kGcnY0l9v1ham6J3o4T4DduBMbND0CTEbKXJ5Ie7tuL5W7O8Fodhaqd//fFvhdEKELAw5WN6/H4ylW8eHAfiYmJaNigLoYHLIZl7cbIfkfIqm5o2aU7+gYsUraReO8efAb1wVBXT+QK+NgdHgbf3YdgXbOmMs82d1fcvXAe3vsPw7B06UKx/bczGCUmoN2Q/rB4GvtVTRMT+IvrN0JkIgs6I0z5jMeH9uHi/j3gpWeg/p9/oknfvrCqVhuQE7BqD/4CCUUpnh7ZixtHj+D1w8d4++YVypQqjtFz56Nyt4FArhCrHIYiKyMD03fsBttEpkoVpadj4YBeKFPRFh0H2WPhxLFwDlyGev0HKpu9vXUL1s7xwuyoLajQNo8o+6qB/+aZiappywIfapJKfPypKk4eX7lE1WMkKMTQWfN1yo9dYdMuyMnBRt+5KFe9BjqPHgeJWIQ17lNBMPMihKJKUAKi0Fvt5ozB02eju5PMXYKuJELwxL9+jU4jHGj0cE2F4rXDB2gU7P5u09UCAqUmxFNC0cDIhAazMSMBsXQgEbPlTX7zQcx3iS/ORp060xf8pzeuYaWzE6o2aAT7GXOpyTMhvkjAJAsbG4oMyUcVZpHrMHl5GBr++eXz8XeEMyXuEyJmT8e9M6dgbG6OYXN80KbfQPrs2rtiKQ6tDaURn5t0znOZQhSgZK2R6NiOC5fQdfq7J22EYlHOgtb9BtIoo1cP7YdH5CZlQCCC190zf8tMx8c4YaDHzB9CKJJ2KhpxwcsVIpkvoG3YWZnhVY6A+rIz4OpTtc/j1Ey6H4obGsCIq4+3vNzffUq/OD5rLgfNLYxwOTENmSIxKpsZI0sCpPAFMl+JYgmkJBCe3EKHEot6HGolItE1p3ZyJPXZLLS1NsXrzGy8zuTB2pCL4kaGlPiCWEzxIUQQuZaXErdBBDsaXR46Z7arWHyEiG1gYQRDFnAtKZ1aJnUoVQzPswV4n5VD8SFEbTKPjxR+LiqZGKKyuQkupGZDqKsLTQ5ePTNDPE/PgkAsQQMrU3q+30rJhD4LaGVjifdZPLzMlAXOtDUzRopYihShzP+/Liey5oirNinZddSSkcSDEP/Us4AhFHV5Rerg2Kts3oAmM9xlQVgKSSTi79lte5FZ2VYtZ0GE4p3Dh7FishM8g9fDrn/eF/dnh85gkfNwOC4IxIV9u8DOEsNjxw6wTOXmqDwRlg8fjvTcVHR1GIcwDxe4L16LOoPzAkK8OHoWAROGYfySpfhjoCySakGpQEJRUUAsAu/TB9zeuxU71oahToMmcFy3AQkf4zG/bzf0tZ+ILnPdldWnxr7B3H5d0H7EMAgFPFzfexC+e47CrKrMhxVJB2b74diBzfDZdwQ2VdTxKgznf+Pz0qdPorWjA9i5sgAsRU25llY4u20PUuuoR/uVZKTjxYUzuLJzGz6+fYWajZuixcAhKNOgCaQGeWbGX1Io0j5IxBClpODFuePYHhIEkVgKz+htMCpvi4ABPWHJtYLr5s2AsexlT5olQNCgQZCastG270CEz/TEjJUbUb1nR+WQYvccQ5DbWDivWoNGPXTPd11R5pa8dG0PDMDpLRsLVCh2sB8Oe6/ZjEJRBdDXD+7jeHQ4+kxxQ6lKlan/uvUz3HHv3JkCFYqElFWNilqU+fmV8/CysnA8ej3qtW0P23oN6FAUhCIJGlKyYmXcOnEMK6c4UVNerQpFcwtKdOuKQlGYm4uo2dNx//wZqgCrJH/ekijGJBo2CdRCCLFN/vOpiTPxlahKKFKF4oZImUKxXd6z8FdeR0XtO9mDpzbFICUhDvzsbOrwv3SVapi0bBVVDB9cvRL7Q5dj/BKiUMzzFatQKDb5X1eM8lukuwrFIp4FxOSZEN6ehFBs0kw5PQqFYs/xzujr4v7DCEVC4jSzMALxc0fSvUwBuGwWaplwEZudi1yJFPXNDOhnaSIJrqfzdFrFQ3AgL921zQxRwYBDya73fBE+CIRoaWmMBIEIIqkEJIq2arqXJcAnvnb/2kXdk796vlIGHDQxN6Lrh2D4ki/CZ4EQhPy5lJYDgURKfQe2sjSmvhQ/6qgyUXWejfXYaG1lAj05rZopAW6n5+APCyPcz+SjmIE+qhjK1iHZwbcy+YhncEMzS2MU57ApLoSkvpzGQ3VjLkoYcPCKJ0QVI316SULSG74IT7J0V9Gp+VyxMzUAWXc303mobMRFzZ98FjCE4q/+5Gf6/1UINPCdixrrwopUhvjOO7dpB5L+yPOXI/uSot3k+fGx41g6YSzcgsM1CMXTCHQeCedFwTizfxeE6Xx47tipTigOGwq+OBs9Ro3HMrfJcF20Oh+huGjCMDgHr0DdXr2Qk5UhuxmUSqFvYEid1ytSoYSiPCMbIlxbvRQxK8MwK2Y7DKxKYG7vLug5aBy6zPNQ1pcW+xpz+3VFVwcH5OYKcG7X7vyE4ixfnDq8Db57j8DCtlKR8P03M1Xetpn6T/zaJOEa4ELUZsS366C1qJTHw6c713B113Y8uXENlevWRd/Z82FUVkaqFkooqtQaf/4oFk2ahMGu0/HHiLFYPLA3DPVM4bp5iwqhyEfQwEHgWnDRod9grPSahukrNqB6zzwfgLF7jiLYzRFuYeth1+1LQXy+Fo3fKz+JQnxoXRgmL1+tRkIQ/3ahUyfqVLCCosysWCTCyZhIGJmZo23/QZRoJeTOJr95uHxgr3YfirM9MdpvMdoPHlqUJn6LPERV9+DCORqwRhHV/XhUOA2OMTU0nEYnfnr9GvUH2M1xglYfijblK9CovcT0WRcSIRRJtOIHF85SBZhC6UrMUTd4z8bVg/uo32FCzGZ8TqZ5FD4USR6ZD8WtcF0dgZrNW+gCZMoxPrl2BQfXhmKguxcsS5SkAWqIArbnRGdZFPYtMTQKO4lO3KJnH2U5hQ/F1v0HYdhs7x9GhP2XJqMgH4qFnQVkn5Ln39GItXAL35DPh+LqaZOp76pu4yb+0OESEkfuYhkiQvYQcRhYoDoVIlSRK+3I6zf5nEmgajGCEUmEsJBIZWSYwvGNpsMagqWOi8YoWoq1RHBTrC9CaquuKxmODF6Kfaa6P8n6IoQs+RslZlXWIclPcGR2KKjaVbEHCR4EK7b8b2TdKfauYh3q+t5UfaYT7CguFLOffxYwhCJz4uoUAg185qBG+OoijZkQiuc37kCiigNuUrAgQjHuxg34Dx+EUXN90HR4nrnyvZ3bsXqWB+ZEbMLZ3Tvx8uE9zNp1EPpWlrIvOVlZCBzUB8VKlUbvCVPgM3IwRs6ch+YOo5X9fLBnF0K9pmFWxCZ8evoRJ/dtpsFhJGIpmnTvjq6T8kwKi0ooksrTXj3F4qGDMcY3CJUaNYR3ry5o2K4jBiwMVLadcPcOfAf3hcOMuRAJRdi2Ygnm79yPYrVkvhzJI23ztCmIvXENc/YehoHcFK1IIP9LmWy3bkJTT5evbq0wQpHOX2Yqnp08ioMrliBdIITb+khY125K2/oaQlHKz0bI8AGo0bANesyaiXWOo5D06SO8du4D21Ru8pyWhoB+PVHZzg6d7EfCf/QwOC1YhAYD7ZVju7V5I9Z7z8HcTdtQRsderr9mgknU3a2L/TBu0bJ8UZ7DvaZh8PRZ+HOYw9dU+VvnfRf7CLf/PkEDrJgXL64cKzGpPBq5lqrGNKM8b1vkj0nLQtH4f11+a2xUB0dI1zPbNtHAKopEzJ+TP75HlQaNUKt5S9Rp3Zb6XWvddyDsiZ9OjSjP1Ro3xdgFS8BVCQj1OwNIyBrigoD4liSETaXadZXDVZgzk4Ar53dtw9vHj+AZtTlflOfbp07Cff0GVLSr8ztDpTY2kTAXWxb4Ij0pkUarNzA2BlERh7pMoGQ08TX5/NYNrJ/pjqGzvNFO5ZwgwZVWTHak7gh6Tfz6y7ZfEeSCCMXCzgKyR8nlydaFfpgauk7NTyfxq0iCVJEAeG1U/C3/ivgwfWYQYBBgEGAQYBD4FgQYQvFbUGPK/LIIkMAc9Rb5Fan/BZm7FkQoChISsHBAb/zRsye6TJ+tbOP0iqU4uSWaBmK5e/go9q5bhTm7DsCsokzJx0v4BL++PdGxXx90GD0JAf17okmXLug2Y56yjrOhITi2IZwG2oDUGOmfEpQKRZNSxWBROc/8+GsIxcy4d1gxeihG+QWhfKNmWDtqOMQcFiaGx4BEvCbp+cljWOk6EV4RGyAVsbBkwmhqJlq5bXtZ/3IFWDlqKIwMORi3diOk+twi4ftvZqpwYC/+cHYqckAWRd+I78RzG3cgudkf6t2VSsFP+ISHRw/hKvGnmJ0NYjrWpE9/mNlWoz5TSPoaQhEiIcKchqF+i7ZoNc4ZZ5ctxcmdmzFnzwEYlZKRE1nv3sJvQE/0GOWA5v2Hwa9Pd7S3H4o/XfJM1I8HLcCFvTswe/chGJXOWxf/Jt6/QlvE9xXx/0eChqi+aJPoxFsX+MApKIT6TpM7QgAAIABJREFUcmMSqCnl2e2bUbF2HUqIqSbih3JLgDcmLF2JBh06KT8iwSBOxkTR4CLEB56upNNbN2LfyhBIpRIlUZiTkQFiCm1mbY26bdqh92QXGkm8WsPGNCAG8XVH0ptHD7DMaTRa9e2PgW5eOmVuT1RiJ2KiMHXVOjWTUoV6jER2vv33cerHjvxMlJ70+OHzsX6GGz48ewL39RvViNzffc1lpnzGqikTULZ6DYyY50fXGzGBJopNQs6SiMRk7y6fOJYSh13HjldCcvP4Uayb7goHnwC06jPgd4eKjq8gQrGws4A82wihSM6LUb4L0bJ3PyVeJPjS3uXBmBQSRi8KmMQgwCDAIMAgwCCgawgwhKKuzbiOj9f67m20HWkPg5TPhSIR16ETLq+NgsjYWC2vjFAcj1t3n6lFeWZJpdg7wx2J8e/hFL4R4BqCJcpF5OTRMDI2w5ClYfj86CGWjRuOUQELUaWjLOLi+ytnsM7NFZNXrUWpxn9g/ywPxL1/hQnrNwMGRmCJcxHt7AiugSGGBodCqvdl5+nC1AT49+sK27Zd6K25IkkFPIh52dA3t4aULROZvzlzHBc2RmDIsjXgWFjjVnQ4jm2MhPuWnTAsKSOj/l7qj4fnL8B5wzZIJVKEDO2PZj27o90kmVl09ofXCB4xCL0mTEGDwXnKzEIB/hczmD9/hvZD+sEoPu6rWk2rVRvntuwGX666JE5v01+9wJ0De0FeyAwMDfFHrz6o3aUbjMtUoI6+VRMlFJ1H4fm7RPUoz2IRcjNSwDWzBDgyAjb7/Rts95qKXrO9Ubx2IyTcuoFVk8di3NIQVGgp8wv28vQRbJgzC1PXRcKmTiPsmDYZmVmpGLs6GlJSTy4f68ePhHXJ0hiwcCkkLBlRwaT8CHx49hTBjiPQYchwNYXO/9n7DjCpiqzttycPk2ESechDHnLOIEOSrCiiYHbNObu6BjDsmrOrgCiKgKKSc855yGEGJucceqZ7+n/ec+9pLqybvu/799ld+j5PP919Q92qU1WnTr31nlM/f/yexFbkZLxxm7Ye0QHgztcZ585g4NQb4G/u4k43VWdNDVKSjuDjR+7HpIcecwOzdEPl5i10qySgGNnw6gG26ZLL3Zr1IMhD0JX6guBNozbxCAoLxyeP3AebzUtceZWJSNbYZ48/hCmPPoEBky7tLn81NMKdv/yEb159EbP+MOcyRuvSd94CQX5u+kO23fdvvibxJVt3M1jg5cVFAqrRvZygjrbPq0FmRTnZePee20FG643PXFqAZKy/H9/7I+597xPZDfvNWdOFVUfWtYLXdIWmbCnLVl27Xw3i+quA4t8bCwhgkw3KzbpGzrz9spiwjN+5Z+VycbdXkPuqEKankB4JeCTgkYBHAh4JmBLwAIqepnBVScDmcIBxFFt/+dnfLHdNaBh2vfcxMq5kKDlr4SzOw1cP/w6nz6Xgua8XIqxJM9n5jEf+8UNY8vxjGH3PQ2gyZCTSt2/Asnc/xJSXXkZkh86w1Tqw/q2XUZqehnEvzYHNywcrXnkePmExSHzyKbh8fFF48gh+ePZRjLrrfjQdNgoZOzfhp7ffx5Tfv4TITl3+Zr5tTicKThzCqzffhLb9+2PWa2/Bq04I4OWFo0u+wa8fv4fh19+IjmOvR01+Hg4v+Q7NR49Dgx69JF17Xha+f+xedOo/EF1uuRtlF87iu+eeQf8Zt6PNGGODj6TF87FvySJc/9ofUadhU+z54kOcPnwC17/xJnzCIv4t2xPrvcdTj4CxFP+Z49gjTyDpkSfdjyT//AsWv/0qIho2QP/J09ByyDD4hP+VnVidtagpyMKn996BzPxCPDv3WwQ1aCRtJTfpIOY+fj/ad++FATPvgZ+PP47/+D38GjVBh8lT4LJ5AY5qrH7tOThKSzHqhVdlh71fXnwOIY2aY/gjj6HWyxu5R/fix98/hXEPPoGG/Yfi4qbVWP7J57ju5dmIsOy4+8+U+Wq5lxs+vH/fXQJ2zfzDa7LLKdk9c59/Gnnpabj/w8+umhh2f6vOCVpsW/oDEoaOQP3mLbg1kNxO19Pa2lpERMfILqdk3k0hq85mEzYedzGuExKCW19766oCeSgbAqruw2aT2H+bFy3Eo3/+Wjaz4fUl77yJI5s34uHP5rrjAfKeXz75QOJ6Nut4+UZQ/+398sLxJGlHdKkfe9e9UlwFpi+ePI6HP/0KWSnJeP/eO3Dd48+4WWJ5aal4+65Z6DFqLCbc99B/u5guK19pYQE+uO8uMOYmma7cIZMHwdlfPn4P97z9ofTZjx66V/qlukUzyD3DEQjg/8mX7g1u/tuFJwzF228Wpua4e+53F/fvjQUPfPQFaqqqZCOlhq3a4ObfvyLArLJjqe/uefsDz3jx396APOXzSMAjAY8EPBL4TQl4AEVPw7jqJBCQm4MuLz6Lxst/BoGmK4/qiLo49vDjOHPLbXCZrmh6j6u0HKkHduPYsaOocTjRLr4N4jp3gU9MA/MWF4qSDiBt0zp41Y2EsyAf9ftfg8gEY7dPHrUVJTj/y2JUlZbD5mWDt38QWoy/Dr7BurGKC0XHDiJt41p3GjH9hiO6y993G6zJyMKpAztw5uw5hAUFoV3HjojtmAAEhaD09HGs/PQz5OTmoFu7LmjUsinq9eiGOk0JElw6KtOScX75UtjqhKK2tBhh8QloPHiYEd2aMROdNUhdtxxF58/CFhwKVFai2bhpqFM/5t+6LYWdOoG+d81C6Nkz/1A+6ea846MvUBlb331/wY5dKK0qRuM+/eAVaMQ1/GuHq6gUFw/vRlJSkgRMb9c2Hk07dYF3VAwcBbnY9NknOH7kKOKbt0Hr+NYI79QeYQSdvS6xCmtLi3Dulx9QXWUXdqh/SDiajZsKnzq6k7QLBYf2IGPbpkvtbfBoRHa4euKI/UOV+Rs3cVJNd8ojWzbh/vc/lQ0NCJ598MDdsknL2LvJILuccfo/fdd/6nN086ML7/Gd2xHfo7foK0YXr7HbkXnuLEbccisatWojG7PkZ2bgzjfeFvZd+pnT+PTxByUGpdWd/D9VDv/bfOsuz49/tQDRTYxQF9y4ZeHsl3DT8y/LJg9kfNJ1vMiMhxdoxk393777P+V5uuayzVBZEvgKDAkBgR5ueEGm8NRHn0J5SbGwYRu2bIVpTz4noA5BWcZf5E7F8VeGpvhPKfz/MJ9kzX3zyotIPXUC95GNGG2MwSs+/xhJ27fi7rfek3injOtJ1iJ3wWb7I6vzo4fvQ+M28SJXBSL/h9n4j3mMGyYRfB59x92XsdL/3lhA8JG6cOm7b+HswQOy4zh3GSeYTbC25+ixV9VO9v8xFe7JqEcCHgl4JOCRwL9EAh5A8V8iZs9L/t0k4FtagibLlqLpj4sRnHweNlctnAGByO/aHeem34LcXn3+Akz8p8rgdMBRXQNvP1/YTPbiZc+7XHBWV4OGrI+/vxEP8crj76XxT2XIuNlWWyu7FRIosZHN8NcAk9paOOx2ePl4w+uvxESsra4WI1vyb7pQ/w+y9C99JHbzRnR97gmEJJ//m+8t6JyAfbP/hMJOnf+/5Y8u8k6HE6ithZevz1+XocsldcE68/bz+806czkdcFbXwMfPF/it9vb/rRT/2QlzIk7X3IFTrkev0ddi94qfsXXJD8JAadiq9X924f4Pck9XQLrmko3ozTZqHuz3HQcMxu/e/QhBoWE4uWcXFr35msQGbNd3ANYvmAu67856eQ7q1tfFlv+DDP2HJrHii08MhuIX89yAIsGxBX94HiF162Hi/Y8I++7b2S/J7tA9R439Dy3p/y7bdAtf8s4bmPjAo+gydASO7diKNfO+FNBLGZsExsiYnf78S8IuXvynN+CorpZYqFcbCEtpMxzBgldewDW33I7+E6egMDtTNg9hrFMC/hw3si8kC/OamyMNmnqDgLCr5n6OG556Ac3/P45x/7vW8H/7NAH7bUsWYf5Lz2LItJsw9bGnERAU5F40+kfGAoZ3WPDK76WPUpbbli6WmJ4Es8k89hweCXgk4JGARwIeCVyNEvAAildjrXvK7JaAb2kp/PPzQFfhWn9/VMbEoPbfcFMRT5X930kg/HgS2n74LmK3bIJfYcGlhG02VEVGIX3kaJy85z6UNfVMEP7vpP7vmRKBMe5cvHfVr+J2WpidhZ6jx6HrsGuuqg0x/lrtHFy/Boy15qy5nMlNV+fuI0dh+PRbRE5kSu1Y9iOO79yGsMhoFOflYODUaWjXu9+/Z8X/i3O1d9UKHN26SeJMMqadHnTzJWBWJzQUFcXFsrkGXX4JdFyNh72iApu+/xZJ27cgtllzVJWVSey/rsOvccf+qywtxdoFXyE7JUUARLqdJs6646qNX6dA2f51qxDbrAWqKytFlw2/6RYBq3lw4TJp62ZsX7ZE+mdRTpbItdeYa68KdiL1Exc4Dq5bI8B9REyMbKBCGQSHG2Fa/pGxgPdws5sD69dIqIfCnGz0vXYiOg0c4hkvrkaF5SmzRwIeCXgk4JGASMADKHoagkcCHglcdRLwqq5G2MkTqHdwH/xKSqT8VZGRyO/WA6XNW6DW529vfHPVCey/uMCMm5iblibMnojoWEQ1bizxFD0HxLW52l71m6LgJlG+ZCebB4GNnAspKCnIQ1TDxsJM1A0grnZZUjZkGQsjysLmZozA4rxcATl4rX7zllddvMkr2wbbHBl1jA9YN7a+sBCv7I90j85KOQ8CkDFxzRAWGXVVhydg+8pNvSghG4LDw4UFeyUoTc+E/Mx05GekI6xeFKKbNoXPVbJ4SkCVbcXpvLQw4mXzgn+dOpfpqH9kLCA4mZuaiqLcbLN9cry4xN6+2nWdp/weCXgk4JGARwJXnwQ8gOLVV+eeEnsk4JGARwIeCVgkwAknwR2CPVd73MT/TcPwyPGfl55bZgxD8R8SOuKfL+U/9wT7IuXyt/qj3uMBrQ3Z/iPtyNM//347/Edk9I/c8/ff5LnDIwGPBDwS8EjAI4H/Dgl4AMX/jnr0lMIjAY8EPBLwSMAjAY8EPBLwSMAjAY8EPBLwSMAjAY8EPBLwSMAjgX+JBDyA4r9EzJ6XeCTgkYBHAh4JeCTgkYBHAh4JeCTgkYBHAh4JeCTgkYBHAh4JeCTw3yEBD6D431GPnlJ4JOCRgEcCHgl4JOCRgEcCHgl4JOCRgEcCHgl4JOCRgEcCHgl4JPAvkYAHUPyXiNnzEo8EPBLwSMAjAY8EPBLwSMAjAY8EPBLwSMAjAY8EPBLwSMAjAY8E/jsk4AEU/zvq0VMKjwQ8EvBIwCMBjwQ8EvBIwCMBjwQ8EvBIwCMBjwQ8EvBIwCMBjwT+JRKwzbhpmmvr1q1o2qwJ0jPTEBoeIi8+cPIYEA6gP/BY/TS89VYZ4B8P2DcBiAfCYtEspgGST29BSN12+N3vfoePPv1Inm3fvj0yMzNx4dSvaNf1elRUVCDl5NsYPvZDrPv1WQBlAE4CiDQLGQvjZUUA8gBkAfAB4AAQbH7zf5X5DJ/nb17nc/zN6zz0m9d4Hw+mEWdeOwsgwDzPd+nBvLS0vAuA/3CMnzgWBXlF8PHyRWhIKDp37Iz2bdvD18dHysXd3irKypCTl4P8onz4+PmgqqoKycnJWB68yijmfr6HPzpg1l13ITi4Dt4/+xWwDsDtAN7dJ+Xq0XME2sa3xfz1P+P9J19D48ZNkJ2Th8jIKGzatAn79+/HzJkz4XQ6YPNyobbWiWPHkvDhB18CYBqUI8tKGfCdLYHOAA4bZezYux38/PzRtXMXRNWLRJOGjZGZnomIiAgE1wlCRWk5fHx9YHfYUVZRikNHDsLhciIoJAgX01MREhqClas3AL0BJAL91/TGtqG7cG/u3fDz8kNFcSVaNW+JyMhIOJ1OOBwO1NbWwt/PDyHBIWjRooXsoBoeFibXsrKy4OPtjejIKPj4+CIgsA6KiotRXV2NOoGBqFOnDmCzyT0+vr7wstng5eUF7urI3+6D581rvF/usdlQ66KMalHrdMq3w+k0HuF5l0t+utOx2eCoqTGum++88j1Ml88x7/KpqUF1TY27nF7eNlRX2yVNP39/eQ/bCO9lWlWVlcjJyUFWdrZcCwgMlHtDQ0PRuEkT+V9ZWSkfyqCmpgZ2u10+lCflSpl4e3vLNcrSx8dHfpeXV6DaXi3/ff38UFxcLOk0btwYNc4a7Nq1E+fOncXxj6ej/X0LUWWvQnl5Gbp07SKyrR8bC39ffzhqHKiqrJJ3rVmzBkWFhejcuTOaxzVDSXExXM5aNIuLQ3l5OQICAqSt14uoi5iYGJw5cwb2GjsaNmqIWtSirLIcScePIS0jDakZaSj88hY44IN+c7YjOioa5WXl8PX1Q6MGjaRPRdWNhNPBfgv4+flJ+pQ55Uc5V9vtcp6ylfpl3bpc0j4oX6ln1qvW7xXfAf7+8oy0EfN5pi1aw8fnUnvhPWb7cLcns01p+3C3Pcs7mFe9fln7NG/Wd1zWBq15NPOm7dJdFp4326WUmW3ZbIMss7Rr5lfbvqX9M098r7xb27+171g0IPPMtFSO1n6kMtX3q3y0j/G/7rYqz/G97Lfmu6Xv1NZKPV6ZvpaF94oMzfph1tz91qyPKrtd+hHbnegXs74BFxxOB6rtVXKNafiyvl1AUUkxCgoLcT45Re4pKi7B3Be+FFU58+k7pU991PEdzNw7C/4BvvD1MXSNv68fgurUkW+W7+ljv8enA95HWWUFsnNyUFxSLO+Xtudywl5VgcBAo82WlZXJd1BQkPRdfgIDA/H+fZ8CzwH3x96FgoICfJPzgzEGfAI83PV3ePvWj4CZANIAnEtBr6FT0bp1G3Tr1g0XLlzA25XvYEzqKCxfthITp46FlzdQWVkBp5OyZVu2IcAvAPXq1oOj2oHcnDzpz3XrRqK8rALXjp+AE6dO4WJqGnx8/VDjdKBXr57Yn/M0Di9rjKDAAKkzytBur5b+ef7OZGOYPQm0X9sBLZq3FF3Oe44cOYIOG6ajcMYm5GTmiE6qX78+6tWrJzqM4yPLzfP6u3v37sjOzpby89OkSRMZ4+oEBeHChYtIOpaEnNxc0XM/fbRY5HNr/bvg7esjaZZXVMi7vbyNseCtBXvRMu0cRtw7Fr6+vqiqqsZnv57EWbREGYLx2tASaeVMLywsDJUV5fDxtsFht2P70jXYFtwPLXEWWYjFU1Oa4rHF5ViAm5B73U9YPn8Z5gQ8iU0YLGnVDn0SHHkcjhpc2PIzglEm5xNwCKurEnHtjddg/dKlKK8KxrTbJ8B7wRS0eiUJBw8exLLXV6PTda1Fd7777rsYGzkFk94YLXk7duwYTj18Ad2/7Ci6dNCgwfj++0WIioqS8bl63jQ0f2Y79uzZK3qR5Th27DimTbsB8+fPh7e3DfUiI7D94z1G2+kPIAUY/3wilj25yjAHWIdqVqkJFG+0tX53dMf2H/cZJtMh0wziPTQneNDEognFNHgPTQ1eZ5OrAsbOGI1ff1yBIJSh3HyIvyORJzqf3ycRj3AUIQ+RcFb5yPPecMDJTDHPfAdNQH46GK8d/8AkePn6oeu33+O5SmBwwEakIA5FkhG+3gexyHJ/6+8AVKHKtPN8JJN8Hc8Yn0ZIk7rTe3iOafFefvPDa2wT+ry+T9NiWXgtDY3kXqan1658N6+x3GwrvKb5MEQbcNk7NB3Nhz5DGfJevpfXmB7fz3PMAw/KheeYhn7zXXxWn+P9TJNpsHy8zuf5n/dQvvlnI436/gLATWY9azvQejIEAnwHYIpZf2wTvE5zlN/dzfpcZd7DdsM2yDrWe7WNadtkmmqaaztlXniO/zk94Ie/+RlrvssyVYhBlpRR25tdbX6m7QM0RJpbVrxH2wTlwL5cMHWle2Sk7tLxK2rRcGRNXo3gJZMlbd6/Pm04bmk0F7k3bJX79H4Zx82xkN8cA2R3aLVLa2vlHMc4Gd5sxripdoRx3iV6i3qNdh7P8ZmKH26T+mUbiMdJqbM4pEgfY7m17nmN9cr2kDN9h2lG2CSP/Kgtsf27d1HuCDamKawbNmV+Gw36kg7QKZlOrVhnlDvrlfWt0zLWD+81up5xD9Pj/fyo7rBO7/Q9OoXT9mXWGX4CMMHyPK9renqPPst3aX6YV21r/K35Ynvi/1/NqR91IQ+e02kl9ZJOHbXMmgbbNK/x4NQxxXxWy8TznFYmmdcTLPll3pgnPsPfWlbmgc9TftSBzCvLQp3MtHiN6fGbeeQ5TZfnVIZMj9dV/lpmXlcZaV1pufjf+lvlw29Om/kutg9T50sezGea1m+DFk1aYIN9hVEmsy/fM/kRmQ/k5+eL7V6Qn4eQoGDUj4lGbY0D1VV2+Pv5ir12+nwKHLVOBAT4i90UGx2FrgldMGzIUDz97JOoqbbD5nKhXt0IhIYEo25EhNy7Z88evHb4PXx27ZvwY1pwobS0FPc/ci2ee/IzBAXVQUhIiLR1b28vsQHLykplbvbq63fi98/+WWxVZ3UtXpzzDCC6lEJWgWehZ0KiMW8DEBIaJvYN33Hw6A40jGmN9OzjaNU0AZH16mHngd0Y1GcANu85ip6dWolt5u8fAGetC7v3bxBF1rzZcJxPTkK7+B5ITk6Bn78vQkNDEBISjOMn5qFb17ux/wAbZiTgHy7y7J/QBdu2H0TrVg0RHByMwsJC+Y6Ojsb6De+gU7tpOHL8E2NyLp2F5eDHGMgH9O6Crbs24q5b78Wn875Hv27tkZaWJraU6oKcwuMYMfgGnDx5Eu3athfbk7jDjuQkQ2/WhuHRRx9FSUkp+vXrh92792DFihV47bXXwNnP/PnzsHDhIgwa1B8jR47Ed999h+bNm8tcf333Pfio6esyt+zRowfmzp2LLVu24OzZs3j6maexdds2dOzYEadOnRKb58SJE2jaNA4FBYUICAjEQw89hLVr1km5T58+jVmzbsWyZcvEHkpI6Iw7wx/ASycfF1u5YcOGYkuuWbNWbEbamVWVdsTHt8XMmbPEJv34448xatQo0bcHDhyAvcaYc9P+ZR6YRuKoUZJ+69atUVZaKvMX/uc9VNp169aV54mjBPvXQUR0NPLzc5BbkAffAD+UlJTgyOHDCAoIxNlTpxHoz2f9cOLMWaTl5MDp5YWcwgJcP3Uqft/lHpT1MVTBzNvvQ6smjdGuVXM0ahiD0NBg2HxtqKl1oKS0DFVVdvj5+MPldMFZ7RT8BN5eKCktNdRtUB2Zm/D9nJuEBAdJHbN/cG6SkZGO9PR0PDv8VazqPxKLMUVsgUNIENto5LM/oX79hqiotGPN4x2w2pFojOnUS6oj2cdVT5o60fbtN/MEWXn62adQ46xGRkEe4hrUR8rFTMDOK1V47LESfPJJEQJDuwv48cUXX+Dnn3/GggULpGPNmjULb7zxBrr17IY1P4/A8LGrBVxgpVGR5KYulUY9OPFxbFo129SQ1ErUUvzmaKQjAt/JXLMzq+bSkUMtD71HRGfRnDpK8VtHRKbDUUEPBS6toyQ7nVrhOgrxuXgMHTMJG/K2YES94Yhr2hxdOncRcIWNiR2Rg3tZSSkKigoEUHTZXAIasbJW2FcZRdgGwG5YUCPHjaDuxKoLW4HDRcD14cD3vOkk4N8Bg/p3w+bg/Uh0DELjRo3Rt28/HDhwELExsTh54gTGjx8vQGJmVgbS09OQmZmOr7/5Cb16xWP3DioRHbm3oceQD2Hz8saeskO4MeF6nDp5Gic3bUWPUaPQpXMCWrdohZKiEvj7+yOybj2kplyUSVpAUAAqqsqRcjEZOfm58PbzweJjvxjVQlFxEGWZIoHR8SPRuGFjuBwuFGYXIaFjZ+mIlAsbMDsfgRw/Xz+ZOFKpE1DkNcqJE/e64RHw8vIWQNEK/CkYwZrjeQWYLgM6FBQ0wTUBchQwIfinAIkJPkkrsACK/Kvgj4IlAhKYQIwbJDKfUYCS6QqgYRqEfMbPzwfVNdXyCj5HAIyDFn8TLKwoL8fF1FSkpaaKQuJAwDKxT8XWry+T49zcXFECYl84HNLGeA8VrICFvhwwjWtqaDJPlZVVyMrMQqNGjVBYVCTtj0AJ70u+kIz8/DxkZmYgol5dkWXZ2wm4HV/g+LxZkjdOkjvEt5e2nJ6WLgO6vpd5Sr14UQaCgrx8yTfz0rRpU8Pg9fKSfHHym5ySjLKKMhSXFqO8shwXUlNRN7Iu/AONgb+iohIxUTGy4FBcWCwKnmBiWGgYenbvKWm568+sdwHNHA43kCiAL4EqAokmiEf5E2hyg1FXgMzueldA0QS4BOw105P3apsxQTwrUG1tK9Y2puA082M9rgQ3rYCjNT96nwxSPCztV9q+CaYpEOdugwQVzfYnbbq2VuSiwJ6ApwRnfX2NAdBMW/uPtCNL/9DyWwE97XtMiwahTkDcwKalH+g73IAi68jXV96veRIQvrraAHbNfuIuv7lo4AZ8WSbtXyaQKsBydbUbxL8EHteK7iKgyAGToJNLdIGXGApl5eU4e+487NXVsmhBUNEFm/QRAeWdNZhX+jlui7wdXrDJghEXWQgo+nh5w2WWn7rSWVuLwuIiGbydrlr5X1NTDUd1Ffz9fc0JIvWBnwA/HAcJIrEvv1v2iUwUnsp+WAD/d4M/wSuBzyMzKxPFJUVYkL8Y43xGIDg4FAsDlmDAmb6yCBQXFydAHYE4f38/VFaV48/fzsfExFH4MWUlRsYORmR0fdi8DOA4wNcfleUVWNj2e4zbNQbt27bDnMw3Mbl8Ms6dT0bTZs2wzLEEj7d/DkXFRcj0+QAnVreAv6+P6GYuYtTUOARQZP6PPphkjGWRQMcXO+PonMNiYI780yjJV2pqKhx2B3atX4mh4yYLKMZ6oo4KDzfAn9jYWJEBv2lg0sjjwgfHixYtWsp3Xn6BLMZlZmeJwc7rlC/lSN3F9kpZVlRWSNuSRQ27XRY+1s38FWkTGuK2iT32ePY8AAAgAElEQVTw+o/JMrl+qXcq/AMCjX7g5yd6rbSkGF42oKaqCmGhwfhpxQ432BWfdgpljYIwZkxf3LE8WgytZWUTcFvwFwJAZI94Hzk52WKgUedRfxzctkvSJygZO+wWnF2/BOl5jdDz2k7Y86cjMiS/s2kONm/ejFatWolM2P537dqFG2+8EYsXL5aJQW5+nthTbGOLZi4DdgEzL043wGmbFy5eTBU9zzbbpk0bHD9+Arm5eSLfRo0aIL5ta0RHGwtBzZffiAvXfi8G+pvj3hPDb/gjA+Tdq2dvMswjTvw4litwQBVBUywLGPH2IHh7+2DVC+sxpvuvWJ409pKpZQIC3j4OjJo4Hmt/XILhEybKJG3zOhoGBlCogB3BLAIcNFjtjoBLpplO8tUwpQmma6HMRywwceYU1NS6MGhRMzF2CRJbgTkFFPkOvo8gDw8CRLyP3wRYeI2/9Zv38aPAH9PhddGJ5m8+p2lYAUIFa3ifApvW57S8OhYoMGi8MdwNIFrfp88roMlvBf303VYAVMFPnqNc9b+CjwRW+Ta+T/NzZZp8v+aJ9+qzeo6guBt8Yb0o2KCgLzNNkdHk5OL4cBNwoI2oZrSCfsoHMAp6ad1buQBUEWqSNwK6j51wGRhHncRDwTh+G8OZAYwdX/k5ihEugHanMbfKs0m/fCLgoAK2BP+0vigfaS9TPxAdQt1QVVkhtgD7CNPsMK+h1H/2zCPuxVu3jXgZGGjkJdBcAOXzChxqHpkfXQTWPPOeSwvvXGA27DVdiGc6OqbqvdqmVBYqB59vRqFy2i+wfzdDystJIfMecvP37vIwLb1fx3VZrK2uxtmFT+FcVUsDMKKdrzrhSqDO6FyXQLYkoN+867D980WirwT0tXI6rACXtQ1oOlogKx/ECnjxuhVgVDBS2501fb33SmDMCnSyDSsgqMCptl0F2ygDtmGWh9/KM2H6vMb2zjSo6kiuUKBUwTtdfNHzBAaZb76HgCjT4H8FIxUU5XRY9R9Bcj7PPCjgqHJgetSVBBJZVwTtrf3sSnlZ+5zmUc/pFFsBR+3jXCRg+nqd+WC6VqDYLMOgiJFCKijKLZIFSpu3DVsOrkGX1v3QpVsXxMU1FfuGcyECbkGBgbiQnIy87By0adkK0VGRSE65gNKqalTY7WLfsC+R8NA+vi0CAvxw6NAB1NjtaNG8Gdq3awtfGUOdYqcdPnwY7dq1lUXCWmcNbrylK96a/YvYDiR4+Pr6yJjK8Zppe/t4o6qqUvLDtk+CDm2mRvUb48EnZ5kVbCXmGJP4/r1mY9vu1WaF5KF5kzGIioqWhdfw8DBs2rYD8A8A7Abe0LfHCOzYuxfdOydg3+FdaN28o8y1jhxbY1aYsUIyaMDNKCsvQ2lpCU6f+Qkd2k9FUlUycE4bMgXNChiOli0aC4hF3XD+/Hkp18XUdAwZNACZ6ek4eZaAJZEf5p8fKmWgT/e2Mm9btmI5MChY2u4TD9wpc7JN2zehR0IPZKSlCXC2cf9hDOmWIHoxMzMLHTt2wtfpPyPRvz9SUlKwatVqXHfddXjiiSexcOFCJI4chW3btqFvvz7YuXMHbrrpJnz99ddiE27YuRs3TLhW7Emm16FDB2zYwDwCiYmJAgzeddddAkruP7AfP0WuxcAz3WRRPysrGx9++BHeeuuPSEhIELxg2LDh2LZtOx544AEhsRFcbNeuHSZPngQ/X5JPaiSPbdu2xbJlP6Nr125ISkrCH0d/LPbEaz+9gLi4ZqJjedAmmzp1qqT/znvvir49dOiQ5JV2bc+ePTF27Fix9XmNz5HspESX0LAw+Z2dkYXwoFCDZOZjAH/VTmOuUlNdjaTDR5CacgF1AgIRH98OZ5JTcC41FSWVlUjNzEC3bt2xfvch7H5/EbzjHJg643e4ZmB/1I+MQPO4RqitrRFA0eUFlFWQdFQFb5sPah0uuBwErANRawOKiookj8EhwTKW0XZ01DLPAdJXXK5aaftZWZkIvus+JLqCZLF8/wsdkPuHRmJL9P5TCrIzsxEYEASny4WVa9fh4PLtht5SG416gnqRTVh1hA9gO3vmhOv1118XduLZ82cwctQ1aNCgAT777DMRKAEKby8frF/9PsIie0uGf/zxR9x5550iYN47ZMgQfPvttzi8j8uZbMSN4B8WhYkTJ4gB/c033+D88Q/RutODOH3kacsSJatULQnNqVou1JC8Rg1mWrmi0fibmlbZjWqdsPMps1FhU7VWLi2Htun4MU4dvcccxqygJbWnLk3xm0tFkeg9ZDgc1U4EB4Vi0oQpaNGshaDMhQWFMiGkncMJKJmJ+UUFqKo22ImcdBDEWWNff2lFldk6lwX4xwJ25pUWPUckHlno2meQTKwKCoqwfsB24OkkDB1xF+644068/PLLAgKyI8fGRCM7JwtHjx5BWlqqKNIdu3Zg/14qEqN22/UYgDFjx6LKXo3MzGycP58ML5s3Gm58AVmDX0G/Pn0RFBgE1EKAmZbNW+D8mXMyKQ8JDUZBSQFKy0twLuU8fkpcBSw2q1aJkMpSmAvMmn0LbE4bvnxqLl6b/7JMGDnpo+FE5RccFCQTIrYFGlAEGHhNACAmWydIJs2c4FNBCvhgAngK0ghYQsDBsoJ7JdPwL9hNlpXgv8Za4/sVUOR7FSS0MrvE+CLQZK4Qi9FnYXK5bSIfgmGGPAXgqqqSMjLvmnZOdjYyMjLkPxU8ZcNBhhNJpsn+ReVLOVBGNEI5CeZ1ylRXtHlNDV9j1boWNthEiefm5Uk5qNyYHoE9Dr6v/uElzLrzDslu+8/CcOb+CsQ1i0PLVq2EsZp5MQ1hIWEyuWX6HIApByptgp7s7wQcWaf8zYmsywbJL+9ludMz0mG3VwFkANU6cPzkCWEr5ublCmCwf/8BARRZ7srySkRFRqN+bH3pVxycaUi42YImo05ZcKrQBdwimBAYKG1CQECzvAooX8ZYNUFmBaf+gqFoASiV9fgXLFYTbLQCllbjXhh6FnBTAb7LQGorg/AK4FQZhpelecUfZdBaJzXW9Fk+titrn7EyODWPCjq6WZoKSpp9QZm5IneTASn9j/3DbPfub2XrOhzG5EeBXHMypGAmZcNJmxWIV8awFeB0P69sTwVUlRnsdBqApCVfhgyoVwhgGiw2guD5hYXC2quFS0CpjMwsARYLCotQWlYuK8bsQ8yXl48NTlcNHE4amE74evsgOLCOsKttLsg5ll/uJUPY6RBwkt+GLGoAF/NmLDKxD3F84G8upHCFnO/Ky8sTII39m22Whgv7BXVFdm4Wzs2+FstPjsVtH80QnV0nMFhWaWnwME0aSzQKnl39AqY1nITvTi2V4fDazolw2HyQX1CEQD9/OKpr0L1LN5w/c1YMiaDAOpjf7BvMCZwt+SYQZa+uwedJn+CVsa9jV/6TOLcqHic6nzSG1iyg1eEWAiqdnHlKhsYuy7sgJCQUW/60Gb/v8CJe+u5FTFo2RWwELhBkpWdh6MYheGnXi5jw1iQpL8un7AB+U08QHCTDkavABA25+MGFBdob1dU1siBCvUUGaEZmphhzBDVDwkLhHxAAF1xSBsqQ4BrrNC83F7N/zMATY2Ngs3njj79cFICIgOC3fbfggR3t8OGAU/h4a40AfyMHtIEXV5gjwmG3V2Lb79YJGEmD6qHEcGlPAjYLOFCL+kun4OKYb1CyfDbsPW6VBR7KlZOA41s3SpoKPrUYfSvWLNqC6+68VlbpaWx/9eBCkeHdC2aKvuRkYMCAAXgl/i10mNNS9GtgUB2Rx57Bh92MnzuSZwpD4MDtR8V4m7B/nIwnP9+zHOM/GSfjJoFJAomdOndAixbN8NydL+PWp6aLIc2xY+OsHTIpHfXjUKmTX+9ci9sSv5CyLl839nJnEBqIcUDf+7pL3bP+1r66yciPspB8gCAfA6DrPeFmabsGS9Yhdb135Y8orjJA5HoBecgvizTMQmWY0bRTBhrtid7A2DsS8evnq4xJLIkZJoNn4pwpWBq3BPfNeR/70N0Neikzj2CZYUUWuVl5CiIqH1GvK6OQQJIy+HhNQTwFI425to8b0NN65X0KSipISBkyD7xHwUqCOZqGps37CGgpe0zTUiCQedXf1jxpGbS8yoi1MiKVTalMNObR4FgaoK6Cq/xtBTQJzjLvPNcBSQLY8mBZeI735y+ONAgvCm6omawABL+VgUUWFeuW99Be5ISDdqICEwogK3OK5ryyuZQNq+Y/dZCeM834PuOmuhl6+376yZjg8MODa+lkdus8WkEVnV6Q6ONjyIVlVrBWgcXIGz4BXLWXAYoKvinrUGxFLy/pQxzr+O1mJJoMbC6IKtvHACsMVqLep+xF/ldwlOMAxyKyTGocDrH5eI26kuMN06DOsOZDGd9WgDVqflepOzfjdcavbsCV91OfWe+nHuG7mM99C+cgn4qfTVeZdiywstgMAqwhX57rAPS/7no5te2z7w2wzApWmQw1ucEK+uk91nPswjoV43UrU1GZfFa+idapntNvK5DI96ojm9GoL+k5ZS/ym21Xp54E8ayH5pVMRJZfCWt8juVlu1aHOoKDfJ9+E/Sz8l+YBsFEpkn5sm/wUHCR/5kPgoMEFvk+zaeyAjVNPs+0lc1oZSYqDqZyM5SJcVhlaAUS9ZqVsXgl8EqdTP1v6u1hncbDVetEXNOmwhhkW23ZtCVKykpx5OgRpKaniadUpb0STpdTbByODajlPAXIzshAaVExOrRtJ88nHTuOlu07Ii0zS9hT67J/kvz2CxuGmTdNx5lzZ1FSUozoyEhERdaDt5dNAEa26dSLF9C4UUNERUagsMAgTtDGYts2wEQ/yZ/hJRIAP38/PPbUTXjlxc/lnpdefcRCW2Ul60obC0uPzEQktBsqdgnnYXXrRYrtwXmReHCcT5Y5T49uXYU0QluotKwU6bnJZkXlYeiAydiwdQlat+iLupH1sGv3L2jerI/M2ZhWdk424uPbYPuOH4ExccDys/jdPS/jo49fQr++E7C9/BBw+CzatR0mthD7sbG47I/zyRek0QzqNwObt6+V0TA8yBcdOrSX+2gDrNm4Ad06dcb+I0uAoAS0iYmRRd8t548A2Q6MHz0MkXXrYu/evUICo1daTEysMBFvvHE6Pv74E5RXVAppZPr0m/D++x+I/ts8cC+uP30tJkyYgLVr14jNS5CQ9UK7t2XLlqIrWf9kI9Iblh4VO3bskDohoEe7lvZWWHg4quyVuOPOO/HLz7+gbdt2wk6k98qe3XvEBqaXTlhYuMyhu/foIfbwzh070bZtG8xu+ie8nPMkjh8/Lvk8c+YsevXqLUDkR9fPxUsbn0LdV8tQ/ocoKSPbA9skQU5+r1i1UmTKeqXcWCYCitTBMlcPCREvPZaHv4VUZrfLtxe8EORnAI3VLgeKy0pg8/ESBuiZ06dx9NBh9OnZC5npGUhLy4ADNuSVlODshQvIX/UF7luwGa+89ymy9qySRddBo8fjxonjERUWjBZxjVFSWoiIqHB4+/kKplNZZQcRRHoUsp8EBNSBEy4hShBEJ3NXSU2ch3NuFODnJ9eqa+ySr7srHkPKU03Fdn3iqSdwZM5QsQlHvrQcRw8fRU5WrhDS0jIzkbbsxKWFJoXcVFfqggcX+F54/mkXK7q8sgwNGtVH4uiROHfunKD+06ZNw86dO2WV+6uvvpJB7d5778VPP/2Eo0ePYvDgwfh+AUdyalfD2nz02blYtWoVbr7ZMDS5+n5072sWbUZtqb431FrswLqEZF3WVMBQLQwF+3SEUgaiddmLWlmXrq7kc+sIQ42v/G2ViI4WPK/Xqa0VuIxFz/4TccuMWdJwCvMLBVxiJwkPCxdWDKnaXn7eqLRX4fz5cygsKhAU+MfwZZdo71wpKO6CqqoKHNy12VQ2yqr0wfUzJ8LPLwBFhcVCkb544SKC6gRj4+pVQFgwhvYcgNYtW2HSpAmizIuKCpGRnoaCgnxs27EVecUFOLqfy2YBaN+rF/oPGIBPa+YaLilKBAXQr34f9O7ZC/m5eYiOjEatw4m2beKRmZYhyic4NAjJF87D7rRj/6EDCAgKRFpmOprENcGKDeuMgUxdqKYBUw5Ohi98sPD57/HSvBdEUbFT0ojhb7J8ap21oqQEBDMNMwEoyBCDTSaqNQ6nABLq7sraobHjdiG2sBGtgI3UogI+WqUWt8kr2WTCjrK4muojAvqZLsySDwuzy8oSc4Mi6hqrjDKbS5gvCsTot7pp0u1SAcTQkBBRpOwjnDALgGkOesreosLlRw1UyoWgojFQ+hru9hUV0i+JZJLlRxfEkNBQmfBSsYpytLmQkpKMevXqivsn0+OAFxsbIwBop86dEV0vElUl5aiutAtAUFFZKcqVTCAeLVq2FMXMgYJ1ykFNVkKCg8UIJshIFldlVSXKK8rEpZru8mkZ6fDy8RJ3a06aV69eI0D2gH79UVFegQaxDVBVUYXu3XsgKChYVn/EXdwCbvG3AkjKTmPbUWaBVd7yoDL63O6wRg2La6qVGWey68TmUmafujpbmIHaPsRl2OJSfyWTT/Kpz1vAbDdIaWn3AtpZQDNtz/quv/g23ZO0fFYg0e2ObMnfb7Jwzbwrs/MyAFTlpqEDLDK/kiWoLtbKJpY+QzDTdLWWbxPYdIOXpgu0gpW8X4FBlan29ctARe3H5rcyKqygvsHoYN0AdeoYbDSyfItKSlBRWYWSsjLpYzm5ecKQtUt+awWU4jsJylDnFZcWwFlbI4aGt80Lft4mC1Y0lsH0lEkm80KgCS5xgSBL0WZzwVXLyaBd+gX1KI0W9m+yydhv2BfffuYj3PHMzWIIfpD6uUzM7im4Vd6ZkZWO5s2bCVu7uJhAWwaaNI5DbGx9MZAI4NNYpYGcnHIO7wV9bCxG0yXxLWBih+tQWFSKTf1XInHnOCSOuEZWnSvLysS1iMxwpp2fV4DmLVugRctWmPrjFKy7bSPe2TgEh79uKAb36dHnLgFAKUCnjI44cuNRYziMB7q91wP7F+1FUKMylCcFY+IrkwUktFfYhXl43dpWuMfxCcZMHiflFlan0ynhF2i4Uf+wPLQzqEeoVwgoUpfV1hoLMexHrBvqD4KKlKnN20uMTk4IWHfUE0yP+o+A4oBl3bFi8CYBwm5bH4cvrklDcUkpXt5V3+2W+u3AvSgtKULypgPoM2WEsCMIhq2Ztgxjlk7C8vlL0WfcYHk3jTKChnShunt5PXyHacJk5MFJO8EIZYfFDZ2KuRtykYhVci29rBHGTB+G5a+vNyaHJutl5G2DsPqOzeg2u70YqUOHDsXjvs9j0I+94OPnK+MjJy0L2y5FwtL2uOOOO7B69WokHU3C+RmpGLZtsOhctu+Nf9qCDjPay3h5/fVTsXffbmHIcpGXupsM8pdHvGGYRGQdfj1Q0l/1yEajLtVcUocO2ghlwPD3Bgiwy6bO/rvx3W0Y90wiflm6SpiHPNSVOd8RiRHXDhd2oo+Pwezi2LT+u00ykfUPNlyJnQ4fPOvzCubgKQGvKEe6oYqLdFHwJXdnZdoUAdNem4bqGie+X/gjJuAnqUMCJkyPh7IMlYGn4CKvEyxTgE3BNys7ke6hCuIxLV5Tl98rmYF8p5ZZ3Z+tbtFW92plSlr1N+9VMFHdnfX6lS7W6nptZRxe6Yqtrq4KGmp7lHEMDrcLuAKKCqCqi7S2WYKGfJ+6dSvYyf8qA14XpiLbC6ue82sCKQQPFShUN3krg4r38h6eY5choKJAEYEVPkPdRdd8BQ6NSjXm8zz3jgnC8N08T9Oc5x8zvfqsQImCNwqoKOtLXfP5vDntUPZs8bpw1BtuuOQXbwpHzOAsZCMWdJduP4kvAaKWjpUJF9uryH3yculv1Gn8doOKzJq/v7DZOf4pCEi9pYCilW1oZTDKb9hQXlkJbx+DIa42ibDna2pkom5lPur4fxkT0tsIK8JP8MJEadO5N+2U5/Rz5Xtjvmwv7tIKRLKcEoLAAYT5GKzVwVNvlfysXzjfIEppW+BJK0BomVhedt4K/F2a7lxi3lmfMxqxcWgd6vPafqxuuwpsG53gkiu1sgN5TvPL32yT1MdsY5wqsf0p+47tkgenswT2DGKa0e744X+mxT6g01Pez/atwCD5IXyG4KSCqtb8K2Cq1whoEihk2+T0k7+ZT87ZdBGH5WV+mSdDWRn3Un8r8K7gvFVuOhXWKbLK1Up8sy4MWOWkgKMuJKjszwLX9JmMkKAgYTqRLUiXYo7dqAFeP/IHfDppLvbs24uLaWlYe2CZyGda89uEqbXE8TW6pvRB86ZNERoUjAYxscL2v5iWjoLyKtTavJCbm4MNGeaCQQDQp+MQuadLlwQ4a2pkjhXXtIlBKgjwR35uLvx8vdG0cQNkpKfi9nsoKKOwTz4yT/KnYVwIMJI0Q3tR+8pLrzLsCJUZsQzGbihC5zZDcfjUebPSF5hMvwD06joUuw8ckQqvF9ZdwC6Hw4moqEjs2seQAsYA1im+kdgqW3exMV3yn+/QdiyCQoKxew8bSTDg7YPhg/rJPGvHzoWAdzwaxoSLm/DWbT8DnRsBh40Fql49E7F7D5FdTr5Zxu/Qs8fL2LN3O1q3bAcfLy8cv5CGh++Yhbe/+goDO3XClp070Llde7G3aCsRiJM5fnCwkE/4m/YX2YJZGRmit6ZMmYKNGzfi8OEjaN++AwID6+DkyVOIio6R0CwkryxfvgI7du7C+++/j0mTJom36shrRki+mSYBw0+K52Ni1UhhEBIvIhj44osvyqI68aRhw4YJsEXX5l0jjuCGc+PRu08fqatvFizA4MFDsH79egwYQLvF0IMPP/II0lLThFlJJuGRI0dx000zsHfvbuTnZSM3NxsHJp82qkFd9GcC178wDg0bNBKQlNgKwUKGoWE+qaPF483PF9++eT/aX3M7Bg0aZOTF21tAxSNHjwo4KvPPmhqxPan/JaRZTQ2C6wQjJz3LCPXjcojLM3ETXl+yeLEs8jdu0BClxSVITU1Hm/YdUOFw4Lm7J8lCznOz38D+42dw4OuXZZxpNvweTB07Cq3jmqBV88aorCyDy9sFv8AAwUk4r3HW1MJOYNEBBAYGCaDI+Y0R8omLXxoWzCl9JtDfXxbHCSgmJR1FRVk5gufYxF6gbctx32/EMyjKL8DFA5uMcZ+6grpNF2cUTNQFYh0DTB1jQ0OXa3Sn4cgvzMe99/9O2EQ0CAkkKvPohmk34NNPP8PpM6cwffp0fPjhh3j44YeFRcBKfuHpp9GhSxeMGz8Ws1/sZWpsvkm55bqEyf868it4qDmi5tJrin5RiyvP0lSmbi2trEU9z04bjMYtHpYTqec+twTk0cA/qhWVs66MRz7B1mflb/I/n2NnTgQ6B+C6DtehZfNWiK4XhTqBdQS0IfPOBhfCIyKQlpUOu6MaFy6kSENKS08VcHHfrAMYtnQQqmuq0DSuqUw6v1+wDHCeBeq1NAak7UUYcM0IdGjfSRgbpaVl2FiwTbI0tOVAZGZkon+/ftiwYT0ef+xRVFSUIToqChUV5diyZbOwwTKyM7Bl3UYpf3y3zhgwcCBOnjqNrRd2o6VvUzhqnEiJTEN8SSsMHDBAXE57du+B/Lw8RNWLQn5uAWKioxEWEYakY0dhd1Zj6/atOHA6CR1btUVsg1isfWkjMNcSzpID6GDTOEwD7t99n6xacWWDCr9h/QbCOmPDj4+PR0gwqbheQmkOCg4SUIkdgBPS4OAQAcw4WRc3OZdLYp9R8XMyrHEUOaF3AyoaF47goww2hjGmTEbrt4KOvwXG8BkCJxITkbEUFVA0XYz5DCfH6n6rgIY7dh3jz9UawAbLQ3dnccnz95f/7CuMC8ZJJMFEBZSooJhGIJk2ZWWiqHiOTBUqLIJwwl7KzpZJJH9zEs5JI9ufxtgJqhMkiporZmx76RkZMrkng6a8olwo9TEx0XIPFb5fgD+GDRsqz5NRmp2ZBUdVNXKzDAblhYsX0atXLxkMGE+joqrSAPBMVpDEwXQ65VkCJTyfmZEh//0D/OR9ZG/RnTI4JAjHjh+XAe3E8eMS160lmbh5+bjxhhuRk50r5WGcDMpLGarq2qwgkjDczBV1sZvM+HxSdxaGoNT/FTE29X43KGjGC1TWn5VdZ3W5toKT6h79F21KVZB+K6BputkrgC3t0xJfUG9XwNHtlmwBNa2gpZW56wbF1ZXfBDCvzIrV7Zryu0w2VnBUZWjKTcBCq0u16WZvBT6VOaqsXjfYagUPNYaUKW8Jf2C6TguDV8Bwo7/KQGgebqapxq40wydInkzQ38qSJAOxttYBXxOUESaJD+PpVSHlwkVx86VLKY0/nqfxUFpWhrz8fNhsXoioG47S8iK4YDB9+X4yE3n4+RjAPvWYGBBkK/oSUDTYuRwzGQfovf0f4qGudxvhCIS9VorAOoHCxnvk+NN4MOhuvGv/RIyd28tm4AvH1zLk3We7U1xmXjnzJh6Le0DcTMgg5BgzcMAgyd/FixdlNZZ9njEPs7OzkJp6UfJx8eIF1LpscHlTp4aitKQEdL6PCIuAw14Np6MGLeKaiSEYEx2DRo0ai+HhLwxfP4lduDN3LObMAxqci0ZG5xzDXuWw3Qjouj1B+tqeYfsk7/5PVcF+NkCGx7cjH8KB2/JFX0dHxgg7P+KzthLPi3EIZ2IuVk7JEn1N3URwlQtxslhRXiH9nTJl+hERdUX3qXsM9WdGVibOnjuHktIS1Nv4BBwTPxPZlldWSJ1QHjyKiorF9SMvNx/evr6iD2Lq1xdWAd3e6SIizGY/Xzy+wWBgfTsmVeL3vjNvHRq9lS5ARRmCMHJETxmHeC8BRRpmBFqbLxuPT9LuQUKjg2KEESTip/3Q0Wi84QF3fLt1GC5ATcOh0zFlylRZVN3yh13o+0x3mQBtuG47RiwZgLUjt8L/oSrYfwpA9zntsWbKn+IAACAASURBVG/KMQxY2RNbI/aIp9KgJX0wefJk/PDDD6K3Q0PCMG7cOHz15AzMeHWuuBs1bNhIwqAsWvQ9ts/dLRPeRxb+TuIS/fzHNW5DcOyrhuvTr3etk7lWv1e6YftT++X3dV9di0WP/2w09ipg/B9HYdnslZccNuKA0eOvwallH+FcWktjQs5DwQQfw8WZx4ARQ7BzLVkSxiGx68wYZt189mF/UXfD2NcJtRqqVscUBRI+AKaem4a0jCxUr3/LDXoo8EUX16ZIkRhy/Gg8QwXDjOIYMQeVEaggJOuP9/FQRqM1rqE1xqAy2qxsP3UXVmBVwTm2CCvQx/SV8adAqBVUVHahssqs31ZwUcuiTEUFGdWF18pwtJaV5dQ0VW5MS39b40SqC7fKhWkTXPJHFewLAow6Uw6AmvYETsI5L3bA+YrPJZYWgRGyFKeZZj3NeM7ZVcUTMCGjUNuB6VbKdFhH+UWRRvxGfYZp0c4kkEJ7+Uq2lfU/5+rKBqMjEG1UmvN8F4HNmwy2ov1QAIISDLZq9qZYBA022Jxaf6w3rV/RMSYAazT9Sy7yCjKz7nm/9/WLRNdwbiQLITaD1cgxae3S+Zf6jg/Qd+Rkt00QGBQkupj2nZXRSJ2oY6Ome3Hhg1KHFxCHeiZtjMCntjFl2HbHPthv3e4GVGLmd0PWjH2I/bq7OwwB833uxkPm4vUlt/Ll7392yQWXctQ6V4DK6oprBXfdvd+UuRUwVEBR9cdvsQx5TdNTXcH/VjDSyiNR8Euf03zyvcSI2G5M3eaO1cprBOmU5cfrbBtk42p+Fchm22X7VEajukNrm1LHOKalLEKdajIttlmD/Hv5oX2JZznNVKKGxrBluZTJqAtABvHbSJPvUHdn1ZlWGak8rIwilY1V71rlp8xxykL7ni44UZaJwLVeM4QRSFCC8x3a7nQ57touQZiJEXUjEBYRjsNJR3Hg4AH8UPkVRtZOkZiHC7M/x8TgGwVcYQzFsJAQATqSL15EOsMpccwuKMQvGxa42bE9ewxBRHgYOrZrh+PHk1CvbjgGDxooMfsqSaioqhAvvQ5t2yAt9QLOnD0t4+VHnz1uCmgbnn96gSVcVA3+8Bor8T48/vCDePPtViaQSIPHWOEY1KcfNu9cbqK6GhSSlamBJfn8JaR2QJ9bUFZagoNJezGk73BhU+5POmqChgCcZZgyfiJy8/KxefsBdEuIx/7kk0CxIPcY2LGnsPNI8mB/X7V6hZsGe+2428X+O3SYrtImXZuVH9RI6qhXTUfs3rOTq3cY0bun4AcEDDU+NYFDzss4x+bcjqAebQrak4whSHCPczNHTTXatmsrAF/fPn1Rp06QeEf069cfMbH1BTQcO3acuHjPmz8fXbp0FT1FEJHu5Y0bN0JYaKgAdTy4CEId2Lt3b1k8Julk+fLlkg/+JphIFiPnxH8u+U509Ni04XjwwQexfft2cVsWl11nrZSHc0emd/bsOTz19NOCL9DbaN7cuUIkOH/+NFZ132L0JbbZKUDTxBRcWBcnMNI7la8hLS3dZJcbrvIkz9DD9sTxEzh37rw7HBO9ZWhXce5LkLBV69YiQ9q5tFdpj3IeTRuU9qq3zVs8mij7etFRyCvMx969e2RR94dFixAaHIKunRNkTn7uXDJ8AwJQZrcjJT2NLo3YNG4JIt7vj9R929AN+2RBdOZDs9G3R1e0jGsMPx8vuLxcCAwKFAIP7Vku+pKMwzkN64o8SeaFY4URXsMAFTmRUfyCNi3JQsT3XurzujT3BeHTsfP+MDjf7yig4jIOntQv5kK0NHNdbFB2uGnTub1OTH1u69iuuYtGPgNIHjh6GKfYCWKC3fFSYupGSOYeffhJPPvkPejWZ4ibIUWAZev6Vy3xAJgD1bJlaNx8JlLPK6LOHFiXSKy/1ReCLUHRfF1yUW3NdDUNXcZkKYwYinFtnpCJU+o5xmg0hn/D8tWSE4BUTawalO/V+Il8nzInOSpw+dR0FO+XKI309mtvQ0LHBESG14OzximbtAT4+aO2xikB4wtLSyReHUE+m5dN3D/JDGvWLA6f9v8CTx5/FBdSL0jcw82rGfSZeYxFQt8EHNp/EkOH9Ee7dh1klYBMs+037sawJQOF2ccOz5Wbj/p/geePPyYTHjJg6PK8Pmkn+rZMwI5thwBnlmyYE9+8MTp06ChAzon9Z9GpV1vZ5OXc2fPiWsp4eAR16G5KxRMVGYWKsio0adxUOtyadWuk4bLjSHyH8jIEBQdjw8cbgFcMsSUeHi0dffGji4Qhw0nQlLXXISI8HBlp6bh2zDgBjVwOpwTXJZuTTEQG5eWKgzVANcssk0NlUVnAIgUQBNCzMsCsG3AQUCQ4YWU0WcCIv3CB1fh85mYt7HBUjgoq6gYWwrQy4/UJaGUBqpShpQwuMvGErWqytdja1Bi0uuQSmBN3OjMGl8aUYz9TV0n+Zp1TLgQmmDdVXmQISpy48nIBHJXWzmUJDbBLxcWVbg4OpNLzfipCpklgkgwfrrg0bNhAWIUVZRUSvzD5PGn6xmAQHsH6CpHBmYqXgwAVlgBIpjssASGNR8Fy0XBmPVJMfE5iqthsblduDhRMg+77HEi4wsf8kAVNORCopCuzxgsUtiLrpaZG3MetG+soU5T14wbLTNafAk8sC9MQ9gDZRnqdRrqZd3Vvt27Q47b8rBv48Fkr2HeFfWhtm3rJfc48oYCi9VEryHhZm7JuHKQMRWXIWYA/3ejkN9u+5UWX5e8K5p/2O7n9io1iFPBk/1IQUc5Z3I6F9q+bJVniVypwrhu+uJnFyh615OO3WMOSH/MedzxGgo92u7RpAe7NjYhqahm31ZgQERRkW6RLANshXaBz8/ORnJKCmPqxiKhbF/mFBcJczCsoEOA9PCJUwHf2BS5u8PnIepHIysw2GLguI1aivZrxBbnhCPU+A+b7wNfHG9UVFQI+EmDnAhPvY5+lniZb/O4ND+LuurPcMVX/dPQDzGgwTQC2OSf+KEbQnfXuFMOFgJCr1oUhg4fIb7L72DeoHxhyg2XavXuX9D3mmWyBbt26yGLWkcNHsO3FvRj39jVITByFtavXokGDhlKe+DbtEB4eIaxHutjRODxyNAl5EQ9jDtfgHECzwsZIHpGKbvsSzEDm3tjX6yDwosGEFOYE7W4eCcCNt0wTXdS5Yyci+di+YwfWvb0RtngXeg3qjXWbkzD6mu7SRxm/hjF3u3btio0bNsjGTAf278eggQPRrXt3pKRckLSYVy5icAyiS3NGZgZKlj6OXzEWY4Z3QTRZ0nWMFWD2n/BQjjmZshBH8I86pLS8FG1XTsCxUUsxe2UF7hvE+DF2cZlhHX20ty7enR6NXzouNCaSscDYeydInTFkibjyMu5TVD0J5k6mIttW+OqH3Gw5uokStCHrTgGHY2kdMOqe4QLajrxmJNatWyf678CjR9xuciNeHYi1X20RJsq4LcOkDRcXl2BDn50yZxlwvLsY4m9Gf+AOi5y4abDkjYY2V+fX9N2CIZv7SJ42zdyFu3feLIAujXROHGj8PjX/DP50e3vpKz/cvRyTPkwUeS2+YcUlRo+67ikDpwwY+HFfd9y49S9uFtMtrHsR+o2/HivmrZY8EZRRN9oho0bg9ytrJC4vGU8KyljBrWO3dwAeMifdOqGlyXUfgKcANDsLHG1pmF1pwLXfjUYtfPDLc7+ge8JeAeYu5MXBP9IAg8ISigRIpPyVGaigmMYLVPagbkjC/BJA0fMKICmLkXVoBf4UXFMWpBWwsQJ+fE7TVdYhu4d1AxT+1/TUdVnVs3WTGavrs7pbK/CogCKfU1CT56yxHLVM/NZNahRg0niMvF/dxPWcsj+VyagbvGg5FYTVjVxUhpTNhao4AwDUDVKYQRJ7FDRUVhjNbAUa1U2Wm1IBwlZlPu1lAZe73VpdVGnu0zxXF1KdRugmMDpNUDdQBVN0v0IFZJgH0+SvNzgP+bsiUa+38d2mtwFOa5vROiL7+Avc7mZvlm8LRkz/S4Atn5UJfsAu6Rd00S92hF8WY8odk1LBeCuYo+fCgV63THIzFXctXnLJ/VXdxTXGoWbOCrhZjQueN6dkBGtZruFYJ+0y6p6VopOpe2xeXhKiKfXLWQLPs065WCIMVTKIdYJpspgv2+xDwazfAhWVAafAMfN25X363+gwl8dMVEBRgbIrXXmpK3goMKmAmTWuoU4biQWxnVgY4+6IW5qG0UmNw7rowfLzvMaRV86LuuwrH0XjJeqzWjb9r0AjsSue04hXTI/5Y775LmXWqvcty01wUWMmqsw1n9quNX1t91ag3QoMaJ9STEwBA30/ZcRndZsDdbN+Chj0wyRZaFvnu0jCU3TtMVTmM7aKGoTXjUDjJo0REVkPew/sl3Az6+ovNkAeMkHJgB85BWHBwYCzVtyeaddvcRqLX4MajkNNdQ12bF0FlBsV13XQSLHr2jb6GVGNXkFa2gU0jI1BVGRd+HrZ8MQTE/DGnEVoUD8a0TFR0m9GjAzFzJs/xNz5K4Ew4OGZN4oNRxCI8/PnXuBKRzjmvPaF2FLHjp3AytUvmQCk7qSjvv+6uYk2pCK0ajkZZ86uN+morBh+jHBsXdr1xcHjpzG4d1ds2rUDCAoGyvMwasgYrNw4FcDduGX6LZj3zfeYcO21Ets76eRJwGl06mFDxmD9xu8xOvFmrFg1H21a9RNG9JFup9HzWCcZ29My2IAciG/dX+xFblKTyzkfXGjWrBm+WfwrRg/rJ+M+51cjRoyQ0Ci023XTVAKKSSWp6BjWBAMHDsSBQwfQuk0bzPvmbXSIH4ghQ4bi/flz0Su+nekhEyFsxrvvvlvsGe6bMXJkorgyd+7cyb35Ce0LzlkJxCkZhixGAo20XxinkfXAUDCcV3JO2LlzAiZNnIpWrVpj0aJFgn/Qtj16NElAT84Nb73tNmEmMv3cnBw0a95cSFWM6ZiVlYHiknxs6LHb6COsqt7AqA0DsPLmrRh50yoET3hb3Kj3zh6JHk+vlvTnDHof1301BnFN4vD924/j+vvekrwzDBjzpmzOuGbNxDOPHn4sF926WRbew9+UaXZ2jrQx2o7Uq7RvE0cm4selS40NCQP8xVWa927ethXBYaE4m3weS3/4AU7bXEx3BSBt8q/ISMtA3ZBgdOvQATOuvw5VJaUIZgxEb24ORu8ofryMcGPVdpm/0w2aTlreXt6CGXA+wHiStFtFv5OkFVFXFtcdLhf27T+Ah7wfhOM+b0yfMQP5RcVI+eUNnGM7Zl9VGaqjr1VHqy6zLiiZ99mGDe7pYuGvSRyJ0ynnkXLhgqDNBAXYaGiUctOV4sJyvDr7JZw/yZGcHU2BQ41PqEEqFLgD4lqNQcqZeSbgqNpMNaFyxK38eR0JFdjTtJW5aI2nyHvVjwFo0uohARQ5Ebl49gXzndTufI/y3vmMbuLCc1QUzLduZGL1vahCy4THBQBjDMl9aYcxNH4Q+vcdgLat2yI4MEhort7wklhwnGhn5mYjIztLVifoq86NWjhRbd26FU6eOoFlDy7HiDeGYu0vb5gFNUfLkfGSzaFtByImKlYaHCevVHwEadRVODnlPLhbL1FmTpqWLl4JcOPipsCkPolYunYVkK9Rg8MxdcZ1SElOwd6Dx4HyFPToP0ZYIgwASoSa7+FOTVwpiI6KBcOAde3K2EneoiS4kyk7iOzIWUh3QCM4PjvWZ80/xb3p9yPrzUFSliVzpkiTmL7/ZnFxbvXHYFS9Hgovlw3+Pr7o3KEjysrK0bpla9lsRnYmrqgQtglXGjTWG9NyAzwmQKFMJAWN3AxD071DWVjaei5jJ2pMOd3ZV0FIK3tMH7Tu4GwyH5k3Nbp4m77buhmGPC5AKKQjC+vQBIAIeFCpGm6ZxkYUBEY4AEu5zTJoFggYCK3a6RSwkCALBwVNjzEcqJQYq4MTbWU78ptpsc9yks1Bh/nmJjBkGTJNXmvSuLEAbMr6JODDAYf5k++aGjDQLPPGd3KwJ2DFVSilewtDy1xxt25IImkQ/DTd1vkc809whXrk/LlzMohwwyauADEmRnzbtu7VdwZsZtkI/ilIybyqa/xlzFIOp+Yu26xvya+5yYg8azIW1fVW25S64DItdZ92xz/8G27y7ralQJ41Pqe6Z1t2eZZ27HaFN1izVpdpTU/b+2WbCVnao4J5bsBbdy3/Dddqd0xC647nZvxIjZeobdX6XnF9trg6yz3WTYhM136tzyv7gLIlL3PhdvcJY8f1y9jBFjaltdxWebk3SrK4rcvu3rqDte4YzYUAYylOghJzIUeog9wsyOYlbvhs1xzTzp0/LyEpqHdo6EZGRwnIePjIYdFDEqOHDO2wcGEI0v2WnwB/Iw4g3fiZuAFa0mWGu4oziD5ZxrWwl1VIkHHqS8b7I6hP0P7EyZPCzIuKicbu3bvF4GUb/arPt3gm9XHpCwxAzd1sueLKvHJVmYHO+TxXPekuROMmLCRUmN5kIXL19M/Hv0L3mq6Ij2+NqHqhYkDQtWTo0GGCfSefT0GjRk2E9Uj9W1JchmbNmiM0NFxcvVu1bCUst45PthcjLCwpWEBL6h7qj8P9k9DvUG9ZYOD/XYP2Gu5fScCQ4wOx8eYtAi6ujRuO5Y/Fi5GVV1iAzKws5P70KvandEebuJMyOSXY5P1cpoCIXRK6SL9mTFkGq+Yue3QxoVx0I5viUmPhg+MR640g4Pp57+IhvIM915+QsZFtj32a4RLsFdXIzspBSVkJdi/dgr7XDxbDy+bFWDdVEqi6jIx4ew2mbxsiIOCb47nBky/mLdmDRnnpSLx1tKQrOhyQuqhbN0LG4qdX0mMuAStGHcDxld+648+lm5S9FjjrjsdHMGbQ1Nuw+4cPxf157PTRYogWFhagvKIUvr7eWDVzo2H4lgGT71tsjKHqJOEApuSPFj2+o/Eh9DhvuC2xvNyg55OY+Ri0qYfU1fKEje74XnfsvEHyvOixFRj6VE9hND48/nkxEkfNHiD9Z/n0zZfi4ai5pqwvC+tw8OsDsOnRrUj8cARW/X7tpbVec7KbeMMIN5PK56e74XXdVxi4qBnmYqYAFgpQ8TeBv8NFCYaxqpPvKmDMK6OxfPEKrPRJxKiyVQazgCZMCjD2y5GoqfVC7E/XMyS+ewMRuk8TzCTYQSaswRM1mIEK2F2yJI2NSRTY5DMK/DF/ujGLFQTU3xpvUBmMfM4aA1HGGxM6tTLbeF6fsaahIKs+o3m1shT1N5/nYWUXKphpHTv42+DYGTv76nPKttR8KeOS31bAUTdjYT7JilDA8kpQVOwWcwds63v4nHvzFt5EEJHsQN28gfNegvXKfCKQd7dZAtY1/xN01MmJTmB4i04NFJTSax2ArtPGi144sHoRnEU+0jYHjZ/ujrF4eMWXKM8zN5Xhc7FA7wl0ZwRyV80RedG9mcxaq6x5ndLU2IrKcOV/Am3HkjqgfQcWCjjm6GAALmVA0+4pl22Mo5uiiG5QEE6jNikYyKmQ2f8N48WyuYZyLPht5VgoEG9UyOWb5lwJ2hnelxh6603CeuT4oTEUOemkDc7P9kUfSDsjGzXM3KhIQF2mx3pTEI/5szIVtVxWMFPZfApUWQEtaxn1t04Hf4vFqOkajfxyVqq1rMqg03s0bc2f9XltQ7pLOL+p+xTI5DOc4pLVyHfwN89pZC5lvCowqcxFnieYTndoHmzzWkeGQjDSURdnntO4kWwPZP9xkU5jMuqu0RxrdV9RTlOtbs+GgriUNwUV9b0KAmjcS3UKtPYrTUPbocpQxwEFV02m5diOs6TfLTv7xSVXcZW3E7jtngdRJzgIoSZDsQG9EXJzsOzEl0ZedX9Urfd0s4GMNOXFvO02O3yY0Qa7dBosLpvtW7fGNUOG4Mt5X6BZk4YIC66DqspyeLlqZXO1gDr+iI6OkjGR4cY43/jwY4KEGgchCy++wFVT4MU/kL1YhUceelUAmOKSMsyd94TZwCl8H3TqOMHwQDHJJuxDhw4vRXyb0TLuHT9BKrSxItCs6SBER8aivLQcSaeNbbjHjxwoniS7Dp2Wih/Yc5rYk9v2cWMXBzq2v0biH3bp2g2nT51ETm4OevfsIeM7wb+Ui1+hZfM75P3nG6YD27kCE4DBAx/HpqidRqxhex4a1o8XBmej+rEoLmJcR193vEHavgyTQ9uDfZ/AIkG5lTN24I20Z2U/DC5cciGyoNhQTCzbpm1L0DKul4B5dHPmHJYLlYz9vCfkBFY/uQRfffklNm3aJJ4Sf/7zn9Grd28s+v57DB8+HL8/8hZC19pk7wcCbgTomJfVq1bJfJQbs+ic8v9R9h3QVVVbtDPJTSOVFEIJEHogoRMIvfeiUkVF8InPBnaeXZ/Y8NlQUUSwF3qPFOlVpIcaeiABAiSEkl7/mGufdbPJ8/0//h0jI8m9556zzy7rrDX3XHONnzABp06exqHkY5Jpwn5mez/99FOpzcHNeDqzm7dskQIp9M9YoJbZi/SFGVNScuXNonfN/IoH7t03GPN8fzdryrEV47cPx4+TlsiQ+XYpQOEPfhi/fri0d89fe/H5F9+hv2sNWjyxUuZQy1YtUb9BA9ngJtOQKexMTb95y7ATOTfok3L+pF+8KP49fdqaNWpi44YN2Lt7DxI7dEBBXr6AlM3imuLsuXOSXRMWHiZSSW8/NkT8k47D7kOJfzAS5/+CbwFcLnBhxMSHcNfAQagZEYmI4BB4ooylCeDl8pA4h1JmRSUsZETMoVgIYZQ0InZEMJG/Jd6lBEd5Gbx9/JCbX4jrN29h284/cfrcOXh4eeNWTi4ubJtvNHRpfxRHt5/JnBj6HOKU59/6HNNNMcIUiCovl5MIOu5CNeoChoa6Bc/ZEXFxcRg2dBguX7qGfz3f2lmgFQI84dUbIitjEarVGoWrXUzZasznk1bVdsnh5vnVOilrUJ+givy7UK3OVHHm2RGZ6RRRsbda1ButzL1XIDATDZvNwOlj3PKu/KIltuFWGhkufFpszji2kS/eF893Ax16TxemCqtd5uXmo3fPPqgf0wDhoeECJFILztuThSpyDDXXoxxZN7IlaOAEZ7VbirWSoZh86CAyszKx9cBOIIsjplbYYUkGAL26dIW/bxUB+pieynMwEOUCpFFgVedz584iPCIM76+abppfaEZzzP33Yv76JOAKt4FK0CbxH7JgyczZcnKfLLRBQ3vI+chUfG7pq4KnPl/jCZnsrBIUFhqJrl26y44BA0oKtB45dlTAZS5etmvT5E1oNy1BjBY1EBj4/vi6o9N4A7j7/HAs+3kJRtw/HLGNYxEZFiGAIlPubt+6jRbxLVCnTl0Z43ym7zpVVjVNWA1aZWYgDQrnhJshpewoq8qypowqG9F9DmdR3VGEwipEoSmuyrqyGV8CKDrsNhoyt4abU6BFhtEBY3JybwuQLMUxnFRPZdHxMAUQ2S5qBUpBEefF4wkW6jX4PR7Dl9EWM4VdWLpeKkuxglNurrSHfcd7J8iYccUwa9hf3AkivZm7OBw/HsO1zWsRjJPfrPJHTQhvbwEcFfhh1Wm+pwVkOPbudFMbUHSqJmshGlZb5TXZdp6XYDX7g2kRfKAcO35cRGppsBMSEsCdn5o1akibeV/UmGS/KPgmYK6jfSjttVLceQ9kqgmo4ACc/J8gLvtKK4xLQR1WiaYmpgMQy+pz0mcVtLMLutjWw2b2KfjmTn3nWFvFVuz5cMf5CCI5fX5HSrUFRiqz1QZr3SxAp+CKPQayVizGrIIg7rZXLgKjIOT/YBDagKCdKq2AoQ1uVgb179BsrFRF3Z7j/y+Gor0ZwO/Z15ENBeuepPiMc//c7MgvKjQP2rJylDLVrMwwyhg08eGflp4urDaCVKwiTBCSIuLU6SNjkZs/hgmeibS0dNFaYSqBr4+vgDQ8d4XIN1PYPERzkYBiWWkJUFwqmkC85oW0CzKfuXFAhyQsPFxATDogdJj4vGjeooVUoKbDRsZ2SNVwNG7cBElJSaJLs3rVKinClbRipYBJXJ/c4OHuLItqsZovx5yMtYLCPJw+dRwXL6YJG7Fdu3Y4cOAgHrh/HKpVq44VK1bK/YSGhAlD8dq1LCn2Qm3b0UmjKgLHEiDyZJi0kT/yHPhqvzA7+i3tjT9yNxhAwEnR6j69i4CNu1/fh4S3WoujVadejPT1xoVbEBt4HCdSYhEQmyMAXKNhj6NpbFPZVGrRvDkupqeLYDUdVWq/8vu0Fbx25vUscd74Yp8SVOSzqtW8eAEDfxhVanZfZQ54IDQ4TKQ2yOTnxo6vv49MDyPj4kKtpPFIHfgdMq5cxcT9QzAJM9ClRxt5xq9J2oIH7xuMspISLAtegpw5AbhvZF+8sSgNazBAgCcCUGTf8aUMJGV+sT0EZBiYt37gVeTcJsvShaNHj8nu++IFS6SP60ak4vyaGHGF+n/fDd4+LiQt3YjufdphS+JedN7e2h38L8c6d1ZVwtU4944/A44fohag/8GuWBu/TY7pt6+z2DOmlS26b01FAYEIYPDj3ZG68kscnRPvBjD6buuIdX3/rNhfJUjouGW9P+qBDdM2mzHWwJKfa7oLY+dnDWtgx+/LkYtAST0mrEfgRQFWgjWlBU5U+zUMO5FMRJ6L52amg+OUPll9Br4smFTB5soEhr85DHlFpcjKvo3rm78TxzsrJULmkmoFck7ZRVCMV+W6o9qzAoocQ01L1RRhLc6igJyCdlrpWLUVK6cxK/CmLDYbbNNz2CCesg7tSs12ajbbrW2ytRy1XbamoV5LwUYFLfk99ocyDrVfbDamHqMVnTXlmfOaf5ONVivURP16bQYaTHvmdwk6cVwJ5CqQyWM5B2T+EFCkm01Q0agQVYAICgwqiG0DHjrPFIDibztksAEO/p1oGI2thz3i1iJmIS21FbQXJ5eabKVGd78kNoJsEgXSNDXM4pYKYAAAIABJREFUY8Fodyq9gqucx/a48m/VndT3dTwJlPNvZeUeTY1H75j1AlLyZxcSRYOR/wWPmiV2Km/hP+Bzz2ycXfqWvE9g080GYzgQYyQERMuQ7jzDBYJVyj5jurj+bafzKivTCaAHTPiHWxaGz9Uz301EckEr93d5DWX2cg5xPAtvOECimQAVPxpcKjBsjxOPrczI0/HSMMf+X9/jbztFV0FUPbZy+q79vgKWZuFUhHY6x/R9vQcblObxBAoJJCoTUD+vzChUuX0NOW2NTl6Dc5wgIrFq4j0cJ/telWGpjEn+r1wctoPnJTCkzFO+Z1d/Zn9rcSO217LBzoPI9L3OB3W29Lo6NpXHj/NKN5Hs/iMwWhlI0MJHvAfORVUQY9/x2vqdUKBXh2HYuOo7DBjxBELDw3CdAJePD35f/XOFDiX7NBec5IYQQ8l0Ub5RVJedYkTa4jpTEsADHZosR60GX+PHWb2Rmmri/QcenIJbN7OxYvkk/OuFVfDxcYmOL9c+n4Xvvs90itMYO2YK5s7/1KFbEgdQ2qeW1dZBVaxBJ2YBGjfqITaDDEH6hvQ/Lly4iDZtWsrfJNcwg+T0mSWoV2c4igqLEBwchIS2bfHTPGqDBaJrQgts23MMLRpH49BJ2tYCDOzXH7v+2oPgqmHw9HKJbE1kWBgyrmRZoUcOGjeMk5idevhnzn2N9u1exW4BJM0gDez/D6zevBHNGzREcEAVk6WZloYWLVqIH7Fk1wZM6HcP5s5dhsaNa4smM0G6XQf+RK/OvcU35sb0tdIiDOnaXQq50f+ir0n8gP4rwUYex41ebrgzVmN/MC695557hJxEjUT2D/1F9hd9FGoPMh7dtnWrnJM+Ho+nLiIBOvrFBDgJHN7/wINI7NBF9BEZqzImlAy+4mJ3zPb1zJno0bMntm/bhjfeeAPfffed6EvvfuMghn3THyseXFtRl5dzlZAO56pTTMnrtRKUJrnM84jdlwh0fa6VELZmfPEjurs2y7PgJUxDxtTG0u/xzUmEykF4RLjgALw/ku6qE7y9eVMAWb7q1K0rfUVchPMCZeW4SQJPdG3s27tX+o0b0/T3N2zciJrRNSXmYCGYU79/Lr7NFY90DLjvC0T/8CPm5ALdxgxF2+Yt0LNzZ9SIjISPlyeYKONycZOclyhDcWkxCooLRc4o5xbrHVAOzpAdlJ3IGIrX9fTyRlFJGXLyC7A/+RAOHzuGwhVPyzOqsMDP2DFlQdssbfalbn7Ym1i2bVeGYp3aYeUX0rIQE1PNiDrm5xlK57Fj7qrH4x8ej3nzFmBg3ytiBfYlx+L999+XQSW6y4nCyRYQaHLISaU9k7IAsc3vlwBh365PnEVCy6OWVbe/nG00eZ+WtACh1Sc5gCIXpL0VRQtG68bzVLxiYmcIQ8TP1wcph3T7U42CqkdyZrG3iMLRqKiV1POwBzUvIgPtun+OqmERwl5g6tKWzJ3oHJSIxPYd0a51O4QGhaC81JTsZvqz0ExLi3Hj5k1k38yWlDiixPybgq3JyQex5OgKDGrUT3S6Vi/j00e3/nKA+wMx4GZvSTnmDlBgYIBUTSQVmX27d+9eCZKom0VdRk6oddV2ACSAegH3jh2KzOvXsH7VDHcux9jxk4XOvc5PdzOAsQ/ehatXr8k9EdChceDiJi4UXaMOcnPyBEDk91iBiYuJGlbdundzgz4MigcNHixGhIDRgscWmAfjQaD79p6ISRqPKs/uQmyjJoiuGY3SomJEVA2Dn48fqkUaBhAdPNHjCwgQY6VFXDga7hRQJ9VYUyndGnJWmrKmxqqWoY6mgDx2YQgH4PtbdqN+iQ8ip1CHnleYbQ5YRabdHameFpjJ65MZQx0KAbicqsfu9jjgnYJGkoLrVChW/T/dTVDmnVbrldRch41HIy4FXYKCJKAjiEgAjw9QjhUfBMraiW3SRAA39gXBPNLZeTxZhGwvATdlPiq4yGNZBIHON987feqUAMlS5dkx8G42qcO0ErBTNQnJxGSVW+pEOt/nQ4XnoFHNYDXYjAx3FTC2i7tXPJYgo4KA2m+qm6lAorI89XoED4WR6ABN/J9AphRt8TeajAooquaisi8FnFPm6P/QLdR2KMDmroCsDDkFjxX0tBiBdgoyz2MDzfK/VSDG3f+qOUjGncPks9mtCmQqyGmDgHqcAoD2WrojHVpBOWdeKzB3h+6kVV25cip3ZWDRLgpzR0q0XfxIAXVlJzqgow26ytqw2JXS98oE1fRvh42qY6n3T1KiB51J+qgEyQsLUVxYJAxFeXl4yHqhuDLlGwjGE+CLqml09lJOnhB9O6YWsxhKdvYNARZ9ffzcBZD4fQJAZIiz+AVBKrLfCFl5MJUkNAw1q9cQhiBtKJmKDRs3kmrGcfHx8PP3w8HkZGH6MQ2a90unj2uDBUdOnDyN76/8gFdavSIFs2Zd+Qbjgh6Quax2mrIRBw8cwLwmC/Fw2nh8m/UjXmj4DJo3j4Ofv0uKH1HmgELVdLbaJyTKBtLmzVskJcPXx1/SVD7++BN07NhJzOabBW/gpThgGrdGnSCuQWoMziSaja+WR+LFeTxV/6zx82OAutMMoDD1m9/wZPBTEkglDmgn67pRbBOxMawQN/TbUjwgKANjrkU4kjBN0rgpsdG2TRsBR0+lnJA+2X/ggHzfOF9hktIhG02spl1SIn1WVFIsbXluSZ44f7+ONoV1yL4MC40QAJhsQm7GeXgZxnhpWYmRb1jyEArHzkXU3IFI7v0TqgQEybPQz9dfdvirVQ0RQJE2iUHJsyvLMKBgLX7wGy+BP4GG0+OPmOrcv94t138Hr+ExfC2AgwJWkRO+lzR5+g6sANmiRUvRQOKOMX/2TjEaQ+LYBgJ9l3TCujY7MSC5G9bU3SouT//TXaUdfwYnuyvXDs7sKexu9hXTnEz6Vh7WdduBXhs6CIj8n/u/NGl9N4B/ZTwhc2Hl0E13Fk9gmp0yaRT00QrO6iQykNX3dN9XFWSqAwMe6Sv264/lGyr2jald7YrGxCHNkJn0HvahHe7CMryAj9A1Zzv6jemLLb+vROEMPxOAVwc6Y7uAs2R/0am+mRFqfIm9wOjfR2J+2mIM2LzaXeG5MMMPIdVNRWe+CGCqLqJpuoH+VO+QvzVtmACbpvkqIKSFXBTM098cT74UnLOBJAJFCkQqeKhpx3/3vwJ/PJ+CgXa6tGoq6rX1mWP/r/eln1XWyrM1EdlWu402QKbX5fHsb36m91I5ddrWXFRAlcdeLIm+U71IWXOaWKTghrKubJCHN6DgiQIhjgan9o2Crqx26ZYs03No7B/KOoWmaAiBt4T+w3F17Sc4nx4Dr2hTmOZiRjS6/fM+UwjQwwN/LfnKfa/s21Yjnhe/Qz/nhkXIkhG4PXIpji76QLpamaYCtmYEolZ1w4Tl+VvhIM7ft8/Z0CiXwhA8F7OA+CAyGoqs8gwjv0E/hUmJLMJSDokZ9MewSopwKukzNB76NM6u/PgO5imvmVviZGpth+g96jxXViv1SvuPeUjsAgN+3rNK7iT98o2AwgqQ89449/X+eH7OeQGGbfCWIYqm4vJLNmPNBrHsjQctnqO2RGXw7bRl5ZSYRVHxUkypMkBZmX2prBizSCvCRJvpqCxZPVZ/M/Qig5BtoB2kvKzaOG0Pr8dQUc9B8E1xKAVulcdCcFKLsOi59bcCn6qjqKApz8Fz89FIFpUNqLMNdpjMRDsF7zRZT/tD11xlUFEZgDYAoACmDa7q2tX3eF1lMBKQ4XcMYc+EzGdMvNm8cy+EhFBuqQw7Dq8wx10Beg4eKnpzrMrM398c/rCCr+OUJOjXf7SwtrYmrTTjXgto17AX9m6hjq9OMO1knvgGevRwYfO26nTuENemOQKr+MrfxYV5CA0JQq2aNYSd+PGnbzsIbTs8+fhH+HImB+YGxoxaivkLp+DJx7/DlzOfcm5SqZs2ysubN1V22rZ5CPv2k9FITZAMtG0zVECky5evoUOHtvJMp/9G0g43gm9cvyU+Fotfdu7UEQeY8i1rvhz701MxOKETyj08sGrdBvF9bufk4eTJXbh75GNYtmgG6tfviLNnCVDx+i7UqhGNi5ePIKZOa4nHOnbsiA8Pfg5sSAcejkb06kikXzoAhEfj6bH/xOYN6xESHCSb0LNmzZLsw6+//15SZ2kLuPHbtm1byQYhkMdsGaZHE0QkiNenXz/xIRjTk1REKTR+TmCRACGrM9MHY9YM/TT6tcZfvigAJo8jY5Cx4sqVK6U471tvvSU65at+/92t48dYX+W3iD2wLcyo+XLGLLGdEydOxJq1a4U882r5W3jhxlOCR7z66qsCIhKQnPzUU/jt11+lXzp16oRDh5Lx6YtfGXBeWdVqt7RkBuexzazjVCM73g8Y8eIAeJR5Ib5ZvMS/BEd79uoppCcyOPfu2yda6I0aNRIflH4YmZfUmOQzpH///jh85IhUjOYmOftl2ZKlGDN6tMS1ZMuSNUvG44qklfAPDEDnLl3w+YwvcHjjUrHDUf0eQWb2TTywZzt+wG00xR743fUNRg4bhujq1REWEgxvF/EIpjuXCT5EQJFST2Jqi/geM+9IsuFmu5Fr43OI8kHMzPF0+aCEmUsX0nDw8GFs/vE98Y9K011mDbNPNNlYITp95qrtUruu9lQ3JPh0+/ebL5SzyMqoUaOwYdNGkH769ddfy+TgT9euXWUwuXA4SYcNvQdbtm6UBxYRaDqVDJ4+//xzeHp7SoUgTlQGSSuXUKfAbIPUb3Y/ouvUxtY1rzk7BfpEUaus5apoZXWhs+XK5vtf4iH2DLEeTP/1J8+pauI608zCNZbS3jZyoeuAL+DrV8VQSXPzsdeVjBY5ccJQpI5i4waNpEItgcWigiLpo/SMy44u101hwjDwvJxxSYIZMguvZ2cJUyU3NweL5/52R9GYAXePQ2lhOTomdhIngIaahoiLl4g3Jy8nUEREuOToH085JkAg+/rs+Qx06dgawaFBWLWMFbX5CsQ/J/1HgtrlozcYNkCyYYw2ahaNUx3T8VLNZ0TglGNl2JY+VB4T40GwkKKl2zr/iSHHBoqhYTs4JwiqNIltItpQ1Ghc/toK04V8ADUEei7pifhmzZDQNgExtesKoBgeWhX+flWEPUSRahokajISMCqiLllhoTCBTHKo87KZVE4VZPnE1nizdBQVoHHr3NkMLQ+mttmei1ONWdOmHVCM51BQUQAaCzQUUI0gjKZRWym2hklWLPdip9C6tRidtFKlzzMoFFDMKXwhzitT+GzmpcPK5PkYWBMgU80wGilpK5l3LFZSUoL0tDSTOu5yyRyqHhVlKlh5ewsISRCFRlrSqZlaTAakc26CkvwOA3myEjknyJjkzhgfEkxdcGtFEqxziqcoKMfzyLVcLqfKlKnWfT0rSx4oHG8bdGRf8hp8eClDkexJ1Tu0tfcUEKThVuaiMiLdacvOvNBUdE2DFkDSSUXWdFkFURVcvkO7z9b0q2xDtPCLU1Fcqx3zfJKWbbEn+dX/Snl2Uifc6bwW2OW+t8qVoi2g02YguoE353id+zbgfcc60PlfiZ2o81nYu7Zmo3PvlXUXK689G7y0AU0dB/tzLcaioKO7j+wCOs443tH1zudcA1IBXgv3OAdpUOjtZ6oJ8wFKh5XgOVOFpQgUU3GzMmUuunx9ZOeULEXuorONGVev4PLlS/LwJ5OvrJSAu7+kCnPN8YfrUxmKvn4OoMjKLR4EFMtRxccP/iws5OcnzibtMzeYmG7LdAnOeZ7/9NkzsoFCZ43Mc24Y1Y2Jwe49e/Fl4UxM9p8kzh91ihiIzuj4FZ7eZVj33PWkU0vn8mTKCbHL7JdLl9ORlp6KIUMHS9oD9WraJ3QQ8ebMzCzRomExlsCAIBGm5nONeoMEG6edn4aX+gPT5psOrXGomgBWGpAe6Xxc9uBaf9UCB346hJ5PdcOmalvxUr0pstF1YPVCZGVEiEMy6Kl+ku4UERkJXz9/rHlnglT2HZqRhHZjElEtMgqlJaVoHt9c0kE4Pi4PTwG+kg8dkvGlrZANyoAAlJSVmir2Hh5y33wxZYTPIo4b7QXHm/dSVgJhX3Izj0CilzcL/VCyoVDSnXmexk1iBShmv1DEmuP7+t6m+KTreUSE0mEzoMCKicsk0MsIjMJm9BAwVJmKBDFYFU9ZXmwTAQeCDHQMebwCWQzStWqqpEemA/0+6YU/Vm006Z6MXwgsOu7Q+IxRYn/X1dxxZ6qhujlkJB0Envd7HB+HzjSpefOAabVex0veDKYqatsFTMzBP59/Fp82ml2RtqfnoTNIl4fXp1uk2nP6uZ0Eojv9DGp1p1qLBTjuG9lOZGsdFYE7kk4KBLAiaKF6bExV5ivAlSPHEnBkID1oxECs+tUpAsPzsZ8ygJHzRiInrwjlS56QPtWXgnt2+rKmqXIcVMtSQTUFDzU1WkFCnk8LttjsQNNiU7hHGX08ln9zjDXlV8/L36pnqMdpO3isGZKcO6pK670o2Kht0jRoBXr0OL6vYJAeq+xYvZayE3lNLSSj19e2qi6ezW7U4ivKitO0V2EkFrjg5VeRFiyAU2VggmwnLTqhzDUFOGygRuemzdZikScWSMn0M3OLIE4sUMuVLv0v19MULO0MWx9RWYy8jg122YAKv8f/Ve2IDD/qNnLdtQJ6jhpnQEUvT3cKv8Q18/q608M5HxKxS+ZF8uijjrC/KbRCOylM6NJiiYv4/KCWlfEvjGwGQURuEEj5TXmZ3xVVl+m3Vei08jN+n5+nzn/RXYnbZsqqrmftCd9VpLaxsGCR2WTZPv+L/0rn5vc5jzjvj+6NR5N2KfK3zjven50WL8Em161yQWzWKPuTATyD8mggPDATbcaY6ti7508HiyZJXKC6fBwjp7CHXdDJKYxbwU7Wca7MGuT7mt5szytNcDOLz8wDZRYqwKjnUvKbzlN+TvCP5kVZ2nYinfJOVMqfQKQWBtLNGM5PY/YqwFEF8ri5w7Wh4KtJfqvoTw1vGYrq+zbOpUVXlHejc582WYsZW8C8Y2zczxN3Up59/9pPCgToetb/1fZXGB8DvDrlBjp3uRshoSGS0cFiGGu9fkP8he4IpCRKyjq5t/Y9+0pGweH92/4LLO06eBi2rVhhMRPVIGgGoWICbIDSH82zIy5hGDzLS1BWXICjyZ+LweiY+K3o09FnYfwy46t/4Nmnfxafj2Af/Tqu0dVrp0qs/8+JW4Qd9+vcJ5wB00HRfHIaBlMlKq5ZV1nT+w/MQaOGY3DqNJ0kHs8djVg0iaoh7QoLC8etW7k4euy4fO+tN97Cm1M/FPC1Qa0wYTIGBYeIH3bpajrq1m2C7Ju3cevGJaeXGds3gJ+Pj8RbBLHeOf8h2p9oid39kxG/tJGAgfQpqV1YEFmO/0x+WwA+ViquHlUNvXv2wLdzZgvwRVtDG7B+6x+Y9cVsPPraFAxo20nwAPqn9C8J9t01aZzMu4FduqBj5044ceKkfLbk6Fp0iWwtfhZBNMb9s2fPxpgxY0xFb0Awgvfee08krd54/XWsq78T/VO7CLi4bNky3HfffZLaTMCPmWhs0/nUVPHrmIFDZuLjjz8uQCX9t7ZtO0gxGDI+W7VujU8+/ljuhYVc7h07VorHEsjr1r27XOOjDz8Uu83xIQGrRat4HD92FN/0/LUCGFN/wp7byvLlECcCD8y6B0WFxWjTqh1im8Tiz127BCBkJhP9UW5w3865LdgNr8d+Zfr1zj93it/ONlJbknUAiJ18O3sORo4YYeIFL5MVSN+T6eFt2rXFX7t3Y+PmTejSrSt27tqFBXOnonN5JooHf4Ddy1digAvIvAxk1ziNLtiOuA+yEde4CWpERcKbLEUvT9kkLyoqkJRnQ6YhM5d4Av3lAsGKRNvd29sNKBYVl6IMnriZk4u0S5eRfOQI9v32thT2cktZcCmqzdRlqYCssp7VXqgdUWAxBfBYvWphOav+MCgh6vvmm28KiMiHGQMeLgRZpDNmCBORVQe///43JCa2lokyZ84cSYlmYFOnQV05lsHM9A+fRZP4fjhx5BvxQms3GiTBweUzvyOwWjfkXOX7Wo6HW1q0YrwDWnVtoSrgKpOP7+sdqxCPWj192th3bXsV/JvXS0Tj+Adx8ogaE1pJx0BYW129hr4DUhw2ntkhiG37Zm3QLDZOUpKja0SjbnQdVK9WHRFVw1GYXyg045s5t0U/6vr1LKlsWyWgijAKw8KrIuOKqbjr4+uDtPQ0/JHEaswmp6hN50EICQ5FREgk4ps1dzT3WGm43BHYLMBXTb5Fn5Vd0K9fX/zr8pt4yXey7Cxw8W/YvwvI4pOronBNXOv+6NGjh2gSXLp4GZv++st01M0StGjbTHS7mjSJlcVIVlvzuBbIu5mLenXri6HgYqDw+6LsFZja83X4+hkdMQLLpM/SwAjV+cgRWXS/dZ9nJiIfdPcCI+bcjb69+6J+TD2pfhQVWQ2eVAEoK5ddCAGYyOpCueiX8bxkFrFmtp3WLICEA4KohqI94vbfbkDRetMuiqEMQAVjKrOp7JRoZQTaLDaCL1IAxKlUK0CVw2rktRm4cmdA/AqmWWshDQdwEuDPAZ0E3Cwvd1eVZlvUEVTGGMEz1RCUCtAEIR1wjGAg16xUSPXykt0kgiXCTnRAz/r16kkfMw1ZtBmdCtZkhTK12N0Wx0gSFKfxE0ZheLgAhARGaCSZvilsPyf1mn9zXLSfFNwUMLOwUFiTfPFvgir8zQcF5w3p78r0UxBTWD9+fobe7qQmK0NTQV7RVrS0LcWeOSxD/dvNxOMbWuDH6Q8B7RRAJlBsgXUKdlZOU75jrv1fCrLwuMrnu+O7nAtsu6XT6J6vlr7n3wGCmmbNvrLT+e35x3742/uz2mxXSXezgLVvKlXFttmKlQvL/Begzxt11oEyCv8OUJT2WRqm0j9Wf6ikgZ0+bY+HAooKEtuFk/igL/d0AHqmOOcXCGM3PzdP+owPVhbOopPASoQXL19GjVo1pdrzvv37cY1VdEOChF0fU7eeFMhISGiPI0eOCvhHMIvAFVmMQUHUGawi1cyNCShl9IfI0HDUi4kRPRU6YmwvncMz587KphtZe3SqaPsI0HPzgc9UpjO/vPANTGz7kLDaaJvfPPgWJtV4HDNCZspj4t1Gb8laZOET7jDzGc11MvaX8Zgx8BNcuJCKrj26IC39Ap7weAH9l3XDkMFDRZuR6dtM39j4YlfEPr0QBfmFApYOHTpM0l2eufgsXuoGTPsGCN8VKm3lz55m+yW4b/JDQ+m/I/2Po8W6OIdBbzY0uClAAW0Rr3aq3pWUl6Fps2YIDgnFnr17kblutgSpZDY97JqDHtiMPf+KEkAxMiICebdzxH7RMVZ9V7WhsrnmAXn2SLEdT08ZV1bspu2TcXW5jCOVXyzPF7ITyfYJCAqAj68LnZd3EDBQdfZsEOdCp3clNdmXdsfLA1PXleKLsdWw+OGFWNbnLgnIFXR6cVAIJq8Kwg9jgAfmu+ScCu4ccSJKBushw6ai6ooHcXXA99i5ZjlycwKR0Kcd9vywF4kPJwjLddCm7ng5aZp5ZBtpJHROao0dPRz2oko7ZwJxe+sZIe/QPe691gf8h4skyYkhabjnbH9JgX+hxpvGpaDDzNhIU+kqFGXM9ZTVosE13yPr8LFeWDNpo/lcta44EOp+6Z4vGY667+sCfP0qaEHKdrN1C/le83uexJ6l3yIjpwaiA9PcQIewotKddFkFOBlkU0Pyl1HIzS9Gt8Wx+AgvCKCnwJ+CKUy95UtZeTYgp8CaMrl4rM2Cs1mGJkHV6D5qCrG+pyAMz6P6i7xmZdDOZhRqkRRtj84TW7/Q1ldUEFSvaTPH+LeyLI0Pr7CSCbLZh/yesjYr6y/azyH9rqYrS5ormYAKovBgzr2Kgqem2ApBIwU6FCyxUyOVYUX/j/ND1Y5kITstUFBDj1VXXbXfrGrh/IYA8Tr/lEllOuBOkILAPFleOs+VscZjFcjRUEDnMD/j/VjAlG9ogVQlfx4f4eOcF/Bo4NfS00xnZv8Hj/kGnebXkXFf+6Dx8/gyoCKLdTrPGS+XSEkooMjCVwwoVZrBfIsgpPnR71NX1QgAm5fqHSroyOePVovm5/xb9b15DEGSLT9Nc6dba9o12b+c+wocRt79HvKXkaVVoRepIGL2vWtRb14HkW/wuvdX01LHN5BnbLmJSfRn85Jf3RWHez0zDhun/VxRyMOeJwpS2SChPY72JLXHT+eYjp8ep2xH/V+BSgUOtCq4MgR1zvFzzjfaXM4ZLTqixVR0filTR7ElyuXxXEzlt8E9nUeV2Tu2zbXDSy3uokClApv8repbtK1sj9ppBUDsPtC/dQ3pb53PNtPT7nvtT76n79ssRS1iTACR12B4zDYrM7IE6NN1rBBKTp06KZt3fNFfKMi5Lf7cquy5APurAJj43BRQC5kbp9vXrLhTwYxpz4pePOwHfGvF+ZQvkCVmBrRaNW907vMPpKWdw95toy3UA+iY+AOKiwpFF5rgF5+V777fDf+YMF/IO1x7JOhw/jJbkP4bi1l8MYPgt2Y78jp8aBJfMAPWrGkijh3n7gM7NRMtW0yRNc31wLh5z97liGvWF0ePnUK7ti1RWFSKqKjqWL9+MzomtsGpkyeQ6V2IhJqNsOfYKbRsXA/VazD2cSGqRk1s37kLp1O2OR1dgNq1E1EtIkL8QaYZM1ZavXYBWrfsJlqGBN4IKNKHpM3o0KGDEJkYr9eoHgWU0wfKx18HjqNv9w4CpnK98pV8/BTuH3WPbETTbyCLkYAe72X69OkYPXoMjp7aio4JwwTs47UotUZ8gWNHP0tTodkHGxv9hWGXe+P+++/HtGnTBHRjjEn8h5vBZKfO/uYbyWRlexlD0k9kjMfN446dOuHll17Ciy++KP/XrVtPqK8L5i+Qe+P3YvxPAAAgAElEQVQY0jdmwcKu3boh9dw5AVnpIxKYI5nthRdekHPzPnr27IEqVXyxZu1q/NjDKQLE+avDaWHVPXe2l3by/pgtx+sFB4XAw8Mlkmz097khTszmrrvvlg1e+v8tW7WCr58vPvv8c8F7WrduLZI8xE9om3nOEcOHC5h67+gx+PWXX4SxSJyMWM3Jk6ckY7CgqBAHDiUjMDgIP7f4Cb7PGF3nWiNewdbFC9AApegJL6xGOi6ejsYzM15E3149USuqmtnwJvO8uAD5+XkoLDbyXoydSkvN5pXqJ5LQpoAiwf3iEor/eOLa9WxkZt9AyqlTOHr8BA5sXG429FTOQlnZnDi6gWNzsbQv1X7TNjg+m8fs2dPLyTTjJHnl5ZdlIjPI4KBxYtOhJyrNgJWLlZPniSeeQL16jfHKK1Nk0IlcT5gwAdduZuHCmeOY/NxLMiGJIm/bSPEcY7keefpnCYq4CPZtG+88CjSvxrZ0XNiqDsk7onVVMJHWjVaOx/MYbu3wGFsDUY/lbLIsoVho3WrSJ5EyH3ketjMCbbo+LGm5m5o4FYNaAX139ER21g20adUW/fv0R3SNWsi8momC3Hx4e3kbEFBy2kuQdT0LXi5PBBBQTE8TcJHVmD97+SuMevpuLDyzzDS3kO13cotmh2Ly0UcRWCVInAQWXSHqrgU9OC6zZv+AprExCA0NQZ06tUXDkOKtTLHbsG6a80Ti+dKR2OU1MT5MATt27Dj+On3YXIpamb6huGtwfzGKXLBcHAQya0RWx9WMaxKw0RARMGQgR22r1m1aS1UlAsxcFDR2y5Yvk6qpBKFSTqRg6YAVEpjc88tdUu20T8/eCAsNQxVfPyknXzWkqrSHAvpcAJKm6OUpGhu8Z1bUZCEFBR7caceO03UHYFiZ1aSp0nYRCrtwBpl7jmZhZeaY5cG5NQWlsrSts2g8PLcDqSCPm/XGGVnEOWkYggr+CQDnsMMI6HE96XvCvHOuw2MIEhJ4o9GlkVCwkMcTLGS6MHdJCCTwWLINGYjzvDS4nTp3dqeLs63cseM9EMijsecPrydgLgPz3FzROiRYyPevXrsmbedui1aU5TH8HtvH4xTEsVOR9T22V1mKbj1LJ9WboOIF0Z6oIYxEHkc7oCAxd7lsJqGktFoaedI/LJbgFHpxp4dbDM/KKbuON+wu5CEAthbBqaQnKH6kpk5XTru1nF1lrSorUdiOTpq86vnZIJg7Jfn/F1C0ivj8l+aipkU7gLUb9LYKmNgaiE50IvO/ctvcTNBKFdHte6mc8szz2YWQ9HNlI7pBW6v4inzHAXHdx2nVdK3ibDOIdX3/r1R0i0nKe+LK9K3iL2PINOfS4hIBE8lSFJDd5RIWIlPxb+fkSIozN0Zu5eQg9cJ52TBxeXuZasUtWkkqLIM+pj7TweCmGdl43PWjba5SxU8ARdEz8SDXDagaGIKqIWTZ+gijnE4U+4bgIoEwVj88f+GCOHp0hKgf+0nkF3gq43FZBwT6qH9IJiMdORYs+TDtU4z1GCUyJLVq1JT3uFPN1OdzZ8+KUDadFf8AP2Tfuo7A4EBhIPL5xblHtkx0rdpYtWoVgoNDxOHgbjoBxbeD38G6Vn9g0MDBeP6nYkxbDMTsqy32nC/2Bc+h1eX5/p7R+00gxsdlOjBp1uOygUhnPSgwEJuXL0bioKGIrl0bLm8fsSlb5/+I+l36yDUvrf9ZNMWiH50ngGKTxo1xKS1d7pmFwHge9o2Ax7qB4emJ8MgICQyE0V5UJDaKGosMbNcdWIN7uo5CSXEZVt67GAnTO0uxHG8fb4SEBqHR0kE4PHAxLq6eLYVhfsEDAr7MwCRJWb7S+wuM39DIzQBjKmOr9GSkRDcxmoinD2JlQ6ZOMeZLRXzBUUz0my1OIMEGsud4HHUUyWDje2SC8f/Q8XOx6MdvpTrsV13PiF+wfeGOOxkqN4AO85rjr8cOY9SqwVhY5/eKII7PbA0W1Z1xAZ0ut8LO5gfFvbn34jDM67yiAuSj+6ROoaNR6AZhNB1RkzTofukergbK/O2kY7uBJnUslc0YAfQd3gtbV60SQEorPisjzmYBKiOKfcLPFWQjeDNsxFAULn4SaxMHYGBkT6z+eZOwmgb9ZwBc3v64lZOPgN8nSTEcBeAUCCRgogxIm2WloJmCjQricbzslGR+l99T8FMBRdXL07RgBaI1tVrThpWpWDk1mfPE1jVUEFNTiG2mobJcVZNR2Y76W6+lBWT4vg1Wan/a+okKRuq9sj06LhwDg5lUnEd0Lm1wQUEOBeM0sLABDR5D0FH13dTN1mBDv6NFV5QjoIlJf5eiqfP8zkQS8/RVgEbT2fT86upTHYlgj7In/o6hWJnlpffHc9i6jspyc1iNZG6y/zgPuBlC+6WgLfvz+AOnhDVSLTJcmsq0M1aqNcG8BwgoBn7bWuZ97r1rkTbvaTfox/dE6/L+JNmYMu5rBdhouR5uNg7tsYKM/K1pzZrBQJvN5x2P498KAorP7TyT9fsKFlIfmCx6t3/k+NO6UcyAecmkLyp4HwrQaQO1LzVdVkFi/d9Mugog2A73NOi3b1bBSBt8VqYMg1fV/9Pv6Pwy2E9F4hmP48YKn1kEETlfHU01+aqmMWt7dew532gDOS/IwOX3uXQqg3t2eGkD5gpc2vfBOeps3si5eT7Fs3ic2mae00rtl35TFqS9Ju1058prRgFOe5xs5qEyTXW9aL/Z61fZk+yD7UDbdgMEE5Dspdu3RNO/du1od1aTy7McSa7fDPPeSfi7f9CTEj9SJ3rb6hWO5r+xSO4XcXTbHlRmnJYSUCzEsGEl2LG/G47vHyed1SzueRw7+jhaxM/AoSM/oEfXF0QXmnEPfQimmFIajD4b/SnG4/xhSjILx+TmGL3l739gEVferNL12TKdKHwvE+0TJsq6pC948hQnFAePhVva4dDhI2iX0A43b+VKhsSekkPoH9EVzZrGYsf2bRg2bCh+/vlnnDiVglYt2yG8WjUcO34CHp4uqa5Lgo03s75cLly+dADNYrsLECWZJ5cuSRxIwk2bNm3E3yFew7idcd21rOvA9y50nNkKVzIu4eyFqzKpOrbtLRvTxABkM3LLFvETL/nmoFe9djJmLIo5c+ZM8W1ZJ6KkjIVg8wQX4Lpn2i7ZgF98/rn4hLQf/IxswW/nzBE/lK+777lHQDWCc5Sw+fHHHwUn4Lmff/55sTkEnBm/sUjcuPWPSff+2mA2fk9KkpTn+vUaYPee/ejWtZtog0uadb16MpYaN/D6ZC326t1bcKQjhw/LtTesXy+YyK1b2fik09diY2be/Bj/+eADwaqm4N/uYncPXR+N79svkHX87rlXER8XJ34mi+lUrRqBpUuXicwcfc2hw4ZhndPXxEGqhocJgY6kBOIhzN6jL89+jnrlAjy+a4/4uHi89e9/Y9KkSdi8cZOMI++7WrUoiXc3bNqEkLCqAlSywvO+MVfxmUcJepe3wu1BX+D6jVs4vXMT4kuBU14FwlAMuGs2Jox7APXq1hYdRRYoKmCWTg6LFhbCy2U2lggokqloalQyI9NIffBemNWTfeMWfPyqSFGWwpJSpF26hENHjiEr+wb+Wru6oroz16JuMKovYNsFtbUcfNuOFwjvPq18yJAHBfElqLB48WIcPbYGjRv1xslTy9Gg/hCZHJwYL730kjy8li9fjgULFuOuu+/Bzh1GZ2/16tU4d/G8MCHo7CstNvXUFinl1qbTXOzf+bG1LUKLaltbtlItpNFSNF61WmZlL/IzonEEGfnZEdRt8gXOn3i2khquik6oF87fVnlB8dL1f15Xf5wnRINE89BixyYCQ1IHCNgXERYpKc9M5SXjzpc56UUlguIXFBcJ6kwNJzLVyJBglSeXtwsnTqbg07ozjM2i5gYJhRSiFUHaHODVQIxLH81NBmGGRkfXkmIuEghnZOCrr77C9gN7pVrzVzMX4rPPpmPQoEEC9nDBvvP2A879G9C0W6/nxfgQBN63bz8OXzqDNnWayntZWdcFjOTk49jy+7Wq18S5k2cR4B8oi0R2YPbswYABA+Dj5yuIPY1yTP16skDEkSkudovoT31nKq5mXUPj2CZoEd8cVzOuoF2btijIK5D0Q86tuKZxqFo1TEBFTnQGh/4Uki0rk+CVSSAuL1P12QZiFFyS4iT/F5aYah0q+6oy09HWLFTNRXG+HC05BWZUs1CAP8c50zRnHiNMQgfYsj+nKDABRT1WAUPVSCTDTs+toIyt1chz8SEixVg8PIRZqM6iFkehgeVxNCDsDwKQ/JvVo9jHZD7R+BNo5P/CnCwqQntWm8qnjkKhnJ9t5LVUt5DH83P+L/pyDhDK7zLYJ6tR05rZNt6Lsid1h4Tf4drncWwTvys6mU6qNq9H9hbbz0IxPJ5t5XcIQPBzO63aTi/Xa+g9KRDmBvgYd/v7u7+vzDebFWcz4NzFPayqzcLyU0BaATbbySXj0hl7BYndLE2nKqz7vJYWop7TToW3tQH/ljHrpL7bbD2thm43SR1+9psEFH+Xsu1IBChr1u4bXSvy26mq/rfnsDQf5frOOvxb9uL/qL7OuXeHJiLPUQkYtNsja8SSJCAQrmtU14CCxHyfDEQC6JKFzLEqKERuTo7YPAJVnB8swELbde7CeaScOAFPlxeKSkvEIWKqAPuoRo2aiIyshpSUE6J/t2H9BmEEnj5zWuw6dwDLmF9LINERSfby9ESAjz8iwyPEgaMDxd90Ig4kH5R1VSs6GgeTD4qAs7Dsrl2TtUZb+HnVmXj21mRERESKJg0Zf5wXHwR9LEHH48XGoSXQT9Y3tWNoE+jgctzrxNSBhzeQfSMbT659Hp/2/EA2B03KRpSkxlTxD8Cb/3ob/3hyguxu09FggSymnYz/PAPTFgGNDzTAycgziLsRK33N5wOdWX6ffcP39m47YMAEPkLJZIgFOr7RHn8u2I1Oo9uj59ZhODJmN7x9fEV4mqnMVzbNRc0+40QjuM/3fpg7KA19evdG09hYhIWEYuuWrSCjmuDrqdOnZVOOzyBq2LCvOPZhEeGmXzw9ZYOFz1yyPo2jyzSeQkcSwgOvb/TFlPZXEBIajHv/aI5FGCng0+HWr8PjwFIBZVoPf1TkN65fz8a9m1phPfog6cZQvPzpq+Ks83nHe5/563pMGN4RWdcz8ebmEAx4YS0mffQFdiTOlnHlHK238UlZFgQaCFISeIgd+aIA0kc3LDbX69hRNgn9/Hyw5vs/TDog/YtWwPjXR8umEOcm5+qmTs5mpgMINjseg2OtUyv0whjP0GXSAFWDRZsNw880KOR4KeNEmVlsMN0knou+Dt0tBV2U6aMBtgIu1YGB/+xniqrl54svsG/tcnd1YLIxlfUV4GdSKwnGtBg+Cf2WxGByxgwEVDf6b/2Gj8TKJUm4a+QwLJ+2QmvhyfcHvDUQq5euwTt4Fctg9CrtIie2TiDTp239PxvMJMCrhScUWFTmoglrTcRNkI9AIgEiZQkqUKhMLwUvdZxtcLJygRUFCpVVqSnR/F9Ttu3rKGtW26TH2ZqH/FvbpOnYmvasbVQ2Jo9TAFPvkawzrWqtadKSzqquuIIL9gNGQb7K1Zg1mOCc4tyiDh1fCvhVBvRsJpaCS8oyszXpCgCvwBJ35WYeyvR5YVHamZEayNjvkUxE3F/nrgMISrv0+sof4G8ep+CShiI2s0xDElYF9avQzdTx59xiGjT7FeNWir6VeR6XiqyDyHP4+csmDteKYfWV4faiR0UTlH3P9H8DX5yWOd7wrimy/pWJaNiLJj1aC+rxPIZ1ZfwsHsP3CCDyt7KoVBtSn6H8nC8FLPk5badcy8tTMkmUeahTgOt8xYyZpv84TzRBTIFCBb/4BTs71WYn2qCg2ik7aLWDVZ7HBpTMgrhTZ9Gen8qE5dgzHZm/ORdVG1HnqaZAKwCowJzaQmUz2fNa5w2vwU0anadmAtzZJg2ylWSndpTHsq9oh3Vesp8YxvI9+97sois2A5HnUul/bZOGynbYrGxM7TN+phtBNuCqY8D2VAYW+Z7DNnK3jWsEwPiYF8Q34TOPgOJGl9FIGRn8qMSo3i4PbPJcZvqefeVwZTo07o+/Vr8F+CZWrMPKbbSZljomOp9yDdr50ku+SFrfHS7PMhzcTTk1oEnj6Qiq4i9AXr36DREWFiGxs/ERMqW2QkFhPt7/gNXAiBuY9fb+e/vkd2rqOcz6hjsRvCgHQNFoQ2Vu13aQkVzh8BUUCMGG/x89dgANGzTD6YyraN2oAYpIACj3FGCOz3iXsN4CsXnzHkydOgWv/fs/QGkGRoyYIGmuUdVrCqgTEBiM0rJyXKHMVGgo/H18ZD1OmTIFzz77rIB6BHHpR0qdBqcgCv0hzYBhxsr+gKN4sO5w7N+3F+PHjxetQTIK+T2yB+krkuXIisyUUeO6ZjE/6ixyQ3jxkqWymS2+ZJ067mKCzEilH8lCLg/94x/4c+dOiS2J87z3/vt47NFH8dxzzwnRTDeg6fvSnzbyD74CWPbt10+ANpKfKKlHv33rli2CGxH0HD3qXgSHVEX16jXE792+Y4f4Fps2bhQGIv0xVqcmqYV2kDaN8S/vhaDkzZs3MG/WNPQZOUH6jKnWL7/8srAvyS5knwiw+HIJ8KZLisO17xyHhx56SJiPObfzcOPmbdSpXUd83CNHj6JBw4Zyn+zrX3/7VQqKkowwYOAA0fRm+jX9VaaR8x55/+H0dw8mo31CgqR3V4+qLpv7zKjxoaSbpxdOnT2DuBbN8efuv3Dl6xEovmsGNr6chEbPdkNBYQnStu5025eWOCg+ylM/nkJcbKw8Y1jVPD8vF7du3URhUYHYbvq/xHN4DQKJ3ODiY4Nzhu2ibjxTnr19/XE16zrKPMhUvI4Tp84IoHg29QKOz99SkZmimzcKLNr2Wm27vVnt2BSPWbM+KX/mmefwyCMPSyeQCcHJQCoqA6LJkycLVZVABv8nmCigR5UqePa5f+FEyjGkpp6VajcvvfGKILgMcjiZiYIzGKBWFQOnrOzrMhlOH+KOgFpu3dbRfBd9wtPCKEtRLTk/U2aiDZPaTxj+batwqkXXLSh+394OsdOqVWexFRDiGGN1pHsA/VJ7o3atOkhokyDVi8lM9Cz3kCrPfFj7+vsJYEOaNcFE7oyQknrjRjaOHDuCzx+c6dYHghIKVR/mAWBi8ThkXs0SimzTprGym8K+pIYAmaCbN+/C6DFDJHWaLBkuXAalDC6/+tIueR8ItI3AQ23GiA4ix3Rdmx1GAPi8EdW9555BwqBh6E2KcqB/AEoLSlBSWCwAD8ePqa9csFzIAwcPEkeEe64sj85j+D+NHYOu82nn8ceGdbKrQCYNDWqDeg2QdS1LtA8IKnbu1BlBgcEoKCoSI5J1/TqCQoJFS5GGj0F5ealJcRYWHllDZC05TCw+JDQtmKMqwKPDOhN2mRZ6cEBAKb5hpcUS3HKzDG0dRLs4h6NrqMU+3OCkVjMmc85JZ7YZjDSCTHkmO8mdmu0AJnekgzo7xHoftiagW38QkPVFo0njTcFcTQ1mWiEf3gQQWdEztmlTecBrhWfVIBOdOSfFVEFPSXNm8ZbcXDkfgUKuUbaBa54gKftcGULUWWQbeLxWW+bxmjotu1ZOoRbVcZTUbdK6WWnaw8NUsyYQQcCrsFDOJZ8pQFVeLvfKBwUB1GpRUdI2PgAJKAoj09GItFO+dfylIjSdeAK8DuDHawkI7YyTsgkV2HWnNzvArJO3aqpD20VVKhcmsViNOqbulG/nmgp8ugFxxzQJaGgxJJWlZwObAlLbr0rguZ2iz8OUkWmnEUuBHlbtdli/MgcIyllao/JdZ40omF4ZCLXZoe51pTqLzjqzmYZ6Tmm+rXFqgYt3HG+xhxWU1I2EO8BNawyEsetUbNexVC1SbkrwHiSgcoq7eMBDZBQESGcldG9vA1Dl5eLa9SxhV587n4o/PpqIbk99iZ8+/xC56wMx5+IcXLiQBm+Xj+wecw3S1tKRpB7P2XNnEB1dUxzXa5nUpPGBn48vQgKCpZgKN4Se3PcCnqzysAhMczeVaQ58FlI/hQ5b9Zo1hPHItcb/eQ1qDhIk4/dpH2kPqZHL9cFqcaIVeOsW/nN0OpY9PF8cTxZe4T03jm2Mk+dOoVfvXlJUhkAZRbMZdM5sNxsfZU+T1GemcbP6O+0tsxD+E/KRPC7fyX4Hs7/9Wuz53pYHxPFvvr+ZOCNnHzqP2F8biXNIB2vBl4sxeMIAHFw2BzE9RmLHvF24d8oo0Uvlbu3lq1eMFqp/FdPfTMX7biOGPH23FP1iJcQ56zPw/evD0Tw+Xgp20e7T8aPDyTG9ccvot7I9ZDnyGcYxoCC2sFAdG0mG/pYRm9BjSW8EBoUgODQEly6l47XVZXgsPk0YFAGrnxXA6NqQObh29Zo4zmuXrUKn3t3x+4ZkdGnbANP3VRUAhmnMX6c+jo7jO+PPb3dgXsMxAhJyp5i6iXwpyEMgQQErglEECfpgPf4Yk4Hh8wPlf6ZC85ibwxfK+GdlZSIiIgybPt5U4cpoqgndD9UcywG6pyRgS/Qe466oewQg4VAc9rQ/KkFp1xVtse2JfRVqJ/y+Bq8Oi5Tf73O0E9b33lnBENKAl/uyfkDPlzti08I/5f4Who7EqHQiSJa7pUCMA2BqBecBo/pi08qV0ic3C0IR7peJziMewoofV8p5qYXHvtcquLkFgaLJN2j43di55Ac5lq8Vs1ZWAAmngb6f9EdhSRkarRojQO/5GzHSX77VKwpLKEOQTFA7lVeBQ56XAJoWn7BBSAXW9Fh+n2OoqcB/x4bUQi8KCPL8NvtQ54YyHhX0U2BPdQzFJ3HSlvVv+xgFE/XcykJUFqOCj8qg1Osqc1PvQxmZttaiMhPdxTcUIGJAoOAcXWtueDN1mdOAeoMEasz0N/OR/zMOr8wk08//DnC58+lWMb/UvbfBHg0LbOabzkfTaRUsCmW4KXCl1SptBqK2y74G//47lpfek/Md1ZDU+WZraHIMOB9q3vU6qoYGi02++t198h7nfJ2x01E0914BDDmPaR/ItmUaMteLygUQMFXdSBtM5nlixs8SH1tTD2mH6afxtwKP9MX5HODr7xiOylLkM4T+FY/le54/D3SD1Jpar+A828/3WOXbDSjSdWPIpCCb6r/qxoWOsc1GrDzuGoJVTp0jaMaQhDbMSNhVSNvbTDs9t3JOtCqygsxkInKTRFOI9To2aGXPU6ZLU0OR59VUaBtw1DmjrEF+Zm/KaNCt17c/13BVNSjZb9penXv23OTcY1/auota0MUGHysDjjZ4qOQ/ZSna66UyE5n/c61r0p+Ckrw/ritH91f6RzecGgJtLw7AvmtkxjhjxPvj84a/lQekert2yrWuLfteFJRmG9g/9lhzLpBwQxDwo6/w1dczUC28Krp06oAjh/Yj80oGCgvyJGW3abPmIhlD8oOPt0vi7rPnzuLFl0k2YsMUXXXhjddnCMuP8drRI4fx0cfT0alTT5w9cx4ZV66jfUIr8X2OHlsoA9ayRUckHzoM1A0EzrNj9iKu2UPit1ErcOHixejeozd+/nEhBg3phdW/b0KXzq2wbfs2jBk9ykjObNyEouISFBYX4+y58wivFgWXN6WjPHG6/AS6hCXicnq6AH2Mu+n/UI7u6aeflvXKOI9xGv2fYyln0LplM7EB9C8vZWShdYvGaNO6lXuTkyw/vngfTMOlPmKvXj3F36QtYYxFX4s+FrUdJ016ClPfmioAJAEyHkMfktgPfS9mnJKgRNbi4489Jt99a+pUTP/0UynQS+Yk47i5v/0mwGuXrl2lpsZTkyfjtddek6zVkaNGyaY4Ny/INvzll18E+Hv44YnYv/8gcnLz0KVzZwEae/bsKf5xn759RWv/s+nTpUo1wUK2gfEEfej9+/YJiatGjShJZ+e98rtMBR8+YoQUSWEf/VRzkZlb7YCxy+9CYseOuJKRgYcffhhVAgJFR9HH10/iBaYy029dt26dbKbP+OprLMRIJE3wFym74V+ewW8ToyUeKfs6EeWP7EDLli1w/NgxwbgYD5xPPY/QkKpo0jRWNCIvZ1wx+t95ubiamYWnkzzw8dByKQJzctF+Yxec9RjTg8spH+dwHidOx+KbLT+jaePGYNnJqEhTR+PmjWxUrRoqbEXOCTJeOR+Y6swUf5IftOI5/eZbt3Ph4eWN3IJCSXm+lZuLm7dzcT4tHWfOncf+r9eY63M96uYH/+caVEa4nSnAdU47rX4Dnz0x9auVE12mBg8FNpmGxAcOQaYnn3xSghmtpENWG9OSGDTwocVJf+tWPq5cuYipU9/CPWNG4Js5PwOFvFIM6jWOFsrnrZzbGDhoEF56prvhTrvTlHU3wL4DR/lVDABbqyIXXBr8394CVUuuFl+fXAoYqhHRMlXKYdfj1OIq/5wWsB3Q0s8Y9B9zAN9At/htJ1cHxDZuisYNGuP2jVvw8vCS4izBgcECKF6/kS1pbBxIH19vocmwUAfZFvv378PMRt8am0YwkS/S6Lmpmt8LTZs0xcULGRg1crRMYJYYb9iwgQC4XCBdunTBZzdm4dmwR7Fn72506NBeDCIBR6L3TFM/sP+wW929dbvWwkjp1Kmz0J1pII4fTxFEnWg2xy48PEKABY61v68/qnj7Swq3FjbQqsZ0ZmrXrSMBOycoAUUCmVzMNDAMfi+kXcDmbVtE/L55XDy8Pb2kaI23yxuhwSFSMCQiPFKCuVKeo1o1oydGxoa/vxHZd9hFbrCDWnoOgEDwhGDtHSmrlYquCANKwRJHG47/K5BhM9QUKJRnrYIQCjDxWvn5ogMo3+XLAXcUqNLzukEqpvaWEsgxGoAK4CiwxGu4gTSCa46eobIgFYiSY7SwSnGxBKEEiHhdPigJetEA8cFCw6xCxEzlJK+ULSwAACAASURBVMjLawtzkIaOYI4y3YT9aXakeW1NpyaoKKmFTvv4HakCTbvCFGkHqCWw5wZty8rEoZX2FBVJX+l9qr6dHqugprL/pEhFfr60Q4rCODt/ukkhwI/LJencBBcJlPLe3OCgstacPlJASSsEa0q5e5y0CInDvrPbI36cAlRacblSKv1/pQ6r6dB2VGIS2vOqMguWbbUZdzJ3LADzjqIu/wtMtIoE2YCigqq6RnhftuYo26Wg6x0sQCu1WFLtlVmpbEU7vdk69o5+sYFW7R8LdHQDiZWATft9+Zqleanj4k73ZvEgprwyDV7XtCMlwH4goMi2q2YMtVgF9C0uRn5evoCBLJTFc+QVOqBiVhYupKcJa/aDlz/AfU+OFeeqelQNxMc3x61btwVQpG4L1wvXYt26dWTDiIVYuGGUnZ0F/yq+CA4IRHlxuWw0kW17Pfu6rM3adeqIfeYGDbUa6YxQ82/i7sfxTzwkzh03BTZt3iTPDu520qGjA3r0yBE36M9AkKAiZQ9kt7qkFLWjowVkJIsw7VI60jPS8Vn4TLzn87a09b1qH4gD9dDRB/F9/k+Y4Pcgxo17UPooKSlJ7pVz5IsvZqBWzZrIdjRYT3Y8I/5375Ie0h5uJHL98llzdHoK7poxROzPlunbkfh4AnZt24M+A3uiZYsWklpd5fBcAWe6THhB7pW2LWRWAiZhBpqWpKDXXf2leE2d2rXRqGFD1K5ZC4FVAuR5wOuxfdwI4/wgm5NaNgQV+ZySAmJBZgOKbaKtmvvxr+g+thf8yKJm/FFYYIqalZO148KkpADcXbIcr7nexsoOi2Rccm7nwNPDhT59+gqrgA7s2j9PS0XitIG/4Z7VjZE3vR5qPnPAXVyEwT1BxAV9D6Hfum64G8vkfwUTWbjlu3HB0oZhP/vI+wQRfsAEPDiktQCmLBITFhaKzYs3iSOWMLa1SKKUFBfBZ9172DCtj3HqHHWW7gcTxMb+2S3ZgDcFQKc/W7kruXL818ZShwl4qnwiPs+dYxxCLZrCIF0DNE3a4Lkd1on4I7FAtyfbw8fHH+tnboFXTAlKM1wVWoo8F902go9Mz47Zhb8KEqU937sm4CEwl4/7lKbgg+pOagEQZf+x/66QEumwxVj8o/uIcVi7eCEKU/3chTMGTxyCopJSjF5WS9iJBGWVcacMPIIeWrHZruRsg3Z2SjTbx/8J7vJ41WDU48kOUyBOwT67+ImCdcq41JRXZQ0q2KfpzJpaLM83R8jPZjQqO1EZjNZjRcBGXkdfNoCox1duo1ar/rt0Z+07ZVHyuwSzJGjQy3DOKSCie/WaxKMAkDhLTqsUtNDPbBCgMnCjAFBlQETTn/V6qm9oA4E2MGW3UduibVbwQgEJDYjsjjWToKLqLEESJzVTq9u7NReV0ciiMQ5nVfwFBwq2gWgCx2TJVh07S+IlbubEzKkrgGLhA+vg+0tfsRM8jlWo3YUylDOhwJmGIw7Q1GPCffJM27LkB/QePVFstRAXHA1vxmCaMcPfZG9rSjNtJ/14vq/gofof+n/Fo7ocZaxADyD8t57ClFTdSLc8QbqfGXuGVOwzTRRjf6u8grLzbLDXLIA7QSIb6LLBOAW3ef9qA3Uc7Hmn5+NvgsdkJprBMenNHFeTqXpndWQNM3V+aQdoQKx4E3/zvGS76nyxma16LTvo1u/aALXdN+wjpk4zMKc9tcNbVe3ieTVRTtcX31MgU6+r81jvQ/tT15fdVwoAaFt1bBjychx17BRYZF84cakbTCQ7k/afL7I/CTC0AwbnjpeKsuv855kwnaE7P2M7VFmM11PA32lf5xYDUFJaInHXvpxNFanwes/KhnJC/do1miItZRseeOAKCsr/jcMHD+Ch8ePQpmUbKcJBJmBkeLBIrJCPwqwRzmcyuK5eyRBgkWSPd99/3d3AyZO+EOCHlaEnP2XkTEyHxGLokO5YmfQlmsb2l/h2xcpF6Nypp2Ae23f8gVEjx2PhopdRL2aEu8ox04Uff2Iy1q/fgIK8PCEDMTU1K/Madu89wkpkMpciPfzRKDYWqefTcDkjC63atsaBXTudiZaJZrEdBCycP/cnIXURa2E2yfbt28Wno7/I937cOk/GoPauauIXjRo1EpcupqF3715CPqL/RG3Cg4dPo13rWOw9kCJEojrVw3Ah4zpaxNYXP5M+P+V56AMxBBo6eKhgPPQrnnn2Wezds0fiSjJTyWbkZwQqiVEQ04mpWxevv/666BHSP6RvRRCR7zGDkjJpJJV888034huu37ABu//6Cx9HfoWWcxuL7/rwxImoSRKSyxsdvXtg3GdjBFNg5syCBQsku47f4YuEFl6f2APBXLaNrMvnnnsWgwcPEv+KvuKnn3wiKcsk0TDT8ocJ88WmPDBvBH6ZsRiD7+8lNSaITzE7l9fOyckVPW3iHfS5SNpZ+8cfQqgiPrFm2z74zSjE06eeRJu2bQQ0ZT/TZ6Vtbdu2jaT23755SzI7N2/cjJ49e+HXuXOxb8H7uOv5mTj/cUeRwtk/+hhSL1yQNOqjv/+ErAJn00bXdgnwUjYwzQOS0fHie1+jfdu2UpSlWkQ4bt24bjJ3/P2Qe/u22PiAoCB5NtDnJQbFwix8DsgmUkkxrmffdAOKTLW/nZeHWzl5uJB+EUs+n1OhKmjbV1USpL23Nxy5rulb8kXb4WTMeOz8c1N5w0aN8NWXXyI8LBwHD+6VkuGxgy9g8qDVWLFiOdq37yAAV+vWbTB8+DD069cPY8c+4Ezcw6hXrz5u3MjCys1PIWkuz56JIUNOolHT5RJ4ELVuFheHlYvvQlISW3EDQ4ZEAiCDjEEAmTm0iqeRlGR4zkOG0MoyeGRlNB9yj+R3UhKVXEMxZIjN5jGf8f2kpKPO59UAsDAEe6eJw9fn96kxkIMhQxo51+f52AZ+3wtJfyaIUR/S1NlaCo0GiHvwEonArSVd4O/jj8R2iahbpy6axzWHj7ePpDSQBm4oyT6IqmEq7DI9ju9TY/CPds8h6SOzAzWEGcpVAWQDvb0/QFBAIDzLXaji5yfBJ1PfLl2+JAv3zJkz2FnybzTLeRr/8fkMnTe1xOOPTxLngpNq6YpJ6N7tbWzZfD+SkooAr1gMGQgktH8Z0bXryE4EHR1O/HnzfkNQYBAmTuQOg7ewRQgsUv8qiBVAU8+LE+PvCOzn5eWjQcMG4mywLQEsRuDrK7sdYRERAvwwbS48IgzXMq9hz56/EN8sDuHhkQiQqs5lJn169x7Ur1cfEWHhcPn4IDAkRFg7wkp0AIIAgrHFJRKAUvxUhKs9PeUYggYEBQSoImjo5SUgAl/yuaR9lIh2mgCSPhxP89IdW/4toArTyrz51GIqSblUniZAwoVHLQsB2JxjeQ2eX8BhGl1HZ8+LOjayA2DOT4oxXTKPcgNs0DCVM/3Zqe7MA3lsabHRUCT1WRw7fsfDE9SwYduYosl7Zf/zelrhlGPFQhFnTp2UNRVTv4E8tNg/1KdkmiZB3uJCoz1G1ier2wq7k86iVNeGVFU1uxlGa4Fzl7vcvE8WnLh144bsHlHnkgcQ0ONnNJ5sb17ObQEag6iz5qTnqTYl28uHKMEgtktxJrl+aZloT5SVsNgQ2XoumRvsd44b04RolC+lp5nU5fJy0XxjVVuCmb5MoWb1Vuo0lpZK2rykOjqVd2VsS0qkvbywP9Pq3bqAhpEn/VFuqnhzQHkNSQvy9JD+IVWcjDZJTaawuiWQLhOJIJmkNvB7tsdn5hn7ifcnn7u85XieW0E66Wemocv7BhgTjI794VR9LONDgNd3ivY4lzWXZ/p6YYG0n7qj7s9kbhkJgtu3bsp1A4MNsGGESs164ftFBQXu9U0Gn744Dyk3UFpSbHTzhJ6vlSjdh8nnsuac++f37OsoaGnkBYxjJ/NAAMYyFDqAubfotJh260SRVK6CfGmrzF+mfkkRIg9ZE+xfuT77TwTiublr2kgRfFL/2b8uTy/pH/YXHSWZ8yxw5OMju3p5Bfnw9a8iercqGH7l6lW5xqnTJwVE7NK5q8w/glwEJLm2mB5NbRLq4VLcmyxxAlf5+ZxzQHTNaOzdtUsctZrRdUS4nDaaQBJtMJnFlL5IaJ+A2rXril2nRAF3ghfW/we6/jUNaRcviD1p3bKN2LLo2tHSHt4mqxMfSj4gTlXTpnECAhJYYyDJdvpW8cWmbZtFEzehbXskJTwhWT7dsj6QNUsHOjg0GEMWDcWsDrOMJqHLC2fPnpN+KS4sxumzp2T8g0ftwPAqcyTdhe2nsxUVVU02s1hopvDTN5CJcDTHYXi+s1xsfGFhPmKbNMWJU6eEVU27xo0otrHZm7mYPyYV/eaPQvrrR+H39giEfL5Ndr6jIiMlTZ3jz+cU0zYOHUo2mxZVAkQnhhtmLG7Trm07xMSY6tl0YGknOTZ//bUb9Ro1RIDDiKZtBsrQ7t3muIVgJI3+VoIfSpbQX8m5nSubpxkZ18S2LV22DHWW9GLSIbJf+EP69p7nLuIC6iIU2fDFFjw9yAvNmjbD4x/7Yyu6oQYuy7nHFf2CP3yCsATdUPWN8yLwXX9KLVxGTeR8sFuescmHD0l6VauWLREVFYnL776MXASg+IQP4n+bgtOnUpCedgF4LtlgfdQo32/coibJk3Hs+GGsrrkZifWAiDDHXbEC87IlPbHqkU1IvABEUMotGEjY/yr2RL8LCnzuSgUyvYHEKCCisVmyLTsfRPL5VuL67MoBMq8ATyx4TAKUww9+IG5Zkx+fk/nw/YMfITMXeHreZMky4OvgK+/iex8DKO5HIW6iGF1QgiD4IQA5KIIPvFAqP7PQEm2xFkGX4xFdw6BAC0tHYZzXT7hRUBW70iDnT/QABq55BwcPH8Irv5xFQsleNHGlCMiRlRohYCfBHNU15G+CHnbREgV9CO6pfqMCQJr+TABIC6HwuwQACSgqIKcAIdtpg5cKJCp70GZDKnCoAJ6eS0EZ/Y5dFEgBQr5npy1XTqe2z8HzsM0KhvK7WizG1k1UNqKmSdsp1rklgRXpqwoyaBor5xXf00qymtyjjwEbINS/FcT4O5ahDRTYoKKdTmUzrhRA0cJEvK6Cjia8qEg/VUDTZj4pUGoDpH/XBmXp2qCiGXDzYsEhFMj4k9EZ5QjeKbuVh3AcOKfY1wSr6z78vaQ5FxYUAt92l/fzR69A4YIH5ZRbcnoYsEVBMwV6lKXcDug4dgT+nL3Y3YYO1XchaORXYqfUl1BGIgNf2nHxXb29TXr0/DHudpElzbmh4LvOQR1KjwdWuFOexV9y0qd5Pt+fDBCaTHYF+z0ViIrPwJWM6hUViZWhaANWJK5VTj3nBZVRqJL4Oj4KAvJ7BKwUROR3bPBR5wE/d8hxAiYqq0YLRenNEQQjOKbAuL6vc5TXJxtQwUL+rwVb+J2RVlEffjcU6LpxNLYNWlCRGav3wM/ZDgW22S8E13gtU3vTgLC2hD/7wdZGtJmJChbyHCS3WAC3zE875VnZifZa0HvV9/ib7dMfez0pUM/3lFtDQJUMZbaJG1G0BbwuwUUe47A/e94eiU3Ji8yx7G9tF20Ja56QPOMwFFs07SBkFMahLVq2ROr5VPHtkwocQFJ5QLp+1R7dlKcN4uNz8PRzKZg3/1e0jG+GT+Z8iVcefQJ1oqPRd8AwKUxHAJF+IDO0XN7MzikV8JJ+/959u/H2u0x9NhXHnnt2huhaM0X5kUeesahZhp7ZPiERu/esR+3oOKSlbwG8WmFw/674fRU38G4goV0Ht7wU17yXiz5QEf7am4x6tashrGoo9h07KdJmQwZ0QdKaNWjVshUys6h1HYKUY+dM53gFOgVogMYN68o6p89FP5Jpyh9++KHoHRKs48Y2/aldyQdEj/KN114VYO3o0SMICPBHtahI8QfJLGScSdtAcItgHgsOckM2ufQ0YnIiRSuQ65ygGAvMtm7dFsuWLMNzzz+Pn378UXQAySxkCjHtzD3Dh4ssDXXwDx44gF9//VVIZwT3uGnOzBpK5jFrhIxCgnWLFi0SAJAMQWor8ofSeT/9/DOef+45yTwh83Hv3n1I7NgJs7+ZLXaMzEz6fEznZju56f/H2rV45dVXBVwkyMjrUjqrXUKCjDv9q+CQYCHasA30H1U/kviM2jbayDZt20r82KN7d8FQOH5VQ8Nw88ZNARQZVxYUFkiGDc9D3/lgcrJgMpTk4RjQz5aCo0VFgp9Qoo5Fb7xdLiQkJGDNqjVSFJesx959+uLgoWRcunIFh44exa2cXNGsvLL0DdkwFekRfYY6G23PBAK/IRdXNwfg0UXPY0Df3lI8MCIsFEUF+U5GHZCXkyN2XwFFiWMlpjbZPBxj6sXfzslDuYeXMBSzb91GDjGrnDykXbyE82kXsXtZklnDyjpUxrjaDm4acE0qP8+2IY598njksQfLGdhwAVJk87fffhHmm5enS9gBzAl/YcoUCQTZgW/++w2Z8K1atXGQbSM+fDJlHuJbPYh5v3yBBrHt0bZNO9x9992S1711+1acOXsW509+hJQUE5DGxhLIY1DNMut80Un1QkqK2eqIjWUgyaC5FgAyppirG4+UFFqXEsTG0nIFOUgf77yOHJeSYjyc2FiChPwej7vooHf8nIEGPycdmMfyOP7mdRohJYXRb6oETQDLo5P1VgUI8gV6Ayk/GwP/YvMp6N61G+rViUH29WwJuMRwSUVRF8LCmRpaKIBb5vVMHE85jgUR7yPlMbODFsuHCU9Nm9Ib6JbxIAb3H4J8Fnnx9hZDwICaDL+srGs4fiIFDRvUx7ffzpbAaOzY+6RMeW5uHt6a2g29er6DjZveQ1j4QAmwvDxPYuIj02XBkm57JeMKFm/4GEGl8cjPL8B9990vjsTp02dk4detXRc+1IMsNIBXcWkpTp46KSwWsmzYjmvXMwWCILBYs1Y01m9YL+wazpfIiHCp+EUdqBbNm6OkuFRApOuZZFuG4WTKCZSUlaNJo8aIjIqCLwM/H29JQ2QVT57fRWDOw1MAMbZNUzzdGnTEJSyGlqQ3konivAhycNYYppOHABb8W7RinHRTSQvRVGQ7pVVTe5lq7VQwdrMHncrKRA2keh8BHKnqXCwghwCaosNI6MOAiFqrz6SkGDCnuKRYFrdJc2bFW7JoLB05YVWVOemqvnJ8bl6eqX7t4SnA9OVLl8SAVa9ZE/5MT759GwRiuRNEYILbTKJN6V/FEea+M2Wc85GgtwnWDThMoI8PKl4jj1oLRUXCluJnfLEfyDRKPZcKL08PedDxGrdv3UZQcJDoawpYVUQDZgAfAmKm310CmhGwM4K/PjImNPA01vxctX04f9g29h8BHtEJKiuX4J6pCewqVnMTtiPBJrI2/Vlt11dAJK4/Mjj5IqBEB5kvzh9NDbJ38PmZvi9sOTJwtRAPx5Tj4YDFys7l+JNNpGnSbqBSbtKAZvJy/jfXN4CxpuNy/kgqv/MZjzVCukYLyXzdAvNUrxCGcSdMXufedI1wwmn/yf1TT6nEOFMCcDMFXEBs03cE1wj4CNioYKuAlqUGkCcgaAOdvADvz2mfAJTWS5m6//W5VZiFY8k5bYBWU/GZ78m64vpgKpYztsZBo/0zDDf2IUF7Gb/SUtEw4frm2Jo+MP3G/30JkrPqWUmpnJNrjuflJgMBy9u55mFeXF4qtvDK1SvC+qVDQiFvglhkUjdq1JjLUWwg0/G5Tthle/fugR83japHSRVhOjMBVQLQMq45blzPFkCGqS0E4KiPQ1Yid4EJ6nGMzqaeQ2xsU3mPwClZwgQ5WX36fNoF2YX29fGTsSDgVi+mHi5fuiyOX6dOiWLfWXhl4c73MPWR32Tdc6OHqRTXsq7JOgsJDhGQfnHA+/L4ar5jhFQgbNCwvqSC7Oz1A8aeelPSYQ4dPowBfQdg6bIlOHPmNNIHX0a/s71lB/en+NeBNkCTJ4cI8/LL+JmoOzEV/ttiJMBI/HactJH3sGHDekyf/hl+X70aO//8E9yoNBuKobIZ8M4XK/AuZqNw0irR0qUTRlC2WniEsNilmI6jBUoHlGuTLHHaAcqJULOGY8MNLj4vqIfJFJczZ84iKztb7p/3zXOSBchUEM6fuBmtsWnMGsTPT0DqQ/+HsO+Arqraup5ppBBIQqihBRJ6TaElhN6k9yJVQcCu+ERQUXniUxRQlIfwqCoIKDWA9N6r9JZQAgFSqen1H3Ods242ee8b/x0j4+bee8o+u64191xzXRbmKXeky/qVQ+06dVC7Vm2s+eMPXI+5gTHHBsMPGeKQP/06VcofNtMH5XEWX3RIQtUqdEC8UWV+J9xCTTi99hN6LaqOPGG+JWDdhHKYvvABHsMXyz6sDM/voqRfnu21RPSU555sgB+GPEP2GupJWxl6M897gcSltL+BwOeAx2Nro1HsA3brEkB8NpBWAAQWAB7ci80BGp/sjQutokWHOTC6LXx8fXAiIhoePKciUO/P7jKX3+y1G/EJQFoZILDQTnxLs4emkb3vELJsAFZNXYfh3wyDhzsTFHH85OHw18ukneOfAWkuQKAXULJ0PiJefw2Hfl6KUnguQMsh1JDn90EZuIpdR2suH+7Ilr9yw96SteHc6k3wc8lAJrwQOeFVHF+4CPkpLtb17wKjVo9BYPWaGD01Bf9EqISGsi1uxgejZJU04YoReNOstRqeqeAa35UhyXdlDPI4BRgJAEkiDFs7kWwsgosals3vTUBRQ6X1uiZop9dXYFD1ClVDUadIBfPM8OXiGaBNgFCfQ8/jdZS5qNdWAFPZjCZrksfzdwJC/J6AqQJhT/NsdqKCWCYjgaYwQyD5InhgVUZRaDM/E1zgHzM/m2woBT0U3FNQpDiYp0w2BYL0HlaDOJiqDsYkv1dwgf8rAGICQyaTTcM1NdSS52hZCEQRhNJn0nBLvbfNSHNxtR5MGbfajiboaxXLQltT08qi22uviG/EtSsrMws5i9pLnyLQ6Dp8AyqubIYlseOKwmVNJl9ZK5xfmLoVgQoeCajf7wOx0QgQcL3mhhTtlL3rV1iYiD6fso21HTVc2NboKxmY5gCctb8qCMrPuaN2SwIrifKw7QoHq/GXTtJ32I+aDpqEPYt+tZgpvLfq72nbmG1EN44ulAlyKfim/cMEfFmJGuqs/cF0aM1+qCHNfG5WP5+T9yN4qCAi78H/CVCaIcjazspgNPu29hFNxEJAUfu3zYZsU3IIDrZaU6T3yusoIK11QjkAAm7at1Qrke1i8Was/qeZpXkcvyMoZ4Y3857atibIqspcOg5MRq85lgzgv+visdjRc0nRJoKOI16DY9nKMWLdX/UdWW5em4CmjnsdS1ouI0S5XWBP7J+4BXjLESjnAELb1e2KJk2aSLQi/YWHCQ8lSu37g19Z45GgsvYnVSxj+em6y2sxajf+AQP790OzkKZ4lJKIWjVrICsjDTHXr8HZ2RUNmoTIhroV7UXfw5Kh6to9CIsW7kFMzDV8O6uPfT0+bFl8NHmeRNVNm8aOYneWBh7A5RTApywaVa0u4BE1+CgRc/zEBTRqGCRA1T6fMwi7V0vsH0b/eXv74LrnPeB8Htq2boH78fcQ+zBJ1vF1qxfjp3n/FqKQs5sb/ji7FbhpQyBcr7lkegARjcJkDNLGINPwhn+cjDd+Tz99z549Yv/17t1bgNlde/5CtSpBaN06Er8nr0dgbDnc8U5GxwotJbKUrEJmWqYNRZ9PWHW9YhG+vZ4Qw5gshr5C9WqBeJT62MoL4e4u1779eQJCf6wnoOGPP/4oUmyHDh0S3UFqKn4zc6aEGxO8470YXszEMZ9Nm4YzZ85gwsSJuHL5svj/xFMIyDH8+JNPP5Ww5ZTkZEma0qkT690Jvfv0EzkeZoemXiPBQtpntGcnf/ghevfpg5uxsQL4UfeRPhKJal06d5Z58u69OFSpbG2y8xwyE7nRzvahrc0oT4KhfO3auVNAP5aNvlhUVBt4eZSUMtGvp89A25PAKHEx2kOWn+YkyW1ib94Ujc6GjRpZCWtcXODl5SlZuomPEIso41cGR44cRYOGjRATexPuXl5Y/suvcGESmMxM0VJs2KgxVi340dIMtiNQpIAeQDcXIMsTuIdYNBj0OYYNGoRSJb3g7eWBQkk+mS8EF4luKVFCGLr0heknmYCibDrl5kiW5/xCpxcARYY8E1C8G/8ARzduLFpXdG5hmcisVpkGzska/mxz7qS89qaG07ezpxfOnj0b27dvx7///W+J+adDw++IOlMQk6HQjHNnQzHjM5FjNgTRYzoSpOTOuD0LDc7XlIZkZ2zbtq00GAfH5atX8OeKj2SWad3lMxzeOd4QoTDFN1SYQmNzOLuxs6mWImdgVWo1U3XpbKfbQMq/VgiV1+V9NKZCk7FwtuRMqluyZVGrcRRiLjwsmhElfT1XuixgeFOhwg9uOxA9X+qB0KahKMjNx4P4Bw7whQ3HxpTY9pwsyYSVlJKEW7du4t99F4PRQWO9hiMpOQmb9+2SW7dpEIYO7TqgdURbPH38TDo/M1FxYoyNuYmyZf0QExsjmYzu3o1Dr149ZcIk62X16tXSThywh49sQquIXrITQYeYgG737j2wfv16XLxwCdH9dmHUvsGizcCdDw7izZs3o2/ffggLDUNuVg6ePX0mEw8dKYrpMxkBd3wI8lEInzsnHKTh4eGI3rJZJjn+kS1XqUIFmWComZibnYPWEa0l2x2ZNgSjybBp3KQpqlSrJoOWCVkILJApRCfGqbBQtAc0y7FmzxVGGVlXpUpZrE+b5aUhn5qowaGxZ2suOvQJGf5p6ylK59ffjYQPMiYIZqjmnJGdWX7Lz5dy8UWjzqGBqIlbBADNl4lHNPpsJqWEbmqYph0eq2HIGk6tz6FZePUcHsfxJKHXvD+Tm6Sny2fRJczNlTZhmUVIlyCtndBGwFANCZVwbEtXu3U7aQAAIABJREFUkG3HaxI0JXOY58jzMMuznVBFwrHz8mSS5qTO67M/sL8R8KNBUNbfX8rBezA0XsNpVHtStRw1EY62Id/NZxCtyPx80avgpCxhjMzymp1thcmXKye0dZZdxHjtMFYNb5fkMLYwuepOso0cdW7Ugx5XPFmOaipqwhfVHBRgzdZilFBbtnEek5/YTFkCp0byFVOHUPuJI2TeSGryQuIXI7uydC4z2YmhRahmlYbna8ixeR+2mxmirwlkWHYJf1aJACMRjfmM6kxYAKMFpppgvoKFWha5txGareHIjjBl+3n0mP+fhqKAyVpGOzyf41bHg0O7lLqIWRZT0wEo2kAnn1MARTIYBfwt0owSprKLMzKzs4WZmJ6VKSDh46dPZJf3xo3rYqxkZdH4YthDLmoF15bdXs3m5lXSU+ZgX9/S1hyfnYGkpARERUTi4b0E1K1dRwA+bgS8sX4SVo1bLtdm2SmJwc0XAnNxd+NEL5AGH8MqhK3t7oYaQTVlnH2b8C3+WXO6HEPdRG4ecSf16pWroLbpiphV+LjDZAnJocNJAL512yjJXs31mXMVATjW+fLav2DwuUFirLFZORcv//VXfPrxxyKHQaNp3OjxeJ7+BOv+XIeYV2+hyeqGYtQeCT6OnqkvCdC37dudsoyGfNZYdH4IRm6atQVDAleL432+5Ty899572L1vrxiCW//ahkoBAdJOb658ip+GlUb7VdWwd/BdlC9XXsY128/f1w+VKlQUTdhHqY8E4KVRy/bihglZkkzIwnmLoTfU6eVGmSUNUkaek0zF85cuyhpB1mj5CmWR+PAhfHxKIz0jDb9vvSpMogmvj4DTz61xqMFMfDn9S9y7dx/OTi7Yu3+fsNbpWFdfGS7gC/XOFIhi6DLBv4Odd8pmCI1Hv52TEI7TssO8+tNh2D+Dki7AjJ4lsHvWLiyvOxq/90pxSF1Ycgz5ePVQIyxvdx539m+Q4xNjK6LNm62Q8fw5Tk++VKTyogamOr02ENNlX2tp1909GCplmy8aVqa7yZ2AFlMby3GiUVu6tAASpzpfQvjOBjhNDUZNZBkItP88Ak8eP8Pf6y+h68ROjvWL42HLb9ss51hDXrwpMf1EACsNBSbYRVCFhmWY72kE9P8Cm3/dgjDv0zhDZOoJ0HtsL0d22qsb5gpQwfPyD7ta4JXNMBr56VgMXtAMIzBUwBgF1RSAU9Yhf+NL2XoEd8zQZAUClbGoSVU07FkBNrYrde0UxON9VCeT11fATt+Lh73yGGUdKsCkoKOWndczE6noZ51LzbBovZZ5Db2n3ktDnhVk5Dkajq2gJe+nrEtlTfJd2BDqDCizjBdWNSItlMkYMgn51OJWPUVlR2k/1L5qMgbN61kPUATwqemt5ytrkJ817FWBJ2U0FgdSxEAzWIz8rGGTem/2X4IWLLc+i8ku43cKANlAJUP4FUA0+4OC2iZYfRPB6Ijd8B23UaI7uJlFW5mb+dg0HqVHrpH5K3bddMSlBBaFl6nCkw2ktp0wTBx8ifKwdRHp3B7dsATZ+4tkARyMtf8Fypp1rM9qg1CS4CbLQ3RM2V9UA5b/pw/eIOtm8KpQ4fb+gjHoOWqCzCF/LVhkuVAmkGgyQXXe4TsBPzMMWdujeBspYGj2D35HsJRun7Y32XIMY+Y7wS1151geHmc64ryWZm7WvsT7Kvisx/I+BCM5p6kLyGOUYaeAmZadoNtEoPX0QTgc+WeRPIDZlzgd8boKBGo2al7DTGCgYKIep+OMxxNU1LFjhjqb40RdX7rDCv4XZycqEArgpaWvSV/666X/FIHxOu4VEDQBed6LbWhuKBBUYF2zHmwdXWk2vY7qlipYao/x5tWihJRUJaCyhOqSPFKrdm2cOnMa+YUF2Ld/P64WnLHqh26/HYIdVa+TJLMQOa+Uc0BcFsIj2qNWcE20b9MGhXm58HIvgSePH2Hh0gn4fMp6icrhprEll+OEgnyGeaYIMeb2rVj8Z8nbxdLFB2LokKnir/+5dpEUoF/fIWJjnDx1CajgCiSmoUvnTjh37pww8GjzcD09eeo0WrVsgWPHT6Bli+ZgJJ+Xh7dE63Xp0hnjJrxr9Wrdd/cGpr/5Hg4dOSLRU7v2HhCWnbNrCSSnpuJygr0es+/H5QEurhg6oJ+AdbTDCGDS7mAoMPEVhjPT1qUdRp/p+vVr8Crpgfr168mxzKa8ZMkSbAnch1czhkjdExA9cuIcer3UQfxXgoxkILJv7N93AKdOnkEZ3zJiU1LvkLYcbUZiP/T3aTcOHjwYx45ZWsu0O6OjozFx4kTROaT/WL9ePUleQoCROMPuXbukrPTdmNiXYcTXrl4V+451Sbua82Lnzl3Qt19/ua/4tnl5woYkQEkf925cnOBQLAcBQm6uM8yam960ASm/de7c34iIaCWyQLQReV1mgmb9kc3I+uJ5PJ9tyEhQAoL0JRg9WbVSFSEg0CfgnEtf/tDhw4J5MRkLbWCWjbY67SnO75wv6a9K9FmeRcxhG5HolZrySHwJRhhlZGYJM9GjpDf2HjiAshXKIy0jE75lyuDkmTNIz8zGya1brHHAddgbKB8F9HYGFicCEaO74bVXX0VAhQpwYZSdJLi03l1dnOV5SM1gAl1lKJK8oBv0xKUKQaylUADFp2npEvLMrNIMeY5/kGABigqvcV5QuRxdb1VGR9dW3QCgBi31lMmnm/LJu4Wkrm7ctBHf//CDDBqixwQoCGx9/PHHIky54KcvUaN2c3z11VcCNhIwZCMp5ZUdwd/fT2LN+X/Xrj0QEtLI0nsqLBAmF7WPrp1lQhZfDB6zHKdOn8btS6Qac/bhrK6rI2cWzqYqYKE8bX7mk+pWGGdB3R5SfUSdhTWugJ9ZM7y+rh7K4+Z3Ojtq7WQhqHEnMQouHONszXtwlTkM+LdDq0Yt0Kl9J7Rt3UZYfQQUkxOTJSSTIAaBF2aV8qcDlJkhAv5Esh8mPJAU9b9PXY+RswbhwYP72HPBFkkPB9aMWwrkOyM5KdUeMOdksCQkJuH7ObPQp08fzNg6W6po3nvfSKdh3TLFeteuXWU348KlizKQOWgYnt6rV29x3MhCZGYlZi7lBMQB3qVLV5lUdu7cJTsOBBSZFfXM6bPCyKGTyRA/Hs+JjAOKg5+iosIcyciQQUtnmwKoPqVLCWpO1hwZmxzUZXz88PTxUxnQBDwvX74CvzL+qFy1qlyPgKKAOwX5wjjx9vKSd0HbbQaX6gDynQAYAQJlqGlSFtWRUbtE3jVBi50MQ4ATW1dRgRMFLBVA4mmqRcd3gmECbtoAoUPzzgYfzfBrmWiyM0UMWABLG+BwAIoSRutiaRoKu8pixBXXwTPBRsf/wsS0kpfw+RUUJKhGxiHLSdYggQYrZLCE4x4OgNEOJ5SELGS/OliVzvKMdO55XYJSvCYT8vBeBPRYxrv37sl5XOC5OLBvcreH/Z0vAo+SdZpOM8vq6SllIZNPdlHsPz6zqfsjOnd2ncgu/MOHooHBxYSsMdE7S0uTehMtRRucVTCJZVewjM/gqFfutPPaCuy6uTmyW4v/YbeBAFI2oCp9y9bTVHYq60/7I0MxpewMO7ZDnx0AmM24c/QxE7S2QTcFtTUMvjho91+AW7FEKtJPbV1ME8jT7x39yu77Cr7zfgqmaiZnk/1r6k2yboqXSz9r+WScKJBoAIqO8H4jYYyOSQeTUsdmsUzQMg/YbaVlUF1RKZ+hiWq1QbYDUNRxK7Y/w+DdLK0pMkyFzWjPGTSgCCiSnUhGIDOfEfjT9ytXLsv6RSOA7D5uytSrW18MTIJ87NvOLtSRLUBYWIhIBDApy82bMejWuSuSHiTBw81DQnE5D3uXLiXGyYP79+V93L43cPL9IzKWOF9zvNBgE42ahAcoLGExnXm/ldVWYFT8KHkOzstcl/k9tXC5i0rmN9uU45AbezdiY+BftizKV6xgJVjKyRHDMyQkRAA5JvKKjIyQJC40GLnryvmcG1IMOSk/cDn2TgvDk0dPcKPXTVl6ow5GSJuoSDfXla3ztiN8UIgAoRyXS6YsR9txrXFg92F88vlHYmTBxVlCVB49fiLOAzM9X50eJRlRmfSEGZCvDLsgcw7XTTIUAypWEpYiw1XIXGboCucjjkeuV2wX/p+ekS7rAPsi2aqcH/ic1Ih5kJQkc8TTp49kl5byCAT+MjLT8cvGCwIo9u7bESU2vo539jNpGg3MCzj/9wVhTkStKiuJVBSsGb6jtGQJZCjLwPl3sejlkmj2ey0pP4+jvh9f/EwQh9o4DKV9u19dfL4hBfvRDlOezET7oV3EaLf0zPLEyWEiH24alvbxxoa5G8WsCR1TXzRxDg8/i7Bxp3FmbXgRa4Q3skPzov4Is+bZAovNfmTg3448dK3Xh+Fw/TMOkf2We5tIP7tQJQaN42s55rLj3c9bDhxftrnVYmooyviVxbb1O9GxZzup3wM79ghIp2Bez4F9BUR27MGq2aammoYdqtHpC/i7WlQ41g+BO9YV24JAIEGvfHrQU4B2FzoJs53yHd0XdsIf8BKGIo+/nNUQ1T3uyPEKJCogaIJ4ytLj9TXMU7UUrSrk0VaiFtVeVBakrAu2Sp4mXuFn1SfUejDZXQou6XkmGKmahSZrUedDDUPW85RpyfuyXszwaBO4/V/ZpLV8CojyfJaVda2/KZgp2ZLNkEIWaLGdeEUZbwr88DdlP2nBtV0V9DC/V1DOBMKLn1/8ePMeCqzIRF6MFcnvFLRSnoCCEAo88Ria7ARClK1HEJF9lECN8hQU3NFQbjpwBKxsLSh/8TEslqoCiqx31qnJNOUxZsgz6z908CRhX7uXsBxmZnnP2TBR+lXAKyvhtawFViaMsEJ2CW4+AZpUPAffPrPg7e0l88P295ZaZWV5NFxW68OsGwWztC203UwgSutGgV/+ZrtM7mWLwEUyfvmswa/MR/yyVwWI5nfsN5cTGhZJ16uEvbpk2pe0TVg+kwWqwJb5rkCugmCaCIXXJHClYcrWgHzxZX6mG8e2NfX9eA1+JqBpMmTNTRmtJ2VE8jp8Lk7nPIf9ojirUYFfda7Zr+hgk63DxEUsM/uerX0r5VbWn27E8HgzxFkzNxOEIzhogpjKVDTZhzYwOjD6XUsLPScH6yf+9N8alXaNkZVoyj1t67KoCKQ1AWCTyWsCpHbopTyXtokBKPcsMwZbqi1Hx+uDBZQ5ciza4bK3qdtF1nRGIbg6OYvtzWMY4lzo7CR21/fftANa2Mgzn5N9PQFo3ChEwCWy+bZs2YrkpBT8fYQgVh5qBNeBU0EBQps2QVhIU9Sv3xDeHm7i+9y9H48SnhbBgH4YiTBpaU9x5eplfPjR6zYFVmnBWejX90ds2DgHffu8h9ibt3HpEmUGWmPC+JFiU9HmUF9Xo7oI1BH3IFBz4uRVREY0EhutrH9Z1K/XCNu3bbdsjrQ0nDx3De1aNsb+4xckALKhZwAuPX6A9vXCkJWTh7v37qOEpxdmzZ4jOSjOP7iI8vk+SMp9is7hbeQe3CzlJvTx/L/xn9d+EtIXQ4gJhnF9JtBJrUJiC506d0BsbIywB089viJzS/tGzQVP6NevH37++WfpDzyedt/w4cPlerz+s6dp8HT3kshUAmJMqHLo4EGxEXv26iVhxzO/+QYhoaHYv2+f2GTEgahfSPtr8JAhQiQaNmyYRKd0aN9e7kFWIcvau1cvKRcxC2qSsw7JlqSNR/ucCWIjIltLaDRte2oukhBFBuPBQ4eEHWnhFTvlPn369sUvy5eLHUrfwQp9DseF8+cFXFR/lNqTtMVJeqHeI0OwT75bBlU+uiS2M4lSxLkG9O0nEm2MyqBcD+1Y9iMCitSEpLQTCT0sA+1QRubRn9A/+gK8x/27ccJO5B/xjgcPHsLTw/KDff3L4s7de/ApUwYJtOFfu4mC2eVw6PARAfmObdtUNN/bmxtfJAE/BaSgRpuheGXUKDSqV1dwlmzquBcWICczU0hYnl4eErVVHFA0Q55dXEsIoJiRnYO0zCxJypKc+liSshBQPPz7emvTRjWzOY9o+LPOBbqBoO+c2zhuOQ9uBJxcPVFYp06QVOA7774rHWXZwmmoXqu9TACky7ITkhrLxuXgmT9/vnRGfkeHiHHxBJ5OHdkhs3loi2mSmYgOB52lHbt24u133sGbb79lhYPl5IgY57mj840dA85anM2UX60rhaY3NGd5FXRQ60ZXSwUYOTtxReYqoTWiKx/P0Zmd7ya/WmtQa4vHctbnMYFAhYroFN4BkS0jEdokBDWq14CHmztSklIkXKuow+VKh3vy9AnuxN3G48ePEH8/Xhhs30/+GeM+H4HF91fI4hnZMETEPNtGtcXj5KfIzckTSm3Tpk3EoRUgLylBBu2Mr/8FTPDAh94TZQeGjgJfpPLynA3Rm8TB4iTUu3cfQf2PHzshg3H16jUOh526YhyIiYmW2OqoUaNED5JhGmfP/i3oO7+ng6qsPU4EZPVwEpOU8B4e+LbHLFkEJ//2oYQahzRqJM4hnW+GCFKT0c/HT8ArTirMnPrk6TNhKBIMoyApQ2sJLFLLjwxFwuyaPOQFoINhonZGX7GpTHDQDqtUFpyCHQ6mlQGASLIKO5xTQS6CDgpoKMDEz2amaX52JB8xGZA2G47XTUt/bi1kRmZdR3IJnm+zqsywUDObrgIq/F0mLluv0QGw2uAbGX7qUGr2Wk6gnIy5YNMpd9jt3O22w73J9lEwkSCv1ifLaDIVeX+yqtjOAgo6OUmbEgRhyDXbjAsMQ9slq3BenoRgk2EjmYrttjIZa1I/aWmO7MME76g/wWdhOQgu8JkIRPC4ihUqyM4UwQxhLT59KvWqAKIy6zQBDdvNkcXbBmoFeLIzJyv4rIw3BYd5HQU0BUy2GbCOuldAkfXIpCq5eRZD0QidV5Yi61wBRv7vYBHa5VGtyRcsZIORqEC3guEvAIw86X9kRjb7q4PRa4OlfHbWqWO8EFi0GZ3SJzTRkM0GdIybYuxER7m04GYWZ0MDUX42WI0mWC71YSQ4coCjBmjqeBZbW9PBsLUlC3STQTOGC+hrJ4+RtrMZi24uVkKaEq5u0h40WERHhAlZGGpPQLggX7LNM+Mz/6xdyRwB35KSkvHo0WM0btxEpBu4wcL5kHVJthvnXoYeiwZtbhbOnDmFxg0awcOFofduMtfRGKRmCvVnaGhw/iRoRTCe6ymNJI4tgnsUfa5cvQruPLgnO5ccx0vLLcZUfCzrJAFKjm/O62R7cw1mKC8ZZywbmXock0zAdScuTnQadf7gXM6xXK9eXQk5tZJyWcA414p58+YJ07Lf/Fh8wxBbOkqiFRWBQ98elTC0oBmBwmjnub/MW2HtYqYBUe9Yx7T5KFJAyZEjRoj9QKag8zdVcbb7X/Dx9cW9+HjZlCp36icJnWO25O8GV5DNJ8o1VK5YCZUrBQgAHFCpkmxAsR89T3su7caNBe52c+y7uZeQtuKz05agUcq2Zxveib8nMhpsH+7ahjRpImzS1JQkaStuVnA92jjvLyyInidGHzVzUpJTZT07/0WIJFpZ3OE26u4diUpfxsvGGmUamN07vyAPW1ZuRfdhL6HDhvpWMpau0fDeMRlNcQ5MysLvGE5LoIHAF5+Vvy3sWygAA4HOjMw00d0sOLkSlfu+j8sblyGo62Ac/OWoVbd0Om2nt9mPDfDs6DpcX02LzXJ0G/0zSNaSmM/uI+Lnpjg68pzlVNqmStixBjjT/jIqzEhA4iwrCUrkrjAcWXgGoIYzzRk6sNQ5U9FtDR+02S+du3fAr39dQaWUBDn+S49PMS1rhlUGE9ChiURTS1lAlKiyk85VRjzqdx9jgfzu7ujxZzls6HMfcZu+k8sQnGk06ANs/HOTlL9t/46I/esXRI2bhgGL22ExKkjIqAKHqpP4v8JOlS1mVZGle6daiwoomuxFk91I0IT9UhmBZvi0MlQVRLTwHAsGNBNzKDCoz6UgolVdrg6NR/MeGiatx6jmoSZ6McEr1WNUcNHUa1Rmov7G6xEAY1/kNc3w6/w016JQWTOs6X8BPiZ4qO1uAjoKCNn90rH/r8CiyV40j9VrqOltJrLgtUzNRu1rJoCpAAjfFQB5YVE1WGu8LwEfaparC6H3V306DwhjLz/FVexZMhPZP1ivmn3bbGsF15W1qG2hGZ8bDJ8BXx9fS75kYQur7Yf/KUwaMpk4j+b/MQx70EnkAnhes76vY/+Y315kpynoo+w6q3MV1c//xbQ0wUez3RRoNFmgVYCuo18RSRbOgZIQa/lHiIu1k8eYDFY6j2ayXNajcjsUwFWmmzVQipij/KwAnh6rz6NtVxw85Dyo4dval7Qf8TOdX74Idum9FMw2Q9nN6xdnt9IZViaeMv+0fhTMM8E3vQ+fxU5SJQ41P/Ol4dIMEdQyc+pWtqKGN/NcE/DU7+n+6vixWX7FGbV9/3pTgK51w38s4rtonRr10HXBWAcjnO26u+Ny63g+p5ZX8TXtJ1pXbFfVTCMYz3rjsykjkscxJLwp8NKiEbIG79j1u/TN1jU7CZhYm9ETHp54+viJSKbRJqMPUqFSRezauwdHnu0DzuwHwtohxKsVfEp7Yf+dPehRv6fYXn5lyuLKlWs4e/qsRItc+/s02nXsikfJyWgWGir2RnLCQ5RgZFN+Lnz9y4hesGWf58nmHCWI7t69hevXr6Kg0NKVe/QoRaRqSMqhPMqjR6n45dcfERTUBtWq1hCQ68xZSrGlIKIVyUUlsWv3ElQOaIURI0Zg5rc/4Y3Xx2D+z/Mcg7FViwZwc3FHYX4hDp34G6hut/8UYPypARI1SO1mZlMOqFIVa6N/ByqXRZuaEaKpeKXVNQFkyuSXFPIN7R61bbh27rixH2/3HC8RJbT56PtzfiFYyGS5q1b9LoAin485MCZMmCB2H6NlGB68z+ckPgiaKNGKTPhHH4vzEfEb6jP+vnI1sjNzUNLLG60iInBg/37MnjNHSCX0yej7rVyxQsBM3pu+4fTp0wWM4zXoIzAsmvYfI1ZHjByJj6dOFUCR5DSCkNRFZD1wQ51gJTe1CTpOmTpVQL/vvv1O2IBkMVJrmjYg/VLa07T3hFCUlyesR/qGAwcMkM/8jeQmZj7+feVKYUvSX2XSPz4vZdlYRj6TsiwJGDPUmvadaElm58DL3RMuIlpm6Xmz77AstDMZEcPNagkpdnUVvIx2DW1xjkUmamR/I4CRkpIqkjrMeXDh/EVUqlRZwpFjbt2Cr78/kh89xuXr1+HzrRvOv3wHT5gE1dkVhzatRP6n9vrMzQ3Oa8x3R2ZwPDBl11fo2LYN3EleykgTiTgFFF3dLH+OgCJtTPoy1p/l95ChWMLdUwDFrNw8G1TMRGJyqoCc9x8m4vDmVdYayA0hnds5d5n8PZ0vOH8o/4/fcV7oBjh9Ov3DQqLBSfcttdhylf2RnPIUm6PXCfuQ9Fl27AO7fsIrE74XsIlx9GevXgKe8pyKaNOpJQ4eOw6kP8H4N97GhQsXpLN5MANNejo+/vQTcRJOnT4jmkcp8bfhU6GKaMs9frjStoStmBf/gNeR+mCVIb6hohMEGDUkWrNDaxizrhKc8ZQ3zWN19eGqRGtCVXI567KmzBmS19RZnsdmoXxgZXh7lxK6cJky/ticth2D/fojLCQM9es2QHn/chLa8Dj1sYTKUd+J73Ro6MAkp6Qg/v49yTIVF3cH6Znp2DR3KuIuBVqNdhgY4z9YRFPj78ajjI8/7ty6I4tA/Yb14etXRnTCPv1kCiJbtxZK7+GbZzEwsqvUZ0Z6Bjp17Cidn+DfqtWrsGETPcIUfD9nGfLzC0Rwn0wyUrEZPscdjSpVqgrT5dLly+LUcieAmnsERlNTUuV6BPz4Tk0vOsF0CE+eOiWOJTMZzX93gbX0nAP6/9kP4aGh6NKhIzxtWjFZityljWgVIZMNE0Cww5MOzSQwTMtOxipBWBWbZrIY1qewA22Qi06ksuwEDBNNQksbz5H1QzP52uCQg11GNpsB/tHJFqDBDv8U4M5mL6mWoQO0sMNHzZBlR3irfU0Hy81m+wmgaIffKnjiAAztpBkCXmqYtJHFmo/DhU2e18VFyiV6gPakKiHnyckW+JVrJc7gi4sf65XjlJM+J18NU9YwZ2VYErhgu3I3r2ZQEKpUrizXF6BTdBotFg37BL/jQkIQVcOheV+pO2bb8veXHR+tS4ZAsxwKZDiYmAxV9/aWJDzUd1QwVMFGBbx4HS5y+pksRYLoBGQ4mROU4MLKBUbDIVkOK2mHBVaxH3HsaN3wWTQ0mkCitL+7uyXYrKHMkjzESmgi4GJurpzjSC5CANo+3kqkk4c8mx0kNzYzjTu0NovAP2WCSji3zVp1AIO2HqAyZPls8iyqO1gMuNNraN96AbCzwUGWXcPO+T/bT8FRtgnblgujZnTm/QSct8O71Z58ARi0Q6AFKDcAwP/FqPxfodJ6zf863gYOHWPFzkzuYFpqxnY7E7dD29QG3FkWDYNWwJ/t7+LsIm3MZ6Qmq+7SceFPSEoUAE5y1TD8OStLWNfc3UtJTZbrkbXGEOO8/AJhmOhOqoTiZ2WKycHQEvYFylBcuXxRNpeCawSjcqXK0o/J6md4T4cOHcTgoCFF1m/d+vWkr3IsUkOI6wX1Zlzd3ZCNPKRlpst8O9P3G7yf8L6AfjRoGGbSLDwcMddvyNzNvkLGoG5CMKSCQtMUOqfRROOKO80sO9fg4OBgnDlzWsbLyoqr8UbmBMyvtdACf0YAUzoBte8vwquHXhPmzKI7C/Da/omodbKmnMtQl1mzZsmacG1XjOUgZQEd2+3GnqxOGPQqBbtryppCcJOaicNeHo75P/8sRi8NHa5FJdzc0XVvR3yRNR09hvWSsVyhfHlUKl8B4SGhyEhLlzrhy7eMnxivbK/du3cLOEktRe4gc26SCL19AAAgAElEQVRgQhveh9dnezq7ucoaJxuZiQmS+XD/vr14+vQJRuxpJCHMr79UVRL1jBw+Etu370DHjp1k3nz0TR1h4zxs/yNa7euNk522isHdpImVuTo4OEiMxui6m9H1Qhfs+H0neo7uji0v/YWJ435GMGKFnWj5ZZaOHxmZvmlPsdx7tIRGT+joL9IgZLiyfRJPbEdw5/6I3bVewp7F0dOQMRNAoUGnGfUANF5WCxd+iRH7oXN0JHZ1P2KxnRQsZCEUPFA2jq0s0+pKKI61OWuZOvobnd94oOMvbVBY4IS9Cw8I65TG8u7NdhZOzrUKungAfcb0xKblW9B1aCfs3rLdYhna4E/XoV1wbsuvUh/H0dKRGIX1wnpSMI5sVYY9jx3QStrvjXW5Aui2HTAEr69zkgzZZIISsCGgp3qAyhpUwE1DnfnYZjgq76MhnQoqEiTSMqjGIIE3vgjsKNtRwTmT3aiApM5nJotR761tr/3A1EDkd8XBQgUiNcxZj9cQZf5ugqV6DTN8mr/rS8OdlQHJ4/R/aSP2peJ6hAoCmQAVHRnVkFPWnwk66g0VfFEGAz/r/wqEFWdZab/TICRlt5qMO7P/KnBoAlFWhRcBilo2vYYCkfq9Ms5kwbMLrwk4yE7k73aoLMOC2d/YH8jSU9ap1q1mLddjzLpmOHm3Ea8KS5HzPu1mahVz3aX9wblpy4oFRaGxlqtRlCxDdS1Vg9AsrzL7rM5VxBLW5zFdHrN9tH21ThoCEe8MlDKJvenqio3vzS8K43X0JmOOMEFck9GmTEVtUz3XbBsCf3SOeYyqUSlTT/siv6ebpr9rmLOpiEUXkAxGtpc6vJokgCxHfsf70C1VXoo5j/J3dZbppJPJSMddQ521zymgx2fRwDV9Zk26wmN4H9Vi1GQm/F6Tlmi/1r7FMnGJ4Ge6n8pQ5Dk6jvR/dXXNfq7tqOVl+ek2m5ybJ8BLP70qm5a0hfIl26v1t/8l+tU2z8YEIDUpjoKx2pYK2vJ+TYHIlH444r3BAg+0rhlg+IPdbneAbq0HoJy/P/x8fMVGyaaWaHa2rOkEt1iu6oGB+Gr/50Xj98h29Bv5Kx6lJuLA0z1SxKDndQWUD6oZLCAcs2QyiZqPtzcKcnNR0tNDAKWH8fGSqJLRF5SUIYjCaAwCKYwA8PP3xbNnT3D33h1JGnf//j18/e1I/DBnG27djpUIO9oPq9fsk4lh3NjB4t+yrHfizqJb15fFnrp85SqiWkeKnAzJUwcPHUfzZk0d0gSB1QORmvwIA/r1x7KlS9G8eTOcPXNabD1uSA4ePEQSloSEhmHzlq24EhuLkMYhkrSjVGkf1KxZAxvj/kLnslHYde2Q1M30t6YKOMgNiJdffhlr164T8FCTnhDo5BzDDWfaiG3bRok2JaXmCLIRpCPAt2HDBjl/27ZtCAoKEpuS5dq0aZNkUWYocquWEfjh5gL8q8UXWLZsmWAeZObxd9pUvGbPnj3FFmTUBsFAXoc2Jv/4+uabbzB06FCxvT///HOZ+xi9SGyC897nvb/CVfdzUmcMXybox2dgZOzy5ctx5fIVvDp2LFq2bCkEEvq09GEY4cNNdiZfoaQa/RAS1Whbc7OeG8X0rS5duigb0pRxo83IOmG5CR7y2MWLF4u9yWejJA/nP/rArIvyZcvBnQy+nBzLbyBol5Ul5WOOkaYhIVaeAVcX8WfZJrSt+YyaHNfF2fKlMtIzBczl5hETO/7y62+CHwXXqYOEpGQEVKmCA4cPo+J3uWIjzXnJCc/TM1Hg7Izk1Ee497ON2nM8trQSgzGyoP+oVzCoXx/4epdEfm42PMhSzsqSjXmO9RKeHpI7gPgTdRWzs7NkzeFzMEzbydlVAMUcJkjNy0d6ZhaSUlJx685dPEhIREZWNs7++ZfFw9OkV5wndFOHkQyctzSbO//XOcOeH53KB/gVcpBnZmVI5srp078Q3UQ6VHR0Lp69gfFvjhaDnqG17ETsoKwwVio7LVlERKrv3TqLqVNn4fjJ45g6dQo+++IzoeL6l/PH7Tsc0Nl4lmxZNH7lguDm4oakBFrBLPFx+Jf/Ej/M/V7Cqq9dOmNvn3N25qrLv1ggaCJwcwXqNf0YV899bM+O/E1XIz4ZrWUVe7C23qvWHoJ7N47I/w3CI3D59AV76UsBXAKBfF0RNFTaFZUCK0gqcu4YMF16dMEOvFvzdUkk4F2yFKJat5HMQGfOnEWb1m3g5kx2mjXArR0Gb/mfoXRJyYkCLP49dzAqDZmL1ekb0CEzEi1bMoN2GdnZqBNcW3QGucNCx5NARmZ2Dg4e3GuBk/Hx2Jy4E5gBjP5tIMjEaR0ZKe3EQbcu+meZ6Xt0HS8TD8EY7iRQy4o7KxcvX8LFS5dkh4PUZeoy0ikjes/dk/nzfsZLXbvLZMpOSOebbcYBR40uMkZIJ+bxX3aYYS3+nYBhnwxDlYBKCKxcFaW8rB0WPjfv3ahRY9HnJINy0KBBcm8OQmG/lSwpg5qTIoFbhpkzMYxqCYotZYequnp4ICcjwwG2ONhOxUI0/yc70WYvKVApgJMB8CkoJPezwQsTYFSNPS6MJvhh6hUSrHFoOBLItNluDoCN4WnFdBx5Pw1h5Y4ad0QcDEcjmYWGCBMcEhZsdrbUH8vKXRtOdJxUyYIiGMFJlow/AU9tMEzsEjvDroTA2uCcGYbNehBGU2qq7CRy4qSOIbU3yNzi+Od3vA5ZQ5w82dakq7MueCxDqrmLxediOQlmKytUGYp6T96PdcLn4zMQdC7l44PTp07i8pUrAvLUqVdXxHW5mEj2c39/a7dKwOc8yQJdOaCy7Bgx+YXUqbLmbLBPQV3eQ9ivRhiz/sY2lt9tFqwAqTk5FvDI8FkmWyrhLgAGMwkrAKcgG9vfATjbuoqamOWFcF+7vwqrKi1N6pl9je3BeuD9yM7kZ86xPI6GmZZFmXh8ThPg5mdhLHPXivOsrZWpADTPZ98hmExAUVm0JuvTfAapSAXqNamREd6sfbc4OOrwRQyQv3ho//9kYNpAsNSVkXjJ9G1oqAiD1NYyEeauzb5VtjHnK9E6cXF1OEua4IbvnNsYblG5SmU8fvJEdFhYbwSsucvHHUkaEA0bN5I5jMmnOKZodFIvJqBSRQn7Z3IpjlXKAxCk4+ZJYLXqkt2TizvPoSFGvUQaoQQvaSBpGDfncoYnsywzd87BzOFfIflpKtw8Skh55pb/UZzMVx6OFsOIu8oxN24Ik5vgJBMVzfaaaxn2p4FfRizFo6dP8H7MJPSK74WAgEqoVLGizAEsD5+bawTr5Y+AdZbDRWdt6m6gTydM+RnYNygcJwJP4xWv0dL3yMrs0aOHjD+uJQQw6Rhw3T/981m0fLu5fH62czZqvvw1xo4dJ0Ylnz05JVV2gNkWDxIeCmhHQJBzlLu7ZQBxZ5wJYnjt0CZNEVCuooxpzi+8h7dXSQFDaWNQMoUs/zNnzwpLMSklBWXLl4OXd0nHeKbTcfnSJSk71xTWGR0M7hoH/ydAGFsEWNIHrxPdX4b6ECxkGXkfPkvb6CYCYjGM+dI7BWKIrljxm/QFzo18tpU/r0Sv4b0wZF1pXPg0ABkzqsm1CRoSZCJDsWfWVgFrO53uhNVb/hadxXbHD2B1yyFyfTLv1l0aCJ+Glo7ZddRFEGJBLTYx5kwQhuussmfSgC6/tMXOPgcsw0+dSQrhf2obe7bj2XZ7SxzoedzqI3Z20RaHm8rccLXNLTGpwvc0wul3LxaFg14DOq1pL0bytj924qpHXdTLuiblEcPWLhhZXCIk7g281L+LxVDZuNuRGZdAzHv4AT/gPakbTXJihhprmC8BvvNZTbHNoxu+7ZkPdw8vvLk2X8BIhiPzfA31VeanCZxZmIuFHGmosLL2NBEL65hgHt81660CispCI7ipQB2/M8/ReUjDnjVZh95Xz9OwWD1ev1emozIG9d3UO1RdRa0XC0vwcACwJujI+2iWar22gqmsLxNsFZ1KWv4KzhCU4fhX8E/xSDNU1gxpUqaUghsEQmhi86XabsoIUzBCWXL6uzoeCjSZoJ4Ci1ppJoPOBDeUHaEgIY9XkIX/m0w+vZ9ek8fp7/y/LKMQLSYxX9qvBSDytfq6AsaaUZz1yv6r7zzPZNCm5lkaou4eWeg59iNZf9T+07Wa897af/xQVG/KhVBgzmRdmnVF0Od/ZUA2QVhtp+KhvllAq7kDZP7ivEibm39cZ+iYH3xjdZHmpHk9a0BZZWW9aJ8oDihqe5iAZxHGbYFomqDFbDMFD/kdAUEChbyfPiuvp3qI/N5M9MJz9Hy2K+dMnq99iWUyszeb19L6UWBOGbEmoKj9x9Q+1OzVvDbdRY4jfSlwqWH1vAfnZz63lonPRZBe28kECPUYLYuOG61Tk3kJoPvSMbJecX1L/fUVHMlrLWUa/M+JYi8QEOEaSibXjtEri0BrtgXvwfKbIda6CZAHdL41QtbDo34brGOzgA6PhwnzaVeBfS071LFry5HYEf8bBjd4C17ultY6k/8RtGH5kpOSxF6nXUZMgSAM1+f5x74tCmdPAFrW6iR5Do/e3G2BvGQV2xygnr0HwtPdA31795IIoePHDqNalWpoHdkKj1OScDM2BiFNmkrEAZN2jJpQB1v+TBL95PzCfAESnzx9LFEBniVZsQU4evyobO5xs5E20vdzl6N+/ZqyoUYfh2U/eGg76tQOEcyD6/+FG3eA7FhEtOqLo6GX0ON2lIyfUw+vI6x8MBIeJGDS++9j48aNGDVqJG7dvImv5y0sCoKsCHwxfJJsJv916jBa1w3Bw4cJ0k6NmzbB7vpHhJFWtUxZ3ItIEQZugAtZzRmYMGGigHvt2rUXLIblGzxoiNhP9K1pQzVp3AgM8SX2QB+bfhjLx3pnJAz9cLbD6c4X8VrKKMEE3n6bupJAXNxdYeolJCSKvA7nK16LZDMChrR9eV/a2WT9MSkMQcBPPvlEAM6FPy9A9epMUPtIGImMZqW2ItmBvA7t7H9Ony5AJEGvTwK+wMc3/iHSefQl6b8SuOVzcPNaErnGxAjWwPP37tmD995/H1//61/48ssvxccjIBkcFGT5v8yefOECZoyJkEgR56nPBQTkfekLX7t+HdGbNknb8jgCl7RZaJPT56I9Tc118VUlYaXlD7IeWdf0s2knEpAUm5oJMu0MykKAyMun4ylkHvZ3Hsu59uBBKycJCThM3OPj54tt27ejWmCgEHYezG4qazXXFNo6ob3HYtfvmxz6weWdgP7uubiIE3DuNgvvvjEe/t5eeJSUgJIeHiIZRDIYfeWs3Fyxjd2Y5ZmfMzMcZCGSG6ihSCYkgURqNubk5eHe/Ye4dj0GW9eR2GfPqdyoMFnZnKcIr6muoko5qP2gG1UMLPpzw6pChj1NmDAeDxPuY+3aP6VSWZEECdm5BgwYIEY9G4dOBsU+6aAw7JloPTva93Pno1XTppJsZMnSJTh05CAqV60MNzcXTJ4yWcCjd955B5Pe/wT5mVdRtUYksjKykJw4ExUrfILq1aui0CkflSpXlIzQl87NBlwHAXlMkGIqRKpVoMHbyi23svYViV9YK1eD8FmoULGSDKrVf/wh2YzI9Lp1iemjEgCfilbjcXJNhGRM1EUgyr0FateuJeFOf53eayGzXDC6AR03RWHI4GHSmNyBDKgYAL/SfhLmq51RF2zqJaalPZeQZzqZNOgZVUjWA+uXaDoHYotmLUSY3nKa3NCUegUH9yMhMQF+ZfwE1CSwERoagn9tm4MhNXoI+FC3Th28/s5o63naNsXkkIkyqbDNuGvDiYUdzsPLEydOnED5ChUkNIwLz+IlSzB23FikJD/C5YtXENmKTMhzqF23juzecGHgLoFkQyrhJg4h+8fsinMcHfA1p/EIaxqCsydOwcvdQ4AfTsIEm9iPyGj9+vPJWLVhuywonOSozcBwPmXRWEaOt2SZMllfCkY5mIlm2Ketw8aCaAirhlJK4WxASf63NdrM300ASJmMDsaTHZ5phlk6wkRtYMXUjHPo9Rn3fOFetpajgimGKeLQeywoyLOSutgh08rAVECRgBAnUYIYBIUINBGU0qxWnOhk15nJWWzWmTIylSlnAqXC1FOQ064fHk8jhIAa/yc9nSK67AN0wlWfkW0oYrY1a0o/Yxm3b9smRmvjJk2kX/KeovuYlydAoyZXYb0Ic1DD2MmIzcoSAIHPVzGgEo6fOIEDhw9JhvFLly+hQ8eO0qck47NbCZkwM9PSZUeppKcFSnMyVfBI20ae2w7h1X7gYPjZ2Yw1HFqBLGH2ZWU5mLIyk6jupc3oU4ajqUko2a0NbUoFrhXgVH1JKyO2xVaQXS+Gcguz2dL5lLZlqLnBtpTj09P/O6TaCLPWDNmig5mWJn+yO5WZ6QhN5/zCRZQLq5ZdQa4XksXYiVt0DJmh+Y6+q2PRBnAdYeA69jR0WrNt20C+jFebnaiApF7zBUBRQ6TNwaIgseoqSmp1K8M260gS0xDcdbFYigLy22HRPC4pMVFAQwVd6fQRgKeRS7A4OydbmINMJMa2EQmBMn5y7WpVqgrYePLECQEUPUu4i2YLRceZKZjGBOucBiLXG66VNOQOHDwohlxichLatW8vc+nWrVtFW5gAFRm4V65fRe0GdfDoKdnscfi51kJMiuf2PzDH9weHmPrY52PEqKlerZr0SYL/NP4X3FqCz6Om4er1a1IG7kSTF04Dn/M8x0Xas+ey9jEUia/vKv2AyHXNceTYSVSrHIC77z9A3YV1pHwE+7gBNHPmTGzvswPTk77AmjVrRF6DxtKSBUvRq39PAQZZN9zJJSOeaxnnffYxfsf/mdyLdVCAQlkbYn6bKky0R1OeSvmEFe3hhdCGTdC4YSNpS4bpJD5MkHGgG2MCJCYn42FiAnzK+IkR6ebhLlqVFcpVQNLDBAk3YX1w/WPbcpeWcwPNqZqrWwjjaMNL1xEUVFPGAI0/0b4tUUK0mti+NGL7b6mBiVkL0W1wN0yJzkS73QcwaNkg9FlZAhuGZckavmzrFQG9/hzpCs/fuiGp/x/ovb4ajoxPk+fi/Vf9ulGYdZ+MqI+ZKy4ISEWQTbUAt7x0yuqjcMKzx09EOuX48tPo+m4H7Hh7L7rMa4+d4/Y5nPoeQ7dg6zc9LWYKHWoNG1XH12SK1QUivw/DkVpnrP7jCjS72UjKzj5xsvuFor1amlE0EH2BOoHXhGWpWY8JthBgMUOHaQA37/8qNq//S/pSj77dsHXxdgwvuwLPB6xB9JrNKOma5shMTOCme/++OLp+OVJQDuE45QjLJXhHwIvadWQt/jSxCfz9yyHnK0I5VRwhuxrGq9mbLQvPCidWIFFDUzVxi75rQhbzGfhEvL6ZWIZtpSATr8/fFFDSUGheS5mMel8eq+CiyTpUsJLfse/x2hoyqyHOPJdl4TUVYNTvVLuPn5UpZ06HyqTkuZo0Rq/LNhKgTPsEzWiT7acgiAnQKTNKwTua1QoOWhVufSaYwj5YnFWovys7ywTFFJBSzTi7v8nzaNgzj2HSFwLkej8TyNJEGiab0qr8IlDMDG1WZ0fzMZrPbAM8JZGG9GveRUwM+1rs85Kh2c4Qrn3FrH8FfzX8me3ATM1dPxprrbGMehDtVMsZ5Twc95/BOBHfsihBhgkmaltZHeDFsGF95hcL8GIbaD3Yxzab3Uc28Un6IKubaxNt8jOvby4CdNgOvFdxVrP5vQKE2i94PMX4KZugoKhZZm0z7Vta73zXa+n1zeexOnrRM2m5CDhqohZNDqMMGdVSVIUr7XtaHu2TGnbMMqgbqX1FgVOzf6hTbQKNvAYdbn0uvTb9QtMFVTUtHq/gffG6UOBcwUTeWwFFva55jl1fPX57RWRKyET69cc56IrtskkV9fI/xMam/bjge6Jy8eg9bDOix/9SVDa9niZfUHBVmaIeQKfrw7HbZ2XRmGI9KMirepeayqAp0OH5MFnrS5d0E7+O9gdBGK5rtA32PN6A9j59HButHAub41YWMeTtZw31aiP2EM8/mbRX+kFgIDC+53eoX7eubJKeP/c3EhMewLc05bRKw8/XB+5ubhJSnfgwCZnpGdLHQ8NCHBlvnZwh2sude4Zi8fw/UcKjBEa99gGQz44Wj1dGT8KyX36XjvfWmx+Lxh/Xb7LrKOVCncDjsZYmIV+d2jXH7ron0fRwTZzzvgUcUeHgJ4B7Fam3yAb18Y9//EM0CnfHnpENmMZ3A8W24madewkPbNl5ALUDA8Q2ZEK4sObhogP40UfTbcyjLJo1ayQsO25AE+wLDq5ly7C4Y9eDAxjRdKjYSlzPw8PCJNqQeS8IFDLClJgLbU36iLQJ2S5kGHIOYO4EzlEsI4FJ+jQLFy6UOYub1vTVp02bJoxN+uqsF0rPEIgki5B4BDdcOa8xxODwocPib9DmY9vT7yBIWbfUYyzYfB779u2TY2lr87jmzZsjuFYtuS7tWJ7TvUcP8YH4Pzfj2Z8vXLwooNzqVasEVOR9aUceP3ZMysaNYfYblrnKV8nYPSDVSuBZUCBkF9qD6kOzfzKSh3JdfF72TyUVOBKv2vJkJHXwOvSLSPyglJj6ExrdqP68U0Eh8rJzRBKMdaX+J/1kEgooXUfbOfVRqvgj1JPMnN9ENpq5TuvaEtJ9OA79tQnZ2z0stjWAj70LMBs5iOozBhNeHQl/b088TkqAl00WohZ4NuXRXFxkI4GAIjNAk73IeqYtTF+DgKKTixuycnKRmZUjwCITsly+eh0nNy/CU04+JEeaUQy6oVecic55Stn0OlfFAk5Va1QqvHf7LPwr1EG16lVw6dIV5GZkAmEemDF4miRYIeuAtFGGXbGTEZGeO3cuJk+eLFmCyCi8E3MbLvBEREQoIqIi0btvL/Tt31cox7Vq15LU7HQsGF9/5tQZRLSKFG2ELp27IahmEPbt24vJkz9AvwF9ZTD3HzgAd+7dRdzdu7hx7ldLw9A9EMhebc/m5taeBnrrd7Qe+L8vRk3YgspVqkjHozYWw5L33j4iO1/1ggLFCTywZwNqBjfDrZIPgfMAOloExz5tX8KAAf1x8dJ5fNd4nmT5EnHnpsDLDwaiatVqqFu3Hkp5c2LzQ2lvH5T0LCl1xIYk6MqBTAo2d0IoDk+Hha8KFcqjevVqMsHQyCjHLE7pmZaj+/w5mrVojv0HDyA0PAxHjhzG3fh7mOUxFx2PtpZw6o7t26NiufKipcUsoGtWr8GuA0soyog2+U0FtBs5epS8k2VCvbpNm6OFaSMst7xcGdwMQWabREdvQfPwFmjRrKWwZoJrBctAJqAozDc/P8nGrMxUTvrb3XcI3X3wx0MQ2bIV8rNyhDHG5+fvZI1xUNMhZKKf1157zZGtitdUwIkDsFZQMJydXZGfZyWeMPXTNJOrGRKqQIQk0SDwwAzRHh5FSTVsMMbBOLRBDAFYCBbZjDIBDG1AQth8trac6iqa4bMymSg4ZSZ9sRlpnJz0eLaxyZZ0hLyaWXxtQ0pDV+HEEE4r/NQBuGgCGIbiZlkUZgUJ6VCT+cMXwTbRFzT0Ifm9Hsv7K4hn6gcKmGSDj5IZ2dbI1BBgAjDsOwSiuCnAUGDWGfsB70/gkPcmCEkwkAw4TsIEYlgWGjc8RsKPyZAkgy7HyobFOlZGIA0Cp0LIMzAEldm/T5w+hSNHj6KEu8W0ZN9t2KABGjVsJI63ij0/f/rMYhKWcHOAyI5nMtiCPEYYfgY4qCCeMg5ZRxKWbT+nnGMDnnIM2Y0MVbezaZtgpYSNa9Znu584wnxtvT9Z2JhMJz3dymadlSX1r+xB9mcFBlmXbBMFN82Mx8qaVYBYHBcN29bs4LzH8+cCQPN+fC7utNG5YHtq2LOjD9jAm9mH2Yf0mRRcV/vfDH82E+A4/INieoqaeVt+N8O5beBQ+3zxLOiO+9n9RQFgHTdaPg1V177L59MwaZ0fuLZQR/HG9etS/xw/DOOgLh8ZrjQ8qSVF8I8Lcddu3XDz9i2Zz7hxRm0gGj9kh5cr4y87hAyzyMnOQVDNmjJX0mihMSqZoQMCJNSFoSjcmWXYCMt17vx5mU9pXPM+vv5+eJiSgEJnyPr3TeNvgQXAm41ex+Lvvkf2NQ/ZvX712WgxSJ3sSiH4SNAtsGYNyRhH1jmNRc7bz548lbHG55Osz9dvIDQkRPoJN3loTBI4/Omnn3D3+h3kr3AVZkDowxCcbfU3Rj6zNBE5nrlDz3mcmwp8RrI0+XwE37gTTa1lymqwr/KZOL5p4NGg47xx+LdZKB/RVzaQqAVJJ5fauQRTRTS7tC+83DxQW9YBZwl5uXDuvNyDzgrLz11Wtg1lOMpVrCDgIg3xUqVLSzZVArzc3OPz84/nUlPIcuYtqQbWNcHEe/fuioFNY4+6mARCvTxLYsiJLgL6DMVqCbklYHN15DVZ0xbMX4ZOXaKwv/l+ZM1wxyynbGxsFY4pR6sLaMhzCBY+HHNU1r7t7+7EtfZAXcoxXQPu9K0uBiRByBmx0zBi5svi5CdHzxKwiEDVCRoY14C2b0XiwKwj4mB2eqMtdk86YG1m0mk1WSvKFqKBR2OQv6mTTDNI5aZp9NlMo0bHggVkpd3B99PvXLbAIT2G4KIkqLSSpxBUCeg9GTei5wu4wvpJ5Q6sgh/xQO8PeiB65Va5B8/jiyAhwZqoXgNk3t351S4ENbVCngl+0ZBmopbDaC33CB7wDxxftxzDPpwBtxIe8PrKW+pVGYq8pmaGJoCjGndmghMeY4KGylAkKMiXBVFa//M5eH0FGwkG8TtlVCpDTROb6P1MFqIZkqyAo4Y1m7qKvJ+yNLUOVU9Rw5uVVaiAo8lA1GO07syQaNWDNBO2aBg37/FCIhYWxAR0rAor0lVU50CBHx5LAIXMJjOzswJX2mf0vfj3CtDwPtpvlX2l/dQMRzbvr+cqOKXXULahgothVfsAACAASURBVFu6QCgoZFW29fq/QDj9TctLt0Kfz1JyEhCdbV8crFYgmv3IbENHgiFmQEUaWg9519KDBXXdcmS8cQ3l3LBn7i9FSVd0DGsYqgnwajso0GuOfa0HEyCji7KACS0sqSrOx5wHD4/5w6oPk0Vo1rXZfmZ9aj0pMKsOpn5W8M8Mo9dj9F7FGXnmMyhQpW1NFiDnIgUFiwNrWlcE6niMhuOZbECWmSxazUqqfVzLoWxa3pMAGVmD2ndMvTCep3XM+2rCAs6zvDa/s5nfjryiqsZFl9TUBuX1WSYFQU0Ak9MRGb/FGZI6v2ofYFk4pwcDI2dOkrVt1eif5Fx37ywMnvCh2PtLgqzknaMfvCc6/pteX17EMLXcYqssOu75f1Og47lh2FN2VdEzqRvN+3MTwGRP8jfWZyzQvfor+KvZMmuOYPvVBVoUdJG+fqTgL+tcHcM6HhXQVZZ9FjCg4xjpt/Hx93D5/hoM7QGkPOR68pYkMe3WtYskZHFzdUbz8HDcio1Bv4G9sXPLDolMCK5ZCy5OtJczUblqFdlMFJ3rPEZ0PUbvQS0w+5tf8cGUfxVlX863kVGXYAEYP5j0voBmhw8fxfO0ZLRs0UaAL+Ifhy9dQNsmZBU+FDuGzECCWafPHJXKrFu7Fq7duI15c2fhrXc/FXJSaJ2aOHv/FpBKsNFXSEnVMv0waNBgHD16TOxK2gARkZG4cTMGV67fRoO6NXA54TY6h0YJ0EfSEQE0JlLdu3ef+C9k7ZER6OzkIrYRk8VQp5D+Pm1M/j5+/HiZa2ivcXN4xowZwgLs0qWLAzQlk5AEItqDLMe1zjexvv0aOY628Z49e8Rm4jxCZiCj1ZggllgQmZaLFi0SwPJu3F3M6j4Xcy/Mwvlz58ReJIDGDfTPpk2TvkBdRdqib7z+Oj6dNk0yN7OuGX7MshO8pRQXk8aQxELfkbYw7XyeRzkdHk9/kpJCuhlPP4TAI4HCObNny1zLdklc2hfhX5yV42jvc2zQLiQRjsfQLqUfS5uWPpkQcexQZ7YL/yeISNuFvgLbQKPVxNew/T36b/RduSHs5+srbcAwb0aOsh7JlOQcHFA5QCJtGL5NG5d4zPGFE8TGpFXSadAYpDx9jgN/7SnaVPEApqQD53wOYXteFBb9tgKVy5dB+pNHwlCU8GwXV+QVFsKJ0ZUEFZ0Z61cokXSKdxDvyS8AXNzckcNw54wsPEtLx83bd3D1egyubl+AxDsVLZBQNxt0zPLd2HAQ9jBzKem8oBELh0G/JKZwxjcrsWnTRmTnZOKdd94WxJqOBtFsgkDslOw0pLrevMatybIIbREmFc5OyKQe/L1ft15o0bIlxk14DS5uzvDz90Nc/F0UFOSjW/duWLX0bTRvN0l0Ab/+6mvMmT0HA/oPgndJxqQ/w6aN60Q8/u/z54SlGNosXBpm3fp1SI1jWnczpSCfkk/Cd9sCltrQFcBaFRuEz8TLw4eLs7NkyVLJjnkh7gZa1GqCu3fixJl/7513sWLF73D3KIn4+w8RX+MBWqOlMAFLlSopKdnXxm6xLs1bDATeLBwv4GTzZi3A7K8e7h6Scj0/N18cIHYYOimSIfn5M5kk7z+IlwmEDlS1alUlSyh3J8jyYFZbT3dPxN2Js3TtsrNQ2s9PJsbo6I3Izc/Flz7fyP0/c5uMvJxcVCGt3MNDmGrRm6Kx8k+GPLOOziGyxWihDpONw8mPoM/Zc3/L/eiI1QiqKYOTRg53Pygg2rd3P0RGWDRuovocbKV8SsszCCCRmSGMNQKR6zzWo2NiRxzftgkDxr2BOrVrg3lVGVYnSQPc3KQeyNDhvUmZ5k4LB6XqyXCQsv+IY9ukKXx9/Ji4yKGN6GCZ2eCMsgc1hNIBaNhsJwmJVI1CmxFohrRKMgdbU0C1xxSMYF9hPQqYR7aeraGoYKNe18FMM9hWDvafEX4tAItRFrnO/ydpBxmsCiiabC8NWxVwy949Eb1BO9OthHsyI7NN39ZMysoALM661LBZB2hqs770nmxrDeGWpCu5ucI8VOYb64lAFRccBRDZLwhcsW9zoqY2BUFAXoflYlsTPGddKaCooasK2DFblTIN7z94IJpoTF5x6vQpCc0nENaieXPUCKwhgIq3p5eMX45p1gf7qrxMFptqJdpAsQO8Va1CalLa7USgSnUHNTxe65x14F2qtJ3wwaUoY7eRnEWS7RggWnHQW0KXOcnreLJ3zjQEmwse70vAiu8KErN8Oma0D2m/VNu/uLah9HP7PmwXAjz8Y5uwzQgsakbwFwBSBWB5YQ1xNurTcX/7xo7wcmVxmtmfjT6v4e3aPvJug4oO0FUZj0abOMpg348LpgNYVU1H+1q6Cyk6nNQe1YznZGympztYyrzGndu3ZX4jY5vgm2jwOVPLJE36Q8VKFUVmolnz5khKSZZ5jKEssjGQkysMxcyMDCQ+eChAd1CNmtLnraQuSbJJw7qhU0fji/IRBNzHjhsncyuBOvZXGms0Ghs1bYzb8XeQkZ2JmS2+w6tbxsh1OTdOd/9S1p4+p3piU70tAhKNKj9c5mHO5zzOv6w/HiYm4vGTx1idtUaYI/239BXAjmXnsxJQpA4jx85HIz/F96u/FWOLhuI7b03CeyHvo9b4YMTMj8Xr6ycKgBoTEYs/eqzBRx99JIDiwZmHcCy8JaZ2dpddcd6f16CRdu7cebERmASMu9EEDWlIffb55/ipf2WU7v+N1AENRhqE1FVkWPLSc4sxou4ohDRsgnL+ZSUzJHeQkxIShUHI9uQz0iZgPTI5GLUvXahTnJoigtzMyp2fkytrsmSEzsuzDTcnsV/YFTmWrZ36mqJxxGNo8B06fFAiLe7djUfDo2/iYqt5CA0Nlc0/i93IzV8X/BB9G3XvXEe78e0QHh6OWZ/NwsBXB6Lu701wYdApRHeMlo3K1d8MERBi4Np1OD0wDOF1z4izlYAKGNm7oRh5bDvOqZ+tvI15eEtAMK9Pb+PEseM4sucAWrVvjcMbjlsAooYcqjOtgvmaUVSdM5pCXP4NZzHyfCiOdDxrGajqvLkCobvryfNznT7z9RVHpmcaiT0mdsP2jVscQIqEy6bZuolrt6DPwJ7YvnatgCnUjFNGkYu3pVnYbNCbYtMcXrtUjonoPdTB9o7daEU2KDjHd4b6dMN2yZqdDm+MwGPkvPIuopaVlkzZBP0U1CFrUl8K9miyFgXwlMHI32msK8OQQCBZggogEoAzz9UkJsrwU21CBSUVPDLDnlUz0WQIagIVBRCL8Jk8RwizahsqM9EEA/V/BRhN3UW9n4KXPEaf08JNsgScVpalAIpPbBqSGb7Jg01GmoI8tHEJIGoiBpr7BE8UjFHgp/i5JivMZMlp31WQSRlRery+6/VMwKs4iKYAooIS7NME2RWI0+/Nsiggpr/psSb7Tstkg+js7wTFlbmqGpbKQuQl2VfY17XPJWZVLJIpsA6QObv3x284kmBxneM8wvlp1yfLrOOVBafsUROMM1mD/J+ADce3yey06zr0P71Rvnw5lPX3Q7lKdXHt8jFs67rEamOzTh2jx2CbmqCrtl1RpzXPKKpr09nkEepwmgw/ExjVttO65vl6X/Nc1U7Uc/V6BP74IttPWdnaziaIx+PN5zVZkApg8x4Ej4uDWxrWrQCe6lvyM9uTc7E5j/I7vuys2XI9LYuyEnWc8Z2bOwQOCbARNGV7cpyZ/VXrx2wTBVV5DU5/rkDfGa9h47xFst6M+Pc70q8YqbPpu9dxf0UVjDv1ofSzNe8seDFxjil7wHHN+7QGui0aje1+v1hl4TPwONazZkDnZ/4xrJwvzfzMZ6GcPv8UiNDyKoDK51TAWjczivWTiPYviW3CKCVmKt63ZQmo4JOWyZ2pNHTqPgClSnoJU9G9hCuqV62MUiW9UdKLessET/KRm5ULp0Imc0tDaZ9SYjeU8S+DtHT6mQ9FHuXmzRi4ezAKK0VCuL/+9k2MGfUJlm/aCjwtouG2bBEh/ntM20TMqf8FJn3wKeDiigZ1qoofsu/QGXz+yfuSmJZ25qXYu0D2E9SrXQ9Xb9xD29ZhYhtxfT103ZYUSQO+m/iZbLSePn0GJ85sdci5BdcIQHpWBjp37iQ20u6HR6XdqrmUF4CQYbqUD7tw4aIAhStXrhTGYkF+oeRgoA1GUI5gH7Mv09aJiooS4JDHf7B7CuZ2myWfGXlKf4kh1JMmTXLIjvE43vuzzz6TTViyE8lY5LFMxEv7lz4cP7MOyOwT7KJmTdyPv4/v53wv0ZL09Wi30bYl6Yy+W2xMjJSJACS/Z50tWLBAiGksU4+ePUUjc8eOHWjSpIngFvSXmImZjEfaTL+vWiURRgRESYSixJbKZw0cNEiyPhNjIJhK2zQoOBibNm6UjWOVeSB4SB+V/qvmCqCNTVIAfQQhm9g4AY/hfXkc61d9WnZ/1aan70afgOHStD9JjCFLkOORwCE3uzX6iVgWbVE+P5MnHjx0EDWWVhR2MTea6w/8CI+epeFA/z2oPDHesbE5AunIxy2cj5yCIX17oV5wIPKyMuDBiERPT1Db39nVFYV2tJazE8C/QpucQvxGNRSdXUuIjF5aeiZSHz9BzM1bSFrYFVvpMHC8KutQ2daqEWuuC4wgIAGaw4UbQrpm9QWcvvv+68I5c+YIY+7l4UMFRBszZowATQQJSff9+p//FCs1sFY/Mby3Re9F9WBLn4kdon///oIItw5rKeG0fmXLYNPmTWjYuCEqV6uCVWtWiT7czYubgMrhwP1YdOozTjILp6dlID0tHcmJiTh+cBPadxmIlEepaNS4sWTjZJjTH0v7oEz1d/Aojsaoxh1zhdEtKlWNVuqxZnhm03fD0LHDkJSYJPpWR3ZzhmSteQMtfBHlFooa1QNRt259OLm5S+NM2fQxwnKaYOiwIUhLe4aYmBsCfO3JP2KFevwDiDrQEr179ZEMPnR2UpNTERxUCzlZ2Q5HVqm2FHMnoGjpKD6R4ytWrICyZf0dqDmd/GdPnsHN1U0YNAx9rcBsoYWFuH//Lu7G38UU12lovqYJXhv3GqI3bURwjZpo3Kih6EbMmMm6SbAo19mnMXvmX3IfCtiLoenpKQKvDOmjHiIHyOItlzGySy1x6igqm52Vi5CQUHF4Ga7HjkgGCIEIJlFh2ekEURNrbYt1CF8TJgNXskUF14K7q5sg+qwrAkccyJxQ6TwT1OQgYz/huzCzXF0dbDGf0j6oV7e+6Goqk8nUKySIIJ+LAzZGAgsz864w1EztNxuIKw5GmqwzYUbaiV0kPNX+rOAgATxHCLGt3eYIn1XQ074v61wnJy2XTD42wFU8oy2PdwCKTI5igJGahVgFtDV7Os8h04zX5HcC2lA3kXWlYdmaQMbWeFTr8IWMwPaxquEnz26DWEJdz8qSPqnMIdVRJEtJNC69vGTyZGZvUtjZl4WuTr3FzEz5nZMz9Q8lxJptYYc8s42EvUhxWxdXmXcYmh8TGwtvn9LCambIM5lJ7M8vdesGZydn0a1jBjlO4DSkuIhRMJcLnDAw7SQjEvaqOpIGQCb1TSDaAK+KZ0l2MDntfuTu6Sn3VZBagVxNtlJcR9GhoWgkH1HQywFY2wxA3ktDdJW5yHpjGQlCsi7Z/lpeB4NX2aw2y0+1BJWJqeHb/J7tI3OBh4cAihqCLn3SZlwqs9PUf/yvUGgDKNR+pmNEbqDsQ7uzKYiru3u6UaBt4Ah7NpMd2e1iXkuZk3xnv2R96XhVdqYAqUzeRECROqJubtI3uKhrHeoGAMGlc3//bbFH2J9KegnzjhmDqffHLPRk4RL440YI5zIy2u7fi5fwkvt37yE1OUVCnhn6QXCR7DuOF/Z/Gi68F5l1LAPPpRwA5z9mmZYsoPQzzp9HUK0gXI25LhtHqrvF4wg8zSz3nSPcRrMwK3A0NuwVGTM0Up48fyZl5Ebgb2V/k3Ned58ogCnnZOoQ0SjibirLwvm9c+fOAvplpufgj7VrwPAJGj3Xt9yQJB//qv6V2ACMQiDLnCDjpVOX8dEXkyU0m32Um49r165FmzZtBWijocjrC6OYjEaGZWdkoFad2rJesIwcp6Wmu4jTvq3fDQTXDIaPd2mENG4iepScQ548eixtTMOe8wvXkNNnz0jfLXR2kjAO6uwUOJGhXUkkEJgMQTeLWD5uZiqgyPomSN+xYwdER2+S9YnliLt7x8oi7e4Jj7PLRCg7bfA6MbxHneuFnjdGynpIQ51lFx3FZSvFmBq1cRR6L04XYIFG4dXhf0v79v/VGUMvrZGohv7V+mF9zQ24NKOBAD7TXmkm9+ZzWQl0kuR5KwdUwolFn0qoMctAoK1Vl47YP9liKorZonumNOJo7GnYnDrOmoVVJ3rqp+1qimNvn0PorHoybo63OY/m+xtJPcnnf523nEHeowrQ7cPOcvb2zbsEWFEgRQE1fuaLgAp31glo3c+rAn9XyxpVLcB2fQeDAKJkW+77saNdsrZ8jHNoaoXYMFoDCUhERXTp3VU2kcJDm+PWnTsYtihZQEYCZAQVNRMzy6HsMIJ2BHe0jKptqOG/qpuo5eL31LpUYI7l50uvw/+VGajPaOo1KrinWpCyztt5n/Ue+p0yJ/WzmVyFgJ+yDHlNBTNNgNG8jiYCUZDLBCu1XfT+CohquQT0ZdMouKeACR/dBLC0bymooQA2zWv+ryHOChgYQJwj5NgEP6yKLWIn6V6/AuAmqKiMJ6sBisAeZTMWZ71p/zbBdAUtrIooyuFoltMM3VUGmV7LABT5FVmGJpjMNjNBbNYv20uZuATDHS+budZh/CixmbnGarIp2tGb3/3ZGm+a2CMNGOj5DGULCrHgvo/VLmnAxAZPkZLlhLWJpYvWAA2R9QaaLOshGze0q7ksn4r8HFHumVjwyKeIQazgnM4RJlildWW2mzqPZn0CKF8S+KQwGYmFLqiAfCTmuuDHuDJI22CHPpssRW13vbcJ8mn/M+rdoYeo5dA+oCw9k+Wo5SLAxWuR9ccXnWD+X7wP8rnJnGOmb7MvaHNpeYqD2bwmx4Qy7BSMUw0x/s7ftB8r2MvraYg9jykOgPI71S/Uc3mOWTbt9yabk+fxszrzAF6e+jb8JXlngey9zo/7EiPLvCc2CP04rvH7Xl1b1He0nsz64nOZTEwykBjKrscoo1GfW7k8qqPK828mAJEVLdBRgVWCqgRRCVwqMMH7ZFNo1FWOC21uhczSjo9s2RKtwsOxYvVqkRn7+/QRipsKm/CVsa/iwf17CA8JQSlvL1y6eAFVAgLgXdKykZkUz6+0P3oOCsfmP07JNZ8+eyqh4Y8ep2Jw2jhMuvIq5ixdit8X/FuSoqWmpohdRkLNukP7gVTrkefM/kK0A7mBStuIY4t1uf/AWUS0aoijx3ajdWQX2ahdtpzZn6takXyMmHB2xs17qWhYuwou1Y8XBmz/dh2R8DBRcgRwg5m2TFpaOiZMfB0rfvtNbESy8ZiQj/bKmYSrAhy3L9FKdKsJ3tG+Y36G3r37CGjGtXvNmj9w53ac+OWUpdu5Y4fYlAxl5u8kFP3555+SfIU2Gv8IRI4ePVrmIto+TI5CAE+ZktyAZn0SEGRZCTiyjvh83Pj+7rvvJIeGyiaR4Ui8qEnjJhg6ZKhEjr0/aZKAe9Tcbx0VJfgBZYLIhKQdOmDgQCQmJKBVq1bCgCTwKWtdXp7gR6wfRo6SAarSWrRxQ0JChABAe47lZJtwXq1WvbpoKUqU3P37AmDyvKtXroh9yusTxKXtHdGqlYCm6ofS1mbdE7dQP06Tk0oUXUGBRNuRFUksRUlHSrRRnyY/Nw+5WdlSZ2wr9hsSEiwM5hFq1KwpPghB5v8sWoSw8DBJHhPttR1Ba2Nlo5M2QEDPyXj0PBNnFloyNz6BT9AV99EImdgYNQU9OrVHWOMGQF6OgIa0lQvhBDfqkpMpIPiIBSgW5OXJ/RRQ9PAsifxCJ6RlUFP0OVIePRZAceNv/7aiGAj866aJkufUBtA5TDe1OO9pciYyvCl/wWDPiDbNC+ksbN26Bbt270CZMn7SuOw4U6dOlaw9fI+MjBRDmZWyd8QRvHZslBjXjNGnUczdkA/efA9TpkxBhYCKePPtN2WAVK1eVbQBftm5GrjJUupW02m077ULF85fwNChw3D54iXsv3IQiOPMH4y5Czfg3Qk0bPkEnJl0VlcrSJOw6DaSKs3ye0KoBBUtYaBX3vpJwMt//zQPyfeWwrPUIHRs3wHOhYC/bxlEtopA1WrV4eHtgxuxsVi+nFmOKkrWpDtxt0X/8OjRI7iYFysGd7vcVsKmi4pqi7JlywnlNCc7F0E1/h9f7wFeVZW9/78hIY2E0EINSO8ICggICAoCKlgpooIoqIiOWEYddeyiM6OOYkHsouiIYgEZxY5SVUQUEFB6h9DSSCf/57POWTeHzPf3v8+TJ8m95+6zz65rvft912plDizMPF4MeIvrVVJsZRAYFieWyQEVm3vgqBqIkpSkY/nHtHzpcvXq0zsAQZKTbDJfcOH5enjawyYL79C+nTZv2qzx48bpo7lzzSFe9ds3GjfmRr01Z7ZUI00qWKi/3f5pLOYdsnEmxxdffKEzBpyhx3Y+raEHB9jAx6khyxPPUVZSbjJukhWwMDEp+B5xubiWxAXQkjf+sdGYo8+nzbCNcdSPIy0hwbG8fHU/9VSb8LDXeH4WQ8rCcQVYJLYYmx3OGg4+YCa/aafGDZtYFlCcHF7G+AoTs9A+UfDCE11UTeDAYuBgUlW5swNmMRYicQfCTLEufY4lYIkCiiH45Nd6PMeYfNZSzFfEZNpVk7W4lJNndEDRF9AoIFktoZoxFP3ZvUwHFE1uHAJyFiOPBTU+3gBdJOksog5Kua3mgBRgqLPt/LMTZKch2OaJY7gnfwM+MQYYtwA0yGYBp2lLAul6/3Bv+hFn26TNMD5DhpjLpXl+A4EAY11yTlKW0lK7BxJN1hGky9yj9Hi5BdPNzcvVh+Nqq91dS3Xl+PEGugOGASgeOnjQWE0GJJUUn5CQhfrHsjqHMmUD5MLM3ick8KlWzZ4tNq4A8kJg1cArAuAmp5jRbmMskgzEx6DHQ4wBx9GM5KHsKQYohmOb/2EQMs896YPHnjFZdE6OAWS8x1rhjD2Pe+jZsh1sp+09Q7WNo0icUYIfO4hAn1hyFkC8CADrQLyBdxFZfzSxShQQjI0lnyORuRL9zMZJGF4gyhr2+nkdHDB1MD4q/ffn4TfjiPFlhxKe+TyU7Nt3wxAIBijm5dm+xZxh3NCeSHFpW8YXxpOBrOlpdtiy9vd1FkfRsgzDMIe1WFYWJM+qqDAGKSeSxOvp1LGjGWfFxwotGDlGJaeSzANObpFOA6IBTDKHAKaQJ+MEArrFTi3LS7Uve7+x9phHFnNx/36Lfftqi9ds+xtVMFLv75wbOChsg7WkqRU3BUB/bq5eTXlNU+ICdtgLB2doUs1JNoYxjGuk1jDQHlYldcdIdkYsRk/u0XxNefgGMyh69OluezttxDreb8loLer9jo1P2pBTY4BXAD5kLzwT+wL7IHXhfjzDtJunqc/5fdSxUyctX7FCXbqebLFwMCLNyU6sbnsEe1Dnjp2VnpqmMwcMtKzPBLhmHJN9jz4GHMRwhgnNPAeQLSgsNKY98S6RPBOHMDOzvt2bPZV65ebmWFsieWYM0FfNm59k6yzv0warfvnZ+uhg9iEDgdmrOJGnHIxyDlY5ved0nb1s8YOL1f327iaFenj6exp/YS+d9XGHmKR1ych1Vt7bo94OTn1XSre1uk1Pxj1pzJiLpl1kthT9yzhp9f5Z2jr6Gy197zV5Yodzxpyt/fv32XU/vbpaDdrv0/61DYPyMKOcaRVOsozJR5Uzu5bOfKu3vj1nxYlST0yjbVKnD1pau9D2ywb/Ytf0/7KHFt+1UoP/3V9fPbQ4AI0OSmePP8vanXmx6r1njPHmSUEAs1xy7OCbA3RUB9DFmXIAiRs+fsZAN4/3x+fp59xjY+Wf/83W3ec31GdvLrT6DB1/rk7r0dsAxQ2btqrzN1eaoe2yZ49BSBlRlp6DZ85G9Do6y9ABRmBJrnFWXzT+otfRYSSXTjtYSf1t7QkBVZdCO4Bqa5zKYvWKxlm0/V4JMfCTenmbOgDIfaOAYtX4jM5YjAKTDlpyrf94P1G+sUujbLLwLN3GkDOrPJMtv91xcAaRs7P8/6hslIdyBhxNE0onT4hnGAVrHDRxIC/KxvK/qwJQfl/uxb2dZRs09onS5qqglV/joE1VxhzfTwPbqPyijylj3+YnKCPtqIGKtCXjxvsAyX+GjsZavTg/uRLA9I0vBNiG3HS1+QTMddYP1jts5OULZqt8biW6NzkxRweL4zT3UM1YfMK7mxzWvC1pWlca2MSBwSV1WzDcyB2UCyCCk/zbZZ9qZGauXTI3u2YlWBwFEv8vsDDajpF7mJMIeBW+hrWSTs0+rEdz61jZk1NzdLA0TnOP1KyM9+gsWO8vB4KDCVAZe9ALjfaZsxb9PfoaB9ely56EhefBjaRuUfDQk7D4mPExFQXtALwoz9/zQxmvnx/Q4EgDhuF++mfeTnyfcryezvTzzNUO+Pr48+87C9d/O+jt4GF0rHvdfZ13diVx1YqCxD9X3Ha/hVzhQB3bs6CAJBJFBiDMv/41DX7yUjuM/v7SDwIijIOtPBeusZfJs7p7He03P0joJ51Z7VLb+3+qtqAyGQ3sSsrycsPktNZegI0OVNJHBZXj6LQhQ2zfpc4Af3bAWF6hkeeP0PxPPzU76Xh5mdb8ucLK7pvYX91O7qK83KMmK+7WtYt+WLHc4sRRzt/vm6LXXpqn3dv3KCUpVZn165mvwpyAhXjwcLb9zsvP1b9ee1Gz/v2Mdu7eaT459jJJU79Y/JMlXGnd6vTA191JshZp6NCBBqRt2bpEymhfKUUt18XWDwAAIABJREFUlvr0xq5Zx8mDmtbOsJA3ixevVq9eHbVsxQ9q1aK5SUrPGTpUn30+Ty2adTCbFXuzfv0GlvmXOgZgcIWSa6CQizO/fceOnabkBDiDCMSezYHtnj17zW5BEfLWW7NVWlJmPhNsQeL3ATa+UPSKuqxsbzYmz2I++8aN9hzETwQQ5PuwBzkAxndDpQJ4OGvWLFOQsPfDVLzxxhvtEJZ6Y8926tTJ1Cfvvvuu2YAktQMDWrtmrfJy88ymOevMM62zCYMD8xDb9NtvvlGbtm11Rv/+Zo8DLsI2hIyGwoS/CbEGnkEyPxKWnNazp9lgi777zpLAkJAFOxwgMmB5rjRptSWZPeUUayvAP2w4AEyUQYCavIftbmq62rVtHNOe+HvYhNin9In7efggJnmuXt2ATc8DgN/gcXEZu1F/HLJazuEjata0qdnMtevUsfrsP7BfqO0Y02Afr772msXJJKY49k/2U6fYQTSHpRaO5YK79Pnbn1gIA17F+5LVs+HvulgVWjDodvU+tat6duushDhZUkiySJeVVxjhBpsYPw3JM3MDyTNjBR+A8ErxCYkqLi3X0VywqDzLKL1py1bN+08Yz5T929c11l63G3y/djuB+exxazl8wGbku72luB69u1WQqQeD+777/659+4IBe/PNNxvTgA2LBl21aZ106KBatusqGI2g3ddff70FBKXCGNCd23Sy7D6AX8v2r1LtvBRdf+MU5RXk6dl/PhMIBdr31L4NpGhnFfPUhQlSjXpSQfgUCU2lMrjOgbYnq8NoGxS/LXk9XAl5nydiReOIj1WNp3b9QxCUon33odrw8zr1GdQ30Oq3bqvLx16uc4eeoyvGXqZWzVuobas26nZyVzVq0kQ1MmobagtjgRMMYlSQqTklNUn33XevgWOdOnXW2jfv1ahHPzIHqm7degIarle3nho1aGQDlYFCGzL4WdyPHStQRcVx5Rfkhdmf042mjVPDYmpJWhSn4sJik01nNWuqvfv2qVbdIBHKjh3b9NPKldq3f69ebPSqbjkyxWJGZDVqbDEUly5eYnEWPvn8fbM2enXvZ1mcCYiKQ4zTR52YxDhBzyS9rMn5V1r9yOBJX5M2PicnTwkJQX2YADwLzBJODHCqmXQs1BhDlAWFfNEN3+m2FbcqI72mMXWaNGpsk5QF7J93Pal7n7zL2o0FgLGEEYQTCaDI+yyAnH5wshMfl6D4agm2mEXZSDG2IYDE/09SFgdXbB93qavHSOQ9dgiAszCOnrG5QmCH7zDOHVA0BhlgIyAFoAsAmwWfrTghvmFU2mz3hc0W1j+abdj26ZDl5+U58OHfIR+NA4rGsqGuEdYWC16Qjv5YDFCJSalDAMjuHcr0nBnmIJYvjP7MMTZaCALZPcM4P7aohtJnNjwHtQyQChmQxooMwSg/zeHeloxo/35rB2vTatXs5InF2VmW1rZhRi3uxTwpyMvXd999p8FDzjZQG0CxRlqa3n7nba3fsME2s+Hnnaf0tHR7/nq16xgoBCvYbLZwQY0CylE5r0vinVkYA3NDma8/A2W57N2A1TDZjUm4Ya1G4go6qGzAYH5+AGZHmahhQhKrH0BmSKd3mS9tDHUfp4AyOPmD3cY9YRSaTJlsxqFzD9DqQG0shmDIoKTvuB7w2KX8Pgb5H0DGpb/Mbd8cfZz72InOv1iMxmiSFk885O9V2or/I2OOfuR1ckDewcxovNIYoBi2VVQObWWFwHc09EAUBHbA2hmLDpqxDjormnaljf1gA4CQ/QUWOcbIrj27ba5v2bbVTha379ppYC51wWDiHshxORDEQUSmQ1Ktrp272FhknQOka9CoYQysRMIBmEUCEQw0jMRNmzdbfFv2z5WrVio1vYaBYCYJSQvCZiCfeCzpH7bdXZd0rcVgAQzk+f1AiOfYvWe3sYM5IX0s+VHbXsfvG2/1w+CqU7uOzUkzeDZtNiPUYkwmJ5sxVqtmHc2Y+byysppavKCxY8fqnsZ/N+er119P0w8f/2jyp1Me7WZyYPYHwC7mLexM4kQmJ6eYAQqLEQOZ5/3y8Uk60nyonp8xQ7ffeYfJV4jZiDQHBijXYRS2aN5STRo2VueOndSqRQtrUxIvHT502AxB2oj7MX4JiWLJZwoKdOagsxQXH2/75a4dhONItjnEvsp3iL3EXsx+y7NipxBWZfXqX8zBx5hGOcDva6+5zk7AWWMxajGcXSpDG7IPsndR5wW3LjDz48rrr7Q5F58Qr5mzPtNcjdQ75261/v9g3AfSc6GZMiFihIWRWwZdPsjGCvXc9/Fj+nVhtyAQNw6nS08ckHHxhQfDdzmkm1Eo1x481cbFout+rJS5bZIG/nqaFg348cSEHJheoaHY640u+mHyGp31Vn998/ziAKTJkjISjsYyIwPIwSp0OTHgF+AcL8A+z3bb95Kr9PMHL8TiJDq4BbjWY+QUbZv7kPG+PPsxwE1BWZquS5ipF/Mn2717l0ktb7lKp7xc1yTPHtOQezioF/jqZbFEJZ78xBlkDiRyjYOPPANMAOrtWaApMwpMuhSZ94AxKZdrvbwoMOrxDB1gdKmyMwYdIPRkLQ4wOsuRZ/D3+O1AZtVYig5Yej29PECuaMIcGJ+wPaPXFxSFNCwHeqJMryiI58y9oFLBy6WPgA8AKzgOntmWMYL5HWWxuUQ5yip0hoP/xkR30MaxtAixLyYDdvAv+jsKSPl3oyxHd4Cickr/3MGdKKjoz+8AD3PMQdawCaKZzUka9H8l3jHHryg5eC4vg7ZjfuVLAyZebutykJW31PbhRR/P1unnjra16edr5lmb3930sOYdTdO6IyF4WCZNb5ute7ZmWjtPa5OtD2ZONbv5lF7DtXPbRv2wbKF63ThbHVIJ82GBS/VZaaaW7JauaJSjDslkuZde2pmhdYWJSkuXbqp/WA2qB4f1L5dlau1RaWBaodpXL1GHhOD6jwrTtKgIOWn4KpNGZuQaW2zu8QBAnJySow1FiVqUl6KB6YW6qEYwiNYXJGrm1gxNzsrRhkOJWrQ3RZ1ql+ja9jma+mVmUKD3kcdQdNAzyiCNsvNw91hukNxGmYkO8kUBOC8rGpPQx2kUZPTxFGVwOoDOOI/GtvRx5LET+Zy12pMW+TNF4z9SFo42r2i2Zwccve7873Jor0sUwPexHjLIGaOXPvAXpaXVMP+PUEHs50dzcjX3arTHQb3OeneMvhk2p7IPnUHqIOXfwvrRBzwr70djpQHacu9u0oj6k2zcLq42tzLzNnX1bNGMe5dyLzXaeVAee926MNmpTRRp2Nixtod+/u5s9Ro2XD/kLVTnnGK1bp2kjz8Jq8s8DFnVfbr3UbOmTVS/Xh01yKynmuk1DKd49DGSGgQXjTjnTn3y2duaeu39FoePw0781Pjq8XaomJlZT4XF2ICF5ovv3rvH7IHCokJTXixd9ok6duin39eDkPRW39O7aOmyL21BOHtwX31Z+IP6VvDeGgMQp4y/QjNemx3s1Yfypb5parO/QezAjn39u++/DeIm0k4ArBukbu3bGIjYuXMXO8CETYjMd+EX31nuhhvaX2XEm8OHj+jQocO2bmAf0F5McBQkvPA1ACS7dD7ZnuPVX2epyZ76hgMA9AEY4q9PnDjR1BDYW6+99poWLFhgACNlYsM99dRTZmfCtuQ65MLYT6xLSJ6x1fictYtwPiRkASgjtA04AbYoByQDzhigjh06GrkMPxeAEx+f0DZcD/iHbcjBescOHYw1id+PDUacRewswqLxP36ih2ciHiNxzPFVUcHQt4CT2DljxowxO554i527dLHvYN+S14PPeU78TmTY+Fam8AqVXOAY+Em0gdv2FiMxTNTi94d4gc/G2OdlPhMJDgk5FuYz4P2iwiJTaMK8BDgF/yg/Xm7EGFRLjEcIWUnJSWaPz//kE7MnF71xnx1W9dMSpVz2po7kFejr9/+r+OQyle9KsPE1oNYiU4J0uOQ+ndS4vrp2bKvk6glC1dmgfkMVl5VbfPby42VhAkrIWGWWlIV+xAcgJQsxFI8Vlejw0Rzl5hXYbxiKX73/ogoWpFXuX6wFUba5r6e+Nvka7SxFX8cmSXEntWpSAUuse/dTNfPFGTrvvHOtI2BP4BjQgL9rs93ggp7DbPCg6X/hhRcMzSZBCxOAgZVWPU2Dzz5bmzb/qXfmvKO2HdppwcIF6tuvn44VHdOva9dowwr48b46exAJXzFZDIvUpMUzxtRgCiF5/nM1K5KveCvUuusd2vTrj9bBjU5qb4uqJSoZMkgvTn/Crm3bbaC6nNxVH7z5tpSRJuVI7bu10sQJV2vQwLO09c/NmjvnPV078Rr7PvHRlJCoPzZvMtoxJwVl5aVav/53JSYGSShwaHB+yssr7IShcaMmxozo0KGjAXEtm7c0B8Gp5kzCIDj8ASuT2A0sckzQ8vIypaQk20TiGjLX1kyrqez9QaB5GDJNmzdTaXm5+vfvp4suvsgG+/JlS3XttdfohRnP65EHH9KG39fbyQTSr/c/+VQq36XePc+1SYXDxeIFu8MWuO++M1DmpUFvGYmz3YINan/+TRo3bpwFeK1Tp56lsWeSQY2GKsxERP4HIIgUnYWHuHY43ouXLNav169R3UkHdc09/1KH9u3VtEmWxXtg8YENQQBb7ul0XwfFaEvAROjWLgnJSMswcNblnCcwDENJaBQ8oP+jSTE8eYWDXLEEGiHAl8CCUhpICg0YCoERZ0mx4MQAPAcU+W4I6iVyCgDQEX5m4FEI3hkT0JOyONASyQZtMs2wfAEqhfWgbGOjIi0+RiDY+IAl55LnUNJqsmBOSMIEBXzfTklYKJOSbOHi/2h9PN4c7eTxCllErZ1CsNRYYyGgyPP7IsnzwGhjIYXmbSzS0lK71sHeE6StZHulTuGpD+sH17E50aYkb4glAgnbzEEyk0AXFZnEkfvXzaxnEnvFV9Ohw4e1dNlSayPqArUdmje2c7cuJ1syI2IoAhSQ0TwWY89BvRAQdlahg3De5ydIhGG6AapWeUYHFCviqhmNvLSsNJbIxhmgDhY6mOngmRUWMv0csOQ7DiKzMWEA8MPaigHBJsn3mXMwypzxzCbNCZsDswZIHz8eO1mjnT22ZpRF6/OBMpnbrAvG8KtRIwa8e/ISq1ck4YyzZP8nBmg09EBoAzpAeALo7jJzrnH2cBgW4H8AxQh47tma/ydzdAjQulzdmZmURftikDBWGOeUwdj1ec3zM76cTUv7rV2zxq5rmpWlbdu22jypnlhdv61dqxrpaWqc1UTbd+5UzVoZZnggw2jUoKF+WbXKJPwAXpzIEs8HCTSbeG5OrurUq2tjn7pgQJiEJKOmZYDDEPvo448DQ65dWwMRa9ZMt2REe/busXWTfeFYUaGmr3pWulkaP3+cGUc7d+00BiB7BtewzrL3ElOQ5+EUmTV/RtfndeuGW80QtLl15KjJNp6+927d/MAj1iZky6MuBPQ+pVsPzf/kYy1Y8F8zPmf0eUHXfD/JjLz9Fx7Qab/0NGf4l/dW69Qxp9iz0R6s76wNGJIpKal2iAU4jrGIk0OfDJuZo2V/O8mAQD5jLaDOq3/71eqGsTVoTnNL0PH53d3VtcvJJuNirdu9a5dqpqUHQDmGtaTc/DxL1rZj5w6Lq9j9NE6y021s5+bm2RigbWj37du32TMSlJ12pX2QQREXmfWHdQPmAnOvSeMsvTH9NZ0ysLtdB3BKfWHqo9DAQJ7Re4YGvzlYCz5drKsnXKJ3nntHS9L6atqFNQ1UpE+Zgy99ul2tH9kcMGlwFmH7sLQclab+NNXK5NkBqC1RWnKSVsx+Wrv3ZRkQ0SR5l3YXZZlTllErYEIVrE6rlKSwbPv5acgSO/XO9tbfS4cF7EMzCh2s8Zg40UQY/B3NZwdw5NLTztI9esQA0o1vtFf3CSsN8IomRaFOvYcNt3Zcu+ANq2PPiyZqzUfPG6jVYdSd5gjxc+iDO9VbKwwgbDH2MS3/z3QrD9AOg3qC3tCTRX+15xtyx3AzeC/5sruBmEi/ucaBOgfSXJLqABxLDIChA2/UwVl7LhXmfkie/X9PXmJOgZJPYEKa9F1pdm2UkWmORfieA418zo/HLnSgkHejgKODoHzPwcsokOiJYWzPVkLsuw5k+nuUi0zcXiR4TCiLSW8BQJ3pyMceAzOWRMdBaocaMMcxr91RYNwAhHi4SgcIuR6T3RlZUWabg4RRtpU7JZQbBX6i8RKdpeUACr/dgXHgowobNxbP0VmWzlJzgIgyHIzivaqZc/nM2WxRQLISerG/GF/e3vx2ENq5oNFkQJZNuyobL2zX/uPG2hrJPMC5W/X+4zqUX09njhtna/biF/6jU8efryvveFX7y+Il4ojzU00G/E3dnqlOCSWamPKLvl34hq1VAyfO1Pz9dVQvuVDt00tMJp2WK03rka2XD2SqXlmh2qeUGLDXqU6J+tcs1MyDGbq75WEty0nRooIUwThsXphj8uiRtXNVL75CM/MzNCxLOjX/sB49WOeEFplcO0cdqpfEJM/r4xI1MzfD2npkeq4W5te0mHfTm2Rr6rrMgC1ZJs39tqbuvuiwlu1L0aKtIUgZbSv6A+eU8ebsa+7Me4w1Yh4C3vk1IbPU4vuR+dlBQu93l+j62sb/UXmz3xsxHOU6r4Vxyrhn3IYxMK0B3D3lbxfCVQXFg0UhENMxR1yGHQUwnenjwHu0TtH7RIHO8N4DZo+xPeLz597UiFsm2t/8mCIuJVX5Bcd06MgRzbvm5aANXUrvbeJzOwTdB24co0Wd5mjopvH6vPWblckYqIeD4YCjtL3X1wEFj/fp/eWsT8oOUiwEQCLvIyNOCoBEL3j4uKvMR/72wxlhgxZp2LBUHTwYr5UrA4WWfadMGjj4LMVVlCsjvYYy69VR7Vo1zQdGSTlv3j+k+N5SObjBBP3joUd08MBBsz3wU1EycLCI/12/QX0D3AF5YCseOXrY7Fzsp7lz39dva6BX1jOwUAVlatsmS3802yd9LfXu1VErfvhNahB2Bs9fHm7mTepJu33A0Ok0Qr7OHzHS5jp23+mn99X33y+2PAUoNMg5sWnTZi1c+Llqptc05uBJqCaMcZZuttSfubvVKq2J+dnLlv2o5s2zLKwLCsKLLrrIpMzLl6/QzjP2aVqHB82WGzF8uNkfsAfx+UnEgr2KjfFL77UauuUsqw92B+xBfHJALWwg9nDsJ0C7f/7zn1q4cKF91+IZbtlieBDMSQcG33jjDTsYx3aDrHX24LM1+brJAcGELMZvv232Em0AYQ377dVXX1WHjh0DO/Tppw2U5H2Yidybv4llaGHV9u7VN19/bQe7MA15D7sXAhS4BN+FCIWPxNqK3Y4P8Prrr9sBOe9xeE17w4ikXJ4b/4l7GZmlehBeDqUddivjAb+Bl6sk+dz8+jCkmSXZInEpRJZQcYdfU1xYZD7V72vXWV3Ta6YbScHzREAIIy479QTkg4jH96hL8vsjjKXY8OKHteTDWcrJryWRJAwGdi1ZKJmzrr5PDWtnqLrK1OqkLCXGV1PdOnXVuEmWxUNUXDUlJELGCpKylJWWqMhtZnywaijR4lRQWKwjObn2HQDFKx/5j8b2bqjVkxYFtirJVqKKBl/7fA9m2PtBC2sM89wPwGtJcY2b1a9AygO4lVEr3ZiKDHCMYiRPkyZN0vZNHm11rdSgh60LXbq2tQzQDqIwcGql1jH50Guvv6bi0iKlZqSpoLBAW7ZvNXldj9N66p0Zj6hx+34qKSnVwS1kPF6kpDpjlVCtmpo1bqQR5w1XXHw1k3q9OfstHdy1U807dDSnDxAKtJlJsebHX9W6Y2tjMZw9aLAaNGqgWW+9YbEaE5OSLat0nz6n68Vqr9qi2COlm7EfOrbroL69T1fe0Ryt+mml+p/eTw3rN1BC9STlguiWlWrFiuXq1q2rsg8eUHFxoYGBZpiVlxuzpLz8uBISEtWxQyejnGZk1LLELMh+MehZLJ0BAqWbExJ+QJCdaWGnS9UTYnG0ABQJKFtCpuS8XMsOWgMn81ihNmz8XduuuEpJTzxqGZRGjx6lt96cpeHnnGvxH9HL//upp/TRt1/YYtirZ3ejIeMA4vAxeXBA6U8G8zWf/sXa5IzOPY1pSuIdgtqn1Ui3hY6J98QTT6jzyV1sYhLHYdTo0bYAQZ0F4Ph51SoLBksmo+lTntWD795vpwNI1egfxg+ZtQGB/vrXv9r9WaQ4rcCZwtljgQC8xqHilZ6artTk1ADUgg0Yyp6ZoAYAhkFHbbIDYCEhDoOiGpvOYyCGSUq4zmWdPBOgW1Tma+WHklBjmoUy3BiTKsIu84US4MiAtZCZ5wAk3/ekGy45NWYZ4EwoK/UMyZTvJyVRBmJCdTZTXOYAKHVgkfs5q87Zbw6GemZmZ1s6QBirQyR+oAOulGHywR07bMHlfVhAHg/RKgDgSJISA0hyTogvEZPRAoaGbEXuD5jIAkmsCX7DBCNuhZ8OAYRRJmOKPjX2WJjIhHK2bdlqRjexEOn/9X9sNIbWgv8usI2A0zckzhs3bNQNU6aoScNGxootLQ5O24i96CCbA4tRabBvOh4X0uXjxN5gM/CNxlnGXoZlfI6PtzgVZGuPZX0OwWDu6Swq+tYZofRtLPO2FATnLSkxhoFfwzxhs2bjYm4zFziF+33dOusb5hAnXrQd2dAsk3nIXo1JfkNmqVv/MVafj202lJDtaoByGL/SGaIOEFuWswjD1kFELzcmVY5mso5kM6/ij/3Pv1EGcSx8QdWrIolafK659NwBb9/wnUVK/R1QN4A+lKhHP3eWp8eUNFCXjG6FhRYgefu2bcrICNYZ+nvH7l12qkf4CeSXxCdh/aSvWNPXr/vdDhYYr4DcHOw0rt/AwG0y0iGxoJ8BxLk3Y5q+Zr398aefbP41a35SbJ/YvmO7fc6JOcAhB1e8MIae7fKcJv400WQUJaUlQebu/HzbD+e0/Y9uPHKTnmvxTOVGX0u6duNkm4+Z9QJmnclWCFWADKIwyBaPccZY4mDnqiuv1rxPPtYXX3xp9f7mnG91w7Ypen7kDHOoznl0mBl8tDX7ylvf7taVg5qawY4Bz4ls167dzHjFmCUxC22AXPj2O+7Qyp9/1rffLVL37t2N0UgZP678Sec+sVUzR8dr0ntxen5EsTq0a69mTbLU/KSTLHM2sW2O5QcJddh/LYN0UaHNF/qNmIocwJ3et5+tKTt37orJYDB2CfBOH8FUJMkK+w2HhQCNPDsn+LPffkuL3v1WQ8efY8/yy4s36eRJT5khDcBvoGNenpWD3Ob2Ox/RSzMft4yHGNn3/X2azhjYS8uGLdOAbwfauPIMyi/NX6iTHpc0SdIrQRDrkVmjDFCd9s+XdcN1o6zNUETUrVvH1Ax8d/VXnxuA4QDVwPPP0+fvfB2Akzi9GHEOlFQ19qJgigM00eylfJefqEOI44s/5Ayy0GlHeuMsv+2tm6vupoA6SUbrLefP1+/zXzIgGMkOYBhAGYCdM//qn/93HZ7/gAGH8WNmafecO608B848NiDfb7R6nxmz83tfpYfP2qwzvjnfDG3awAFFz4DsoKEvH1E5tb/n2ZijoB8gIfVzppkDis7qox7OdnTQkPKcmenyZ2cnurTay3PA0OM6RiXJztak7n6PqrJnB0cdPPVncQYj/3MPAxMdfImw9ZDhetIYZ3OafLcoTJ7jTK2oVDQqg3Zm7BuhcxEFExkz0bidXrkouOJgoAMZHjvNx2pU7ukS16rveRQjj6PnDk50r3AAMgoWVZXPRq938MbbLAqAevslnJih3NiJZcnG1PUx4OxSl8rDTER+aoCixyH1xBx8KWzns6aMN7uH9ZI9hvVkzdx/qNW5N2nZjPd07l2TNHTKY5r638xgHhZJnVJLdEHzfC1+/AYNPHuk8gvy9VT1K60u0ztka+ovmbq782HN25+mdXmJdq/pJ2dr6o+Zqp8h3dM2W+tzE7V4f4rWHUxU56bSNZnZmvpHyBKsJU1vnq2puzJ1d8PDmpefpnVFieqUXqILUvP1aE4gbQ4fXtPTs/VyaabWUreEEl2bmqOpuQF7cmT1XNWrXqE6ceVqkFBugKKVk5mv+fvq6Pz6h/XokrA87zsKps8cpPb2ivajy5xdYucAcBQQ9r51wM4TiHiMP8qjb5wl6MlUHJj0ccL6DCDocRv5nIMY1kTagXJ9fQR/Yv2kTOroWZodQPx/zY1o3M4oozc6VqMAepk0eN44Awr4wffiML2w8JgBYxk1awYZZvPyNXfKzMokXu6yRwHFEDC9qM71tke9P+TZYD/h5cx32IrDpDNKR+n7lPeD+c6zhgw7A1d5btqFe8BS9v4E4AWEdEDU5y/XFRRJdZODtjXMxk+4aIRNuuKKjlqyJEnbtkFaSLAYiz179VVS9Wpa8vV1dqOhw8YrOYnEhSQpTLGDwxdfvDpENXbp7js+tVwG2Bgc3F4wqq/mvvOt2QcQeRo3bmRKhs1bNimraZa1AXv8zJdetEPOZUshKQWnDW1aN9CfE/dLd1HXaEBPX6zy1bFDNyvjtzXbDHTEpvl51eJgc62Rpo7NsvT7sV06tU4blZaWaejQYXbQCRjmCVYAFC03QUZNOyAdO/ZSWycAG38kmUuydHqrQBFCDEXiMAI4oiBp0iRLdevUMwAQu6x/v34WrgX7E8CQ2IbYiMRJxG7BLuOwGEwAWwjfwskSyJxpMwDFv/zlLyaLJtwdKg0yQOPno270cDCfffaZSaJh3xEeb8KVE4ylh0zZfTB8fuwj1jvsXvwZDqGXLF1qwB1ZmQFC8Qt45jMGDLD3sW0BGYmBCFbA93g+7DsIa2+8/rplxR4ShqZBdn333XcbUYLYjWALV0+caAQWEtBSNofTTr7AdsSHw/9zlR318nBdfG77bAg6uu/g5AWzg+PizK59gNroAAAgAElEQVS2MGDHjtkBeA4ZqcPY/diM2HX4CoRRImyXkznAh8gNwEH+ql9W6elDz6nV7E1mI9Ud+7yyj+Rq+V//GwzFelLPey/SVWNHqrQoX4f27lHJsTzVTKuhTp27KD09Q4XFJAxNDxiK1QLJMwzFY/n5MVWW+cblFTp0JEcFhUV2YLttx07t3L1H+w4c1I+vfRHMc5c6e2zY8MzSAE6Pq+rrNmRe4tL6HrxPijvz7P4VINp//LFRH34018C05ZtX6arzLjO66oABA4w988OSlbrh5snGXGPCMpAYuGQBQiYEC61GUoaefvoprfhxuUaNGaXPv/pCi4YukR4geUSGDm+Dfs2KwxEGRxmsRGv1yJO7jZ0UX3FcF55/vu659++GPBMfCWSXIJsbfv1Tbbq0tIQMG9M3qV1OS53eu4/dt06t2vr6m6/V9dSu2rRlszUujDucmS9Svglus0sa13qsgYmNGzRSemoNlRWXqE3L1pZd+VhhEaJ0y5SzcuVPatOmtXJyjgiQh/TzZGpm4q9du84mNrELSMhSqxYJVhoZ/ZTslBgMDBiTpSYn24QtLS0x+XRxSbBTBoAV20Ign7Xg+4lJ2r/ngMV6JH4ADM027dtaoNHf1vxqDEROC44eOWyTbOnixfrLDTeoWVaWZXo+97zzzEGtkZZujg+sQ4A9BjQMGNB6wE6oxrP+eFdD04MYivXq1DUaM2ANLMvf12+wOrOQAICQRZOTDhaEbxctMmbKzt27bFHCOeOkZPPCFzXxH/8xJxVHCckcixMLH5ObRQXHDLQedhASbMualJVlJ0mAjDB80lLSlJGeYSccADS0E4CWM45oO09e4aCcS2iNrRfKlx1QsQUhTNzgC4hLJl0K6kCix/SLxoo7AVAha3PIXvM+9MQVlkAlBMai8k0DEjxpBmBlmKHWQUSvSyyLcyJsyIDJZc/qSUMiTDQrs0r8PgdJ2KyiiSoowyW/Vue4OOtTj4VI+wDU0W8G3pSU2IbnYI/H8jNZMUGBI/WKyabJPB1KyHl25gjfZ6EGrGGhdkYkfeogG4s89/dEKDjRnLRSB1LcszlkHz5kyTLee/89C3ALa2jH9u0qLyvXbbfeqpYnNTd2MYCiJUAyZjFxKIMkIy7pjgLE/jmgjG8a3BPwg3pSZ2fSebYvy7IcZra2cRRm23YpPpugA8QOtkaZis6q9bJhtnHCxfzkhwxojC1ieXAf+od2xMhhE7IYk2Rszs83YIi5Y6zUkMLvhzoGmPPypChReX74N2PF6+sMXpfI28bpgCIswirS5v8XoOjzMmoT/19/x5it/mGUvRj5greXA4rO/jSmYfidmCS9rCzY+AHOPZN3yBx2cNBBRgNxqzCDuYY2Rg68d/du1W/YwMZcCgc+SYkWn49YfTAVGZMAfYBcnMoCzLHusHYe2LtP3bt2swzQ1BPDn9+sh2SJZnxzMHPhRReZMQfACDhJvTE8OOiJHTzAgi0vM0OINfqRk6bp6h8nWmxG6svJ+8v9QmkTTg4bOo4Am3uYlOPGP6da/bgvLxh2JO8i7iOGT+/evXV1+USd8VZ/mzPEqGGucvLMfkQyjYy+4yyeDln4MEY3fvyH3WvohCEauaCZFk8s1plnnmkHi7xat25jB26e1Z1A4TwjbMLxV16pLle+ommjGti6T+wc9ndOlNlr7vuqhp4blaKsxk3UpFEjNW7YyPY19nZiI/ra5afRR3OCeIrePwTm5oCqpDQIPUC7MU8IvE5fEI/Q4sCmphpb8Z55OXpidKbtP0uWLrZ2qjgurZi1TK83n6CndbMajPib9QHPQZ8hjWJvZZ0AeAT8/9fMebryot7q/1HnWMIGDENeb0yoG5PQ0L/zXvzITp3vPft+GxvX3faEbrhyiNUL+yI376hJstiz56xOtczH+4+GwFGy1HdETy298qfA0AwBxeEvDdSCW6GRREQcOLWehAMHjmudgeYMxFrS4Jf76KueyytjaWE8OoOxtZTUsMjAKQe3+O1g1VkXj9bhD+820NOBKz4DkOP5ky/8t7XV/nkPq5tWG8sQ9mDhmA/0w5xntTtMhkLSlyHnD9dnMxbG2Jd3L79f6zf+oWaze+krDY5JeF0m7eCd3zcK6jkbkPechUjTOMMMuTOgojMEowlYPFajP6eX4f872zAKNEaTdlRNXkN5DrJGGYbOenOJdGXqj7RYrMkooMjfUcYj1xuA5dIkB8fwY5VvfRL9jl3rckYHZKKgc9BAlcwEZzNFmYXuRLg/7UATv6PSUmciBkSdSmERzgeguoM4UUCzKkvQ/3dRkt/L6xAFOV1W6Z/Zph4+iwMdDqI6E9Ov8fuEoDtt5y8HrH3cBF8JYoc6k9WS3ZAzImSHWhs6mOigirdzljTimuvNtmZe2OFR6LjiMzRp1k5du5+lN19+WL9N+dTa7bZDb5m/s+y7+Ro45DItTR+iRQdS1DlTuqZhCCh2OKxnNtdRfonUebN0/ojDenRVJbOwU40SXXtyjj7bn6mduSW6oGm+Hl1fx+b5sEbSqdUP69EDdTQ9K1v3HM1UPuBgehiHsTCMwxiOj+nc82BmjG06vWa2ppVn6mLkX+UyBmTndOmaGtmauilTaXHStBbZWp+fqMV7UrTuaCjljo6v6DiKGg3ebrAIkTn7eAGHgpXooB+OLyCgS2R9zPr6Rx/DDmeMwr4JXM4ACAwl6eaK4kzDtqEcBwv5Lv+7rNcxsGjiF7Am7k+5nrQFViUgKd/nb0/AUhVU92fyOeNt4YAizzJbOq/5JAMTARHxo7B53014RqOKr9f7v7ygK3reZHLnBVe/ceKa4EmWfD6EY3LYuqu0cMDrwXNF572P3QDjq2R+Uh+XbjtIS5kAiNFnpyz2ED7zWKf8/YNvTh6fgzcd1Q06unnzDG3bBnHHT8CS1b1fH9WrU1PpKYmaO+eScFL30ODB15r/jO+Nw/Teu/dr2Dl3qFPbTnpy+lN69slnDGxt2qyp4ognh+9WXm4AGuqTvfv2mh036803dcONN+j5F2ZZJmkGyXnn9jc/GVvomWdRO/IgvjEGCWIY6+ol9aroYGxh/NcfflyjzMwa5kds3LfXHuORW+6wvAXHCgq1cu1Gde/U3gha1z//Vyuy454WZo+w33PwjK00depfNH12wDJt1/Ak84e2pu7VWQ1ON9IPbEcOfAk71759B0skh5KC+r7y8svmq4PnTJ482VSk2DXYfnfeeacRerDXsD3AVwBTuRawFf+ezwAKAcoAu1A0EtoMG9bibOfmWtxF8mQglebQGPIZMbG3bN6i7du2G8jICx//g7lzzf/n8IT1jlwNrH/gRhyagwVg2xOqByUI/hHMRMgUtCsqzW1bt1qcR76HQot4irxMIdOokUmdUdFg29P2PBeJB7nW4smXlZmPy8t9NIuVf/y4tQPti78Ha5I6mm8V5g2wEEnE4Q9zOgBK0gb+PQcI8dmwMRfM/ySm6vSEipBrUlJTLGs1h+GWgKiELMv51v7YxknvnqdZEybo8jdm2x5z6IpFWjP7AdtnBusr7R/5pXp27aRTO7XTlj82qKywQOVlpTq1ew+l1kjX8YpqRsJLSCAYFylaUDiWqTgM8xSoI5NM8nw0N9+Sshw6fFQ7du3W/uyDOnDwsJY8tyBgRTLUfW0NSbjWeJ6oyQ/fnD3uB9u8D0OxTYcWFYA/SHsPZeVYVsL0OxPtVJ4BgLNAw67fuEUtm5NJLM4Qb5MyDRtm8tYHH3zQBkDTRi1ssg47Z6jFg1rw6Sf6pc4axX0Xp8uuGK23s+eo3fbW2vTHZssKXFhQpDdef0OXXHSJhp97nsaOHq0777jdWCEv/XOWHnz+7/rvp5+qRcsWlsmHAU68sT1lB9Qls73O6NdfgwcNsuywxL06qcVJeuDhB23Q//rbGi1dtsw6en7uf21daHq0sabeeJPat25nGZJxQAvzj1n2S+SocdUTTYu+bt1aNckCCCm0zJ+wBnBIcPK3bGFgHDdpFcxENOwAiqDnDm4xSBk8fhoJmIgkmxiKziBjcwCo9IGXmJCo6vGJKi4qsUD9NWvV1KGjR5RRK0NHjh7RCzNnasiQs1WQn6c5c+ZYDK9HHnpQ7dq0VXFRoa6cMEFnDxtmgCqxEJhcOFWAL4Ag9DFBQYmjQOIAy/xTWKRpjzxiYAyvAwey1a59hxjFGSCZcgBqACRxFolnAAjCqQ/PwqIFqHvFuHHaumVLbFLTBjhrHvg+YI/stDaBCu3yD5xLJPdtWrVWSSGMlCBrMacLAB2WTCRkylkMPAAEJjnJSTzuYcg0iiWYCJNm+CJiwA8nw2VlMVDMbKQQCPQTFZdXxsDGCOBhMmyXgjpzMZI1mM+jzEUDtULgyYGRaDy/GMsvjK1n9OkUEpYANgcJMVyOaw8aSkyd8Ritq7MXfZHkmlg24BBgM2CzvNzYg4BSjGVnaAHA00bU3+MMWtuSXAiZaCitZs57uzlLzsFRB7Usm254auP1pg8BxABiuN6SvcCGi8TE5Nq9u4MAxYAtxFAkyzPz8ZMFn+iX1att48w+cEBt27TVueeco7q1atszcULLGOZ7BKdlgfd2itmooZyW5wTEYU3zdjZZd5hR2VmhsTYH/A+/a89IHLe8vJiE3LNIe1xLgEJnclEGm5fJkEO5OBthyxYtgrgcR47YZ4CbrB3Um3YCNKVOMOKoKxsvcf5oc+YLVHofSy4bp21PYP1FQcWQoWgAG8lrkLzTzrRFCCJa7MxQHh6LWRrJlO4ga1VwNta+VTI7+/sOQnt72u8IKBj93wHHGKAYMo1d/hyV8BvwHDJHHWSPMV7Dm3syI/61+RiO8RigGsr96QOMnt07d9oYYmw2adbUgMCly5epQ6dO+vmXVWa8pqSmmjGzccMGEYiZfmnUsCFaGpUXlah7t1MMIIKZi2HGOglgSN/BMMRwY42mvzkk4tSX9RBjipg5rN2ePAfg8IkmTwQH5PxkSTftvcWYk8/1fDp4DwMAh+WodM3nU1QjNdUMRMYg++Ls+2eZ4/Ds2hk2rv798DRNufUWMx4feeSRQF6yZ49GjhxpRjjfRday7LvleuixB+0A6ucVqwLAsrd06nmnxE6aZ01/XMOvuNoOl5CZwA7E4Jr4WT39eEejWGKUJllZlrX99Lkd9ONlm2zMwVKEAc+JOIAiScEGzetqTLS9V/1mJ77t2rSxhEvE50WJQJ8zL7hHUkqycbn/2PSnJdYpKi5Rq9atlFGrtu052CPMaZQX7GEwAOkHnheWMYd87NGWBOqbh5V0/mOqPv8vQWy/M243I5o9isM4GJyc0mPIc1rOZ4CsHJRN+teX+ufEU7V79x6du7CbAVUAahdumqcL7rnY1piPKuZqUN4QfV3+hUo/lx565IFQnh2cWvM8JSVFqpYQZ8Dipasu1X8HLNDK71bq9EG9tOz5HypPjjH23PHDYW0unfNQf3127eJK59cZOwx89+EceMZ/C+N+Dfm6r9kI3478sZKtaJMlGFPxPYL4g4AosPpWqHcsZiGXEUS8+aWPKO3dC2PZnjGC6UPasfmFd2jtxzMM4KKMFYv6aOTMi7Tt3buNwciL5BYOxHzZcLDOXvSV7lnygDb+uUkZswZqpXrEQDaPpRhUsSwGZLrc2FmG/r+DfQ7cUQ9k1wCbfq2DhNSXH+7hTEL6MRo70RmP0WQs0ViNUQaiMya9PK+DA562j4ZAoYOFHnPR6xSNF+nX8tsk38TsczaB9zcJRtKKYiAvMRWjMQAjeFkl86wqAEPFnBEYZfP5gh4FFB30cWDOx07wcMGPg4LO3IqCj7HNIyJJhTEF6ykqw3Zg0O8XYRSeIGWNfh4FIb1eXo7X15+POpFRU0dtvG8ua20gofeVS+e9utGxw3uWkMVB/Ojci0rH+Lu1NGR8kKCFtcUOcsPD4m6nDbawRyuXL7T3sJNPP3OUdmxZr1cb36LJTXJMAv3h/gxdnJljQpaZv2docvsgMcrCwzUtZiJS6ZlrMzS9T7Ze+jND248l6oqTcrThaKJW7k/RtNOy9fKfmTog6Z522fqsLFNLsqVpyJT3BczFyfVytC09Qwt3+kYqda4tXZMUAIppydKw5Fz1Tyw2huLkGjk6WBanDcdrql9cWLfsQAo9vVW29hfF69EfQnZiFNSNMlB9zCC7AzD0hB4sE75mAWbxE2WAekxDlysDCkZZj45P+ZiJAtnc34E/Bwv9OvbUMFO3jWFPDuOMHQcs6W9n7/EMnvDFQe9wbMWAdGclVgUR/b7eDvw+Kp397QRLvsDePH/USxrx3iSLN/9x2Us6v9rVgb1eUqoPr38lqK+DtdH5F53TCdKAlWP1Xev/BJ3r9eD5HMisyvSNshx5bu7jGd+9DB/rAA3c23OmwkyMIYxekFOQvZL+vg8OPyEp0/CLr9aCDy8LByJlcSrxtP1/8SUfWTiu11+9RTf+5VXVTq+lhx99XNMeuNekuA0aNrR5VFZeZjYVdnRxSbHlA/jHY1dpzKUB+DUn/lN1WdNcpSUl2rDhDxt8p/UcaX7ujp2eaaahBg44Q4u+WxY2VIRe2lfS0iJ173Gy2RSrj29Wm8KGluSEg+d9+/br/ff+I91TSwOW9DT7m+Q5LVq0NGUH9smy7auk3UVSg2RrrvbpJ1l+hqX6WXNvmW0MPMxm7CTAQvJbmFl/XAZSch/i94HJYOtC/EISDPj3/PPP24ExBCDWHcBB/ueQ+L333tO//vUvC1+Hf8W1qDYgiVFP8B7Wqe/7LtegH88wH/6Ph7dq2OuDTNkIJsO9H532qK6+6mrzyyZOmqS/3Xmn2VoAitiXAJ3uc2EbYxdhH3/80Ue6+557zCdAcQK5goN7yCckazHFV5iMFF+Cfjx/xAhLBgOJCiLA7LffNlsPu5x7AjTiN2HXY2vynikaCVWGwiX0Y7HzXalksRIBJevWtWu5D76bx5rHJ8GvhezFi3q6L4tdSBtYksZOnSwEIDbx6DFjlJefZyAnIbyCMHFLVF5xPJYlG3IY9t+vj/Y3+wMA8afLtmr7O7fH/j9w6fdqfVKWRo0YphVLFhtDEUlzt1N6KC09QxVxCYbRpKelWCg9ErLwUxomZKHP8UOQPOcfK1JewTHtP3BQ98y4U5cPvsZYi3v2H9Cav35becjgU9LDTAAoIsH2PdTjpVZh+pvk+R//+IcefvghwjbaSciTTz5pqcVhJwA80UBrf/lSWS2CmHcY2ffff78NtIceesg6gsF49ZXXaf6C+WrVqqVmvzNbdTPr6POvvlb79q214WeOOJJ12703qUZKDf36y69KSUzRBSMuMFnWujXrdPjgQTWon2kI7qEjhzXrrTeNLfLs88+Z0wW4iUOxM2+v2tVroXdmv20ySZzrk1o01+o1v1rQy5QaqeYAEFQfgOzRl/+pU7K6auJVV6tnj55KqZ5sbMKaNdKM3QTjkGCnh3NyDIggOH/Dhg0shiIScABFTjQYiKDKxE08cuSoaqSmGRMyPb2mAYMANSDQ/O3AYeDcFZhjU1IaxHTAiMepAVBkwPMd5M7Hy6T6mfXNaS0uLVFCcqJRnNes/VVfGFv0DBvknGQcPHBA5w8fbk4XDDKc7RoZNXXb7X/VoEGDYqwzHNdaNTOsz/h7+tNPq/up3fVR6me6Pn2ChgwZYkAGoGhefr6ysw+aFA52FBNy3vz5tviwCJPmnKxJ3U45xdqDRfuZ5561xQLAcsUPP8SAVMYEcQmMsXb8uC0s1IG2ISYCizUvkrTwGSyUrp27muSZSQ/I5XJaY6WEslJflLx9jZlE7ANOE8KMrwaIAOYhwy0sNCAhGcAojLMASBYF7DxeoQMtBvZFZKLUk8WMk44T4r6FEmuXNttpR8hAjSVzCUEcSxIRAXBi94gAip7l2ZhW/j3PhhyCH854pD3s5CEEhKgv48Dr4t935qTLTQGvYtTuggLrH/6njVlgjZUYJhSyALTIkkPJtSUdiSO2aHksDqXZP6Gzz/Vs2izuACQmQy0osMXd4ztGASkHwOg3Tl0ZpwABR3KOGiW8Zu1a1mYknECqwMJIVruBAwaqNrHy4hMMpAR0YDzC6vIkCp74JsYcrKiwcc5mZWBUcbH1J3UGIGRuAAayuTvoxhgxkKqiwjauzAYN7PnZLDxrNt+jDNrRpd6MI491aazHMOs17EDCAsC05JnpCwMpw5h5lEE7rV23Tn9s3BjbdLjG2i8hwU4iXcbvYGLNjAy71uJ/eGzD0ASLguMGegMowqiMZNlmntm4iox5G1thHEqLxxiC9Ma8DLNXGwAYSczibe3zJeovxq6LgolVgMUog9FZrw6WOzjoa4I/qyWoMaOxPAZURtvAx5ixFMMDiViW7zDMgcVbLClRIeDvsQJjhRMzEdnz9p071LFzZ331zddKrpFqazwO4R2X36YbHr1Jz6c+o4nZkyzjeFzZcQ3o19+Mscsuu8yY3BiMFgbj2DFb99t3DDJzcg8+g93Ib4At9kUAxnW/r7Pnebj1I5VOeT3pxp+nWj9xGgmYRoKW53s8ZeDPFXOuVts2bQykZi5gpBDrkbHHnkMdkA4DzLVr29a65pVXXjHGA2D8vffcp5y8IzaOUR+82u817Ri0XV0aZei0c0eaUfTnh5sMeGrXo61leuY66gt7jxPmvn372R7NgSOn4T7Oe552mt57/33d/cavundsO1tv2AdIUEOcHuZYs7nnadOIeVb31KRkm9e9ep6mhpn1LetzeWkQVJu6cg3tw/cZy2vXrdXadb9beITaGISStWdgZNYN5+cRuw9g49atW3T9ZxkargWaMP4iZb3ZXYvPeF9ZTZra+sXB2+in1+mRc6vb3sb+zIn7ZU//amy7x6f91dqD9QijeO4Xa7RE/SzZB78BrAZqkcaPv1jvjf+PLntnnPXBrLjXNDn5BjM6aWfGAXsh7VdQkK+M2ukavSgwLL8etEDrv16obueMUFL1RH3x0NeBsYcfE03Q4hK9KBPRGYw4y+4w+qmzO6zOJnEWTtTRdkl0a+mkMCYhwBgAG4BWjwsnxJQVyz96ywAsPms09t8m7WKcmxEbH28/OCVb339QZHwGYOTlUl+L7xfNKLhPunH+LapePUkHpnU2ZiP35r77yxra88Bq5GUy3hAIclYeoJxnZ47GK+T7gEX0EX3I9cSDDPzhILmLy7AdGPRkLM5S87KjsRkpk+9xbTTjtTMSKdtl1c46dGDSQUKXP/v9XU7t8m6XTXuGa4BCGwMuT3ZJZrIUX6uSmRmN8edsuhh7jwevyhRzJh9AC/LPkSGwF2X4VR1PPtai48cX/ijD0L/nDoiPQ3+f31EJaBTEiDK3+F5UVuqAjYODUfDRQRov1+vl9wo6PwBSwnEUBXEdmKYfPLGPM04d/CUT9P/EmIsyFR2ccYZoN1nsRPcTqAJ7XZdTz1RCyT5t3LLd1ivWqVrn3KsluRlae0iqnypdXDcADHltyEnUon0pql9DuhggkQ0hXtqQHSRB6dxA6lc7R3WSy7XsyxQtqh2oFzo3kfpl5Ni1i3NStC43UZ1Pkvql5mjmkQzbbybXz9GSahla6+NLUqfqJbqgVn6Q+KWadLgiXrPLM4zR2DlJ6lcaAJ4bChNVL6E0yFQNoNgyWy9tztC6/YmVcvmqwFUUCPbPHOBjijprmgcIE1oZEEj8Q2fDVWXccgDmEj0I3Fx3aST+lyd58ftFQWru55LhKAOHfqVeHmvW10mPmeggYnSs+1irwoaNScl9HlSVSodA/4APLtN3l7xTSdxjrm+T+r/NYVWcAYqfX/tOZbgTBzqrtrGzmfm+syoB76kf//O37yH8D6Dq4QsghbGtAhLSLrQBbQ9Dkd+8HFD8VVLXEFQEdKCc3b4QeMP6hKykp15xRbJmz/ZsUJWW48CzJ6hORg19OPfsSO4FHmKtzhw0RzVr1VJ6zQzNfv0VTf3LHRbHmrkzcvQoS2KCLw2AhmqusLjIbAfsWfzP/7zzvN2oRase5n/UrlVbxwqOac3e7Tq5cXP9tmaJTj1loFb9woPSGH4aclTqFdJNabdiGsQbL1xQLmgeAOP/kAa27aFF3y7UhRddpvW/r7d7ktyVfAXLf/slTEZbT926tdPqIxvVvV4HC6FGkjsLAVWtmm655RY999zz6t//DCMaYEPdf/8Duu3Wvxo28s4771j4J57rhhtusHiFKEnx17FRUCwCPALuYRPSJmA32EiAgmAG2KEkCcRPJ7YkOJDJjz9aH/R1PWlbpz/Vr18/wyCQK5OEl3u0atlKaTXStOCTT8yH4nPsHKTJ3bp2NT+ccHXYTWBF/A+j0nyl9HQL0bZl82YLtcZ3sNcB6YaPGGHvY8+OHj1an372mT0DbQBDEtv9w48+sjX05C5dzOfkmdz/cj+beWKhnsKXkybMD4qPt+94Qkd8Lexo2h2A0UOZUXeAx2YtW2rXtm32jPiMMC7x14hpiN8LcLju999VA5VTYqL5i9iU3Gfzls3CX6Ns+oqwOeAX8S+fZge0P4/bpcM5+eo5v7c+1oW6UB9r/aXrdHKHthoyoK+WLPpGx3KPWO6AFi3bqHadTB0rgbCWqLQaKXYwDXsRpBn8w8ltkCHiqiWYPBpAcc/e/dq7/4CKS8t0JCdPO/fs1Y83fBqsA8xZ4DoOShjWTFM/KPPzAV/XousbM27efz+owKhdtOhbrVi+UjfdfJ05A9OmTbOGYiJCl8VIBGTC4AZVRV/PAFzaZKUWXj3PqLF16jTWzp07lFE7Q6t+WakNGzdo1VJGIhMuS7UbBXGcHrzvQTWq31A1UmuoRbMWBi7CpsAp3rFju8UT2PjHH8byWLJsqWW8hKFoTMnff9es19/QE/963Jxigulzsrd4yfcadeloHcg+oMLiYn22cKFO691LU2++Rdse26m/r7vbBmBS9ST7DhmVifdHfUhZT3bI4jDZBgBgIwugGUiVg8xQFXCEl5QAACAASURBVCYXZXDk55Nu/IjKSo9bkFQmP85906ZZ5vTgPNDBnFYAkFCexUxMDGIrAdJaTMXyMjMsDIUvKVNFeZwNShiKxIkqKSszcJSYDxv/2Gjsls8XLtTixd8rNTlZ4y67XKf36aOfV/6kLiefrLoNGmjUmNEG+sKeoJ86dehoQUdZGA4eyLYkOrBD7tnykJ7sMM0ct2ZNmxn7gutZxHBocb65lvhtllq9Y0ft2LXTxgCThfJhloy5dIxNCBw4kvjgwNOP0JR5gfAzZmB2wHhksWcSwczAoUJ6B6hYO6OW4o7HCaamg1FMcJflmh0JFRk2Zcimsgy8YVvbSW+YzMRAq5DdCIDE/ywwlOWAVhSwOEGuGmFz2QNEkk+4nNjBF5c3++L0P5LOSPbkKIATjSXnwFcQJxEGXADYuAzamWTUnbHqMmtnvMWAyzDRizMjzU6Jxntk0US2m5tr84j+tsCyIXsQ8MwW4rS0WDt60g7a3IDZSAIXS0wTAq8GKIaZhQHVDIQ7ftxOmTxRhiUkCTM7U7dYLD+YkGHijPzcQIZM8gqo4GUVx419dPDQQdsMYAZxbY/uPSxZCVm16FcARcYuWWOd+egS7hhrL5T8OhDrUnrqycLugLHVGTCUGJ4hAMfftFtazZqKrxZITxw8NhC7tNQAIjYhB9AtMUSYwTUa6BdAkE2KfmNseuZv6hlrw8OHteqXX4yGb9m1YeiGICD95pmznZlHWdzLx6ezCa0xI0xF5gR1pSyLsRmyRWMyepLShKxdl2y7dNyuDSX80fHuwYrdMfINO8ZMDAFHB+Kr1inaPy699rJcDm+gYnl5cMIZMoFNjsBBQRgX1cenyZ8TE2OZsZ2FanOcukRjNIYbro/l/NxcSwgEQ6+CWCSJ1S1J1579+0x+wSEX8hbW9UeaPhgELO8sXf3nJAPByo4VWaxL1jtksowBjB/mGafBgGGZDeoH4F5hoZDtdu3WzWQjZDivV7eeMbVh1ttcqxanJy560lgUk3+ZopkjZuiGz6fq+fOm6/pPp+qFIdM18dMpgdEZF6d+p/fV4u+/16sHXtTUlrepVYuWMcAOOfCde/6q2+PvUK/TTrODsbfeektrXlpjwMRr+1/TV998aUxDpEHs56sf+1VDnjpbXzz/paZ/+rSxFVnnaXv2LYJjs59RFv83btzE5C+coDPOA+ZhPfU5/XQ7heaUlPmBwcn13Xv2MPAVNcSQd5vE2GATts3SRXdeoo7t2tv+xHOQmIU4l+wj2CIWd9TjTR49qp9+/tnaOT0jw9Yw6sV1HOQFwHuSjQn6ALbi4cOHbA5zak8SOdrw6JEcG57YCRiz1JNyOBhDuvT2+18Ze+21p++0e2B080ObjPuknp0uI/kFUJw8MpDpfLjsfelv0pjll9m4YfxQPvUAzP3444/NyOYgNK8gR2NWjNAH/T9V3dq1tW3+i7EEI5uLWgfjzYEbd2JrSVN7P63pb9wcTD0HHN1Bdccy9IfOffcMfTr8++BanHMc0IHSBbcO0bAPW+r6FaGUnvj0rfM16JIx2v3BgzH5zXTdrCbaFZNBnz76Wn101nyNmYxeJmAtbrzoW/sbMDFr7hBjIwKSfbzpInVuvSaWzZhrDpWFDEV3SCWdcfVgXXrJGC2dmGIxFAH+YDKewLaLsOMAGJExO0AXTaISjSMI6Ml1xHzkBUAH2AdYxHWARB770ZmZ0diJMWckRAOcAQnIFM3+G70n70fly34ff9/lzl6fqIzb9vCQkehxF6mzgYPORsKg93hyZiQF/yPfrZp9mo9jwGIU6IqCD860o1wHHKP3cLDEYylyjUtHHdj0hnKGooM+DsA4iOcgThRs8e/y2+sQBX2iMtEo0Ongh8v7HauIsifdGYqwJBk7tAmMRE/g433pMUw9c3iUgYpk/4Tx6IksqLePZY+pGM2u6/NutXTWa+NjqibWGexs37vY87684fXKGHeOV4Qx7mwIIgcGtODlDBLeZ53A/PakJd5HTghzB5H2/X8xR71to+uHv+djIARiY06n91dIQCPO4gX18vXo2pCdGA1F58zYqixYbzuvG8Afji1gFv3mhw98D2CPMt3pddzKk6x4/bzeLgH2pEOMV/rI4yJyL74LEOb5NVwFQH08+QjlRUJHnJAUxsetX+NjzdvZ2y46R/g7ikf52A0WgMpXdE134NzbJAqIOrPSr/HyeX6WPupOe4Zj9YzNY/R9/JwTZePcC3AhOHMJXkiXe0WARr+nS8L9up/LpFYJQXtxr/3+II5QRwcicufq6tcPQBFU3BedyoY8a/BlatSgrt5+G9kznUXHr9TEaz5Qk6bNVA2F4s5dqpGUqp3btpv9BVHm2LFCO2Rs0LCBNm3eHMsngE+NPUYSuQXzXw4bubPatW+kjRsA/ByV9cb3BTAYlFdNuESvvzE9fNroAC5Sq9YBiQbQjD0eVcTmdgek/xapZkaa2rVtp59++llKStZN112rZ56Zodatm5s/3KlTR8tAvWz7ar352It6+eVXDOjDdsVGJCRZHIkhjx832/KVQW9q0MsD7B4oCAHsAA1hJ+IPEbIOuw9/gQNf7DRIQQCQvM/f+OCoTMF5KBO7lRBoMCIBX7GPYANuGLfZYJwz1vWxNQsc4LrrrrN2xH6Z8+4cJSclWx24V+8+fbRs6VI98OCDZgPjp4EZILGGyIFtBZGDaz15IfciEQsH0RzgkrwG241QM7Tn7+vXB3ELU1Ls+8RgXLJ4sfk++G2WzDJUk/EetiO2qiehNJ+BBLxpaQFxBmJJSAKiM13+bCq2xERrN5M7U2YY6gr/1nzyatVsvfa+WPXzz2bXA7JiF/M9cDUwLOwgfC575oJ8G4scxDM+CNuzZu0a9Xtqrz66prb2HzqiYR821xuaoJrDH1L9BZcp5dpv1DKribp3bqfsvbu0eeN69ezeQ8mpaapTr4EOHs1VvcxMxalcJcWFMUBRISkJu5MY8PEJiQYoInmGoXjg4CGVlJWbDHr7rt36/tkPJWInM8WwL52N7WuWz3fWHAccaTgP5YDk+aXXZlRce+/1wcJs9ORkNW/TyJBqOhu2GogrmXpuv/12ffDBB6ZZB73GacDYBnCk8fILypV9MFs7dm7XH39u1E8//WgZGWHfVRzLU+tOHbV/737dc+fdumD4+dr8xya1b9te1SqqhckGSoPT7ThZTAGooQwSmEcADHQWHXvRBRfq4Yce0rAhQy2z8KY//lTf/n2lahXGaAT4+uDDjyxL7IoffrSMO3379be4R/XrZWrI2UMsvlRRUbESqsXb6R7JVZjUJINhANSpU0vHj8NwK4gxCT3WFScfOUdztWvXHtWuXdcGD4g/DgKMRowDZ5IB5AEckr0pMam6ORUBa6nQ3ufFewCKdWtnKj+vwAYhp30kA6hDCveSQmNhAEQiK/7yyy8sxtQpJ3dVp44dVHH8uE7p3l279u/VLbfeZsAjExs2TXxcNUurDhOm6FjA1uNvHBnARq6BXUidAPsAAAkaW6EKi3PAdbRbv/79LeYViyUMUhYlQCJiYfH5pws/MxCYxQaQEEQeEIYymai0qUsLCfDKMzOhaDcWmh7duyvvSJ6qxweJQJxpRtsyET0pigdEdXDEgLbU1Fh2Zt/TnKHnUlxj7lUFFAHxnLXokk9PMlElO63tvYBqyHVDoNPiuIWyTMrxGIGxDTgC5tiWGsq1HeRwYNTBzeMVQXZxXvZeGBPS49pxP2OThVmSXTrqceH8vtHrXZrs45Hv0r616tbVwX37jFXHwujMT8aDLbgkT0EKDZMuNzfGNPRyHEz153LWnwO73t7WlykplZm1HEAPWY92sgI7kpADFbIxxXzfuWuXjhUXWeyJOnXrqGmzZjZmGOuA7sg+MtLSjZVJyAKc+g6dOsYYhRZTE1ZoyKLz+I4mLUaSDZhHgpLCwiC2Wo0aBuDxHLQJaxvtaxteZqY9A0lZSsgcFx9v7EI+B9CifSjfwVqL85mcbHPNGYpGmU9Ls3vwmcUD9DGRkGCbHvPDgUayD3Nfns8l7A0bNYqdlplEPikASehTj9caZRBGATRPyhIFFH08Gcs3BEYN2I6CjWFsQot9GfadzSNY2JEM2jZmPau5sxarsCVjc9NB++hvz9geXnSC7JnDghDsZHzRZx5YOSrjdsPE28LmaRgE38dCFMCk/y17cHGxAUoFeXm2Fm7dvk2FJcWqVj3BgMXvly7Ru9Nu1oV3/MvaGSb3SyfP0OQ1N9icfqX8RU2qmKTU6knKOXzEQjiwF2CgkVwLQy4nN8fAQ9ZDjCXqRVZyYhQTtwZA8cwBZxpzHtYe/fCvqwK58y0f3aqnzvm32drXfjXF9seX75xhm/qV84knVM0OsTq0bWcHbi/dNkNTZ9xm8XEx5gCxWKMJKYAkGiYjr0vqXxKLofTSjpf15Vefm6HIM7LXMl4/uvZjtbu5rZWBDLqB9qnb8PFmtANuc5qNkiEAyIJES6zXzzzzjJ1kU97WbdtsL7n2gbf1ri7VvDODmIWXXjZWS5YssUO3az6pY6DOhK9madfgJspasNtiWU05eL3at21niW+IseqJWZjvMJkZl3Zwd+SI5i9YYKFLqBf7GPOaoUidOnRobw4FL5KhEUcRQxp2fE7uUT25LF0vXtnYDr1oSw/XQd046Wd8WJyf8HSf/9mP35n0jhb1G6BHhycbK96NVtoLoLTZsy/o7y9UOqrjt1xl44Pvstby/NQrMSlRBw8fUPcl1+unvs8pq3Fjff7+fMty3OVoGMDK5WTOJnE/x0GTKPCSIJ39eh99ec3ySqeUzzH+3Cl3g9ETCuAAUlaYfGDwtDP11cvfKikrSMzynG7UA3ogJnt2eTeA2q/53czhv3DUBbZ30b/5c2+KJTPxJCWe2djZfPT59l3NA7AAGzQEFO5fOE35f2unFWpobcB1sBnrhoxAz1wcn1YWipWDuIG8HAx0iMiBIt4H8IShGJUQ8x0HF5056bJoBw2j2aKdkRiNL0kZziiMAoy8H2W6eZ2i7EGPDemSbr8mGmPR61hQlBaTiJ/AHogm6KmHvxqkdzG7RclBzMUoi5C/HXjwcYO6D7mxA9f47TRplK3kakXHCPjthCMHiZyp5dc4kBc0RvBykIe/3WGJvhf9bhR/cKDJAdFocg7fYKLKySgg4/eJgDsOCgIsevKhqkl5okCitydXm1zf8Q+fW/z2JDf87SCXgzsesqCbdM5d11iN2cu/vn6WznjmMn0//x0NuOBy21eWjptTGZuv6jNFgTdvd5cLe9sAKAIceSZO5hd9CwgZdRKjoKK3YfR3FFeJAld+TRRgDMfY5MwcdUgs0TTk1YfDdnAg2euH0+qSZu/jquAyaxP1Z6w6a5DvwT6MSnwpO+rkenxAynewmc/5ob0Y59zTY/1RJyfIeTxGfnu/RdvL110HLCmD+0QZtg6e+5j3OjhD13Eob09vS5+j1CXKrPU+4D5hBuohX1xmioOvz3+vElQNBuiJ9aYsgGjY7FGGMCC0jwW+E4bCiDEPo/3kfUA9GFOsFS579mdh3+BMrpOkdVFNeLjQJNWTiqPps4OK9uiRqqysRH38sU+mygWkbafeql8nXUsWTw1bKHoKUaQJk+aq7Phx88c/+fAK3TjlGz0342RddeVyNWjQ0OxqbEWLkVwh8y3emhVIpkddOsVsnbfe+DAcFLXU67QOFg+xMhilb5g0og9W7yyexRfHoOP6nzHM9vaVPy3V6DHjLJvvn4f2afjpZ2rz5i3G4gOEq1+/gfbs2WssvsWLOYALJuGIEUPNH166dJklriXLMfYC/jbvQWQCZASYu/HGv+iuS+/TDY9fZ3beeeeeq+eee84Sp3AwjO2ChBkfHh+PGN4c4EIowqbhUBeGoSsJ8MthChJ2B7wHv5rDYbAe1Ii8CJXz9y4PauRbFxjwx+EoCtYmjZto05+b9MuqVVYHkvBhW2NromjkgJrYhkis6RPsQuqEjc59773vPjvE5Tps2KuuvjoGzALW4Wdhz2FL44sBoHLwD/6Ar4bPxjpqYbVYU0tLY76yEQZQ8OXmmq3MNZSHH2FhJ0IZtCW5xK8JQ6q5f+8AI/fnXh6WCjDQgEwycS9fbiGF+JsX9icSbtoIUhavbdu3GVmMfgH3AGsCrN21e5cSU2to2+59Kiw9rsSFt5t6hv17wdhCdWjdUrVSk9WsYV1jJx4+sN8AxbKKOKWmZSinoMhAWVWUqjRkKBJHsaK8PAh7R1iw+GoGKCJ5PlZUrKM5eTp4+IgKi1ED52jX3n36qum7wRrBtJwdxpxlv0CpwMsPR3xP41F9vWJNKAMZa1VRUX1PNZUWhlz6S6QtT683Lf4fG7YHAUi1S917DxPZoJFJ0TEY3nQmRjkBPEGpU9PrmXyH+ESHjxxU27Zt9Mkn83X95Ov00oszjUEx/vJxOpZXoGrH45SSmKyuPXpp85p1NlgAunA+WrVpbYwfZLYEoudEAb0+jix0XthsL734ojGTGBRnDhio+g0y1aptK5WWl2rJ0mXatHWLpdJ+/MknDCVHynv20KGWPAW0/MihIzqpWTOLQWAZbeMTLKskxrDJERIABQH7ykyORLp5FoqK4wGbEWnPpk1blJIcZA+iQ3H0yD7F4uVGdUA5RYqZoviEIAMsn/EeoKI5tCUlBromJqSoJbEdq1fXnn171aBRQwum+cOPKyy4LE4Ug/abb77WyZ276KSspmrZorlI8tCgUSPtO5St+x54QGcOPNPewynatWOnBeFn4dq6eYuYnMTLWrXy59hJwCUXXxzEXCwrM7YWpxXEbUTCDDgJvZhsSTBmcNaYJCTJwOGExUr95374gYG+LVu3Mgo0aD2TBhAWxxrHE9CZRQRWB3Xjc05ILLPtSc1VkFOghLh4axM/dWCSc09nCrqEmYXBQTCTRwOsAAqGcQs9Po0DLC65rMroc6DSvgeLyV//R2ILZ0UZCzBM+mGARgiOsTk5s8uYkGGqeYp0uanLRx3IjGVphm2ZRAbA8qAekfiMLjF1FlYMkKRcQJ0Q2PS6cD+XQvt44/mNLRjGMUxIStK2TZvstMTAsLw8608WRE+I4yc53Nef3VmYzviKSqC5L/0FWEefWKyK8DmIPQFw4wAY19ppUY0a9h5zBlCF+8A8KuR3cVEYH63IpAs46LCLmYMAL8RQhBWItJM5m1G7Vgx8M0bk8eMxVp2fRFlSEmKxhdIH7k/bwCxjzQFI3bd/v1HbeW5ABBx/nrNBo8bKzj5gn7Fe+bw3cCUz0zY7A7zCxCf0sbGjAP6Skuy+XMf3Yhma6ffERCvPNrrkZPubzYp+oSz6n/kJS5uXx16kTKfq89sS57gkOZQlc72PJ09k4gxF3neAnDp4vZ396olfPHZojKEbhnTwcRmVPftYt4pG2L3+/gnxSavGeYyAig4oOkvR56axYcPEKgCw/HhGc0ArB7KjTEWbF6HcITbHQ/apxbcMP4vzuFbHyy1+7eGco6rfqKH2ZR/Ql19/pbm3vmcb7thrxllfftBojm2ilx653OT3rZs1146t2wy8Y61Gpo/hZIGeU4lvUm4sWwwN+gtADAATgDE1OUX9T+9nRhQGx+3n/M1szGufvEZJqSl69pZnzPm55vXrzTgg1uPM0c/oyjevtXU5MaG63nziicp4XjT4u9Kt62830AzDAgYwoQKQxlDHu+66y4BP5tzQeb/o5UYH1euCcTYXOR0mBs/e9/YZCNWr/Qr9gBe2Vmp5SQsLCg7DEWOUvYV23bjxDzM8mYsw+ng24vG885//mFG1fuMGW8ufn/acLrjyQrXr0N72B5539nvfaezIAbptboEGT/5aI7IvCFjD6TXVILO+WjRvri6dOpt9wb2YD0iYaC9jc5cf17wFnyg3P9/als/pA5QBjIXu3U8NwilY6JICUx58cP8H6nNdH8wE1f/2DtWb8l+za0xKU1Jitg32BlkM6Tc+4zdzlBNz1iNOzy9/u8SA0nfXjtVpU/rY3vfd298EyQBCR/jq49fEQh+wf1I+6wplIh1HWdG8ZTOt/m21rRd/fLch+K4zSpw5hp/mjBx8maijSZ+7v+ZAC5/Xks55vL8+u4oMlKHByG83BvHR8JUoNwQnzp5xltXxu3eXKL5emS4Yc4k+nDNP9+sBLdJAM3YB35AQ8/esuRN03ciZ2j/qMyW9P9ZAwI2r2+vybrMtEUv1OWOMDQhY0+SSB/X5B+/HEqUYMOMO/UHpzLuGqnGjJur40oV6T81M9ky23RAvNGYYL0AyB4Koh0uXPWajJ9bgWurI+wCKzmaMsgMB9WBCepZlyrPkMmESDpe8euxGBwmdzcY9XAZLu7gs2hOwRBN6OEuR70SzPHvmYD53kLFqMpdD+WGGB2e98dszxzoowyW1gpiAMTAxqGCldMk2EknPSZoQ/u2yJpwIl5pSpr/v8mK3kaIMMB9LUfCwKhAYHW9VgSnHEBzA8XHtZURBkui1/rc7Ow5KusQ/ytKi3g68Vlp6sTHkbNSo5N1BXsaCS94dFM8pq1UZd87rGQVXoyy88PPT7rg4iJfMITgkw8mvBG2dJfUfNdYOM1hTWa/xNziAWp21IADQvJ8BcxwMis5j2oi+I4kJzw3AyN+8ABf529l3URDXQdoomFe1H6PgVlUQzAFJX1scoOaZ3fl0cMrr62PB1zLKjNaNww5PnMKahwQfAIv1jfbic9g0AGLRceXlR9mEfId2wVn28cG6SjnU3ROQ8L//XRVUpAwHJymbujk4F31+/o4wYGOxE6Pj3ceFt0l0jvm4dFC66vyOjP1zPh9ntsvXQ96rbINo23NPDp+cbellcr8oi9Hrz+eOAzrLlWs9jpq3Ldf/UCb1TahkEXPdr2Wk/5bWhZ1eN1zXC5yZSOWiE4QC03ThhYnatKlQa9cmhQO3cpB07z1QdTP+P77OA8yqInn77yRmYGbISYLkJFGCiuQkYATFjGsOrGkNq+yuu+a4rgl1VQyoICogIKBEySI5J0VyjjMww+SZ7/nVOXXnwPr9rw/eO/ee0Ke7urrq7beqyqla5QoaM/Z66/S77hxt630BfnRxidLKV1CN6jW04Ke5Wpi+RZr2lq4bMlEXXnihjp/IMFJCStkUJZVJ1kcfPGNCMOT6xzT+G1iGrVSlRpJtWObl5CvjeBBBsWo1CGwQ+9m2ze1mpxw8tLtUayRUDQu55Er22em3KWrQsKb27DmmgQN7aMr3k6QKFaXMberV+2bNm7tM3bpR3XiFGjQ4x+yJRYtWqEuXDoYzrPltqxqfU0vVqlXXwIGXGmiGfcam7dtvv2OsSjah8ZspypKeFqRbw7+GhADghQ9HcT18Aewv0r/985//NFsPViE+DaAi/jjPhU1ExCkYCzaf+QJEg27ebPYPn9n0HjhwoIGh2C3YBmwYcw/sHeoxvPzSy2rdqpXdA8wALIF7cQzXBCtgsxwwlOceNmyYxk+YYP0NiMo51MjAJ8VvhJgEI5Fn4p02NGvePCiKkpdn9+dZPWc9ESpOhqHNFsEYEonwGzgOvMh8prKEBwfppjgOnwu7zP4OU6VZNFv4Oz4GQGh9fLCwwjPtMFA0JcUK0GA3k/dx6S+/2HcQCAAWwbDI48k96SvsY/CTatWrWXEbeLmHjhxTq6m9zUaZN2S7CkukVyZs15v3dVbLpo1VvmwZ5Z86ofiiAlWtVNFyjJcpm6oiJSi5XLoxcYsLCXfOt/yJVpiF4o5h+hn8BUKeYSMS5pybV6DjGZnKOHlKR46d0IHDRzRzxFeBno3ajq7j3AZwfY7+5Ttnd4frW1xSalwJg5KVdUpH2p0wau65jeub87Nvx2qd166XUVOfeuop3fPAA+rTpauBjeysI4zPPfe8Pv3kExOQek2bmsGPM7H5980aNfIzffLxSEO8ydu0aMFCZWWe0sBLBqh/n0t0XtMWOnLoiArzCmyCGMiSGG/XBUCgEwCWfl7ys8WdI3gwdubPm681q1fr3Dp1NXjQIBs8nKa8gkCIYH5Q1GHVmjWav2CB5YMEnIORCLqfczpHR48cNQHfs2uPTTRi0o8dPW7CT2n6rNNZ9k4xFULTcOItN5zRZpNUJjnFaNZUWaJACwBKsYrNyfBiLFwLgwDgEOYZYU0ARg7KkIAdJwfBJtS3Xt0GlsuR5P2HDh9SYlKiKldFua3W1q1bzAkk1OvI4UNq1bKl5ZXiuXEQEd61mzboH089Zc5Oj+7dzVmpWb2GTSKeFbbidxMmGLpPiDkGC9RngFUmbIOGDU1ZACgC5rLrAXWaHQbG2/q5evWgmEdert0HxJ2/CY/e/OtWXX7F5bHkqADPjCt5JFF4hMzRXvqQ+yBjXJPPDes30HG2MktkxzPx6EuccdpInzq7k/4zACosJsOkLUsOs7g4y7GHw2ml30MGmbGvwmqwHm7sIcWsEA4+OJBiq0ZYGcyZUUZzDpWNyannmAvzz5m9ToL/MATbAb2zc9p5uLQxB7l3yDZE4SBrsUISYe4MAyDDIjAwYIzGbDIVFNbwEBljOyYlKi831/qJ71lojEEZ3ovvjA0bKhqUDTtfjAELBfMUh5/7Wb7E8Bk9DNbBQA9fNdA0LPZC3504ftzmKAsUYb30hxV2IY3Kvn1232CnEBUagJ4oV9qEsoc9xcIE0GLgbGKCbTAArhlwUFhoYDXXJeQZRiP90Oq8lnZfy1kRMtKQbV/sLM1AmGDYmIuFhSb7jDuyRjgB+oLnbNmqlTGSPccRbWSjA53EruKB/ftsLmWcyLB0QjCRKNABg9IAruxsYxzRn/QD4ABtQ8cwXoAsPC/gIfqEtvF+5PARay+6OGAB59lizIvjqYTmY+1sYhvjEAi35wbA9EIqIRv3jIrPIfDsOQMNULRw0KAaPXPGwwAYY3d8bNxDo8ABc2cpxoBzGhoJbz5D7qPA4v+nAjWnAyLGQqX/oGiSMy6dwcDyBwAAIABJREFUJet5KznX86Y4YO/sS2co8syMj83jMKTBEjXnB5tIzJWiggLTKei+A4cPGaC9Z/8+VapWVdk5p/Xslf+KFb647r2h+rZk9BmMmycqP6ac8B4wukkJQhtJvk0y6/Pbt7fxRi9jwFBEhPuhZ+MUrysuu0IrV6w0BuRLL75sDv/jr/zVAEPAM2Msx8Xpwy7v6i/rntRbvV8NHIOu0l1vPqCPn303cHDDELeHX37EdGhQLTpfe3btNl1boXx5PVL4aIzJ0O2Hruryr0Va3XO6ZmiAevfvZbvibPxMv36GmrzUWL+t22bH90ibp4b3jNKnL32u8we2McD07jEn1Ddrjv722t9MjtDdrHvYBDwnRhfrC8/1yMQcAzko8jFeQzT5yt9Nb905IVnzh9fTrl27rZ21z6mlCunptlnAPCO/KutUelq6GWmsLaRC4PmYq/v279fGLVtsDeK3RxfV1WdXZKlWrXNsjGEo0gbaRsqCEyeOa9yz49T86uZq1ryp3vt2pbHviu5ZHGPO93v3mJYMr2fAJPkqSaSOscyuMnOc+0x6dKIKL0rQFVcNUMbJTKWmpdsGGf0wJmOUBiddq4l9xunNghFm2COno4ePMjm66p5rTA/x73ROlu6+905Nmfa9+n3TRI/sfEsX3N5Jy0YuL60yis9yVLrkw66aedmiQPZwGr0QgbOY8IOiZA8PC+T3KBCVKN38+GiNGT+0NEVUlnT5JwHLwguqzZ/xUyx/Yrcbh+nI2IcNmPOQUIAWLz7CXNx4sJXa1lxjIewf6y7LA9T06sdV/N19FhLO8e0G3aMVkz41EPC8S2/TrG9nq9vgbgaWY/gWFks9p/eynJScsy+3TinrhlyBhKqGCCMh2NFwVWcOOqjH3wCCzjak7QH2ERSQ4Th/Bv8bhqKf40VSzq78e3ZV52i15sBVzjojFNrzPDpg6MCiMxE93NmZjp47MspUdGZmDPylQi1sKwAS8pk5oIBT4OCZg10huJaQEvadAz5nRyJGgQ4H5JytFQVPosCSgzoOKjkmEAWZ3DmJgobuvDh77Wwmnrcxev2gc88MB40ywvzeURDnj8BMycBpZ3JGwV//7GPMO4BzlPXprFnTwVEnzHWwg1dhztPLXr7XdBF217zHR5cWrqGdDuaT5y9X6nLN9WbLYCvNf2RMadEXwCzfNKCv2LRg3PnMbw6aOdsONh/sEe7hIJvrDX7zqr1mjEb+eR96MZJSKCX45HIQ7WMHo/jd7x8FFaMgsY+338ev51WbeSbXY3wHwAWghwProcpkWfA8id4+7uGhtjyfM0e9yAu6knsHWbiCd67vhYAcbGM8mVsAli5r3n8OGHo/RGXX8z2ezbT8IyZitE99jkbnl88dny8hmHjx94NszZt7TbChGWPEel9HZZE+chYi13M5Q184KOAgJWPmAKbLmOfh9crWhD3XiIRMc0/XF86gt1R1R6UKVaVMbyCNcgq6T4xA6O66K0nff39Shw+T59OFUGrfuaeqVExVhdRkjR//p1jC06sHf6TTOblKSEyytGDJKWUNjOp6UWetWbnS7DzAG/IUWhGRbb/pVFa2/QO4oiI2dtn3Ez3cmQkS0PPbtett5Chsl40pe6SVdNhOtW17hdauZUPO8zv44PnOBc/Eb9vUrftdZkPgZ6xbu1CdLx5oadLWV9uudseCCJAgTVqS6YNFS1bovGYNtanBdpPH//75DX399TfKzsrW+ee3N1YhPjC1Gwhpxp57++23rdgL9hc2BcVXN23cbHb6hx9+qBtvvNF8CeQEMHLQoEHGBMQGeW/Yh7rsyf6mhyBDkO+bqESYf/j7AJbgOESk0r5x48bpk0u/UKunm2nDsK02H26aPsTyJlJBmmKt5NRu2LCRMRAJ+YWZCckK34loF7ALQqwJqUavYVvgCwFqXnXVVbFCJrAriajkOcB8wCrAerB98U25Jr8TrUU+equtUL58rAgnY++pnIw4EdYaMNIYUUHHjgUYT5gqyQqzFBWZDW7FLsEPwhoB/MZYkT8fkBPMBf/OcvGHMjZ+3DiL3oSYAliKvUt6OEgv2Ij4m81atDAfw9L25edZH4MXEYELe5RovDafVTcbZN4Vq9WydVudW6+B4Ur5ebmqXrmiKqSWVeaRQ2pU71yVL5diNTxq1Kyl7Nw8nVu/kR2bfSpDxUUFVukZnIBciowxPgeyVkxajROZyrP0cHHGUjxy/IQOHT6iw8eOa9e+/dpy3fxSu8GnopN0PYqE79HNznx3vVLVUuzmlPxl+OMWb79xzVbVbXyO9uw8ECwYmUdD9H2nGjbtZp2EgW8VeXbu1MD+Aw3Bnj1rlpUMb37BeeZgj3j3PXPUNy2fabOuU68hVmxk6+atlrvwlpuGqnvnbjqvWQuVT03XiaPHVbFiBZ3MOqnikmJzQKjWyiBUqVrFBoDr4ZiDeuPo1Du3XsBwK1fOlAP3JRQ3Ny/HhPfwkaMmJJ6QHkHgGBQFQgbwQtl5Fmw6HWEFNAAAAwQIwlAZHC86kRfklisudXqpLOklyBFWdkCCwSvNlYhA4awG8fgBKMb9bK3IzTVAkeNRGDDDuC9CyfUOHTqsDh076MvRX5hzClJPO7knlOWfF/9sOyv0Q63atc0Rnjzle61ft97Yo8be7NVLK8kJVlxi/TH9xx9tJ4KQUQNATmUZa4XnBlCECYnCshD2EFTiGQB2UE4vbntNwyrfZQ4ntGocNCb0tB9/0Np1a3XvsPvsWkxansPYYBkBQOS7LTi1KAoAEy8IUlxI2DfAUk4AJsXHGwiDAqF/+Ey76Ev6CIXkid/pS6j/lStVDvL6hf+MfRiCXrzDwvO/Y8BLCMDE2IRhrr3YdbxQRRiaEmMYOlAHIITiMSVDtc6gDL2FbKO0HCihHQCbeXnWDp7bKk+zS+JsyzgAuoRY+LYDgc46MwCRUFkARs8JBxvWdk9OqTyVqvIDBh5947vd1j9FAcPW+5YFj3nGdxZ2nJpq42tgUyifDqpyfgC0B1W2zQyIMDT998wTGcbES0gMckDSXtrheSycNVhQWGBz1cCdcHwADZBRDz/lOsyTY8ePxejstJ25jcLfs3uPLdqAI8wd5ka5silW/Zx5jnwiK8wJnp1nYkyotmWFknJOm3zztzGPFadqNQNGcDAvjwagdFjggYW3f99+FvLMQgagmV4u1fKSZmacCBiZefnatXePLSTI484dO40pDGsLun9SYpI2bdxorF8qymEEAPzTPuYKLwB32sXYYAwhV+SUZTEyvZWfb5XfofgbKGr5FXNVsUJFncrItHDsGIM2rGzsMsv1jd3nY4xsnwX2eYi2Jyq23KNhRfUYA9fvEYY+O6joOTajdvIZnyP3ihU3Yq4iK+Fc9eNt/oXjZizbEEyLsi2deWi5KE2fVwxCFsIK6x6W7eAnfQoYjaGBLNtuZhjSHac45eWcNgMARiJgYl5hgbZu36bfd+3Up/eOLGU0EA7AogpThHUSg/qgdE/tu1SpfHkDoBhD2sMLttWB/ftVr359qwgNW37f3n06v107/fLLUpNT5n3LVm20d+8+k08g9/++8i9lH0zTg68HlZ1p9ycj/hs4V9jmsFReLwUQb33qTqWVLWvzJmB2V7Nd3O7Tu+vh7IeCXeJGDc3gmTv3J/0r/blYxczhg6SRrY7q2IqqxgR5/tUXzFBkzcCIfWjIg2Zo9L2ynxmqyDDGI5sQPOt3/Saq93f9rIgJTEhkk/WHuXDowEF9O2W+xn4a5GEEHB08vZm+6bfRWPE8L+ta6zZtLWSG+YB+7961m61NpOqAOQy7l8Tp6CXWHNZBB+J37dmjpi2aa+mK5TZ3OJ/xPXTooC6Z3l4/DwmKHKHjyF8MqMi61HT6tQYSnLpvnRp8UEuLr1huxwwYX0vj+v+qh//yF02bNs2KvjA3cQTQNYxPuXKpthnBPMVO+dcPeQa0PXhNK1uvvu042hgiNxb/yVLIsA5v3LBRM+v9IL0g3frXO+w5MLgbNqyvMmUTtPXXLaYz0Rc/vD7dxrnjg+20YuKawLGFOOE5bpzw4awY92lwvL3ogDulYSXwGCPHGYlBseVSPy5FerrnM3p2wzOBs4oIh1FdQ+++Qes/G24gmRcWgbnlLC4P4+2qRdp77SxljHvEjGTAmXOuHG4yeejrR1V76DtaO/o51b/iYc2YMsNyMpKTDh/06arPaP6l85RXUKzesx7SHLXVDqXrUG5QkMXBcq8iDDjmQCH3pz28nG1GWwEHHXAE1HNWoQOJ0YIsQVcU2nUYSz/Gn5fz/ZhopWm+4zoAkg48+rHOeuSazqLkeJhuDkJ6jsQouOggrYdAZyMADjw4s8vBK/rGGYTOgIoyWB00OJtNFs0/58CFg9Fn56Sj0dHw5z9S9A4aBR1Syghz4CEaNuXgoV83yspyRoRX9PW2RRmHDtJEwRu/vjPs/HmjgGR4HnkTHXymb0nn4GNLn0crfPtYR8PRrbqzg03+3A6uRCsR50r9n73L1viV/5h0JhAaBZq8EAnX6Cpd/Oh1Zl+zPrgdsqTtuEAHABLBQBwQvkdBI2cmeo5F2gZDkXtFw5193nMc14nKhmM+3j7a5PeLjoXLgB/noBbf+zWcVc0xAKC8ou0AiOIFGAqwV0e66F/X6JdHJwS5vDifdxiKPr7R/o32vadzOJsZ6QxD7uPgInqU48GTnGDmbDyXP2cw0vazC8REx47PDuQ5k/Rs0NXnpff72QCr67fQke/6w3VaRDgzdkYI/HabdV1sU37hFWGos88jzovOKR8bxs7/8bwO/Lnu9/njLPFphrQH/e32jc8fjoH1yIux4uXFVxgjL5pz7KCUXDMMcY42jM+ONgdo7/DhqXrllSB/MTds1LqbKqSXU6XyqZoz/Y5AcPvcJs3B8OKVpgGX/FPZOeRITNK8uffroYcXqn+f3vpu3HjDB/oPGGAkAnCEExmZqlmrlhWj2LR5iwoLi9SoSRPDEiA8fPDOn2N01bbtLjY7afkyjCzp/PZdtXoVE8Qpq1E0OWhvKa3VF+RE9bvkBs2ayXlBB7Zp28HuS70HI1/Vq6+NGzdpfuHSQLaHSOctbqjU1CDfIWDbuefWMwIUdhahyGALY8eONXsLH4/nbNq0mUX7Lfn5F+XnF+vTTz6zIqrYKgCJ+PpgNUSWwtj89NNPzcalAjWfOc796xbNm2rw4MFmO2G3wboDmKTQ3tgh49X3ve7m81MDgahUfBfHTbB3nn/hRT32+OO2Yc736C2AT1iSsBLZjMXvJ7KF60C6wCZDL65ds8aARfJ7L1q82KKOmjYLCvgR+YWtB2hsbNOUFCN1eC55z3fvZASPEsP+jBEISFVGDYacHKspAV4C3sKxbDQDXvK3R7JxLH4FBDaugX9n55P3cPduywMJyWrnjh0WFk4xmVatWprsQEyj2jXjtXbNWsv1yNgjr4ePHlFK2XJq066tNm3ZrG8AYN85YjbUmO4r1bRZc3vuSpWCPOM8W5xVbM7V8SOH1eWizjqwf69F1IKzwFglMraoAFZinEXZAiSSOQ2mokW/GtkoSQWFRTp1+rSxeguLS3Q846SOHc8IQMWjx7R99x5t+PucWJGy2Nx3veD6BP2G7uDdQcZwKsRJq+H52IRKrd7YBmrtz2iweTq32V1W/ehkRqYlnb/91tutweO++VYPP/yw+vXppxPHT2jmjBk6mXlSZWokacyYr5SanqZ8q/ZXqF0bNkbyEbTSc689bwzFuCKpTHySqlWuouNHjgWVH8skKCcvJ0h2GQISFuuem2sdgyP/7LPPmsA/8MADQS4ywByvIhs6kjjb/PbiCy8YWk6CUIQIoWjYoIFNIAcYvDiEJcwMw6WskqjnsHNWD8CPVzuliEphoQFDhoijf5NTbKfEX5zvu/wAOwg/7zjfpWHPpSAPINuBA/utujTgBZOM7ygPDxOQHYROnTqZA4LDCPKPM8ekhSnRvEVzrV6zxhKy8jsOH30A2Ah4CgD72WefmfLBqQUQoXAKtOYTx44bvRinFcoubMyf5s6NAZxQiRmDjRs2WPvZlSC3JX3JpDqvZUsDfcd9N96qUQWMmAJ98803BmjicOGEUewHZQoARH9bzsqCAht7QJejh48pO/u0TUpnFKKo6DdP5O9sKcunV1ISA4SRCZiaTCpeVpU2UoXW2YVesMJBOge0YmGbDiiG7x6y66GazhZ0JqFVj4VWTaXZwnxLukrbo4wpl2UfeyvwkZYWsPcAdWAesqlQUFRaRToEVOxZwnx1nv/NWZPOGpPlspNOZ1HUJGD/eV4MPtNP9JeDsfS50b9DlqMzNAHBkBULnY2GaxNGGxa7iLEdAZnC0H5nb8KYtXuVIEkB+9IYwydOGHAO0EIuOX6DWeQsUxQnCxsLHwAhv/HC4ecf17S5HuYdBPhH3uhjy5tHyLTilBgfZ448ssY1eGb6yIrLJAVznrlFSDNz00QllBP6+NCx48ovLLA2Hj9x3O6NURLkbgzyW5JqoFOHDjp84KCOHDyk4yS2zclRlWrVtHv/fsUnJlkf8mycX7d2HQuRZrwrV6ykPbt3q+V551kuFfobufdwe1ITuN5BRnwhgHkJQwrj6FTWKZMHGJX5Bfn2nbM7kxOSDHgByPa8iPSjy5+HNVs4QLhzZ+BbyII1NmtYlCW6EHvYgLNlvRCSgcrh+WcUgonmQ4xUgfZ56SBmNKw5VmE6VKDRHIrefs8paoeE85N1wUO4vX0OKJrMRipVc5oXGDIGJv1Ehfj8fMupm5yYaDJ66NgRFRNGXK6sduzdrVXr1uqdP79hxvLNj9xtFZu59vikz0srV2ZJt1b4k8olB/l0MVYBtQ/uP6g6teuYjgZUSi2XpsWLFmnj+o12HHlykNGaNc9RYVGJDhw8FIRwJCbo7X+/URqCJOm+fz1kbMUPXn87cDL4btwjgXwWFqlqhYo6mXHC1gjYsZdeOtDWFNq6ceMGvdnwHX1V5QtjJRcU5uvFhNfM3q307zSd+GtWkCslS6rR6qAuGHKv6WaMJ/Ikk0uZ3fBVo/6pMh2vt7lH8m5+e+yxx/TltHWqWXhIr7z3uq0fANyk5zhy+LBysrJtswDnuGOnjpr4/WSbd4SCrFm7Rr379DEg1VyFNPIQJ9va06Rxk1i1voK8fMsfzDyiQAvzhmOwTQAkYTWXKZtiBXQsbcLp06YDYCKyNmRmZgR5ZmwjL8fCi66cVFdfX7JVU2cu181DeltqENKndLygU8AwHPOVGcArV63SwUOH1atXbxtXdqvRKYcPHbEwma8f+VLvtrtfs248ogfHHtPoB5rYtTqM+VpzBvY3pwBjftaMmfZs9BnrOX1D24NQpLv18acfKiPzmNZ//5Ue0Lv655oXzGi77PH+mvb6jMBZY9zdIXYnL0PqPeVC/dRpaeAcu7HnecccAHAmlbPXcGScxebOsvtE7lBzD/y/sChClZSjBrbB3uMf/6fICcVMTGeHFY/jr/1Ix8c9oeo3vqGJVb5Tn3dn22/kL8R45jOAHQxE3gmRNoAmS+p1Z08VFJbohhnDNU3N9JNqBTkAo+GRoY9KWK+DflzHi50AInroKu10INHzLPK7hxt7FWbP6+iMRgcAOc7BQZ7RwSbu61V/+d5Dnk2Ow6Iono8vGn7tzEQHYLmG952/O9AYZS3GAMUo4BcF6jg5Crh5SHI0VDnK7nTwx1lLDjryPewsr/LI90wdz7npxzkjLQraRVlSUaajTbwI26uUiFSa882ZXtHwWD8vGoIbDELgq/PuoF4U7HSA9WzQJjwHMNHD1n1MfYwZO2eJRpmvPr4+fs6QtTZ4kRpniIbvyY1z1W7gUC2dOL60km4U3AwEJ3gGBxQd3OoodXvxxliECr7GytaTSx0+H2uuB3bhQFa0DVEGH8/u/7xfuJcDz1EA7Ow2ep/7+PrvnlMzGkoevb+PH4w4dIi/R6/P962kLu9dZ8+Kvbfoz98Ex7pMuD5CBt3B9X73ezjDDv3oc8TZNA6a0cdePMhlkHfO8QIk6ElndZ7dT36OX497++c/+s5/jwJyUfn1z1FmMYBdO6nzpGvMBvz5KnYOpR4/3Gjv868eWwoQ8oX3qc8Dnxc8RxRgdNYhACD/CIEHJEZ1+1z3uefzzZ+ftSLA2wM5g7HobadPPIQcd99enpySz1EKrydfdFp0murXL9TOnaXKp/UFfVSxfJoWzl0qFTmISEOcUtpXfXr2MaYhDMX165/WpQM+VvbJk5r/86/q062FLr/8cgNOqOHw3Isvavjwvym9QkWx8Qibq3aduua/4wcQyVgupZxW/ByUMm7dpr75SmtWz1DrNn21fh3KME1qmRaGc9N5iWrfYbCNz8oVP8Vomm3a9jM/ZVnVzcF859GLctW3Xy/LmQhegj8LoLhw04pAbxRxvZpSQprd5u8PPWrz4IVRr+uBQXfp3S0fB9dJka6sdYn5CKSZwe6jCB4pUwYOvEw9uvfV++9/YPYsACTECjaFseHwrXhW/n755Zdj5B5yJb7//vtq0riR8nJzzP/yMF6wIOxkKkizsdy+3fmadvksDV10rUUkvvXGmwZqQRTCb4KUQeEU7B2IH7ywp8EcsEHx/wE7SSWDTYZ9jA0MaxL/nnBp7HNSAGGbg08QAo3ec3yGfgGsBBuxApwhgcDIBSE5B9vSfJkwd6L7A06kgHGIfQfugJ9kuA++QJkyMQzIwqrz8y09ET4CtuOvv/0WRHJlZ5uNDbjbrXv3WPoqfG98FepAGLaRR9G/tpbLkzEgL3uDRo20YdMmA7jJu7hm/TodOHTQNtaHfVegGU80N1yHcYCAkpSYYHUD8nNzzaZs1qSpgYXYr8lJQYQffin2dXxckhFVaANuVxDynG/jgP9bQN2KnBwVlcSpoKhYR4+dsDyKL49+RldcMFS79h3Q+mdnl26MoEMRfWd1+6ZJmHXFpjibCpHcs3EplRJKcnOKdPe9t2naDz9Yh8IyOKfGOfp+8vdat2yj/vXC3/XFZ6NUpVIVY92M/uJLQ9DJQ1iQX6D58+apRfMWmvbzNH3z2eehdkFLRTV0imo3aanLBlymh+5/UPHF8co8nqGk+AQ1bxIk6EwuB4KcbY6/52wz4A/BCXPjWY6/lSvN0O/br5+1F9ZP8xYtDE02RHvHDkvu+e6IEfp23DijrBpVtVw5i4H3fGZeNIF74PTzHi244Sw1DxuNgVBUEM7Pt/t5FWGqIxMG7UnjccbccXeWJAslTpXlAcvPt2fy3yxJZ0G+OT4oqSAXZYF+/vlnEwgEh89UBwJg5FmYlFS9RLhhFpKn7rXXXjOnC9AO4I/+scIOCYkWr8/Y1gonO8cBGCP49NfNtwxVhYoVTfjJx2B52ShScfy4tadHz57WPyixXr17G4vC2YeAjtOm/2BJZDt37mznkQSWicgzEvIKeImSQiHwHQ4fiopjYb3k5xZY0lle9D19hbPFi2c0xD4ElhzYKy1yk2usS6rwupKJAooAECiDKCMrFq4ZMqeM/RQpynJGvrcQIDs7B5ydEJ5PuD6pAxh3Y0CR29GAxiDvm4N09JknegWUKZeWpvzcPBUT5+UATBga6nkhncUYKIcAOLL1PGQMEioG8y/AAePO+OfAK4skrD7ADVe+zqa15w4LBnlRDs83aaAMYHiYT8LaFPnb2GMUO0gIihJA6+ZezDP+JmQZUJn+hU2XVKZMDPDDoebZAvkviOXVBBBAKXM+ssK4I4O8u2ywY+XFF5jjKF1Cidk9Qj9Z7riiQgMzAYHQDTw74as8N/LEtaxY0OlsHTp2VEePH7OCUMawys3V+HZB9VJTmlWl+3fdr/TUNGMDFuTmWe47QEJCGkri49WseQvTV8llkq3dMIhNjxQGYc7ci8JQFGcBeMzLzTMZp/DM2nXrTH8wZ1iIDdwrKbY+serZycnKPp1thacst2JSoqWGCFImJNmmj4N9sZB7Dx0uLjaZNLAlTAcQLTBkizAyGm6auI6KFm4xkJ5xDcP6/whQjIUsO1AbKdDiwPPZMn4Gq9jt0VAHOFPREyT7HDq7AjTzmz7xjYQYqOiAIsAyfQVDmCJDMHORK/Qxoc6nsgQPhPEhf2JCShlVrFpFx05maMWa1fpt+++KS0rQcQBu+y/YtIBl+uPFE3Ttqps0ruFXuufA7SZ7rFPI3/Gjx1WzRk3Te4sX/WzvsOoMYEspa8cQHpJevoKqVquhl558yAALwJWHn33U7vPO02/ooecfM3l4f8hbsdxS9/31L+Z8ffj62xr2178orrBIn7/5sgEpU2bNNEZ834X99FzCMyZT5PFlV7hGjeq6L+GBWPGNflN6alaveSbfXb/srkVvL9DApy6z+cgOMzuwbWZfq0kapOoXXWXGHDqM75EzCrD8a166/ntDms2rnj16aPOmzbYBdUm/fpo4foLqLHtKQzVaH1+apZq1a+mBkes0VZfbd7f2raPFD8zXn+c/ZGE0rAmsDbYpk5ZmhdPYEGQeM2eZD6QoIW8SjFN26gn9x2Arl5Zqaw16hXMxvHj2TZs2Wt+jV8hfvHfvHn39/RJd1a+dXpxVqClPXaxjLzTVlp6f2twH/F26dFmgM2CUV6psez+cP/jqa/Tjj9ONzczGHgDt0lHPqW7/u/XYjFTL+Tf8qVd14eLu6nLxxWZAs7FG7meMb9bgzz//3J6JgnaEUMfFlahYBbro9QwD1/5T+Lg5aS+3G67hs19VYt8CFWUlqu913TT7koWBPsKp83BmD7VzAoU7+hh9Z0eb2SISnh9lD3kOMa+oGr12aFSm1gygLoDBFepo+RT/ordiBVEAZUgoPnnIIa0fP0IdbnpMh7565IycgoB5hDED1gAoGpAY+p29H+4uxSUYoHh+2446+OotmqPaJtPZhWmxPIqEPEdBO053QNGZilzfgUTeAQg9TyFPwXfRIjGc57kS+Y128vJjndnI315FMcDFAAAgAElEQVT5N+jKwliVaAcsPWciv0eZkNFq0A5QRfMlOlvSw6I5P/o5VqUZY98jCB3IcLYAvznI4IVWAFFCwAkwzcAwByN5j4IzyIYX9AgeIAC8orLlbKsoS9AxAgddHGQzQ+WsEGW/rgNGfoyDZA4I+Xrg50eZcA52OJjlDk+0TZH1xEFIZMfHzcPSfewBl5EjH0dnprrcuDzEwF2fS6H8Wh/vlQASSevAeK79pd3/Mkud+cU7/UTf8sw+X/keEIE5Xkfq9OBgsw1WXfx9adoCxojQYF4AQ4PCPnZwiu8hWjn7kMd2piJAo7Pxoky76PNEozmZCrh0USAwOhY+5tFxjh7rslZHajmun9l86x+eoQtHDjY7adHH36rX/UPtGRfcMLY0f6wXO/F8XVG5d5nl3gCFPDfsTXc7PUyffuR3nF+uE2WvhtEFsarH3uYokOnAvPeNY19REPXsvIl+bBTgjwLAfh8HxLmHMwcB936ROh+lqrG05PIJ6jHzxhghAJtoQf+vzwSxnS0Uncee3gJgy0HUKIDscuJjB3uUPoOZ6Lifz0MARfqQ33g3oCyUvQ6hDCMjlkvQOya6M+BC7hMyenMflECRtb6wvSpVLK9K6amaPB66JIMaaMLrhrxrdvPkqfeF33HuNnXrMkr169Q126pe/XpmDzRp0lQXdr5I74x4VzVqnqOKVSor8+Qp80e++/Yr3XLnveaT7t2/z0AgisPyjt+5fh2ddlTntx9gPtb6dUywoA3WxjYDtH6dTya+TwsAwaJcdezU1uR72YrNtl61aFRXm3ftCdauzL1q2LCjMdBWbtgUiwxoWrOeiooL9fvhfWrTsKluvvlmPTniaXVr0EkLU5er4a+1tL38fg2o2dMYgESZABLiVwFAPfHEcC1etFRbt/5mhVYIv8XfJxqGjeWNGzfaNfHzSRtFsRaiS8ETKLpyzdWDrd4FdS5gJ3IPqi6Tvo5UM6Naj9HfjzyuJo0bG7ORKtrgLhA58N3vvvcePfHkcLNX2TzFp8FWwheFzUgfEukBAxLAkO8BFMEviFoBE2jTunVQeLe42Dav2ZgG0ANn8HzxfMau83zxnq4JWx4Mwu1+RsSJCJYOLCReWYgzKdGysw2kxK/AJ3CCjUVZxcXZs1lEVkKCRcZ4EU78BtpqhRPz89WubVuzhS0NVmaGRcxmnsg0X7VRg4aqW5d0cnuCnOknM1WtRg2lQ5iJj9eCRQs1feZMffrESHUf1sf6AsIVxDn6zyKrYBoWFauwIF/xijMyWKXKlXTk4EHjwwTPm2DVv6nxC0kFABJwMyjKEkYCJsRb8aJcAEfFWx7Fw0eO6cix4zp2IkMHjx7T7v0HA0DRCz85mOhTFvn1tBNeiIrfnC1OyPNlQy4pAQR66623RFEDmH/33DNMyvZtsqO6oMtgffrxJ+rTq49mTJ9hABRJPG+47garjvz95Mm69poh2rBvoz7+5Evdcsv1mjptmk7szwqUDoSjzL1SozpqWaGlbh36J3Vo214N6zXQlo2bLQcaRnyFShUsZNmqsJ4OmGrEvENHxUlnMKdOmWIOArv8OG0ch4NjRSeys20ScS1Q+6sGDbLYfqivgAxWbrxKFXMEcayNYRWG2yGkCFqUcWNC6SG0Z4Xl4YRazjES+ocx6nHxQTiu56hD4JwZ5iwkBIXfAXY8TyDCFgCNBVZ9ks9Matq8YvkKLV68KMZYBGjgHuSF5NnZheDaFI2BOXFNwnW6+ourDHTk2XGs5syere2/bzdWR4sWLez5O3XsaNdfv26d1q1ZawLff+AAuwbPxmRzFhNONtW9UUTde/TQ7Nmz1bsXOy77bcIzWSnacv89f9GCZT/Z7gRg0EcffWTJ/RkvaNsoCfqZf/QLgBBOoqnjtDTFK0EHDhw0RxZAimfDeWSsHHTC+MCpdLanh6zT1lNUcYqLj+WRiwGGIUhoIcj/R543BxR9/sTyz/FFmPfP5CEaSh2CbMgRgCLsF/rPgEKA8DC3He1jvILQ6KxY1WrGjrBSACn0wP8wJ7n3WWGpxtIEHGV5oygFlcmTUIRBESGr6hSG3jtgSD/RduTHcoKFeRa5ljMYyT9pIHhY5TcWHh4yvVDiBgqFuRWdcemgpoqD8GZAPEBDrg1489u2bQZk2K5QpYpKDeeaHVsQ5Hngn1fDop9oo8uB9x2LIjKMfCGfOPscgxyiJxIT4lW5ciWTN3J98oybNm8y2URH0AbAOGQdpcxYoCvQIxxTUFKkI8eP2cI0pe5E3XB8qEpKivVNwldmvF3eXtpWU9qyPbAfBsxjJ7WCjhGuXBKnjp0uVOvWbUzRc2/6ChYVuVZhBLMDl8KmQ2GhLVKwvQE/eBb+rduw3sbNixAdOXrEGIgsbLQRoJNqsOhDFtikMqWMZ/KjwvZ2wC2aS9EWpjC03PMnIlNeLCYafuz6z8IGnMkYDSN2tmoEqHNw3wB7l9dIqgEHGWPzKwqah/PpjLkWzjdjKYb96IzFGEM43JQxHRWClx6uwOn2vCHz0vsE8Jk2sMHCJgkv60tyuuTm6VRGhulRwOX8okIlkks3N0fbdu3Qjt27lF6xgrb89qtde8ItowPbcpE08PerVTE9TYW5OapepXJQ7V2yHemUMsmmOgZddZWOHjlmKTPIuWmpHZJTLLE2eXHRhQcOHtZzTzwbLNAY7C9IDzd9TG//+T968P1HAyMqgeTKQR5SWKs+zy0kuFJlTXq0u5Z2vEhLPlhiIc+kysDoJKUIwGWDBvXNAHry+N9LndeK0vB20it1pPNuaWVgHvJGbh3mDJ9hBB9dNkU1Lx5sbHbWFXanMYCYTzUeXKWvrjllclyDPKxx8dr++++WO7n9s1s0WkP1iobrH9e2tLQADyw5T6MvO6j08ul6euxvGj6orqZPmqrb7rrT5j5GMvIEAxB9xDznb3Q/7xzD+kDn0n+MI+sx+ZMxcOfPn29ryLnn1jVWMkYXegV9VKlSRVtnn5xw3MCgx3on6MOfMg2geuTatrHNhtEpY6W3pMtuuEzTuk7Tl3XH6JtvvrXE4AMuvVSvvvqqrV+Ajz3/MV//GZJu4Spvp78ahPZ1lAYfv97mEXoLBjfHfzfrGzWo2lR9evc2MJK1mnQZyWWTtH3HNjt+xw+jtGtR/cDBwxTDkcuQul7XSacpVpeWrvlXLCtlJXGM58TCqcQ385A+dyzdefXCBvhiHs1VVer1ZWfNHbMkuB/OrTMZuRZOeoaUWjXLgJIq179pRmzFry/TJ7pLl2lqjJ2YcN1I9fu2rgGOADUeuksOOpiXAK6AyQCRAJJzXugbY8dyj95v9VJRcZwBivtfvlmT1Sy2JDvTz8FCZ/lxAICh/+75Dz3nnVekpg0OIp1dRTkKAjoAyTEeUu0gUxRsioY9O5vQC7l4zkQ/xn+nrYCIDmZGGYtR1qIXAQHMAsDyisTWGeiIKGDn7DJ0kjsCfPbKtw7IOPDANRzU8OqubvI72yhkgcby0Pm5DiRx/SjrMMrCOhtsckDJwRwHMRxzcJDGQSwHLKO4gwOIfq4f6/dyJmYUYIxJTvC8gKm8fKyjRXUcoEZeHVj2it2Mloeu+zvnGnPWDLHgX4WKQbXx7KNpwfj4P+9vB3yc7ennhnkWz2A68lyA+87Iqyi1eelSs/c2tQ/SSdnLQbwoQ8772cEwB7P8GO+z6LuHNEeBwChTLQoWRuUteg3/7GHUQWcbA+6id68O2PQlJaabseHNgQ/cX2Pp/DxoXCnjxdsaZRQG5LDS9Ae+Vnof0Y/et87Y8z5CLpyJ6PLoILTnVHRGnzMio/3n/e3zwq8fff4oyzMKbHs/en/43PFruWz77z4GYXv6LvyTrfX03099QtvDZccZRM409rnjALWPWxSUZ6w99yZt8LlDf4KTAb5yvuNorD+On/HZ7+1AM+fRhwYoFob5E11R8e67Wo6g+45Xmnr2TNLOnQnauVNq1qmt0lLLqlL5dKWWLaPJ31wbLmYcn6WrB/3HfBxqERChE9h8cUpKLKMqFasorRybiNlWyJW85qQGO3j4sNlKAIcvPP+mrrvxSn37w0wpc4san9fd/BWKohbkFiilTEoYSlrW7DyLXsnLM/tj65ZVYVtCxVulpnQskjg0NRSaG6SWS8/VxiO7A1kmp2RbitaQdF26oFErLdu4QcoOsRFkIU9q1qKe+UfYpkGu55xYCiQ2qWflLAzk913pgpfaaFm5dXq5/9PmD40e/ZVmV12g6nMC+hh+PvYO8wvwEaCOjVfqX7Cpib+NHsEvCoCrOKuTAVjYtk0bfTXmK7Oz+O6F55/XykvWxXDiZ7L/bsxBCEMQJsAZwAUmTppswBuRlERDEm4NOQmA0YFM/PmJEyea7+YFV/DXLJf4vn1WdNNTY2G3WTRferou7tzZyCPYdtjwRsoJ/Rp8A3zooL4FAFsw8TyK0Akv/I0vhX2Oj2e5uDMzza7Gf6xqKW2CHIpEaOKHQQKx4nm//x4AmRTTq1HD+pPiffie5HMEY6IAINFzOdk5Zu/hk2VmnrT8hbT3ZHaWWrVpo01btujc+vX1w48/6vedO9T49Vz9+tcUA8rpC66PfWcYh+UCKxEFI/HXUsulGo6ye+d2YyOaukhMUEJCogrygxRjwSmQWKifEFR5Nv1K/QTSkMUlKDe/wABFGIoOKE655YvAzkSkkTNkl40Ez8vLWuRFWNANnt4gojPBP0vQGr0ve04/TftBPQb01/zpE3ROwzY6sH2dNbhb70Fa+NMvqt+otnr16KWfFy3W8889Z+jr9B+mW94jwKa1O9ZYksnDB0+qTr3qqla9hlYvWqImbdvq4s4X6/MP3rQJeV7rDrrjtjt01eVXGtV429bfzEmBfZNXkGcOCoLEC+YRwBcCg4D5oPI7oY1WcaigIAAXs7Mt/0D/365Qh89a64svvzQGA2h7w0aNDAE2gXF6bOjYxkCS0CG2EFMX1rDi7hnhpmH+PA9PDBiMJMwPioU4QMP3DuQ4MImzhlAygRBohNbzpJC3DUQZRYYSS01Ns4SdP82ZrdZPLdOEP1W05587d65uu+02C+emr4KcAbl64cUX9cPVM/TQuvsNGMbpQ+DnzZ2rWufUMhTdACYp5rCtW7tWP82eY7sIvfr0tt0D+hOUnNBQWBSUc4dFcccdd6hnr15BUtLsbHOGRn32mQYNHmxtnvLDVGNskLuBsSGsC2fJ8yg6kMoY8PwoF2NxNW5sfZFxPNMcbdrIsTisVn06BBg5hpeDI/5On/PZC3XYQVHgMPzbWH1nAYp2vQiLym0GB1k8tNIr5DooElNcTq82FiIrRxByHGMWhvlvOA+QFSasA9cOjgBsnc6m2nfhGTngHPA2IK+oyMbeQJ6wejD34Xv6kwU0PoEFsDQRLX1L3/iiyDt9Sd/yPedxjF0HMD0hweTOAUJrXwieOkPYlbMrba7JP/onNzuorJxYJikIM05MNEVK9W8AcqvEXLGCsepoB/fiZaBwYaGq1ahuzwdYwDV994lreJgzwAusLs8P6Yxg/m7YoJ527txhIAiyAqi4d99eA1U8qS9z23ISxcnyETJHGJdP//yZ+j/d3xQuBXIYxQXl55pyvaL6YOWczlbKFTO1bb+0ZZp0Tb1BOpWZaYVhCJetXKmKhlxznYW3MpbsEnlIOaGfxUXFxqpmhwngm5BQxgCwx5mShG1af0iqe25dm7sUYyF8lRym7EjWql1L59SqZc9H+9GDBl4WFalS+QoxsJexBXQ0xnWY79IA4BCgMxZvJA+myVSkAJAvyFFAz38/OzehM1ndMImmFYiygGOAooPzYX7SWLhzRB+fsZHjoGNkrv5h8aJICH5MB4RAuoVLh4mZWfwBkAFXkVPkjF3AlDLB7rQS4m038fCxo8rMOmWMxcPHjykltZyeaPaX0qTu2LgDpEF33ahJjcdqyNYhBixiFFQoX8FAuMT4RBs/1rea1Wtq3z4KXR01ULla1Wq2+sJgw8DKKyyywmHI8js3vGmg4gPzH7G/PRwdmTG9gMEAoBgfr/Gv/9NYUDiyh1jxB0nvXfqeGaTojMOHD6lhwwaxis4HDx7Qw5sePQN0Gt5J2j75ei1dtly3bfmTJneeYmAh8xD93zbciaWd7ICzs0+ybjbIhk6tZcwvqufyPvsuqU3rNmYgEdab/5/m9v34D67VpVMHKivntP41J9EYjyt6fq0bbrxRT917q3pqnpo8NtfmUOOmTWwtZw1g/nruY+YKbGPmDWAjTHzWd9tQOnVKlapUtvmAvkC/sKayFpEzkWTjrG98Rx/MuntW4Eh1lV5I+YcBRwBOv12zwPQWERBFRcV6ZvUzui7lBmOe7tm3z3Rd7dp1zObgvlM+nWD5LLt/3c/Y2axZ07MmBWDgQem2JvfYxtp/33vfdC7noQsASpnHrJGff/6Z8grIiRpv4/3ThInKIwwskX3YbdauPoMu1/Hjx4ztDNt03tClNoZ9P7/Y5HbKTXNKw1NqSpc/2EtTH55bCji4kcjkoG0BuSPGQOs2rpMWPrs8MBozpP92vE/DMj4IlsRcqXbNvZquAVa8hhcgC+0CfKEqMsxKwBiA49f1uAquHKG87/9mbET+vk8fxAqdrDUrNQS8vAJtpDhIj9d6q8P5Fyj7xQEar1YGvnk4M/fzcGPPaedMRGcTeqXnALbLsPt6GKuHLPvfDuI569ABQ+7Bd/6s0aIs0RDmaCVmjo2CmA5IRu/lbXdQ0Z+LsHHPsejX9HDoYAhSSgEsZydi2HsIEgd58QoINs4o4zOOggMPvDvo7CADTm00xxuP7cc4QzHEBKj6HQv3jbK3HBw8m612NqBhi0skZDl6vIe1uyHmwIrnxHMAxgGyKGgTZWr691yHzw5MQiQK2a1eeCU4JEB0vJCPy4QzFB3c9fGIykLR0eBmjapu0++5jc8MXQZkYXyirEEHT/0ZnSXnmItjFD4mHB8BSduOvcxsmFWXfB84ft4XTvTy/vWxiQKEwUMG58F+jPajj4P3l18nCjRGSWfet9Hz/LvGUof/XhGz1Zf+bWIpaJUmdbn/2lgo98I3vwn0UBQsdECPd+8Pl0mXfd8o8e+j7EJnfHp7fBPFnzcKhNMfjJPnlfV7ez/43w5gc7z/800aByijY/X/AyMdPIyCiGGYc4w96X1K+7+WLjnnNrMXsZt/6h8U9OnyQ9CHCy8Pi7N46CHX9fBmZxh6W3wsA6UWzHnAX4oB+dzjfKKsPSQa4NF1A3JDdpIuIdjgz831AnM+UtnFBZjvzkZ3fQCkAQPSVLbGnzRx/BfWrz27DFR6uRTFw0Yqztfkb71xjixzU+i40zWg/7NBaqO4JJWJT1G9c+sbXsD6Si53chtjT5OvbtfuXXrrrS8iKL8rQgQoELQgxHmDzmvZwvp2w/oZQUdVqCllBoz10rL3PpFDemofSXMOqkHDVuaXs7YzTxetAklUACBSo/I+qfXMxlq/aVtpjkpnuKZJV7a/xOyb4cOH64033jD/iDyCR9Oy7PjGhXW0rd1e0ynt9jY3QBG7ce7zP+vat642X2tR3SVqtqqxfSbkeGX5Nbqq/OXm92MPjR8/3uwMrguGwj0efeQRvfHGmwaUbdm02WzHSR2n6p+5w/V8zVdsHt685VqzB4lCefPO93Xdc1dZiPNHI0dq5MiPrTgeIcxcDzsYYBMbjn5wnxM7DWYkoCMvQELwAEJ6OYcoUu4BgQSMAMASnATbiY1jI91AxMEfzskxHwgbPubneJQVAFro7xrGk5Bgxwf+dhCxCgDqKfO4NvYuNq7VdyCC8sABy4NvGEZmpn3G/uY69h6CgFzv5KmTxqbc9us2e/6mjZuYrU/UJTZhSXychdxXqlLFohLHfzfBwO6k5KCQIQxE+or7c2/z39l8iY+30GcEOT0tzZid23/71e6Nn+mAYomCAq6GXRQXxQBF8/mLCs23LcLhiE80QJGQZ6o8AyruO3RYk18eFTCTQ/vPBsenqbO+ffPBI2JcnzIlqYfz0JPDSt75z39VqXrAHKPjDu3cqtfe+UhPLP67Li8YYINyALZFcor69+uvzhddZFV5V69eowsvvEi/bf3VEnXWaV5L77wzwoC/4/spB5WlhuddpwEDBmrct+N0ZO8m1al/vvbWO6AmBxrqvRHvqVaNmqpXt14AouXn2e4DLwbawIq8POtgJifOH6wHDHoYPgwSYb54ZaDYOAHD7rvPDHacnaNhBWUmjBXOIAfbWeGt3Iv7wG5AWKIVfBFAc4K9eEFY0darBzmrBkTdcv8lB8VEHFQ050+KgSc4eDhg3A9hgGFB23CSOJZ8T0iNM4NgraWlpxlgiwPHtQFuERAElvNhPCB4EydN1Ot131KnMe2tzTAKuR9j8dWYMZazjcmKMLZo3tx2QZz5MXvmLKsCVefcupabjfsbUEkV4N9+06yZM6195KIE0AFsNKbPqVOiyhFgLa8Jk74zJw7wEcovOxA8ryst2sI/zy3J5AFgxVGzviqOU+XKVaydOOE8J79xHOPvBW2cged9jXJB2TDxYMnFwIhIQRVr4FlFIQwwO+u72N8hqzF2rRAgcllwQNHDgHEsYZkA6vl3ZsuEII2HbAIocg/PE+nh0SwIhYWlRUoczHPZtBD7kydjxSkcbHNGGQzFlLIptiNBW5wpi6KmL1Hi7GxwPPLiu8MOapqchoCjgYje7lD+jZVYpoyBzdEdH8tvmhcULDpN2GhCgoGbKGfuxdwgXBdWJvolJzfHwEPGm3O9KEz5ihWUnZsTFj4Kdlr4F4ACx+wZuLaD0FGGJfMnPS1VVapUVkF+nh2LHHPtzFNBEZZglyaoLM29KQxhoc5ZWZr3/jPaNbS+2u5uq7Xl1paGgrlTQgjKTunyDtK2U9KW6tLVGwapMC9f3z//gy55pIfq1q6rG667yTZIAFI8jyihzyyUDoACKAI4GnAVVr924J821WBxV4kaNW5sLGvCDtBjlj9p5UoL5wAopR94PuaxAYUFBcaAKssOXPnypg+tEJSD6NGQfxbkiFyajIcgdTRXKNd1OYqxU0Pw3uechVY7MOlVmj3c2VmKDoKFKQXOZv76Zo11SKQokoOfroP/57gIU9hBzZi+Due7bx7RPxYaHuZnZa1gU8TmqFVPZ00hLLic0iuUV15BvuXjO5GZaTuLgIuwV2EosjNOW8a1H62hm++yPvqqyqelIWodpXsn3KXatWrr1MlTQTVvxalx4ybavm27GU/sWjZv2szGD0Cb6sC79+5VYVFQuf3dgW+V5tZ6XPrrlX/XF889ZKDIHU8+rRH//I/Jab2KO80J3tq3uabMvlxzHm9iOhew7fbPb9NL/V8yQJGcQoBsT1zXU4++M1afPjRQGx9oFTiUjaV3E0do3MQJFhJEe8jRw/qCDkfWAPWMiVijhm0+AeRRta/HiGxNvS0opFZQWGzHIOPssAZMxThNnfy9zp13jwFK/72lnvYe2G8yDLu9S9cu6vbqLgt9vki/qOKgt01PtTv/fDPQMP5WrVplm05sFBDKdOjIYQNrATlJ7s1z0U7mmCcJZ76jL8kdifGKXeFrEQYYTHLmD/OqsAhmAkV60nXTN/Ha915X2/To2rWbRrz7rlatWq3WrVvr490f6ZHWf1WVV/6tap9/Zsm2X3rpZd331Vj1Z6+0jtT1475BsvC4OE1Pn6xBedfplltusVzD3IMiLvTdk29NNqALYOKh2y5T7949NfKTD5VStoy1k5D4Hz78IXA4ouylkCnY49YLNX/Y0lKwIurUO4iBcDvg4CEqOO3uvPA7u87+G99zLwAQnGuMyZpSv8t6WiqRvDzmT8AQXfXdR7FwYuSvr2Yb25DnAVyEhVjlyn/Ekpyjc9HftaferK91QywnobMECXv+R9oLevGXp2xOdn+2ly7o2FkZzw/Uj2pgsKClAlCKFc8gLNWLmgD+OPDjBWPoW2cWOjvRcyR6bkW/t7PV+BuWo4PzDvQ5cy1a1ZlrOdjIcQ54OnDo4KRfg2fyY/jsORL9GaKVpqN5Ex3Y4nn8nFg+SQcAnCngAAXAAiABmC0OAr870OFMJGezBq5uMNYeuhQFPFyuHA8AkEsMYFxrR4aUULEUGTGg0StP+7V5Dx2OGJuuFE+IhbHb4Q4cRhmL/r0p6/CiUaZdlM3lQE+U+RUFzUKWostJcEmHpYP3KAPRi7b4o+xSfWOKOqBIHzTSNksBMOHgkDNtB+aSA4neRd6ftNPBOQd9PEedf+94jI8Lc5nxfEbq+PUgs/PW9JwagGFclzEnlJkIUcAg7gnATAGU6OezATEezpl1URbb2ePnf3vRl6jOwcEERHz3Cpvny7pNCgCrMPNV96dvsHVy0YhvSwFenpdn57lgdIMReVu8f7iH9w9tc0zH+8rlBfn0HJQu796PLktcyyNvHdDmu+h57jD7eDnY62C8t8/B2yiI63PLZTQq4z4HXBZdpl2Oo+Ci93P4W6/pN8c2/vGJ5g4aY+PZdWJpgZZFnSIFWpwV67Ln7fmjucN3nnuTfnCwNgrCez9Gc/f6+sB6kp0rJaQQbxm0vEJiUNA1BOlLxcgv5EhmcONWrSCV7NakKQ3UumtXpZZNUUoZUjLkkVhe5VISVSGtnMaOvi6G5N4ydIS+HH27CfzgQZdo4qRl+nbMf3XiWKYBVHn5ueYDNGjYwMAU8qL//MvPliZoz7695gOklCurhQsXaNtm0NOKatfhasWVxGv1Kna4vPIZraedB3XhRTdp6S8wg1PUvEVbbdlMwkgEMVFdul6txcvXSXk71aHjJTESB3MUW48aC0QDKjkt0MfNpfYHzjO/BP9l2b51sbQTtWsE1YYhQOEn8DyAfCNHjtSSA6uD849KnSudryVVVseY6g+2uFdr164zXw8b89f2OwKQ3oFwSU2y6xtjEF9ic7NturvabearLFy4SJf066/Zs2abv83mKxhKatlyBsRl3iEAACAASURBVBi+XOHfNowtv2iqqpUDgC1/2Yem93b2GKV58+fpo5GfGBAHI5J2Y4vh+1NZG/uHdyJHYDByHH0Da5LjsTVJs4ZtxPMumD9frVq3NkIYdR0AGfGbjZEaFuUzQJECk/n5ZnNFcRr3n6M54fnM9SzCj9RNIYEMHwk7EMDQct1XqmTtNp/29GnDOzgWf4E2WxGYMMc/bYWcEBBv4uy5IA4YPpKRafYSJCl0IoSEU9nZxlL8/Msv1ahJY3397bc6OGqoLnpusaUMA8MwULF8hbA2QImlpSN6kHfGgyi840ePGKiJj+zkkKKSAGjlGgCKRfiERYXmQ+OzACbyzxmKJzJOWqGiw0ePWYXnKd98Eawvzp4ulOr+9ULt+XJpqc3o64TbE9EoCYJ+73vkzhKSX961+z7pFWnejFnmwL/88ivKOpmlLb9vU8M6dXVOzXP0+7bfddEFF2lA//7GQIBhcfToMRMeWyxWLTA6LaFeCxYstBx+hERXqhBUxGnUqLEO7Dugdcc2amCLfgZEjPxopCGvVLmkwhGD60LiRVIATwAE+R6KKhRTz6Fl071qVZ0+edKcGii6Dz38sIFSxOAjBM2bNTOHw+iyodOLcHkeOYQBQBGqqVW4DZksXlTCGYyuGL2suINNCF1W9mmr8uwhphzrhTFYBHBeLOQ1JSXGAqON/PMqboRhEY5leehyc5WeXt4SwlerWkWvvPKKFVpB4FEuAJEIN44ezKVvx31rYaYcw7kvvPCC/QYtGRYi1aUQLHIfNKhf34SRYxmvkR9+ZFWKTueGAhoyy+g7nEuqPTHRATfY+eH6JF91ijH9gFI4nnnCwpyp1sS1PV8k3wFkomDoc4ASH1uOoV9QCPXq1ledOnVNueA88j0AJoCyy5hXyPaQ51jIXwgowhjj5eGSMYXi4GIE7Igxrv4AWHRgJXq+yUsIjjg7MspgJFxfJUFyWA+pN+UVAjMW7p2aGrD4kpLs+QA2kO1iarMkBMWA7BXmUAQIMdAuP9/AcwcyUWoGGIUgH0Bd6zatg2SsYRVsDx3mnfOd2ech4/Qdx3oYile04h6xvKVhcSJncXIdAyzDcFRrWzhnALR4JZdNiVXQ5dpeNRpFSZ4JgGhkkUXPKhVzPwo5FRVYQZezwVBkhXG3JMHx8bEqug6Gcjz54sqmJBu4EAUQaY+DmpM+m6QrbrsyYAQC24WAlIWSFBdq74HdWl59RRAmhnHoO9MZ0lUtB6uozkRt2y01K7pKZRISdfJEhvbu2q0unbuoZ7ceurDDRVKxAnZxyLIGHPDxA+wj0S7tRQ/QjwDsMBF379mtjJMn1e78YI5XqlzZGMAUP6KPkH90KOAOgCNAPM8f6Il0C59mIbGq62FFdK/K7HrKF1JnEnoYMX0UY+SGSi620xUWpXJ966CeL2KW0xQWZBhm8H/lKPV5GQMUo0zFSBuiIH4UfDz7e2tqJHzaPoebPw60c46tJ3l5xtj0+eRy60xiy/mZmGgyifwCKFHlGWDx0NEj2rZjuw4cPGjMxcLiIgO2KJCDzgU8f7Pay0HPESIAILNTeqjqAwYutzyvlXZs32FGJQAjurdChYrG8D94IGC5wTjMKyiyDa1gnIJwmw/6j9Dwpf+0S//2dFud+4/lsXB6nnf5q9fqLf3FmGFb/nOx/jbrCd3d4F7VqVPbdqY3b9lk8oZxmpKSrKNHj9j5T8QNL82/11N64/f/6IdZ07Vl66+2JrHrjdyxfqB/0f+sOVQHZPOQUH10PrvMM+Zv1sSxbyv9ximaOqySsdrr16uvRg0bWihJXHGJFsxfEORDTEpUlerV9NePl+u1uy9Q/MjuFkILAAUI82jcs7p90NU6v0N7C/dnruIA0CbLG1omyYw2dEidunUsxBiZ371zl+3qktsGg5WQFDYWsCnY7b/44s6mB/iclMSmSqJtPN4/rZwx63bctV2bN28xnQrzn4gD+u+nufMCI7duXS1atFjDhv1Zo7/6yoxIvkeORs4ZoWs73KJxj3ypnPOlsvdL15/+k+Utvu3WW63/SRNCtWvmKga/vZ88acYj/44ePayTWVQULLQNgXM/aqoX9ZQu7NFJS+cvD2TLGYYZUv9/99CMf87XZS/30bS755SGr3NclN3ifp07iO7kuuNIaBtOB5smnjsHkNFDB3FGwkIIfQb1ELmiV0waZYBg25uf0tIxr1uuwfJXv67i7+4zObxNo/SLLrLxpG85Fsdj8eWLVTL1STsG4G6O+qqDVtgxXKNmn6FaPPmXYA5tk26ac7v2Hz6iHZPfNTDtmKoqNSx24iCgg4Y8toNv0d+88IaHsDpwx7tXp/ZjuJYDd9FiK4BH0dyKnMd3XlHaWYUOODrA6fZilE0ZbaMzEv07rumsRc7l72hRF/6mD+wVBX7OZvF5UQr6kRfjx79Rkh4Izw3zZMbyKXKch0wGnVlawdGBEgeic6XUlCxl56aVAlFWGJacwClnfOd9cEZ1agc2zmbOeRui4Js7Nw4quUPDsVEmWRQ0jIZ1Y4crkjMyEZJQcDHCyKuEDNRouLv3u1d5joKKMK19TDzX4q6j9UvDxx3g8vFh/jkBiptGgdDSrFKlEaFRcDEKEIdzwgDDdlKHsVdp5XuTgzGNMho91PhsJiH3Zp57sZFoO7xdAIWAj5z7f40Rx4ebDp0+uSogUcRjQxVr+bNhFWtnsHAf8BryODoTjuvz7Dyrg1jRTY4oEEYfOPPOw/ydFed95TrPgVJn00VBMRfEKFHOZYa2OhgblSO/b0TuzyjA4vPQwWvvx7N18B+BhX5ubIJE+jwqJ5L6Tb/VfMTp136qnl/epHkDvzJ56zb9ejub9fznC8cH4+byhw2LzCAv/kyAy7SFMY4C716Ux8GnKKDtbY+CiYfCUF2ALf+ePnSZz/TdiYphXkEfbO/8KA05RdWrl9NNN5XVW28RLZWophd1VHJigpLii5UUL6WnJqt8all99+29MeG87dZPNepz2IY8VIruHzZaCSqrnj36GAPvou61NH3qJu3evUsVK8E026+MkxkWwXU847gBSu8v+ErtytS39RlC0O9bNogqz/iWK5Z/c1b1Hp6hTvg80epJKerY6TKtWD45RhVv2+4CrV1DdKcrqCDU2casTQezV2YuXqT2zc6zTU/W/7VrV6peg0balX9Im35aZRGIVpwvPl7r7vhVjUbU1u/p+9T09Ln6teFuG/fa66tYRCD+xvJm69Vt1wVm3+xsfEANt9fW9ob7SotWsc4HNWd0yeEemnnufEup0//Wnkb+KVcuVZUrVdWePUHY8bwrF6rma9XMblx220qbg0OWX2U24TXXXKOxY74yHyQ7K8v6i8J6fftdYrYh+aIhQGHHUk8Bew17EZsc5iF4BZvSM2bMsHeiRrAlN2/apAP799sGsDMOwWwgj3GN6jWCnNn0CXYavgh+iJPNDGz8g5eTDLAfnaxltQ2Kigzz4XdsQdpHSjzusWz5cvMliBCjD2zjuaDA8CTsWLAmCGhOcgvs9qQg7ZriDcMAi9ixY6dOncoyW7F8pYoWdkwhoXUbNmjrb7/qlTdeNlvruQ9eUnFBoUWfeDFdfEhCnsFu0lLLqUJaUJOBAqEwIvEjAqJPklU7zy8K6kTQJ5YWoJD0Z0HqKvAB8jZyf4qy5OTl61TWaWWdztGBQ4e1becuzRwdMsWZvp4qJVqwy+d4dO2IbtpY8gGtL2F7qFnbT7V17SopuaIa1K9tyCqA4aK5S9Wo2bn6fesytWzTXV9+/qUxA2HNnVOzlipXqmygFDHj73/2rlV/vmXon/Tkk8NNcLp366YVy1eaUKxZs1Zz585TYX6hqlWpagb7nXfcGTD1apxjYWBQOi2GvqTEwCycBE+2D5XZQTk6id+M7hoWOmHQEQbAQYQMIbFjTp2yWH+rxBtW/uF8jreqqGHYsDstxtaJVmQOq8UCjDjjJ0ql5Vqnc3IVD8Ichrgi1x5SisPIRDQgieTxVNopKrLn9oq2QSXbZO3ZsztWIQm6cuMmTbVl8ybrY5wrQBWEE6fEgQoSrG7ctFHLV6zWI488ZKAKCfNxABF8chPMnzc/5hSS/xAlZMBlTo7WrCK3VgMLOeV4Aw3z8gzs4Bo4Qzw3gNaVV1xhuQZefeUVY7EgC4RGo8Sfe/F5ex5kwBlmo0aNiu22oFxwVJcsWWKgIn3g4c1du3ZVnVp1VbVqNetD6M60keelH/lsSVSLi02BOZhGPxsYUKaMyQ+0YRYLXgZMwUwKac9854UlYjnmYGqFFGk7yRmszpSCNh2GicZ2QCKVa6OgTCI5FPNyg6IP2dl2XYA5Jr0XF3IAEKVB3wMoIqs4avFxYQ7OMDzTQhvDnJwWhhy2yccduQc8sp2UnNNKTgHYCWjPHlIMWMYCZiypkCXioDdj5CHLXJ/wRPqHtqE0AWC4p1fXZW55Xwa06uJSxmJcnBVYMsA3PqigayXvzdgMdk4sdD0xwViByBZzmbGkHYRBJqeVVeapTAN1vKiR53vkfBYXa+eRIwYW8J0X6oERlXHiuF644UW1bLxBHe97VZ+//qXlQLtl7y3GrGKXEqOXRQE5Zx7SV8hPSVyJ5qfPVcs97BoWxyqALRg83xgBGOKXt5G27ZIqZlxkRVBqVquuvNM5GtCvv85vc77Sy6YrzgjNJUES3hMn7L7IOZ/RbSczT1ruQ8/ZyrPyPEeOHjXwqsV55wUMp/h401vIBn3ANdno4R29wDF+HHoEWWKcrdgPeeY8P1E4TrHQdf/ex5VFOcw7Ei1q4uBcDMSLMAcd9OY8z8PohXt8jsXCnqPVwi1UtyQGltt8irwMeP8/fve0A86W9PkQpJwoDEKowgTM1gfsQIbFWlzXwZZlzrmOd1lnnpJnkE0Y5BJANzU9DdK0hZuvXL1KR08cNwCxJE62u207k3FxFob+2sUv6OrPrtF3rScYO+TPX9+n9yt+oNsP3KY2rdpo06bNgbwmJeut9m/pgaX3G6jIvSyvblGxTmRkGqBu6QWKi2PsXQxOXm8+/boeee6v/5Mj1X4kNEJxuqBjJwPV0JvsvqPXsWx4P3ky03aEmTNP1f6nAUjn3FTdDKZeU1ZoSt/WVpQrb86bSun7qOkB5BZAkbX0mWeesRAc5A2Z9V10ZJi1+tnnXrC8glSoq1unroV/HGWuHj2mwoJCjXzoY323bYJmzpmtjZs2aeE38zWq6q0GNgHOACyNHVrd1u/WbdsEayVFmZID1h6fKbpCGIoVliossE0q1iHW8szjQVsZX+SBti9bttTWvTdGzdSIZ++xdQcd2bRpkxhjdeuvW/TvUQt115WtLUQF45ZNVsaHhOGt2rS23JeHDh5Wm7btdPLee7Vo8GDrhxYff6wNd9xhc3TaTePMgP/zskfNOO7WtZsWLlhgY4EOoPAPfeWpULp26WLrK6At0QmJZaj2XcOelZDsr19/JgCQcqU9KXVUd/bewJH35P2h39Z58vnGTp97x5JgNjnLxsEXZ0pFWTXulHsBFo7dInV8iWelEFRlzXl+oQEdfR/qodlfzbd2JNfMNeYfoIuHFQOsaMBLBqyf/OZ++40x3XvzIuWOuc1YX4RGO2MRHbZlxtc6lFtTl1zXXzPfIaxMuui2Tvrl3eUGMnR9s4cUn2ThOWST2TP94xjAFs1nB1jnDEIHgDyU1cFGZMtDVp3JyHm0CTDPq/v689AWBxSjDEEPh/UCHZ6zMejywPN2sMnBRa8Y7KAjx3DNKDDluRT5zStOe15Fv7Zz6M4Ie44qTwdXHKTBeYShSCglTSPk2YFm5MZrJiZGADcH7/CdkTNnxkUZXlVLQ4Z51lhxFweg/tClC790oMgBKwcUo6wtDnUQw4GhKNDpMu3PQjsdn4iyKSO+fCz3ZIRNyfhYYRXz9Y/a+DEOjClyEZUrxsormjv4TOGhDwvvC/rUwXna5m31Z42E8f8Pu9LbHX0PBKS0D5yRx/fUh3tLavfx5VrzytRADwAaOTDprL2z+xPMhbDVKDvSQ19hk/Ly8Hiv3suxDkDyO13VSur03lUxe4H11lM6scnpucV9o/rnZ8YF9/SQ4mhItz+jg3XRDQ8ASNiKfoynZeA5aTfgOHqLl+dEdKwq2uaoTEbZiX6vKAAZBcScHemOs8uhj29Uzvxa3J97M88cWIvOBZd1nikKijtTMjoXOI9j6kuXfHhbLP3W1Cs+CuTLgU5vTzT9gc8frudh8rA/Yaxybx9vQEXmDscgHw4cRGUPkBUgytvI8wEiInPIC/fdlSvVCB+I445RkaiOMfWCV7RyjSOe3sGlDz98eA298gox03xXVUpN1EWduyitbLJmT7lHt9z+tb78jNBnBp9OpyPo9Iq65+4nlVqughrUa6H01Ipq1KihNmzaYLZA1WpVtXDRAiUnJ+mpt1/XXYOvsVRBX37xfBjzTzurqn6jxqpQoZLWrloYXt8TEHu+grOpsDXVu89A/TRnVvCMuJxFoQJNrVjKPi7K1QUXtteybZuCR8sMJnvjxi1Vs+Y5sfROmYZjJKtho4bmv2N7AQ4erJmhzx/50GoQTDs2p/SxGZct0sdD3rVIEY7FbuAdn8F9EAgI2EFLmq22buu6pWPMnsO+ArcJ0i6l6MCBw6pYobKRryCfZK2aqOpdbjIfDdsFn2zdd5vMv2I9OqfbHUYcItc2PklefoERh/Cr0AF8h2+FvYP9g8/z448/WtuskGzom1DDwwvBsgGNTUeNDPIWDh061Gw97E/8T4tOrV7d/F6rs5GcbJvN6CJ8EfOX3X8OJTBKDrK0ePv22blcj3Qz+OnkhPRUe9yXTXHAwqZNmthY0AYwIQrHGG4EcJeYaDYkRX6QNSugUlKindt3GhvzyKHD2rJlqzp1usAAVRiKTZo1074DB5R56pTZsT/Nn6es09kBESz7tArzC8w+p+ggfZQIY7FcOVUon24FQIl5zSNsu1xZ7Q3rV4AbJSaVUWFJnG3CO6DoDMUAnzqt+MRE5ZGPvKjEQp4BFLNzcrXvwEFt2fa75o+dFMzpgHRbqhNct7reqhpuHoYRCh7JgnzHSZtLsODu+PPn+vT9EaZ1atRprkPJGdLvCD9ahFUmS+c2aG202AcfeMCc2yU/L9Ggq4LqY8TkT50JSi/dccedmjDhO936p1u1b+9evfnGG3rkL4+oadNm9j3OG44NeZEef+yvVsb9wgsuUMbxjBjCao5syCDims4KZNABK2CcGCsmjGdnsHGkuDaCgPASHk3on+cRY9DpXJxfnBaEFMEApTbUO0zsGdCUg+SeDugYSzGscmo62+LSg8ILQY66fFGUxUEbDyuNgjbR8FKu4WGkCCzHByW+S+waXrq9QsVK+n3bb7GKSUwE8nGhdHgWQDYSqS5YuMB2CQDe6FdYT0xKGH7Lly3Tvr37bIxuv/12y3+A0PKcsDiXLvnFcivgrNEfUI1JogpISB8CKDJBgvCwIqvcSd4vHOpWLVvahKQvFyxeaDsSI0aMsLwHgKA/Pj1Lbe45z3I6olzoK0AWKMVMUg8PB8SsXLGKMRRpu4e00g+MJeOO4vBQS0/O77kZ6E9owRbX+v8JmzwDRAzBB5Ots/JkxnIqRio++3jFAI9IXjf7DTnMp3hMkF8Bp9ap2A78OEXbgWUHOzgXAD/rVPb/hmBHlKIXn3DgxYEUZzgBKMJyRc5dWbMwOJiHLNqYZ2SYI8tYe+VUZAnnH9CLF2131pkzKpmDgHE8X3RuOlsTQIMXobteVAlgBraXFyfKys6yuefVpp29C1hzIitDuQVBDkefN+e/Gaf7cj/UU2/8wxx42IfI2ug3Xtedfwu+43jaP/OZm1Tn2r9p2s0/BmorrJj40KmHbK7BeqX9s/bNDAwjr/5HwvDii5WReVTlK5TXslUr1Kp5S9MdvH5Z/YsZeE8Pe1YHDu7Xtm2/6feJn6pWn+t12YCBOr9NO5VJSFLl8pVVtkxKDACkbQ7cI7teOdrz9vEb/cJ47Ni5w8DZ9DCvKv3C+QAVtJ1j0RGMC31A/6HXvNAIxwEM2ZiFIevOgkRXWT5FUj54DtIIU9dBdM61dA4U/wAEDvNrOhjnQL3Lux1DuoEQwPS/jQEJqB+ybN2u9radARpGjO4//D1kHPphJvOh7nUWIm3GUOC6MUYwm0CEGSQnByHhYREXS2MRhsMCgiGLrBlBsawggTG6lbB8UkAAQG/cvMnCc1+842VbaC+rM1VNn5pnck1enjFDP9e9k+9XcVGBRl78kR5c8aCNHUaEM/RJJ/Bs0rMatneY/tvuv/rHrqeMUcr9XrzrRZPHYY8+ZNf0UFyexTcCmM/oNwfaae+wZ8cYONG8cKv+9cozKikqMTAvLy83zBsIYB5nclMmOclkBn1w/VWDVDQ6MXB+tkh9Bs1Wp+y+eqVEqn9hY2PBoqu+m75eN1zZwXaw+fuee+6x+19w3zh1PbhYlz5wuX4YPlW9nu5j/X5+uw6m83nWFs1b2A4urFxSA2SdyjIwr3mL5jqemWEMT0L5x9X5Whf+0kUd2rVXclyCyiWXFcY1YC7rBOMFyIrME8KEIUWeno8+G6/rh1wSY77TPhUFICw6DUOZ8V2wYL4lB585c4bJAcb1uMHf6IqxV9jmFu3euGmDJbsuKCD8KMX054MPPmjg6KCrB+vwkaOGfe/atdv6dd36Dba2Tv5+ioH4zD1yGk7eP9Yc4SFrhtrmVvn08hbNceN915jP8ejgJ/VGn1f1xbGxdg9CfGbNmmXXrFatqrb8ukmjJy3TLYMvMDz/6u9q6Z1OS7V/+Vxj8K1c1DFwSrwQAZ8x0UIQoMdHnTX/X0sCBzEw2YJ3jnOnPJo/z4EG/CB39utLF9/VwRgbmIe2+1+unGZPmWlVpvHhnOEFCDNIk4xdCtBSY+j7Shp9pU5dN06Vvh2sjOsnafJ7k1Sv6k4Da9oPvFqHf3xHj+t13b531JkAl4c/hgBR35f7q6AI4D5N13z7hv6mVHNiHNBxdmEU1PM8in7c2SxGB4k8D56/cw0v8uI5D6PsRXSPA4NeGZrvOMdZap530YFLB1yj4cucEy3E4vf3as8BFpAYA2CjIdl+fa4Xy1/o4ZsOajjYAOiCw88L55/fHSjyIgohKJOQEqB3NrZRP/9jSXdFlXN4ndCpAKTz8GBrT+jfn1E4Jnig0lcUNPLvHbRxpoMf45iBf++gWRQUc7n1O3iFZI8uCNmI9FkUQISx6OBwpipaCL2PJ+8+9l68JypHhPbDCLc+i1bK5gvHSxxUdKAwyuJwpywKOPozO5AWPS8KwgLwoLMZ26pSu6mXm25f/u+JwfwGOIoCVq4fPKTV9QCywNwHZHJQLeiAUrDLwbjmEixEt7M9X7mnc/INxyX9JwRsOGcU8gwuTw548XxgQj7mwYQoDYH2fooyEB3UjgJp3k4H1KIAoANzjlX5c8UMiPBDtA1cOwoo0g5IaJ5j8uxq2H5/7kE/8twOurvMO6jrTB8H0b09fwQketvR0eHG0ZXz7wtS9OTkaGb/UaVgpcuak+V8M4BrcL4/j4MDnm+S4/nH2NM22sk8ZwOCY10ePPWFy6KDpD4v6ZMwR7DyDKmXipyK60LgJ0UFkGO8M0oH8JlnquqZZ1xgC9Wm6y1KTU6ywiyEPH8//vEY2DhkyOMaP354rJLMn275h1KS01SpwjmqWrWm6tevZ7YcQBn2xqLFC5WcUsbCoE+fzta7774YXou2eHK4YLftggt7mZ3wyxIYiq5sKkr1qkq7UKbBbszFXboFBTDCHPrLlq6237p07R6zQfht546Vdvx5LetpU51d6p7TUQtWrijNpxiyv1tXaKrde3apbbu2ZkOxoYm9RHjypJrT1WF5S60su1HnZ7cwOw5/4ufTq0pTU9KVQ6TOY9ppyf+j6zzAqyqzr79SSAIJIfTeUYooSBFQOgiIoIio2BuWsYx1rNjR0bGMjtgRFUEdsCBSlV5EpAiI0qt0CCQhgSQk5Ht++5x9c8j8v8vDc2/uPeXtZ+/1rr12VXaRgjFwztoztPauzbGNjyGL+5ttgz4jdh5lxN/+/fItsSQbZ7zbzCJL0H0nK/OmjRu1eOBSu1f/H/ro3LZtzc+HFAK7EEBxzpw5atK4qV0TmwrbFx8doAybi7+xlf773//qqquusvu6diNYAHXdsH69IBaxoQsRjA1KW1YhfiQkCC167BFYhBbiHL5MrzKUkvNoQCfBuE9hkmT4CNj+x44ZroG/hY0KmInu41XDh6tD+/Za98cfpsvdt0+fIDdAfr61B74Xtho4iH82v5ncCFWqmF/Iq0a1GmYnE54MQQrpOmM/Vq9m7ER0FHmfPOV7+4y/jHQP/jNEFQMws7PNPq0NEQZtyapVlFwuKWBr7tqlRs2a6sDu3YaDEYVTfKrEGIq0E6HRCQnxluUZaR/LYF2QT/CcSggbLyLb80nlF5w0/cTNW7dp8/YdWj7rx0AugyHuGwmMT9dUdKWCsmtnBHCMS6yokqJjP0S2fMJfqzZS17M7GSPtkZdGimdo0kuBDhQhrFQOhB0NIQYUAOGIO29Rhw7t9XPRCnUr18kaF0dv/959NoiaN2+hLVu2mhPAYHz3vfcM/Lr99jsslLpG1eoG9vmg4HzXcsOipxPNcQhBRI+JZ+AxYOh0R445l452pzLqUDuri98tqUVycuzapwGHIQATZHEOEoUYKBiye5ypEzirJ61TeTljzhNeeBZbjvcHsdUt1KVzQBFHEPoqx/Cf8ygjwBtgIGg9k5QX7UaZcLSWLFliOzEg3gxMAAomKQADjueK5cuNGcV3V199tTl8ZL8ClUdr65OPx5oDvGPXTt10883asnmzfc/EIewSUA9wwRzwvDz1698/Fm5p1OSEgHW2a89fse8nTJhgdWAhIfSdciPQymLIRKEvZ86cafVw0OuslmQYDfQyceqhOfMyEDklxY6lfy3MZodB2AAAIABJREFUkvuGiXO8vQDc+OdhybF+CjN0G7s08iqryeYAWtljvJ/LAsIxhlS4I0LIMzsBtBvjyoV5beyEoYyWDRqgIwR3mOwGYCcwvgK9zli5/HPI5HImpZfDjTmuzQ4xYZKwkJgjnkWPz4BRPPyYcwC3vOgHFkMfg4BtCLx6hlrLKBs+LC3UEEFbFlYYXkePBmG7Hl4b6vVByaYuxwANwwxj7JhwLWcauoaiAyMxncSsI9p3+IBOFOZbWT+6/0N90ugmLX0gCKelvRgzlNvYezk5Nma5DmOcuVN0stDGOFnbFj6ySEPHXqaq1arZuYSrfr13UmBM7ZC6dLtAS08uCRbPDKl9QQcVnyIRTJBBHD1U+o85Pb3LNF24oJ8S4hONgTjj7em6+K6LdXars3RB5y4GHJwqLFaRZYlLNpYu7c84YDfUmcpcD0AVMAWDwDQlT5wwwIZMtex0wV5kfgA48CA2IL1qNZtLUUang34AZoBS/Mb8YAUyMBh2bBgWYLofyEaE2m4GAHsGZNYzZ+6GTFoboyFYyNrnYJyPTRt34ZwyRmSoo2jhw+XKxTZwfK2MzadI0pWy7ESOcUbs/w9w9HkdlbswsJAwgpBx7SCor+PGNA8zsXt4M78xftgQsRAKdD+NxRtIdxj7LRRnJvyZ9RQw67c1qy0M+uWHXtFzH75g49xAqqwsffTQe2aQ3/31PfZd1SrVzBA4cSLf1j7APsJDPu42JjACq0kPTn7Y5vsbV7+uhm13aPAj/zH9UWPPH8s1ANHOLSnR2S9n6bbOYzTvl57quX+BRo55RveMfN8YUSS9+PXl7kFiGbKIFxcZI5H1Gv1Edlkw9GrUrG5zZdOmjWJ97rniFr01+34b/007BAkF7kt5UwsuGB97znSYe7WG6WtNfbqTMekIR8Hgfeu7bXr4yubKmHiFRmmkVs54U1u3bNfAez9W6xV/6G/j71HDBg3sGdO0UWMdyTxi+jljF+zVmw8MNFY7SU+mTptqIGrO0Ww1b9LMAHnKTTs0btLE5jhhzp7caduO7Ta/mCuz68/QUw1esPaqW7uO9SXHM68s8/uRI7Yesrk1b95cm5Me8nz//feZEXnJJZfohVHP6/VxS3TTwFamCc3827XrL5Mb6XheR11/w42W3Rk7Y/nyFda2yK788ssyu94lP/2oy7GgIAgOky7sONg2SPNP5BugCsMUHciJBeMNELhk2eW2xmAo82xk3k6bNlUnCvLUrFlTm2+sa8+++Z0lugH0sNdhqftV52vhP34OmCYOKOEchg5jr3FdNe+axYFj6KGqrHnu67kPx2MgS7pxyKf6bMdNASDBWgjzx51S/Kk0qd+gXiqe+qTm7O9rxiWAIiCLhwFTRvQT+duToLguHWAOob2MU8C3P4paxzSfKqVlKXt3RmlyGAdiQhO06+t91XzGcLXRYL2okhiYSFMA+jj450lWolmVHVR0sNATrETDkl1L0YFGjvVwZeZUNEGHMxD93e/poFM0g3MU0CwbshzVffTQWi+Tayw6o9NZjNSX75xRd5oR4+BLFMxyAAe/MtT/jbEUHchjSPn/qIPgABZ9gf/MeIgkBImxrzIClgJ1iAGcHl6cnyiAytMSt7hv7hiDl6Ps91TOf4uCaX5eFLjxcrtD423hYz8EfgAQvd/QPIz+7W0bDWuGFQxrkXfq2FWLbewSxr9RLex8XjFA0TuEOeYADMAt5Yomt/G6Ob7CMZTVwR6fmxznAJG3AbcEMPSQZJw85nDIPG09YoDWNZpZyurzREe0AfcBIGIsOGDkbedtTVldb5HydZbavTTIbK9fn56sC/4ZJABx/4VnkoXa/ufrUsa0A28+/qiH15WyA7w5E877yrEn71cHEL0tnXkbBbQc0PPfomOibFQt51EGykabOdDmDNYokB0Fucs6zbSfg/Q+vvza1NNZjD4WotpiDhgHgy14OU/Hx3+0rbhPOC4ufP9GO/ynQZ+VhjOjc+aMUi+/A8l8z++Uh/5m7QckgKHKZ+pBG8Bepr8BE+kTjom2sbeTc4r8PhSGtttaZCxC5eUGYcB8lx1ePDklJgHQ/NzztfGXKWGl6VQ6wdFhR1ClGjVIulocQ+U79Pi7KqaW17zpL+qyK56zBC3xcac0aeJNGjZsjCqUT9G4zym80+4H6I7bRqhiWoY9O92PbtykkYU7JyTG69lnnwkXNe+k8CFojU2HdFa79i21aiWsww3q1PlBLfvl50iH1ZLq1pP20LkZat/hTPvNWbrMFZ7rS3+mMaWzWnfXH+t2qXOX1vplLVmdi6SaaEOGfUBzUAQPG28mNThYw4A27B1kyx5//PEYpvF7wmZbKzrVbKNljdcE5+VLd51/i949ONY+d8lsq6V1V6tfTjf9WGdR6QYBVWwhzWz0nUWaAAhiHxFpgv9Rt259zR26JKhrvlTtlaqqU6u2HYPtCGbAxmyXTp314osvmu0CMImPg60FcSkv97hgGy5btkw///yzrrjiCtvcxe/A9wQoPLtNGy2YN88ISUSWYGuDX1x44YUBEBZm1sa3BINAzxBbETsSn8giE2EihlJa+B8eHu1RW+5bcG3WLPxXvoOIgg3HufixRNAsXLRIC+bPNzuMskNK4wUL0iXysMdIbHtep05GuuH+YBQeKcjx4CLkuwD0LJ8cEBQqpqaZlB9kM2y8E4UFJmuFjuKvK1aYvj+66SQSTH3+BSW88orKJ6dYn7yYO0ovVn/RgESigGEoAjhCfsjLPaYGTZpo365d5vckJydZQmAYiub3Gy4SZyHPDiiSnyQOkgfklJPFOp5foLzj+QYobtm2XXM/e0EHimqVbipEn7esUb7hHNqENobLrp2kKJH+KmGUJqSerVrVq6pp4yZaOO9fqlH7Uh1slW27GHWTq5v23hNPPKmsrGxDY7dt3aZvv/lWK1eusg5F5LN7766GrCPaCUi0ccMGjR3zsV599VVt37ZN5VMqmEYTuwY4BAzkrdu2WUd8/933NtFigCIgTSiY74wsfvMwSxxqBhBCmhj3B/fvj7G7cDCNogoIUlAQc6YZBJyHk+mOo4e+GcsrDMF1lovrxTlTxGL0oem6LlzIngn+LrKwNV4O0rjOnzPJWHh8AfIlzcM2eQdVRkwzSPKSZxOIF6neybDMbgXfsxigReCTkXZkZ6NN27bmbBFiBd2Yic7AHvfZZxZyRjnQYrxtxAi99dZblkGbSZFWIdX02Ro2bmTAYNs2bYI2PXhQM2fMMIF82pI24zvPygziD7jEjoEBRCcLLAP1xRdfbOUDZCZBC7sUAJ+I7TNJqR8MSBgoLDimNxAXp5rVSWFfzhxAyooOg4ckMp6CsPAAGPFENh5abYaO6WPGW/vb/0jWV2cvxUI4Q61CZ/15iKb3S1TnzdmyBlJErx0CzrGxk5So3NxjAZgWhp4a6FkmizR1ALizxS7UIARQlIIkGDG9Oj67pqKD667hGAklpayEYQLWkc3U2ZsObJlOY4UKtlCZBl8Y5uo7n4B9AIoAGCzgBuyECWUAAymjvzycm/Zy/TwHlEqKghB2GEXMFQPQLdlSYSxBEAsbs8B0C11KoLBQh49maufev/Tek+9p+CPD9dUNX5ntcahFNT15/1BbKN/r8p5unnezPcTmfvaeOX+X33lXGA5fOZQM+Ms07gCIKIMH1fIAoV9gcS7avTCwHzCksA1wmpzJkyGd/1cnyxTHAjztimm2c9fzhd6WaIKkK8eycpQYl6C+vXqrWZNmSk2pYA+R5IREZR/NMoAErThvd5iO/mA1gK64yMI3AQzZHbONj/h4Kx9AOoAIeqU8zAEvTI8xO8f6zxKupKbGQrUBLBg79GnF9Io2D5mXri3igJsD8TGWLgxsy3YdsErLjvsoG5bfmD+WfCcMwY8laWFTJAyj5jdfKxlDsbEf1Tksw/q1+4a/e4iy368suO6ZqPnd5hxzw0HKqCaus47DOWPXC4F83zTAILJkQWEYP+2Hfq2vD7arl59v48jA7KKTWrxkiWXxJTkLiVtycnONMcfa9tGb7wc6TBnS7ZPuDEDkxCQd2L/fzk9ADiMuQe9f+07gqGPgdZD+PvqBWKh2XGKCXY8NAAOPE8uZceBJqGhnrvXcnqc1e3QfzXqyg1597hV98PlHBthVzqhs/1n7Ybszrky6IClgv2P0EVbD8wJAsd+qG/V6ETv/AVuhzuX11cB294tUsmC0Kl78mG6cVk9fa5jqPTjDNgIBEzG6KNP4X+P02u1tzPDjWTVj+qyAIRoXZ4w/5E547jdp2MhAd545WBzjfsnR8zd1tGzl+/bvs7F1suCkGtSpq+TEJL2842Vj+j2/5YVYRnOAd8r1y7Jlpn9KcpNFS1bpoQfuNCOe5wN953OG+caaAWM72IwINlUodzYMyYR4e5Zi13z9zSRNqzBdfY9cqNvvuNM0b9hJh82/adNmtTzrLK1YuVItWrTUt99+q+o1atpzjNAYQo2Zx1zrpxu+C9pysfRszX9qy+Ytuvaaa/Tee+9Z2//nm9cMcHws+SnbaMM45VnHmorm5Y+zZ1k4NsYnoOa0qT/o4E8fxlht2UUZwdjBEQx1DQEsLviuo9kNS/+5qtRp9JAVZ2Ljw/HZw9YoJ+ZFQLjQhff30E+vLSgFImG5DQsBkXypx4jzlZFR2bJJsq7StstnfBcLffbsyi0uvVNF3z9s3wPKAeS0HPI3bZ/8b0vK8wAxm6y5OFOsu55QItRH6/pcZ5VLSlFCYrJyjxco+adndanO0SsqNJYgoJ+DiVFWIGBmNDEL93X2IsfB8Cyrt8jzg2uRRMaTqNjaokQLSXbA0Z6FYbIOZx7ynWebdjDRwciyYc8e7uxMRC+3J5qJ/u33cS1Fv3YMVA5Bj//RPqQfPRkDYBJgggOKDiI5a8pBjCBiMJYlGqA4L/d0XUS7pgNd7kwEDWL//wdci36XH6AnMRZkDE2JgIbRMnFwFNDkN2ewOWDjGIS/O/DjdeJ8D6MNQSMHED1BDqCis2xpe0/04+xQikH/M34YNx4a72ODfoxpRbrjxY8uFeegoo9zyhhpM/vsgKG3b7TeTuDi2g4G+QPaIy/9en5/B/OCwpcyl7xd2IDwsOdwjTJwkhfrCccRZjxEavPkRVrz4ozgGr5uSOryN7ZNAgCF/8te/y4YY+g4UmauF80G6n3rLJdovaOMPe7BOhBlZnq9omQ2/8xz1pPOOEAXZSt6SC73c11ILwsgjIdLe5s6uBgFtx2kdPajr5UOkDpwyTmeNCtaZj/fQUrXqeVvH7PRe1AW2s7ZQCEQ3WPi1WYrm24i89qZ59TRWcdck88pUo+vhmvBsK8CsIn29HfO5YWWJWUO9fR0ndRn8XWaU2t8KfOdPmWs+HMmmvTJ8TsHgh1YyAx1FbPpSK90kc7sdL02LYOw5CcEs6g0xXQUUZdanXezUpAEqpCihT8+qKFXfqRvJ14RnuPIhtMkfWJ5g3q6+zTddOMTZru99/4HIRWTY+h4KucLmfs13pmUzXfh+K2aVDVNygwR/x7VpAVZJgungiIpOVEqcE0JX0hDymhCa6k4SyL8OQo8l70Ff4cAdesTzcw/gR0H4QCbAqwF/xjw7f11n+riSn3Md95zc2Ypw9THlEcfZEhdZ3cw339G6jx13Hm22R/4hb/99pvZF/hQJJrDV3/mmWfM5mnRsrWm3jpD7Ue108r7V1kz1XmwliV0BWDr36+f2aqEP2Pz4VPi5x8NQcekcgExC5sGPwSfEiIZtiwyZ9wLKTPsT+Tu3n///SAbNyBYuXImuUX0JVIwXBuCFECd2+zYSfhSHmpsPk6lSgFx4tQpuw/MRst1EB9v+Ad+CHY8xAva0rM2E3HEdbCR8QHANMA2sPGJuiTRLD4DfiDnwZ7EX3AyD9/hw0NK4L6AwLBfAUSrZATSbCRGAM9Aj5uxSNLRajVqKPPoUfuPLXvyVLEOH8m062YeCiT+rnjpR9vMbL3uDz0y7h9qc845QTQasj95x5VWobxd51hOtvKPHzfcAymmolOlgCJuESHPnnyQpCyEPDugmJObp+ycXB3KPKLtO3dp3xcjtIRJH93I8k0FX2Mjz/xYVEJ03Q0AxUWkgwhXsjSlZ9RWi5YtTTOIsBfPKAz19YwzztT06TP00EMP2YB86cV/6vzzL7CQWIDE/Qf36O6779bOHTt0NPOIZRMGsW3RvIWFomJEAyQyCM5td66FLo0Z+7HmTFior+aPV+f2nYyhYKHGIfhmTi/LScjwYlCB0rqzbrTVatWMIoozw3Eevmkinrm5MaaYhZzm5wfOaOiA8tn1wgAfcdrMGQ5j/7meJ8BwvTwT9g9RbwcY0Q+AzeQ0aGM5kSgkBOIcPKEu7rRGj+U4kOaMKpVVSFh2UpJlBzpy9Ig5HuhRwjhkEYCFxQB95JFHTB8K1gjZXwEyAOFw7gAdmbzUr2qVKlqzeo05mhzPJG137rnmaDERpk75wVgUADHNW7SIpUkHmOBeTDZn3LluAX1kSUWOHrXxYm1+NNNYKIAejBsWDkLP7B5Tp5rT58wZ6gIry/Tf8vNtR6NTx84mDkuGKajFjBdAFB6oUXYiZeX+HsLroBt9ZklZQpAhxlQMn6UO7HliHtdbc5DQk4eEVlOsn6JhzjF2V3iPaBapxCRYhgGzz8FCB3csnD7U0aRvWRgdQLGMUynlpaLShCQGQke1ICLajpQvCoQ6oAg7kvu70WcAelGRgVk8EEwLIy/PFlweNrQrABYLKaAIgKIx58L2Nb3HwsIgG24InjvI7raY7wZRh9SU8jaOEJMA6Me5Z4wQNupgulGvw1ABB0oAUA5mHtJf+/7Sm1f/x8SCr696XYzWTv9e8tZ+Tb63hma+/byueeZNe1hwryVv3qc/NrTWjW/doGrVqgb6eAAHp4o17szPAwfcd2/D8I+BSYNiu4qzyoeGM3T+bX016/hsC8sZOm+IAaEwjxMSyqkwv9DWJ3QYMw9n6tTJYvXq3tMAxepVq6uY+c+O0PHjIuM29TVAKgQXeRjRnoC8rB3smjK3MB5MZqB1awMgqBf9hLZH5YwM6zd2B7OOZtl4BFzEMHC2HQ97wtS5Bow5rs0D0ij2VaoY+842UcIwZAtRDgHAqHaor7fRcH8bZxE2I+OXMem6pJbtO8xYbmt2qD3rQLNlfw6ByyjrPMoMjs7Rsvcuq6fohoKBmr7h5M+HMFFQ2WtEk7Y4AOkbDc5sJAQCUL1m7ZrWb+wSMk/QnvV25HuMkWPH84wBu3P3X4IXfODgQWPQvfHCq7r9oTv14eD31bznBnW591XL8nzgwEEDBSl7uYSAIf1+3Xf0t91IQASau23/lal1I2uZXiOMXtM/DZ8Br9/1ssbXularn6pvDGLG/As/P62SjDiNPPNpExnACPvzj/Vq3KixjQ3WVWPHFhSoQYP6oRbiEXu+MO8PHT6ofwz7h9oPa6eVU1eZI/FYJWnO8C72/OEZS3tQ9wk/F+jeQbUNQGNXGaCL/mXd4BnE/RhnQ4cO1X+/nBisLwUFatWylRlXPKth8hbkF1h4L1q/aZXSbeMK9jCJVZhnbHhVrVTZ2h6AjrE5dvMYjezxtN2bZxptxZqyZu3amM4Q/YJcB3ONZ8my5b/aRhVrH0b01q1bzLBt0qRx8Iw6fNhCovbt26v+/fub7XIsN8eMvvRKlVV0sliPP/6E/vWvf9n1evbupQkTvtCVVw03YxxDlKRzVapUVVxCvD0bMZZhhVavVkXfnDtel6282gzDT+q9b07d9D6zNXBOX12x4xprL+b6Y2c/pJsmjrBxwbMQ7eQDh/YbQ5H1+uvP/6t7Hr5XM167z8CsJpfebwb3ik9WlSaNwkklNBWNVww7dx7DjKRd3u2opU8vLw3Hczko9+kclKkl9bqtqxbOmB+wrpz5E/pbF1xxnpbM+NXMxO79L7DxyXwmPJz/m6aMjoUMA4SdMewfOvr1owbMAYgREg1oB5P1ssWTg3AaN1Jx+GHL8CIkEsd4t9RnYj/1ndJOj+tljcyX3k4JIDZAPNcgBCD0EGLXUYyyDmGVOcjnYKTrLHpCFAceo0xD1y+Msg6jDEVnLlJkZ2k6KOjPRWcd+t8AVFEdRAcdo0laPNkLx3kYeUwz0X30MDwzlmjEQRoHZJzlCdEilDQwcNETtHB8lHXoGXHDUHYLqQYIdF+d+0bHA2PCQaNw/CQn5gcZn8PnrAN4BUUp4jd/OTuQvxln/1MHP9DrGmXnRZlqPnY4zv1/P9d/i3wPyzDaH95XziSN9hmsRMrlbNVgqiQaS5jQ6GgCHTKTx1iIDjy5ZmLZLMSOYTho5iHBDpSWZWNGwTXmBeA+9fWwVGcUc10HEgCAnIVIwQER+R3Wmoe5evuEeIn9zjgh6+zzg7TqkamlkZ4zpXOXXazfnpkWrC0eXusARmnDnR7G7P3i4BvHBaSuAHz0bM6UoWxILsd6lmoHkx3Eih7vdXLWoLc750fZhdTPmbbR8UVdnOUXZRw6s9O/8+Hrf3t4tLcj14yOTf8cBcp9nXXAknOinz28kO9d7zZss95zrjO7b36vL+w5ff5KBoL084mvS0Ot6fNwQ6HXF9do3sAvgmcE34F38RmA0Ovg7cBvadKFDW6wjawZ7T4JgEbO840e+sAzws+R1CY82cef8X6cKu8T1yviSK0LskZpTVFkMlcDr3xGdapX0R9/rlaF5CSlJCdp2vc3aujl45QYX6KJk26NZJeJhlAHHXHLre9o7McPRYBHCu0Ir0+26G4E1zgsJXQNgD97uT6Ed26jUvCQDiMCN9vpt8609BBuZzv6AEiTGmaUguQ0QZrUtWI7LS5ZZUXrpDZatm5NcGvW5CypQXyNWKI2/ADsnY3dEG4PmacUzXFRrukJ1BKlLlvbGQ7z9uYP7fuzF5xpuRTYBMXuwB6EVQjDENtu6bWr1OSNutq2ao8GXtNX9Rs00gc9xwT9H66fPV/vocMHD5mdgy+/csUKY/OhD0jZsM2wP4mCHDLkMovKwPbkGPx/XtgKFiW2b19MQxosADuV8mJXkmjWyA5xcUZQsihSCDwJCYbt4CeZdiLJKOPi7B5c10lX+JuejJLfqJ8zEvGBAR35jjLbmn7ypJGmpk+bZlGYkKbILE1GaXJMOOsRv4pISUuCkp9v/rHjBOBCniCQ9iEhqyU4JfSYKKXKVSyxLrrcHFe3QX0jqVStXl1/bthgvsPseXONrHDpBwctkgN74rrdEzSs3iTbgJ3zxHmW/4P5UKd2HdN2rF0zGCO0TV5OjkXnAVyiou7+VknJKRVZctgTQRJgMrATjRYfrxMFJ3UkCwmhHMvwvGv3Hv36zb91YEOt0jXR19Eya/1pCc58qPtmSwAoHispTROWpVEvfa4ff/xR23fsVNu258Z07gh3qlu3nhUcYfZJX3+t9u07mCYiWX2WL1+uSV9+rfFffhKgqKmpqlenrjXG/LnzrAFAs/cf2KftGPjNgiQpc+fP08o5v+vqv12hxx56VGnlU4PQPA/JiyR/ABBkcDGIANh4cSzfGwU1DHuj853SChjioacc72CeA5UMPhxKgBEDeFi2AAMJjw1BIwu5hLXl7EQDGgK2ogOPAIqwFLk+To6HPVvCh3BHz9dxL4dPtoCdmKA00zAsZwMXgCctraIlsUCz4MsvvzTHicFBmak/dGjARBaegRcPNDYWAq3Dhw+3Y5k8OH2Afju27zCGCRNlx/btlvmaybl1yxYdORywOfbs22u7Bp+PHx/TBUA/wTIthwlxrH3Iyluhgk0yWBoIl8K4qtugnmkq4MAB7ACO8M5igUYCixoLEO3BeGGRYJG5/vrrzYk8VVRiLBAWG3ZAGDNcgza17LXp6XYNPns4ufcn5YKtVVwU6Foa2FEGEHEApCwr0UGIKIB3mlZiqJfojC5nP57G7iopUU5ujoUXOmBj2m5hpi7mQ0x/MMzy64kjGL8pqWmWIVghAyxar1ioZ8hYdADVd0sCBmXwH8fW9CJyc61PGUv0AU42YIID3Cy2ALa0u4c+k5WVBdMW3zBZDb8BMLg0gIPxzrqNzkGyPHN9GIoAC9QdLTpnfzL2DPRk0YWVRIIky7CWpwOHDmj77h167fk39XDiqyp4eKv1sWsQchxgHAxL6sb7k9c+rbtfvdPGEKHCVatVtXE7sdE3wVTzUKJc6cKcvrb7NzV+WmkITDPpysKrjNnJWJ5TfU5gU7SVri0cbmyc/PxCxcXFqyC/UN27dLOHAOBHSdEptWreSk0bNzWx3JUrlitOgBsBW4t6sytEOCzjwLM900ckYEE/DnDywwc+1EUPXqQG9RsEGcJgd6WmGgjfoX0Ha3eAJIBDSzoUZgw3xl1cIETMnKDdAbqc3cZaxoPZQ9U9hNnAa4A+/kcZiiFgHJULcADOH1LGSgw3Ylxr0eZYQvAg83tw79g9ADDDzGPR9S/2OQTKoxmaY7+FIf9WDpeZiLDDbZ1OSrIy+QaPbxbY3CizsRBl/9qaTsKkUK+Wncaq1ava2GQdOZ6bZ/q/gGIkJ4tPZMMnWUUlASvy9z//0J79+yxT21+v9TFA5RsN071P3q+3H3hTN79wm5qfeaZyso/p5MkiY4OTMIqxRF8lxgcavXzu/8o6DSiapfuf+UeQiTpMMgPA/+qwl/RV66v027MYLCV65fWX9NSjz9hmgLEnk5NN5mL5suXGICPEmgQfDrJVu+UWbf33GxbOzXysVCnd3j8fP86MH8Zl7Tl3qXH2cM26uKOFl3hoSdGC95XQ/Q7VX/i41rV5zObfbQvP1YQBGw30Aki0DOOFhWZUHsvOtWtidNJmHTt0CJiyqWlq1rSZPY++n/K98k8WmgQBmyzXXHuNhZ3AwE2MT1B6Wro+3f+x/tb4nlhiGtqRHXrWKwBNmO+sH2w20feUi3kGeA+o7uxndsFhKHI8UgalMhN5xiT35F5nnNmJE15CAAAgAElEQVRMD/R7UJc+MVQXXNDNNrOmTJli69i4ceP0wYcfaf/+A8rOORbIC4TAurG9TwXyERO6vWcO26grpAOP/cN0h2rWqKk6oU4jmwc1qpHM7BW9/sbrFtHBph4baezS79mzWzVr17Ah2/ulAP0ZHDdETUt6Wmhv7fP621hd9eLqADQghNA1bcKMq7HwypDAkTwkXwWHUwIwgJcL6bsTz/kh07FSrSxlHw7ZFHzHC6cx0KyPAUx9WszWnKy+6jb0fAvnAVA8MO1VM4RTh/1HcV/fYoyuule+YOMCZiKg3wHVUg/NN9binsP11Ov63pr30dxSgIQqI0UxvaMxFOMTkvTotHIGQg5WWz0TJoEBJCyrOegaeQ4wUnTAR8/C7N87S9FBIU+8Qtn5z6ssezAK+Pl1nenmIKYz26LvHAuI5dd0xmM0vNlDnv0Y10x0QDPKkjQmHRmUw1dySr4A7OzlQIuDAc7AckYXfQhoBLDAGHAHIMpQXCcldwhCmHnFwpXdB3dmXJRh5aBI4unhzw7glV3vvS392rGQ6aLE0vCp0iqWshUd1Iwy97wcUYaig3rc2MlMRiQK9B79vwGEsH3DcrtGYnBaaXg0AC9lNeZmmMAl5lBZpGcY1u2sDidhOSgU/d6xFT+G8jmOEcVjHDQMBlApyO5zkmMBDnnB0gOQ5xxAKQcnnYHGO2B9EMUXgEoO4APqMa8dO4kyC729AZwcXHAgzRmVUXDKWSqMK2fdOVnMx2cUmIsCg34vB+Cc4Obh114+v4ezTx04jw6yKJDI964D6J8dfPS2Zc1xSQDf1PAx5ngX9+e6tKEfw3d+XBRsp708i7aPQS+fXycKJFIeX5MdwPP24J6jpT4Nrjc7eeEFX5X2L7/R1pzTVer70Q2afdE49fz+ansuLhgQMhSdIevl4jzXDafcYGD1pD5CSitJJwpOaF7GlwEc4AB3sDiV6lzymXbjPY8DPcwnChZ6A3Gy6yU4yuwx7T74Oaaeht5wu1o1aajVq5Zq6hSENh2Br6Yrhj5j5Rv/JYlUogPGF7JEXXfDKI0fx+6aZywr/Y2H3AMPPK1///uJCJ2UjnLa6OEwkQx/+0SlXHz2B2AtnduumX5b5cKTAUJ+Qdd2WrJ0rQRgc1o2KcteFTSPb+QRJh7QumN6hQ74ty1sqdVV1gejxdcDb0Yiu0nIRJ+xDjDXCWv3TQv6KkO6MK675aNgDPx65WorzoVzeuin+xbora2vGinniy++0Le3T9UDs+42PwP77dE2Txm7+PKrh+qbs75V2ylttXrKavW9uY/5WthNbHATZQJJDD9804aNuuGGGwyMY6MYbOHPP/40nwW7kA1nkrMuXLjQ7CP+Y6sTpcg7dg92GoAi9ij2anOIbGxWkmuhoMAk7HhZgt4wOgscApvSAMUwwzPgIKQYAEcnOvm7k2rwB0zKiKShvIjSI9Hs7t1WXmzeyZMnGzsRsg/3q1e/vtlv27Zvj2nVY8c7TkRyF+xvktTiP5JQB5kjom0sj0GJlJ2dY8QBfHwikGAmkml5ze+/m3bi5LvO1P16U+9elqje3zXTTA0wm8flT5aM6mH+SFqFCuZPHNh/QLVr1VRiQrxq1a6jwwcPGDMSKC+OTTp8C8OcTumk4WEnbP2AYAOYCcRwLO+EMo9m6cjRbAt53r13n/Td9ZqtvoFNwXqBveBEHCMfZ5ndxfPQdJKzUmKyDclpweKOfRIn7Sth4lx61ZWqX6uORo8eY4tU66PNLBU1uncYvICGU6b8oL/97S5dPGiQhQORCfCtt/6jIUOGGAOtQYN6JmrZoV175eYc09HMTIsjBxDbuXOHduzYrvETJphzVrteXQOwfn51pdr8/SwNHTJU/XpeqPTUirEMsw7cMAg8hJKBBEBiNNOaNa3TccBq11+lvKweBg7SuZzjgykWhhc6nzgEvHB6/XjXXsShNEQdlmKouWeOciRzsDvW5miH4dPEyecdD8KynHllv0MzDYFM/941/6IJXDiufPkU+881ksuXN1Yn9QWoAIz1jLHGqgzB1I8//tjKe16n86wtPIzV2EypqTax0QqA/YSGAU7U6t9+U5s2baxO7BIkxJF6HMpssU1swKY6deuaE+zgFWBYE8sUmmMTmUnIpF+9Zo1dH+c8OzfHwEdAQJiSXJsQOUBEQEZ2LXAMEXClXuM//kDndsbKCYBhNBTPO6+TgSIsDpSXdsGRp78piwO13l/87S8ccHTEouy+KMPK260sc9HPj4VJe/ZZT+4SyTx7GhhZJlz0+Ik8Ez8NNBGD7NGus2j2RblygaBrQUEMhKEe7KykV8qwdPP/k+U2Arh4uGkMUAyz5rKgAiaxaAAo0iYGAobh0rCNWNB4oNC3gISMC5xcB2zZfWLBIruUA/rMjyhD8TSwhvUmTOBh4ExKilHhCU1koWScOR0doNuyP6M1caKUsci16WtAzd17d2vztk1q+HY1HXr8eMCYDRPIUH7qwlrkjDEeBNSJd64Dc2jWO7M19LFL7Jr8n917frAotpUGfzZQP9ScHhiG9aTL44cGD4mSErt/dtZRpZPVl2xkFSualifZnk8cJ3EKY+qU2p/TznabABTz807gdal+3XpGcV+//g9Vyqio+g3qBVmjJasDO2fH808YSEF5ARNJ5ME7IDxgpu20pVcyVjdtbhnRUlM15NIhQZqbkhLT0eBh5QHKPD4Au4KfS2K7eex2GcU/JcWYxqY3i1ZmXFysX31dcmauP2CjIJx/5wlb/Fhj9bHzdeJEjO3NsfweGzdhBrQYGzIELx0At2tHxrV/X5at6IxwBxQ9w7iFXiN/QDKYEIDzsHzb1Qz1H+26IVDq85Gycz6vIBw4yTafmA9VqleNJWgidB1GGEYBax19iawAY5qw55y8XC1YvMhAxaycbGVUzrB35jibQV+MHqcHRz1qaysGBWEh7N4Snl6uHIArIdEYAIl65e6XzDi8b9I/jO0IME89KBv9zXhAsxhgOTkpWXWffFr9JTV8W/o4faxGrLpZz1UfxV6ElZVnQP369QxwO3ArO/tS9Y8+sGtm3vE3+/upYyVqeX5LO5614uJff1eFt17SVxMnGlB5eP6XKt/xEl21fKgWD1lmZblrIuZEkYE1z1xezer5S73FuihvsGbU/SEwdAdIj/77CT3+3Du699Yh9mzo1KGjdu3cZWH8CxYuUNaxHMu0B6h48y03a9r06fr2ooka9N0QVUqvpAlNP9PdmffZmsHcbNywkVq1bBlKG1Sx5wHjb/OmzcbYxZgETMzOPabqNWvY+GRjAYYhoc70LZoyGM8YeoB3F14Y6OWw/sFQZJgcOnxUZzQ709ZIWMaTNk3QGze9a1q/7dp3MF1FQE3sFxLM7dyxK2ALJyBdcUIz1k40J3/o8WvUvl07zZs7T926drWy1Hz1dS2/YpgdP3jwYJMCgb1JuzK2tm3bqtbntDbgE3Fv1tHfP3ncdq3JmLwkq6vOu7ijfn19eamDh6+DeYEB6OHJDrTw3kjqdFtHLftkeeCkhKFrAx7sp5m3/Ki7B43WO7n3BI4pxztwiMPIsSGLqc/V3W3z4qex8y3Ls4f6egKSloPv0PYf3jIAj7EBu47f9hTVU6XELGXvz9DFtaZq2u5BgY/mviRld22zUOex8wcdlJCYpLj4cqo66wG7VmXVVJ5O6KDiTcvO2X6Uw7Mi2/NVRdpDNukQIPQkLf7uwJEz07gOAJ+Djw72OagGMOrX9XP8GNdddNvBQcvo7x6+7Ek+ODbgygWomSdl8eMcSPTfvG4OhRkL0ElAnp2ZZCoO0HiIs4MTOKC0N46nZ/N2YAfW23UR5lpaafZmZ2O6hqABmVGgw8EwHy8WBVgKnvr5UZCW8RB9RRmdpsMIqBg0dimxyDEKv7f/7mAOzVg2bDTKHAsBJkBAZ6A6a5Y6EYrt4LCDvwCHjB/vKy/n/6lh6aw4B59ob9f+c3YdF/I5GbLI7OLR0GUHGSmvZ+QNChC8HKsg1JewYo7h5YAizh9gsu2hF0l9EoO/AR88KS4ABG1zU9jnoZ5hh9GXxBIjrnh4SoCfOLstqhvo+A638MzaUUDSw6OduEVdojqCUbyF8emaXN5/3tecQz09NDcKZjko52CXh3k7c9L1X519SF08RDgKWPpxLrvg16VuDko6gOmAqvdDFGiM9mOUBOd1KjsWfRwATDoO5+OA61Iel0Mpks5fNsxsmcXnTiwNm3XAPVEasOiWQGLIokaK9FOXUGfRQU4HFH1MUR7GAWPIy0gdWOYok/cB7UbbOmjrmbP9ubDSO9MLE4b25tFYHm/vheAGzhZ0BCxozJ49k3TJVdNMHigpIU6jX6+ldeu80DRImi4b9Ia+m/p3mwzDh47VV98+GNkRcaSOigXg5pVXj9TELwEW+ZtK7dfFg67UtKlzwwclZQ7ENC+75CJ9N2URosBSHoOG8juAGNXjIGlBM2lPkWks4ltgS+HjrN2xvbTdKAah0JUSLZtz5y6d9MvSP4K52jAyH3wMZUid0tpomdaoY8k52rBxverWq2t+/oKKy6z9uxZ10OJaK4KiHZYa7K2hXVUOatSwkRo5f1Rw7Qyp1Z9NLbpvxbNr1ebJllpz/Xr1nt7VsBtL4JiSog/O/URdPmtviVbYMO3YsaPmzp2rNc+t19t/vaF7yz9o1W8ysalaNm9h9i82GH44NtQlgwZrzuzZBgpC+CGxCUQlfFo2tcEY2DhGxon7QnpCB/KTTz6xNsNOA0fauHGjkYkIgWYzGMzAdCOPHjXfyXImhBmbaWewB2wokwpLTzdfxmTFypUz+5UX5/J7NGIQ34D5gx8JJmRSeNnZhi1g88KMtAQwGRmGXwFWAiDi/3kZuKaHTvMddYZ84ASbBvXr23lcL6NSkMAOPx47zzCwo1mWmJHvCXmuVLmytu3YYf8X/7xEo9Pf1uRRl2rCdamqNL6XPY96ar6+uTZe903YpVnP9zUiQmqF8uZr4scQiZcQFyRbpBzIGRFhU3Iq3nyKQJ6u2ABF2IvGmiTHQmKigZlZObkGJGZlHzOm4t79B3Tg679r2ZbOwZxn2kTARADEYMaGesnh1AZIjD27wzU5TqnE5vEwYqVprbbnnqPVTTbpgoPtDfWsWauWdTbOAElVcIZS09IMncYIh6U4bdo0HT6UaRTsV7u/bIKpCHpWqlhRDerVN5Bn+7at+nH2jxZSu/K3VWrQuJG27dyhFatWanWTP/TppWPUonELVYwwFB2MMQe2oEC/LF1qAznQM2phNFwbUCGTBf03nEOcDdgPrpdIAzP4AG4cpPAQaqeyMqg8lI5B6IAVDenhhXyOgTohoxEAgGs5oOgJWJyl6ICX6zd5ljSu5Z8ZGMFEKh8LWWUCwjipkJam6VN/MK0nBOCZlAxWJiLnAdx9/vnnunXErQaiUg8cZUBXDxODhQgDhLaykLXk5CCM+dQpbd60yRil1Ldu/XravGWLTUzakhcTF6aTo/JMXKcwM/HYRWB8KDFRR49mWnkAP5m01OH7779X5wnVtfnvQTgvZWc3g35ABwsgYMSIEcY4W71qjcqXD7I3UT+uixPI/SxkMARvaUs+u1Yg7WjtHR+vEhLjRJOZRFhKtjtRJvOsAyUxoDC01fwtCvB5IoyyoaKWoAJvPp6EGAEr0Vl/njzGGLChI2xacCGjy2yY5GRVSE1TUmLAkI0yH8uGcPqC6YAM9zVg7mRhwP4rCpKUcH8WEsABHH9AOcLN6R9nscHs40FBW/JwMQ3FKlViDEXK7tennWDV8XLGGmXxunJcRsV0c4QpC/PNaeaENHJP/jZx2FDcm2MpF076th3bdCQ7U6lpFawMBlCGDxLqR1/DOGJceCg1c4G/mRef5kxQvxO9LZyR8c8DaFzjLwP7wI1bjNTx0sVpF2nawzN07dhrrI2+2vlfW0Avb3ipLdzxCbDtYN0xt0+p5FScUpLLq3qVaiZDQDZ6jPfcrGOW0atWjRqmA3s8P1dZOUetDSgDGa7LEb6RkmKhpDwYAUhYozKPHrG6E+IKIxcAcd/uPSo8EbCTmX/du3VX7Vq1LOTZAUTGeEJ8ILzLuHewjXHK9QGVTTc2OdkedIwfS9ISsopj4z3CAI+Ce77eObgYlQkwNiAM2pMnjaXlosQOXBvAFyZNcg1FA/JcdzQC/v9fLOGy94ytt7GkR6GGYyTLs8sGeDi0bQiFyWGczRlbv0OGOWXneJe3cD3F9MqVbL7ABMUY4NlwsqDQgB+Yu7RvWnrFGEtx6fJl2rp9u/Ye2K+KlSoqB/3UEyfMuKhRo2awuXSyyFhczuwksQ+gIHMuMaGcuj2/WoNmTjNjccV17fXfFy4KtD+LA0AREJH2JdkP7Y424bMHntKot6SM99+x5ywG3a7rbtCpUS+aLMnWq67QU5+X6OX9r9n8YPwF2qpJ2nvTLTaHny0hRD9Rnydep+tzx+uxJGnf/beaWDQhucfHXq3DfV/RdbPb6ONuv+rWRefpnoffkUiuiAFXrZL+/erDNgbQ9JmVNy1whoZIH3f8VLf2v8mYNHcu+JtqVK2mvNw809LdtHmT6tSvZ6xE004sgtl/Ul9PmqHLh11kISJf/XuckNq7O+d+qz91QOeXDS1efGa9J/yDcBzaOz2jkunRJDN/4+PtOUm9Wf5ZH6pWrWKbD9SN3dtAr/iUzccdO7dbCPOZzVshe6MZM2bogVk/aeo9d6td+/aWfG7qtGlqMnq01tx4k42Bhg0baeOGTTprzAdae+ttKlcuUS3ff08jP5GuXHiDJq4ap8vPvsaeN541u1xCYkxywiILEhNNuxh253JCtWvV1LbtW22tbNiwgX75eamtr9uXzVX2hoBRZWGMDva5g8r3gAAeOhcyFnA0Ot3cMfZEW/b28uAaUSeWz/hlOPjO/nGm1w7pmRbP6rmsZ4M1dLZUaVCWGb3D9ZUma4h9Bphr13uArTdsSs74brrds41Wq97lIzXtm0Ck3l6U2YFQrhlNvrBBanPPalXoc6cUl6g6s++3RBgexuw6h649yOWiDEJAIQfsADcd9HPtRIxfZxU6iAfQxXVhLzp45AxIB8EcdOJ+0RBn/+zJYRxI8/vw7uCnZ6fmb17ORvQ68DsAopc/+u6/xXT7vC3d6HdGEX8zPnhnjAAwuk6es11cF8kBhcBvD7J3J1KqUiCAdjYQ0yZ8GZYS3/m1bFIGyXq8Db3to+HF0faM6lPGHBUHjxyv8HfqE8UnfBw5yBVlffk5fBeSo9CbjIapx8LIcyWcIn4jpBkg0UPkHZz2bNZ5RWk2d2BqxM6n3R1TiYY6e7iy18fbOhoy7JGTXhd/d9DRz/EoC5iFAIgu98Zx9C/9zHXBP/iO/w6o0QZ85hh+53+4drSfNDjG5P6t/7RSabkoI9BBOAduaU/XL3TGpK8ZPhYdWPR+YF2KRoN6KDr1ok7wCRw49bp5uznjsnT1KAW2Ocbr6WPRr+NgXVRX0uvl4KGvcQ4g+r29P6PrVbQfHST1jRAHHn1+OVjE+VGgkrIB/LJG+xz1Meproo+P6Pj2e4eZn3t+dI35ivznOed+5eyzx52+tjsY6OPJnxUOKPK3kwdZj4dL/ebcYLX+8apxAQvW5QE9MzznOKhI/cnubC9fCHy3wydsNNTZEWSpZ8/Kmj8/UDdv0+tS81cWT2GhcqQ6XFBikytAay8f9C8lp5TXF18/VWZBiHYQHcK19mvQJYNMUxoc4/NxL4U7Kx10+dCr9M23n9lkaN+2qdn5y1bQKX5fZyrm6tx2Q/TbKiqdq/M6ddGvy5ZKTTMki+bN19nntAgkagoKtH3PYakgV13O76ylPzstGGZBJNyc8XGT1PX79lp8bKXaJbQKtd1TVLNWDc2Zu0g1a1bW3nOOxBIpddrcRsuK18Q0Tf/W8WZj+K2pvzEWxt5je2cdOHDI2pJMyf/+52iNeu0ZjRz0nG5/92azh/CryMOw9lZp6Xkf6KWXXtLEiRMN+Jv7xiKbj92mddeiFxbqytFX6ve1a2OJXfEfKlVMt2Ox801nu6TEkuHxwt8nrwa+CTYhoCX2Hgla3EdE2gWbjFBoCBb4c1wH+453ZGLALLDLnaziPrv5oiHRB3vP2YscD5kJ29hs9JC5iP9HRmTscc7lHOpPdCZ+LMfhoxGpCZ5E3gjIZZDUeKeOXMP8hKQkI1hxDzabYWXiZ2CPcg3Kzj0gE+FDH808av4qIc/gZUS6Qa6q36ihKlaqpKSUFP00Z47+3LBe/xryioa8MUzfnzdJzR/eoI2/tNCwd68zuxcso07tWtYugIMwFVu3OktVq1Q2iYJTRQG5g89sKECSxaYMdNeL7BzXDo+LjzOG4omCAmWGzMRjuceFliKA4uRxgYZqcr1QviScDR5F4M9zIk2MpV+UaPaCPRcjG19x144YXjJhzL+l5Fr2wKqyIk3vvvuuDTzCs9id//DDD7Sq5zqd/VML00xcv3G99u0/oM3ttqrx8sYa+8lYC5NdNHe+hg0bprNatbSU2ZmHD6tfn74GMP667FcThIexA5Ng+64dmj5zhi4depn2HdyvmtVqanC/QaqQXMGMczoMZwP01cMev/rqK9NoXL7sV/Xr1986jYFVs0atQCOgsECZR44YAwUwioFjWWtDTTtnfThDjEHAoAGgYGAAeNhzIAzh8zA8CxNEbD4MN2RgeZIPJhoDChCB0LZAdy1ISOGOtDv+UTads4ocVAweEAGLonLVqiaoyaBn2a2Unm5hnd4OMM0AI7gP4APh6Ia0V65krCfARBhnHMPEyM7KtpBjQMS6depY27D7QB0AFJs0DkJdDxw8YJMTDTYmNAuA1SXURnNAwcAlUqVDPw7Dwwk5q5BWQX/t3m11J/QasIbw+VXzftC9I1+2bOCUCcTfQSPaDueahBeEj61a9ZvpPHJvXr7D4CnujWEUiq7Sf7HQ5zCMNpaUxZM1OLsQ4C0MsXUQxphMYfnpx6iGYhRIcZ1A69NwbNguAGGYIXuWehQWAVIEemmMKdqQHRWYYgDcLGoGSgIeE24Z6ttRz6SkZGMtka3pfxiUkSzPMfAyMqZZwAsK8wOQp7DA+qWwIJg3sF9YBFnEGSu0GQs4CxyhgJSPxR0WMToNtLO3qbNvvb0Zq4xJxrrNk5B961qgh/YHdHASSyASS7uhn+htZnOkKEiKRNtzLUInYUpu3LxRVapVVsWKaVYGFknLKJ2VpSS0RStXNsaRj73f160zXQgAIOo5vuqX6vdnL3sw8HDbf/CAsWIn1ZlcquiAERxGXFy6/xJ9/+kU9b+mv2YVzoqFEwwpudTCRgkdWPrYz+r3zgDrG7L2dj+/m+34bN60JcjgBWXtlCwRC2N294E92rV7l60lAPeAu7Q3Yxk5A+rLPDlZVGgacpY4olywtuRk5RggC3BIfWrVqBmAqM2a2Xf0O30JY40xbiHAYWisM/LQdGPOmRZsUpI9iGz+oD8bhgeXZRxGkxHFwOswq72DgRYqHDLmbMxbVvuA6edrHePBWIPQ81MD2QobH5GELM74tnkdjt8YSzLKWPSEQyHz0qUIXO/WN3UsbCEE5h34dxayAY0hgGhjFbYtzEQA1lA2wlmOvGP07Duwz9ZG5iGgIlnVABtZm+lPA9dPnjQNwMNHjxjD/qe5c/Tfp641JxNGU3FWohniY/Z/ZgAWYDnMRBby4BkSgMEkbIGdSP3pU3YQX239Tz225ekgK3u4A47RYBsDyDkUFyv9hX8q/tWX7bnGs6JRg4Zm5N34/o0aFSbpo761P/3MWHP0B/OTuZd9113uJumpkyVq17WDbRaxo/z3e+7VmHGfqO6SZ9T6hV9s3TaDq0ULWyuunNFK93z1jlYPb6O2968JjAjyudwpDaw82Mo858EfzWka8fid1sYH9u238ZtSLsnalfHMuOAZVaNWTcuiPGzUP9XxvYARMfu1PupbFMoObJHuX/aIahLGkpBoz3mY7sgLsIae0bSZtREbVtWrVrOMebXr1gnWVsTC16+39mET5fd1a60d2MhatGihMQBYOxgrrGmHDrExkaF6DRvpkTkPWFmGn3eTGcV8P/n77y00Z86cIFP0+V0vsPapU7uu6rz6iuZdOsSSqpzxzjtaPvxK261/du7jGlRxqKY2/FYXbbvU1jOyXpM8h/u7DADPQ9MgWrHcng+sB6zVO3dsNxkEWKYVUstr2Qe/BM4czjnrWDSyywEFHHRC6OibULMpllQBjaVrO1v5PVProgmLYyBEn2azNSe3rzkoA4b2sWfF0jkrbF1MyAgMSHOEOwfAk2ntKVGDhgzUT5O/1Xhdp48G5Wjj1A8NLHPwyLX1fkrpqyGarLz80ADFv3RdP/c1p0rnzzjPHrclcYlKnfO81qm16ihdmSoxliLAH6CcA18eNuzhxs7+AxByINF1F/07ZyU6QxDWo7MY/Xpcx8OO/Jr85lmjHWR05iITy0FDBxb5zgFFL68Dic6Uc+DQyx9NOMP9nfHIdSwcKQQGTtMycgafvzMOCOV0/95D4x1AcCDOwY+QaVZXu2P382zUtB1ltpBfZ9I589HBmMC3tnHidfdEJ84K9Xp6mLnXn1Nj2ZKjjC53UqJMPmemlQW9gsYPXlHylINd5tMHiCQOkOs6OpDpWcujbMUok9TYiUVpqpm430L3YyFfHnbqZXUAzwHFyP1jiYgcSHRAy0FAj6R00hVz2hMvcazrAHI+8xBwypljVIzPvDzUeE2Yhfcx6exZA+w5iV3nABRr39oGM0rDaB3o82tFM0I7MFYWlHMgN8p2cyAryvCjjg64+bXoJ2yxKFMxCgxzPuCla/9RbwhuDmRyLHXmnTUP0CvUjj3tXv499YpumJhREF7Dsyr7Our1dPDQwTgfX+F4j403DwePsHpioeQhoNr7l+s19/7Pg/6h/6gH5aVfOcbvEWEg2pj2yN1m0sD3R8SARM1/QuUAACAASURBVPrPonAuGRe0SxRI9zHG93wOonODOcK9wducrehh8HdKfX+9Xonlgoivmb0+DY6l/QI8rfQeBbkSEk1cc48vBlEw0ZFoBxydnZyoESPitWVLoubPz1HLzgNUMS1VGRmV9OPX14QN4mnRnfIZgoypQzS46zkqXyFVE7/7Z6RATnl3JJtK8rmWOnToY34mMlp79uzVN9+MDCuRpiuGPqdJ33qymGCl7tRpkJYtA3ENOrpDxyBajrZe/2eYxaZ9mrSSxS4laMOCIp3broUdA7CI7cE8W/b7n6U6maEusLUXYw1gH/AuvaP5wzxrse2ycrJM8gxbiY1O/CDsFo7BXvi9UTjJqSK6yfeH6zxNNkS66OO+Zo9zThAxlGq2GzbQ5AFTddXcy83ngBTBd9gbP3w6XSMevdlslmkzZmj6UzP00NcPatWqVRZdU3XW7drc8eVAc5+hlJVlEmXUs6jwZCA3Va6cJd/Lzcm1cqOnze/ke4AFSFmogyWMzM21KEjwCuzWbt26xTZ28W8gV/AyjAYfEe3CCEHMdbDxr7HpiYBBCxF/Gr+HUGXOgwFJxCZYBr9j33NvcAuiaNFDx+/s2aOHgapsNJPfo3fv3uYv4zsZEEnE6/HjZnuSaZr6UDd8OvocG5lcHZQxJyc7SAaaH+QoOJadYxrqderUNaC0oOikhRwj+ZdfWKiZP87SG81e1+I7L1C3yYv15JBRFoHx9eBdeu2HvWZjPTGoiurVraNtH9yk5neM08D+/VWtSmUlJULYKW91OllIVCRMxVMql5iscokJKjlVbLk4PDKQvAZgSbknTuhw5lEdPpqlvPwCC3/eu2+//pz0bMxWcdsu+ly0RGSuk+zrtDOa6bBwqsdJh0qUWi2Yg/dLV/9xjZ5+6il9MX6C1qxerSlNpqr2V9W0L+WwWqc219XXXKP/jP6PDrydaUZEu/c62K40YNWKpb/qkX/8wxgErVu1UlJiojne27ZusQ5hch7KPKTVv6/VQwcfV9s5rdWtZw/16tNbmYcyVb9mPVWuVFk1a9aw4/74Y51q1Kyh555/Tn369LZY/alTpmrf3r3GDEL8MvdYrpLLoasXZAUyQc8wGYUDYZ6h2DTcQvYYbYDzYfpb+fmxbLvuEBuzLAQ+Yo516EzHkhGEv+NoopkGoGn089DR5zO/RTUUPVkL94+yGZ31x6RiULrRjwOMfoFf08VIAU34Di1CwMLGjRsZdZgMlixIAIRMOhYYyzAEe6m42BYpACWuz6Rl54JyuA6lAzyUm0ljrCHJmKGekAEH3AE1ro8HkBAypphsAJyAVZSRdiTsGYYrjhSOLSw5AE/KwsLVvXt3KyPhpCyu1JHwVspgC1cY4u16XeZwhzqVMZAXAIAU8hGas4evU76yCVf+T2AFimEIbPxfbCkHmJ3JauBeJBw6Kbmcik4GSUwMPEQMtnx5qwMPBBZjxhRt4gzYKAORnTK/XqwcoSaCsTQBIyNZnr3uzhbLzDqqAwcPxcIkcUZZyC/qP8DmHuOBvqDfWbjL3XCDjr77rrV923POMcAKqjS6nabvCCM0BHVobx4WgAGMFw89N0M1KdDkK8wNkjixHsBCdMDRk7Iwz9gpYWFjYfcHDDs+jM/UihWUmlrB2qd69Wo6cOigzWnYX4QIX3b5UG3fscMAgo0vDTI9LkCcnldeqlntZmn4xst1VouWBpACOK7fuEGzOs8tNaoSpT57+hpzEGbghOxxpWEdraXrCm61hCs+92Du8iBg3BGy2qVjJ9Ony83LVXpaRWOaGaWJ/2w2JCbawwtG4V87d6qosEDVqlRRtaqEzFbQoQMHVFiQr8pVMkzvcvv2bcYoBEQ9nndCFSrAxg20+tBbwxiyEPJwl81YyaFj4JsUjEXflAjEdwPJBsYd7RjTJjTQOikIw8dcCtcoz1jPPCasmn53Vq0DiQ76ORvQWbL2Huobck3fRPGQagP7olq4LiXggKLrOYbHOXD/fzEm+Q4gyctt67frJEakCXy9im0aRPQdYRzGANEQDOW6HjqNEUIbE/YP843vAebZELB2hrmekmzJOLKPHdP2nTu0YdNGfXpHe61QBw3T1/rv/OG6e9qDNudZb1kHGA/OqKbcpnZCBucwaU0w3kr0YuFz2jGqoVarrZY9d3bgAB/LtXlJn9C/riPL+gvYx/rNmt37rntjkXBPzSvR+1s/Ng1AZzHQbtl3huHOJ0vMqe4y8FJba5n/t84ardE9b7Fx6mOO8vMs+WzKHwbODB5wrs37+Y8HoF/ObVL50Pzu3b+nFo2ZHzi690sHH5ceue1mfVrhE1196CozIGlD1h0PTWEDa+3vv+vfX/ysR27upezsYxYSMnrsp6qyKGDkvPnue2a0MvbY/TWQvUlTsysYu2j5rDV957r2DKP/AEhZgzmnfGqw9q5f/6f9dt311+ujMR9Z5AXXou15fn7WfKxu2nqHmllWyOC14957bZ2AfczzHTY3L8Jc2BFmfbWIDfSi69bRxg3rdfvbo9XxIWl45g323OYZ+lb51zTqOWnNdVdr//599iw944xmxuRnTa5du5YlVmrV8iyNHz9enedeogGaqdf0sA50ekI1l72kWb8MCNYq983wLZw5hOPoTguGnYv0w2jaIHV7sLsWfbgwprnY9dbuVg9b20uC9WPpj4v1m9rq3PmrAyYUzrU7qtwnZBnVrbU7lgilg1bYZ9ZgMoGjBbQxv4WVC3YiRujWombqfXEvHZj1diw7c8HLKdIIKbVarvJ2pwX34n8IGnRbeL4UX07pM/9hIc9dVFVrVUF7dCyWVRoAkBdgjwODUUYgv0cBRWfKOUPRd9wdnIyG53qIcdmQZO4XzQbtLEfPJu2/B+5okJAmChhSpqhOYjTBB8dzv6jWIp8d1PR7uZZfLDzR/XgftFFtOdrUI/zwh2FH8XKgwgHFkK0E+476OYuS0sfARM5zfMDv6awufnNWLBF/KQGLr7T2AeJWlpUZDSeOhkDHwp8dxAgatBTU4O9oBLWDMA7SRYGuEBzCOXIGq/dvNFGLhzQbWAhwG2IihOw7oEz/0TYxfUlnDzpg5mPY/3bNM28fDyN1vMVBIOZZtN+ccOXtDFss+h0gEH+TJKNTJAID2YMQ1Go395JY4kL3Q1b3nBqARD4GeAeMoFzOZI2ODW9XCMb87ixmB5IJpQUc8dBnL6ODpN4O3CMKBnrGYWdO0h6A4IRh+4v+dXajf+ft5v3L757N3EO7vW6UmYgUx6WiY6YscOjzgHaIhv5GgVIHC6PgsY/LYCE6/eXjta00aOIdmnrXB0E7FUn9n7tFs+4eG7AAHUj0850x7AzCetJF/x4RS/aJHT7zmo9LxwtlZBw68M67h8RHs1n7s4L70B+0F9gZbRRmwu6/+0azF1xnfXr22NLxwfF/5JM1zlh49kpOk1CPqSop0xHi6MSMPrCKNGAAGvolGjOm0Crepksf1axeVT9OIYw5SvF0RNR3Poo0bMjL5i98P+31sJ29gaMItdOYe2pAv75mL81b8KTO6/BEuJEWb+GnM398I1xAMFaKpIREqThfrVo2s2f9rys3hPIBuTrrrJZmVyzbsF7K3qIePa7QggXf2aRr0qS1tm3br3PPbR6ElYYbt9h14Aw7c4+qRfU6an3W2QYsZZKotmVLfVN5pvrt6mr6ep4TAcLJkSOZqlGrhlbVDLQU+5/qbuHB2Hn4cUviVwX95mA9TfC+pJeD7+45cZtGD/5IfV/rrt279xgmQwTp7Kcu0gsLjmv+/AWW7HHSpK/NB7/iiitMfowykfTx888maPjwK8xXxy/Hj8JmIsQZv3zChAl688037Vx8Nux1yoV82sb1G5R//IRtILORjt/Eedhu2EeUBSIRxAsARRLGcn3sNvxCfEuS9FXKqGRtl16lirZs2GA4hpGXqla1sGZyNkBYIHmKJdwtX978JGx3SCfYxwB/npzXylKpkkkV4c8CYlIWjsf2552s1I4b4EtTLiedYTczJ5DH4T+2H3ZsszPOMDuW/y6hhOyRYUUKiB2F+YDR6FAESVorZlTSsbw8Va9ZU5OnTNHadb9r+L/m6mG9pgX5PW0o3pH2vnZdMVNKSNDAr2rrq0u22SY6CU+b1m+oiy/sp4RTxUpPTTX2YcVK6dr7106dJIqpQrqKigOSE4Q0nQrGpEvsKT5Befn5OnQkS4ezsg1QhKG4a89eZX51p9lxvhnsz25/VhrI6LIk4OnoB0Oe8GdUqHQQp+SSEh4UNcrVVuPGTVW9SlV16dTZMjX/OHOmGe3/euVlvfTSizZwYB9VqpKhVat/08atW7Sn9m5V2VVdR+IP2YIZ93u83n7rP6pds6bOatnKGjj76FFzsGAMweK674H7tL33Hlu8671ZV4889qj69e2neT/O07q1v+vWETereYvmWrh4oT7+eIyBZCRcQH9vxC23mqB9RnqGNv65QUePHNWZTc7UmjVr1az5meb8w7JzsMdBEaeuOgDm7BUDGENNLSZxLGQvZCS6Mx0FrhxQjLFjwiQgXMcdWmfxxJKDhFmjT9NV9MQh7vTi3IZC+w7k+FOK6zAZmDxcA0cE8GL855/bOTh+LVqcaWLzAHk+AQ3UqlAhyP6am2sT1FmbTHAmg2eyBn3nGAMVkpPVu08fQ/xZUGk37ueMRQcqnDVEO1MmAAScXCYlv6E5wGT+7NNPdeONN8a0zwDXAMgsFXxamiV2cdanZallUc7Ls+vwPddmYSirqxbNGGu2hGlaBUCxhz/GGE0RttT/AoroZJY7DbCLhh5zbQdY7D28fjTkNDGRMLpAtJ929Oy6zm5lYaQt6EPqbGPKQZnw+jGrJEz4c5reHayrELD28e0JKaBVF9De27fHtNcYL+xEAWAQOouhAKBIvwdp7o/bAgzzD6Cqjh0Tb4Ci193DyVmYsnNyDGxwvbqA4ZloTjcLa/mE4EGKZiCgIWMCEMaA6KKATQhDERYvzjl9DxgCI6f/m5v181PnGsvWQhwrphnIyK4dChDZx7LtPMIN9+zdo48eGRMsZhhl2BG/SNcmXqkmjRrbmGGt2bFrp9HNJ7eZWuoMubGbJfUquNCy2fMwTy6XotTy6Tp86Ig92HloEXYIMww2L3qiC9+Yrf6PDzSAEDo945HfYVDFJSQqOS1deTDBjmZZtue4U8UqOHFcSQkJlgE2MQ49j0JVSCWUvFgHDx4wFiNAdGFhkapXr6MT+YU6wblkTyYRVKj1R51OCx/2MGLXCwyBO9MXPHUqCEsPtQv9M/3h4fqmRxiGDnOOsWkrpp8GKNrNS0oChqlrgobf2XyIgOn87UxWZ0xGyxtjQkZBxTJljyU9CtmLMWAxvBdjyAFQAy+dhRwyKB0ctI0gB95DDRXXXbRyhyxOexaEa76xRHNyrL5siGEoEaJKohw2PlxegRB2dhkPH8nU1h3bTSJi3/59euXZkSZKfPeTD8Z0XzEqnEmOkcn45+XtUxZQvPvJp/T+P0cF+jBkzQ7BYtZsXqn33Kect96IZeyDNclu6sPL7tfUCXH6rYxPw58ZH35gRkX2HXfGfl106WDbGOjZq6dp4JJIq805Z+vqb6voxTbLzMhj/DEPmUfvLUnQoxelakH7ueq5qk8A7iUn64c/JgcOHbvlOLOrpQHDB2tm0Q8aUf8OlUtIMF1QdrJhTbOhxLOJtZ91iXufUollbcbQLz5VoncnLVO9/D12vUGpl6tJU0KSgiRgpleoAACGzduwfgMDa/9c94dp49DexvgMmdS0X8X0dFVICzbp2NTkvkRTALZ6YhmPHKj26mvadvfdavLOO9p4xx0WpfHz0p91yaWXGhOS6z388VjNClvyyMiR6tG9u4V8//nHOjVu2NA29RgvaBN9MHC0bvn+dnXu0tk2D7BNaINZs2YaK5KQH8qzZMlia2skDlauWKnuo/M0uvtWvbmwRFM1SC/mj1Sr81vZkkw9VoxcGax9u6ULJnXWkgd+CRw/D3vEH+MzbAh3qN3wcye5mtSux3n2DD7585fa+FULVRqeZaGfdm1nPLljG4IITTO26GU9ZhkIMTrbDh6h+T8gyFea0ILv79FoE/mueMVozZv0aSxL7oEs5FFC4AOH1q9PeB2v/VKPFReouCReCbNeMIZiL6UZd259iGhFQUEPZcUQdlYdn53JSHZp189zxp9rQDpIxzvH8YqyEh0MdOYaf3Nd/9vPd+Pb1mrlxhJ7OBDF957VOQo0OhsxGirtICLnuDEfBcA83DvGVnQf2gED/9tBBv6GZeTJOQCj3AcPASNCgik35fXM2FEGoY0Jv24UoIkyysz4CnQYHezlenz2PnKNyCjjMxpO7lmg/TvLNh0FMaOMCAe1SjGH0/UXPRGsgjIBAgKYWl0MF3FkqHTR9Pt6shsL6VJajN3obZSdH8oP+JyKgjkOGjob1MEqZ4pxO2daulwcTDzA3rJAHNf1UHMH15BkY08QYAGQjuuTtMHBv1+kswsuilXq94QZwbVdV9OjUblulNEXrie2njvzMpqExB4m4X0cKPTkTtExwXGsRdQJgNBBV+7vwKP3DePSk5g4y89Zgf8XKzJ6H080Es3W7P0RBV+jYDPXdL1Y33TxqFzKEmX1Rq9RFrQPFrvgxTsAnmeu5rtmUo+3ronZAdPv+ShoO9qbLNfUEdYfY8W1Ip0hynFhmfp8c4M9az2xpwPDPw7/pDRZDmCgh707y9XHjYOgtDHtQN2powOqXn5fg/OlC7eR8TnRZEFmnvg0ODbKfo3qXxqw6DsJwc1ant/L9tc3Lp0RCUuupZ49T6hZs0KNGcPgzdeZbS9QWoUkVa+coVnT7rYJcNml1+i77x857bzSDCVRvUSfKL4A8R7QeW+67lGL9Bs77mX17TVcs+cNV8d2H5htSjuuWrNWA/r208zZY4OOOist6AviRUNgUakpwQYabbZC6tSmpQFemzYvlqo2k1B+IuOzs0cbSc0O14gxgLFB/uy3W11XnGMgKMlsv937k0V0jN7/itkG366dpcbFtVShfAU7ZlPVvzSwai9NL55Xet0Q/D3naDOzHbA/lj6/pjRBS5HUZssZgU2Vk6PU1DRdNnSoJk2aZDbIhg0bLQqGfBfLflmmSy7BjkE78TwD6S6//HK9/vrr1jZZR44ac88STK5cqbvuukuLFi2yqA42XPFniT7lPHwRbCeiNABEAegA9k7k5pnN7FJrkJ3at29vuokcy6Yy45lNZa6H/erkDdf4YwMY/x85NfwVNpwbNWxofq35liQ5jYszLMKIOaHOP36sJxSEeYiNCFgIGGuJSckUvXmzuvfoYXYgGZ0BVy0hS+XKtgmNDYlfjK2Jxjc+Hr4E31MOk3ILN8RJxILeIj4Qdec9/8TxYE04FRI2CskbEGd9wJyqUbuWSSQRdrxi1Spt3rpFw97dpNG6R621Ti9mjbS15OhNGbrxhot08MhRpaWnW7LCHuMbav9jcerTtZsqk4i4fIpOHM9Vg6ZNtWn97yqJj1dxXDkVc+/CkzpVdFIlxcVGLsL/N5kxQp4LTyoz+5gOHc1SDvJdx3L1FzriX95qgOLO3Y1UtV4g/eE2nSdjiSWi8k0Q1nnWMt9DyOJeDUtK+LJ+tUZq26atUpJSdCwr21Jg97+wn6688kpjGM6YMd1YZYQh9urTS489+YTm115ozkTdgfVVIbWCLup7kWV2/HrSRIsfv2TwYPXq3kNLFi3WW2+9peeee07lU8tr/Bfj9eqZb6nRvxoYg+Cev9+rLp26qEblGpr034nmcJ/T5hwLH3z33Xe0YNASM4ra/XK2/Z5aPtXotY0bNNL2bdt17Cg6bHvV/ryOBq45M8pDlw2tPhEkPzBnOwxzZXBSHxxMZyS64+xJWNwRttDB0AF3Z9adc2esuWaj6yoaWBci3M4MsvEWZvL10GkHjVyk3UJhcZ49wUDIKmJSAPBRx8nffWcTGUozE4JU50kpScaAYrAzqZkI1J0JQh0RE7UMniFrDsQdYIs6Ul8mFwsGDh/fndOmje0KZFStqiOHDgWMtTDjcYwJFLL0+BsQJjElRQf37g0AjcREE59Hf+DFUaOMVvzCqFG2gLFzQB1ZWFgM0C5gEfFwa65lWgYG2ASMOY6PhmGeFloetlE0NN3APgcCI8CdW1sxFiLgjCWmCSZRNPQzqrlo/UXfca0IoBhjacWRLj4utjvimosOvpquZeXKBupau4dMMbtnOL5ilqAzJSMMRct+FYZ8O9BDWY21VXxKpwjfO3zY2oiHJw9BBwXodx489DnAMSHJxsZNS7OQOysrYEpq4LjDyKFegB6UDZYhgIsDip5giPZOr5QeAKTFQWglgKKxWMOQaABW5hrOsCWtKS42gJiHEvpmAJ/cs0GD+kpPr6iK6RUNlLWM1QBvmYfs/rnHcy1Ucu++vRpz8cfBA59NRnbpUqTrVg1XzerVAzA9K8v+5+Yd15e1J5YagLlS/x0XhXT64/p52k/qM+wSJSQQEntK5VMqmBYlWbVgFzEed/+1y9hRjH/mDuK7tuvF5gUsJ8WpGNAm74RpvORkZ+nQARJ6FKs8CUoABxMSTPsiLq6EqHadOkXYMIzmIgackfMaNz7TaOuwqxzo55350aBhwxig7YlGopmUHUDzMRoNzTdWbJhkyrPX25gJGX/O0E5KDpizzlD0zRRfE/0eMeAvZC87szAKNJ8+t+JsPfHNndOYiBFg1OfuaUBkBLh0duL/MCNDYJN7uJSAg6qur8I646xq1zN0QNGfB4BzpvWZEgB/Digyh/hvRimSBrDVDh3Ulu3bLBlQ5pFMVftnifY+Fq8PX37agIC/P0WSlFM2H6LzyOe6r48egmq6fsyzMFO3MZILC63v2dWl/MwZdnuZK/wGOAUwX3D/QxpZUxoVEOhUfezHZqRmRUDEkXWlT/ZIe7CRS74zQGhU/yILve/Ro4f+c/u/1O+Bi40RybV51rskAv3qurXUZUnnBYEjhMM4QBqacKWV6ctxnyunWEq/XLqj3t06dbJIH037QC/c/oLq16tnBh597MlwDh3JtDXekiLl5Gjo0Mt1ffzVenbYM9pzX6Ye+s9oPXPLjWZ40l5sfKAZCeBeBHO0SlWTA0Gnkr6D5Ud7MH7ZNCEjO+VmDWG3nPBzysk9K1etYhtftC/HYwdgvFV+8SXtfeghWx9tU6ioSDnHAv0d1kJAwN9W/aYWH36ojLFjtXHDBvXt21fz5s4xBjLhPhjgS5Ys0Q/6Vtem32hJW0i6cuedd2rnlddo/S3Xa8I7n+vxV54wBsKDX+w3Jh6vPx5Nt/MNRP6wh/YO+lKHMw+Z9Mu6UesC/41D86Wzb2tlbbn0jl8Do84zhnJMaymhVpGKcxPVaVAXk41Y9M0Cdb+ilxZ+Pi8YKO4QAQQlFul93WksQ9uNJtlHyPhqnrbBksN4GCsgEcc07RswWrb/+FFMO4/fMvrep5tmN9bNuz9Vw3o7zFAFVDK9HXxQHLguRdJviaVZR7lXmIG058auyi8sVt05Dxmg2kqnVFcV9JMCEXBnBPLZw5kd7AGQc11E7glA5oAdv3G8Mxf5HYCOMgMoephzNHzaWXWedIXrObPNGYdBUwbaklFw0Fl6HvbsAKQ990N9Rb6Lgo1RQNF/c6agl8FYg1lhCDIXcyKQ9yf977kRHNChfQEGeF46MBQaGwBtXjZnanrIOolZLMuxh6o70MK53Cea/dYSmwZtQB9FWYrB4SmxUPhokhZvTwdOOdZYgFGAzdl8DmZFGV1Rdpiz2KLhxiGoSPtF78s9vLzc0/Ui+c5fxsoI63yaZpSXw9vBGYYAU1HWmeOWvDsI5t85A5gMrrCC/W/qwGf6aUGowUYizwsiYavMddZgjgFLmS212XdxzLdY3/yn0lBarsWGT4D7nx4WDtjIWHEAJcpCjOoKOnDrwCh/Ux9n9DGnKYdr7EVBONcbdPwnqpXozqgnnPHfnHXtwCJtxPMG8I568/JoV47xBCw+H3j3+0XBZ753INP7Lsq09XHm7RQFDn0zxkHK6DHgXbTlfmngs7dp+piPrJ0H3H6rARrzz5lQWh4fXN7WPpYA+zzREZstHaRLHvtbLMrg+6veDeawM3FpM8YBbeV6nh4qzz08qQ7fef9yvoPX3qcOPHJP2niFdOHx6/VTk8+DDftlWYFuoGvfevlpK08EFCZFaXVBbwMUN/z8bUxbsUaNHN1ySzW9/DIbuAGa3vq8XkotX06VUivox+lsdhZpyKUfavL370ZQ6LCiyX2lAiobnWzeCXQelQu0jB59+G3boGez/oOPemjwxV/YRqNruKOHfKq4RBUrVtKb734etCWnrwzDuPOoVEinTQ3nfkGRmp9ZXxs3/R4MuoYpOr9Oa/1cuM76tEPRmVpxeFMArnj4PG0bbsL0qtxBx47lmn3z22+/mW4yICObqHt27wnCmdO2qPauDNWtW0cr+v9pRei783zzx1e331S6IeCAO+9hVMKFSRcY8w3GI0QO89cM0yivbt262+fLhlymRYsWm0Y1yXXxxT1cmeORzsEH37Jps9k6MAgJgwYEhMjFpjOgJmAi4xk/knfsD2xcmHsH9+1Xzeo1LJQYfxNbC6kY7Cvq7bYrtjS2HDYOzEdsO3wumHtE/RDGjK2LPY+PxYYtdrxnesYGJTwZ+6x7t26x5JAe2gxwCL4wcOBAAwg3bNxogCHl5XoubdfqrLPMvzOMpHx580PPbN7cRhn63ACP2MLYrQCau3butOtxH+rXrGlTw1SoXxBaXctkeIpPEn4MQ7DEwEQks7AdIcYQ6rxpyxYtWrJEv61ZrZumJGmExqizftGskQN01SgWOqZaI6Vd+S8llkuya1WeeLXqPrpCHc4+R80aNFBSfJxOnMhTozOaae3qFUqEfBKfbAxF2IkAityfpJKB3wagGK/C4lPKys0zQPFITq4ys7O1e98+AcYBuQAAIABJREFUnfzyOrNBPWoiKukSYyf6RnCUFc3nSB6mOLUpKeEh0LhhU9WrU88alsHVu2cvA6mSyTpZXKwp30/+f3y9B3RV5fa9PUM6CZDQqxRBUXpVRAUERVREESvYsddrR7FebFe4InqvXVFRUAFpigUVBSsoIii9twChBNIL+caz9l47G373/50xMs7JObu8+61rzXeuuQztBWiYM/dTJSQm6FCCNPWT6Vo3eJ1GFl2nNz58PTBYQp2Lrn90NMbQeeeeawKTsDqgyrY5to1ef+MNXTpiuPYdyDPmY5fOXbRy+Sp16tBR33w7z6iv4yeM19atW7TjrN3GQBp//XO67JJLg1j9PfuUnpJmCH/tmjgHu5WeGYSGOUPFnWoDgWJgkDvNJsZPx2WaqFEjyuQcWROxsDoDfEKQxR3ieHids7AYHOa0M0XGQwKddRPXIKNMIauCazn70KZNwnpxasNMPnQKBz/p+NwHthuAIuw+nhsNQ0LnCNFjoFtG4bKyIGNSmHrdQMrEREP9Gaieat0ThlAOBh8goAOtDEAGDuXzBAeuj+bAGnWCo8aLPkRZQfMZ2JSTdp8+bZoefOghKxfnMwgpjzEfceQzMoKMSqH+mzv8XjfOgPK6dUDWGT8OgPC7M//iDEZni8ZDKqtCiKspJTn1sIQohyV3gYHlGowhmOj9IQIuK0m2kmh15GHaHvLpmnfUM/XjYJuBuWGfca24I5lfDnByTUuEUVYWgKwxnTgAxd25e5SanmYOOmVi0oOeThIlJn2ACRaK9cNHaPQd0mN1HjNHm8XF9A6L0V/MisLMGff0P2MZhhohBhgWFkbaIpbNuWZN+ysrCoAH2D8AgB5qDmgBU4vfYCjCaOQ5GHv0ZRx9+hY6ZOmWFCXRMsKze5WcmqxNW7coLT1NlQmVFrL49LNPa/a7cwKqf0Ppol8v0kcXfWTG1o2rrjVNC0L5iotKrP9Nqf5x1U74VVLvoSfbRP/96/OjrH4ZWfmWTbXhVa+ZNgXMQ+as3bt2GguK3aie3bsbWxrWGgAjx1hm8UOVlj0rMSVF9Rs0VGF+gVavXKH9e/coLSVZ1QkfT0xUwwb1jQEaZN6iHshmSpg9CXtIJpGqikNBVmYHju1eqam2kLMAe4Z5s5c9izwLRjiv8D3150xd+z9kAkah9pYFLADGvU8FmaBDTdEQPI1AyTBzWPxaUb/2yZIduhjT2/usA4sc5vMi/fvI0H0HHCN2YyxpkW9iROMtnFePZCc7EEk5YDfzvNRZUkqKbSj5nEAd+maP35c1A0MIUA9A0Zi5ZPcuK7O+zVji/shmYhSQVGfztq3atHmzSm9eZzuMGAYOMpz30FtR0hyeyTR+w/rh2i6s7gxgGKvUz2MHHta9ifdHLDt2cwH3AMx8njn1/gf1vaSOc+fYGDp9+BVixXktTLbyWEKw/qS/OEFv39pPV7wwL9h0OBQkaXr11rMspHbLZQtsbmbOvfSCYfrg4w9Nd/HHbt9pwIpBFpr72pD/aOCEcwx8Y0254/NsDXtpmnrP6mv97+rPmuiqz9+xcdj/8bP0zxmfaR9+8CMPqqSo2IybTBJOhWxZnhugno2PgwX5tq7AIkTvuF/ffpo06X3NfWWWLnrgcu3P268v756tWz+918ZDyxYtTJSadWNv7h6VFZcYsH9M6zZWtwBxbFIwJ3G8SSxQ18lJVofMf+vWr7f5EUCYeQcjl1Ab5tK9+/er8b+fV+arr9q82Wz8eG26/XZrf2wfwD+uy5qLcU3bcD+AXbLEv/fNG7r3kgejXW4yB/b6ZIYAc2+/7B9m5wA0FhYW6JyJCSbZ8Njyx/VK+xssHBjgLen234yZzb0+WrhTl/VtokOVFWr/3Ugt6vlCkKgHCQ+SWyUEERX8T1I4NsR+f+v3KOyxx/Un2Ly//Kc/I8H+noN72XfYFssX/mF6iO0GDLRwpT/f+l2T216iF0/bYv2Vv8QZt2ihTj4s2QagU8uzb9eGTyeo4WnX2Tib/xl6VBB1Zij3zNf19Yyvq1hTkhqEAJMxxHBwXwo1OMOMon3fOknzu/6oXr90JR+hSssr1WjB43bffHVXtupqboyzZ/Ofyu0bZ9U5MOfMOGcexhmGziD08FVnzwEochyAnoNrcbZiHHCLZwx2ANEBRS9X4PqmheUPNw9DyNHsl5Di5CxIDzXyZ/B7+7tfl/vRT8zIzwkdXgewnBUX3KCKHYbzCVAR6uvBzgM88+yNDui5zqPXQZSQxZmBOMhHRiY6s4rfABRDtmM8JD3OQoyHk8P+86QnfB9lk3aAx0ESD312NoQ/L88ZB4vi4ah8H4u+dHF5X67iYGLETPQs2iFbLn4OADsJXHhFWlLONHTWXzzBUNBgVSFhfmzQMaqYh5PCz/hNzgJ1fVRP0gEDDYwD8I5jnGUqqd2S00Md4UQVFBRqdek3EbPKgCPHXRyYAyDifMKOXSfRQUGvL9duDKToDpOM+T/ZvgGUnQnNs/kzOKDobeIMOY71uuHd+6wnUHEwleMczPM2doYi7+BLsAK9T/r/fu04+OckujjDkfIBfh7JSvRy+729LbyO4mWnjCEYO+CRK20tcT8x0NQv03fdPqh6XuqTMUjd094OeAZ7SUG/CBIQB0BeC+nc8TFAcfh/g3Ndd5KyeTIgB/odUORerrHJtQBh+c4TrQBg+/3j4C+g4iVS/3nD9XXb9wMAl3rzBM1xXU9nK1q4M69QoNwe0imp/Jav+vWztWsXjK1ite91hjLSsIuT9O3n9+r8YS/qk6mXG0J2wfl3adonhED7AHb01DuB38MHFA/labsDFO+2W8ZYlNH+/fv06VzSml+iYUPPNz/nuOOOV3FJqaolJOny2++I1kpYnm1KGtjG8eKtq9Wj2bFatGRVVR15+Hg4N3QsbWHtS5sv1uqg3RgLIfP38i5D9N63M4NqiSdMulO6dsElWrZsuZYt+8tIOCeddJI2bd6kP+qusrbtvO4Yi3RwjXlARZLgfvDBB9rQdadVzbCSsyL7hXX60/bfWt8645u+Zj/80G+Ren/b0+aEP0YvV5sHWpp2IrqKzZodZX4X9hA2JXYe0aREYvXudZK+//57I5mAAxAOzXFEqgAswjTknWQrroFI1Nvxxx2nwoP56tCuvZ2HTUS5sRndbsUH5HvsM+xybFHsUuwr9MiRTUNSCHsU4M9tTgft8BEBY/HFIE1hr/fs0SOKYMGfWbxokYGCRJQBCELCAr+AGAWAiB/g7EdLspiRYTaURWuS2IUEtETChBFi27dtM0CS8wmzthDnUObN/ExkgRo1smvkHwxkzspKygwzA8xDEoc/I/gcyLPopkW//aYVq1bp7qdfM6kYEs+x5n5afo6GJ00yySN/1b/wEbN3s2vU0ikft1XSv7J0YreuSgKcLC5Uk2bNtCNnm9n2AIoVEIvKK6oARTbTABPBJJC4SahmzETYj4CK/AEoFk+5OrIr3D4JbK9QO9HnJ59nfJ72OSRUKUhQkyDkuVN6F43711hN+3iq6XfdftttVkFG+yRsOS9Pu3bvNHDi86++1OxPZ2vOZZ+rx4SuFhs+efJkbdy4SZ/PnatHpxIDJV3W9kKLqe/WpasxkaDXgvCihYbQOclZlp+9QtfljdSo+0eprKhMa1avUZtjjtZX877SjFkzdP3112nChBeMAQli3ueUU63B2h7TVjUzYAilafvm7SotLTNKqTnNYYdwhzMOyDgY4zpOTqEFzIrCSEMwxAGqyCn+H9mDzdkN/3A+eZlTHOpjWeOEbKCol8TDZz3hRkKCsddc79Gy9B46ZOGn6DXxoiOzUwBV13S9jGZbFKDkgBZpsKiSbIAaQBgCE+68M0ExSCknkyvIOwMbcMAGMALwgIc7d9r3OLEWoku22BBUiphHsZBCrm8JDjIyjJ1Yv1EjA+Zy0ZwC6Ah1KrkHkwDXNFrx1q2WKcnAjMREA6qibE1oYCUnG+BJm/lEYACm67953RnDMADm4iHRzhy0doTByPHx5A/heUG7wNIMHHF/HQbsuU7b/4uhaG1aboCihdOH7FImGmeFedsaoEIfCbOPO+MLHT4rY8gC9fLHdRUBSgxYDZmLfIbNFyQEKlOtrCzl7sk1pxHa+6rVqwMHNyPDvoe6nX87ar5Sjf++qN69e5su4cG8PB3d7Chl1awZZdamjAYohgAp/3Nd+lE8uzNjybQ/bfJMNtDFEwixAWEATmmpXQdAkd0mo9nv32+LIg4+YZZoCeL8076rVq20/g+zZsv2rQY0HtIhy3a+4IeFGnvrOPUa0Us/df5J3Rd10+KrfzODe+QbV9tCghYh5fzXWWMtY6zQ1MGISpO6bOmqJW/+rpNvO8V27Cg7E3HdBo20d99+m0NgO5GZtqy0RBnVqxvztEuHjgZyAB6QuANBaRhSplVIMpWygNUJ9Z2Q56KCfBUePGiMxjatWhkAyXXYWYJxZIy8pGCuqJ5RQztyclVQEACtzmyjnlh4AfgZCzbXhJsQkeQCfZPvQqDQFkPXSwz7PMd6FmbfcPF+ZeCLsakrooRUPn9FeoiMn3BT5DDGYpxBGGZjjgbQEYlWnKV9JJjoGzPOlPYQ7ej7cN6Nh/k7S9iNFZt3Q6kDNjZcX4U6c6PGwrzpj7FkMj5XM0Zh4NIXABL5TBgI4D9GJnMq9wIsLykrU0FRoWDYASiu37BeObt2W8jMSWO366f7min5Xw2kh/baOHfdXIwMf7nuJWDQYx0eMsfz4WWP6diH1xgoeU7xp5qTdrYWPdnTxgbj5PGnH9WSAun7/75ocx0gM+vygeFX6MBhM1fwDzzLivHPR6wVQFBAsDP+MVk39Uk3ZjFgWte3GumBnQnS08+o628nGCMQ440d3okTJ+qLnnMsM6GIyHhjiCYMDjYOls15X7lr60Vi989+PF5JN9+pu/tL1xx3g+pkZVtyIdYPsmUzt9OXqUcAraXL/jQwMdAfLlVyUrIWL/7N6njiV5vMwHllZEub0y1RUYMGxlBkLcBYYzcYLcXjjjk2ml+oa5PTAPTdu0c7cnJsfJqBV62azVsZmRnW352JzbFIKZSWlSs7u7a1NzvwbL4Mnj9ff1x+uRnd1Ln1pX/8Q/tGj7bnYAd/2bJlttHQr28fM8ZpK8rgc1qwFiSYdtAjyQ+q/7wzVLNWYDC/89V2XTGgoRo1aKhp907TibefaPOvZRuvqDBnY+EPC7RuHfqeNQMwkDCb6ula/MDv1s4dn2inP5/4y5yZOpfkas+8UBM7U2p3VQczZrN/GW+GKqBRm7OvtDWjqLhI639cYCHMt+klY6IBNANuEtrrQCL98a/y9jr93AH69bOpBosBQvXVfDOI+Z/rOkjG8bRdSX6ahmdOMqOU8GcDjZiAPWkIU/IVve05AdRLyoq1+Kpl6vj68UpITNbSfy9V7xMXKlsNpK1tNLdpVegqz+2sRK7rwKB/5n9PKGKsyTB2lp1/2HP85kxLznHNxcBuDoKY48xCZwlyHn9xbUP/zRO2HKkNGA/xdZCR+3g2addPdFDRmYkeduyAl9+H/2mjKCTYw0WzAkDPWHXO7gtuFDjGAFMWrbf/MIA4XpfO4KM+tvkJfr5nkz6SqeVgFRdKk+mzUkaAXl6eiIXPDijG9RTjjNCImRg0RPAKMIngfwfp3JEJ72n4gzs7HOdAZ4y9GGcjxkFOLsH/kT5leFsLlUYnKmRy+fnWhx3s9Hr28C8HP73cznhzFoeDoR6W6mHPR7IxOR9wh+e4SmrzRR+tOeG74BnrSi0/7a0NZ/9QxVbjOv+x1OpBeZ2dxmeuA6gBwAR45XWH3+rhx9hHAHT85gxWr1MHQJ2R6tnkuR59CuYj5eIz754kBZDFwSyu66G2HoLvzFrmAwAvzuV548Af/zvwFzRUFcPS6zgONMfL78d7H4iDhXHG65Gs13h/9j4VZy46sy/UfGTMDb7mjsA+CH2dr3u/WxWW7OBovO96vXs/8v6aJg0cdU2wXoU+De/8b7qLaGBSH3HmMc/Jd3GJC38Gb3PaAZYqzwGo6ICm90feKRP9YEQ4AAAvHSRz4JKfaNdNYeh9ZNLEB0RIlU7MlCo8Zj9Amtv1Okc1qqepRkaqvpp1W6wxg0558YXP68OP/xF2BAx2CuDgoTeg6wh4o7TWhRdcoY+nAd46ZYrf2mv4pQP0/uRXdNedj6plq1bq2LGT5V0Afxl83jnq1plNt2L9vWppMLDIyExfnBaGQFMsxo7Xt8839HUPBad4LXA/Wtla+1v6mirWaIh1Dmp0iubuRhiaqj/O/LV69epr1cpVAaEkNcUSxeEDIQ32zjvvWPsv+WiV3fv4K1uY/Y9v0KNHD72ZM7lqbnSsNZjIrX0GrxqoIUPO04QJL5ot3P+0/hYCnQvpJDUtCkMGLAS8rJ2VbcSJY9scY+QPXthKYC4Ah9iaAJUOAmInY+e4XQzoxQYyEjCETBu+EspccR2ARPx8j/ThfJf2ga0IWxI7r3bdOhZZiQ1v+EVJiUWc8eywIH/86acA30hOtk1oojRhE7p8l8tEYXcDFlJfbAADkOJfcBzPwjODc2AH4XMbexEbHziMhCzp6XZdiFFcA1sNv8Uk2EISlPknYX4GfiPxpgOKluOBBKvVSIIX5KHILyrUytWrtXTZMsv2DIh6yvNbTNYFW4Y1nfeJusrsj3ZDb1BxWZl6zD5Df13wvdKqJall06bqf+qpSk0m8Uq56tSraxFuRUWQfPANKy2h5CEi30JZKC8HOouV1RJ1sKhYObm5Aai4d5+25exU5ZRLjRVp5VRmFK0R6QX7ehxfi53Z7MOQwNaeJ/WoZNf+0YcfVfcuXbXyrxUGND304ChVr1FDBXn7dSDvgDkZB/IPaN7XX5kzMO2T6ZqcMlXHLjpa+/bv0y233apfFy3SurVrzRnfsmmzcor3qHvLDrr//gfUrGkzzfvqKwMXBp45UM+PH6/1Gzeo5wknGPDBzsHRzVtbY61avUILf1io7DrZ2rkzx/SGvto83xasJ/s9qmZNmpmG4sZ1G3TG6WeoTq06NimQfZNQpYghaKGgwYznIWSRMx7qbDlbhkEdd1I98YiHNYdT7GEMtjiYaIyfUOOLY50F6feNs+v4PQK+YqGzgITOXMPhcU0oxN3dcaZtGGDm4KAJsWSJaR+wG2CAYkqyPT/35Rxn1TnoB+LOBMP5lt26Rg0bKJHTXVpq9QCYyCTBsTiX7AgwQG0Np8yAp2EYo5eZ+wFErF61ygBLymDZlUK2EHUCkMi1uTcAI+Aizhf3h8XIPWGD8IIVRPnioZTxUM3/w1AixNZBwzAc04E91yTz7LKRpltVw5qY6pGvI9mCUZs7SyoE/6xND5VbeJuDqL7L4YKvBsqGoIstIjHQh+89JDPOjIzfn77rrFNP6kLdADICJsJQZCKHAcjiBHuGscoOS+s2rS0D+vadOTr33gf06QvjrH0Q4AWgg+3TsklTC9FlYqXN64Raj5SVxa0EncYQjHHGIn2URRTnHECRcgEIEMJoMgMhaOrgPCHPOPYANgCJ9FuegQk+PT3NNNVYuAA5AUvKK8osAQbAW2pqilof01rfzp+vGQUzA+Noo3RZ70ujDNaUm0WPRZHyflBzshm1Z7c8S+3atVdRQRCCakK5SogSXqBrkV9Yok1bt6r55FO197rfTKiYtkMzEVZhz67ddeBgnu1WUR9pKSnKzsqKdqZJIGNsoaJCHWLnLSPTQsiza9VSw/r1lGhAc4UqDgVMUxx6aOiAA6lpGdq2Y7cBiowH6w/MSbBRAdZDGQOfy6jXSBMx7Ou0PePNsxkbMBdqH/pnS7bj+rAhQGggG6H0ZeURc/DI85w5GElAeCZmChQC+1VMXXpdMOdGf0fqIh6R/MhOcKA9ZF4eOfc6UzEesuzjyTcKnHHJu4fXBoBvOOcilhwyw+PAvo9NwGOys9Evd+XstAQtrE9uOLETWB4CiwcLCyz0YtXqVdq0ZauS09LV7ckNBk58OSrYZXQ2IvXvWn3+fTBnHNKYHo/q3oWjdMuYD9SifJPWJh2ttx67VKc99pPmP9HbQMCDN99m/gDMxISJb2rnVdfa9ZuQaNE2B17SwZtvjaav9AkvqOj2O9RD0u/jxtpaklU72/rWp59+GghSr1urAaefboBn35N6q+eIf+meYa3t2WHTseYDqn3y6BRd+OQI3fL2FgsNve7CHrbWfVVrjsonJpoBknVynq3PYz4MirDhtpvUrElT02QGSCf8gvmefgZ4iDF4MP+gfbb5Ii9PtWpmGfOTY94/+W3NuepsnTP1U425MLjmjvvutrFWq0YgOUDYM8YS+rCMZUK0MZAZA7x25e6OjF4MVNqwpKw02gxhHWW8Mhbr1q+vavfdrz+vvNJEuvdefbV233+/6j37rF2r5quvmVA5hjGGdNs339DBRx+19qdMe/bk6qGHHtSUyZNt7UNzkVft2tkGCu4YfoX9//Wg0/X8Z7ss4crBS6fbtZKTg/n1hpHXa+aMmZo+ZrqeaX2/Fpy/XAMHDtTHUz+ypDKtWrW0eY1juS7zIXPlL1cHmSm7v9Fdi29dXBU210LqdkmPgOmdkqz1X0+LQnybnzbU1ojfH/9Vdfrmas/KugHYgOOJH5eP5n4ArXmoaFuttPP5DuO353nX6vsZ79u9ASABkADbABMxkgnjIWSZ7zclzFdGZQA+5uUGOnaRrhefcV7DkM9uv3VWtcRk1cyurfJPRhncV6l6+sZ6e5Cx1wFD1yF0dh2/u0YiAJ+DfK49SNkoK8dzHEdQpjijzgFBZwJ6iLSHUnNNN7o9RDge7uzJPxwApEzxzNQeCuz39vBnyshvfB8P/3UWZByM5LMx+nB4j9Sdc6M/BrolpgWgr7MRHTj0sHEHL6kHnmnpvM5qPmBjFJpt94o7EHQ5D6PkAR2QCMGbOsqNQtP52Z/LQ6H9+ew5nEbHNeIswziA6KAmzxpnYvozxs/jhrGQZwAfXu4cecZnb2d+iwBFB5D40gGvaFaNfeA3B1gpAyCZA1vxZC2Ob/DubEEHR3n3xDmuO2gDOczGyxJCHXtmYI73zMbOCquTFAB54CGAibw3CO/lxC0vA2UENGSccY6H1zqQ5yBXyDY9LNGH3zuetMTDvL39ub4nR3FimQNRcQDYQRq/r9cN12P+8eQsziwMOlAVM8+ZlJzviVkcRHYtxHhYsjdbHBT0MjujMs7Wi4HQhyXD4XueLyQQDb7/xiCSIbR/ZvdCeyccC9Q9x8af3/sz/cOzVdOefQMQ8YtH37L2HTR5pK2BXw95V/0+GWHXn3/q+1XJq7iHg1nexjybh0PTtjy/h6FTbtev9HpxsNjbwEFo3sNcJTYnAxaXFMt0BTkW3USAQtfwrHD019FSCud0xkx1756ipk2TNWMGwoNJ6t5nsLJqZWreLHQTq3YMLrz4bX384b1hS3ljZOnii/6hDz96L6xI7n2yVOHiuxxOp83VFZc/aUyw/PwCffgRqCgvZ0nm6sorbjPwqU2bY7Rv334lJabouhvuCAZtg4YBU3W+dEK34/TL0hWWvdk0FXl5n+4rtf25sVZu3V41vzi4nC91yT5aSyrXVfUBgFkiWDnG295lKVzSIEvquKeNERU2199t7XZsbjOdd955ltwUDUL+3njjDX1WMd/aoOu+tuafAfSt7bQ9SspzQrXOxvLDJsC/HzHics2b97WRMJBlWrRosW3YrlmzVrfeeqvZdtgp5557rjp37GR+ZMf2HWyDFN8bPwrbBjCNBHTYSWx24jPix6ORCIOR++3JzTVAEZ+RRC8Ab74J6xI6nmXe9bmxfTwSC0CRBCONGjc2H4R7oYnINfh8cu/eWv7XX0YWAT/48ccfza46tV8/bd+yJUhAW1JijESTFAuxCmx/i4bbt8+eg6zO+FOQmXgGMBfONQwixEJcXg08AlwCW5e65rpsanOssxM9spXjCNsGlC0vDdYbJJMAEyGrYH8T8rw9J0f78vLMpyUPyUnPrNT5r8zQlhub2hr06LVn6bWKt3T63rO1L79AFQmAhUVq2qixaqSmq2GdOurVs4dqZlRXUmKCgCyqJYUhzZVJBpRXoJ9IYlRCrqslWOQZwGYlGv6V0oHCQuXk7olYitt25Ojgh9dHCVmCkdPU1v4IUOSR3M7wNcvXa38vlhK69uxSec899+iMAadrz65c3XLjTeZgECJEIhYz3MvLDIzA+dm4eaMefPBBfdfzJ1tEn+7xuAadfZauu26kFiUu1bopq3TnHXdo9nQ46FvVvsNpOvPMM01DgJhz0GtEQnknIy0V3b5DBxMUbVi/kTmgX3w5V59+9qmOb3+8AYoY63+dvFp9Vp2kp598SjUza+rXn38V+XQIlS4vLjdAsjLMIOtOrAM7zvQyTT60xEImm7PaIkYZTKxQH49KPSysL8aGc028wwDIkLkWd4qjkNQQbIxnzY0z7QINvIooVblrKJIBFuCjINRyotyg6oAvlryFtOYHDpiDBAuE0CgALddGY+DYK0ysYDZSfr6d4wAbA88ZfABAvBgs7BLgeONcMpgIU2MwxcNsHUBwBhrXZdL+8osvjEXZtHlzFYZsNgYcDtlJvXtbohYHNRmc1AsAKtp+7Aqc2KuXPQ8On084OHx7c3ODsoaMuQAEKYtARNfJtPBvY5UFobq84iHGcZDD25J6ttEZ11CMsa/4PgL3YqzUiD1ovwf1fySg6ABOpB0XC0P15CcRKBNLdOFsNAefqV/XfDD9vpAyzoRJchGj8pNNqkYNA6q2Ibaan68ffvzBGIrskJBUgrrOIOlJYaEBgQ9vut8WsofTR6u8uMT6Fe3NjhALi4fKMmFXWNaqoD6duei7qZVl5XY9QEHuS93zPyC/Z5vCieWZmcR9ImfChM3DAsaO0a7du2y+YewT2ofeWZBhN0Vr165RSVmJZu6YHYXu3HnyHcZmhDXG/fJsyY9IAAAgAElEQVT252nb1q1WvvlN5pt9M+bUMerQroNNzmiuHao4ZKxmgAhA0l179mjJsuWmQ0lYMgvDrsl3q8a5T1gYOAsrWZ7ZCdq/f6+dA5PNsymTuxq2Vc0amcb23JmTo5TEJMvynJGeZmBiRnUo/mWW2Irnon0qKiusjhOqJWnr9t06dCgIl/cs24DxzBUcY2ziEKRz5qAxYMM5DRDQdvZCINfbzccM73Z8GCrvoKFvhlAfcc3QiInoDGBPdkIHcPZh+Nns6HCsxUF917GNWMI+vjxBUmj6ReMulowoniGa+7kEQlV5S61uHOSMNnXCpDQ+9/nGhydpsnu5/mOMLc5cQsgzSXW4FglFAIxNJzRkosK+raTs1RJUUFxkWcjXrV+nLdu268L73tR89dWaRxodlo2aftj32dX6YXQ7K5KzE3l/+o8ndPfxD5h24ohnv1X3xb8pv3uGMvMLArYAhucD0pgSi0Qy/4k/f9UHOAv/aTLpXW0bEQBXqeOfD7LCo6dz9z2qNvY57T+Qp9FPjNG/Kx/V5zpTb2ikrju9vpX12suv0I01r9OgD8+zemYnmTrA0IPhjNE4755Pq7I+4tQtlsa+cbfumTrOHI9Lal2tKTPftvsf2Cndc/stqpVZw4zAo1u2sjWF8ce1ycLesHEjY0yTNOXAgYNKT69umwy013sVr6v8jUQ9k1ChlTffYPP5UWOf17pbb7Zd9PTUNO3ZvdvGLzZKdlZ2sEGWmRmxqgsK0RXKs/mO8co89dySp7XrC+mxO++MmIAGSidIaaMfVvmzz9o61bVLF23auElHv/KyPU/JE/80kBUjk821b7791pKtELqNbiObIYRZIYHA+vz5558bEEx4c5/Zn2n5VSOs3R0grPfx+QZsAeC8e/JC0xRKOCTt3bNXN910k6ZPn27s8ffee0+162TbnLRg+IIqJhBGXVOpx5NdbW5dfOeSwHEhnBGnOowY6z3yFP0weoF6P3mKMUErvn1R+V2vsM9EfTBn/fTF92rbo71WLlpu7Vur7n7l/ZFlrIs+WfMtNBtw0JlxgGPsZnu4sTP8nGnGcYCPu856R/U/u9KYkejz8H1JTlpEImnSequ2zWsalBvn94hst+fknavi0nK9N+13XaIpdh2AMAfGduY3NNAHrUhnSPpvDvS5NiLnAdQ5E9H1FR3Moy0cCHRGYcBrDABUZ0PyjQOKXhbXcYwfxzX8e2cgxoatfaQ8vFxb0O/n4J4zJW1uDcOP/BpWl7GwZf/ewDkHxcjGmBZAd544xnUYnUXqod/x0O0425RnjIPKzqLgGGMwOiDjBQjBHsKF48lv/GdnJv7/AooOksaBozhb0QGfI9/9uZ2dxTuAThjqbWUol4X5e7i1jW2yOoMfpIXsTidCORDnIED8fg4aOmDkSXBc68+fgWs5eOBMIj/WWYoO/DhLEUAoTsry0GcHcV1rEULJ0nKpQVgwB7woE9fgPswF1CNZmvkddlqciejJUxxsc1yI+8fDl/nd82JQaQ6ohvOQJ4my+zo7kuPiQJ2DvHGGa5wh5+BMVWcJPjkIFr9/HPTzY/x8bz+/P+8eKcsxcRAxPigdnOR86slDwik3dd1WOu/mWwJd3lB+6OuB7wZzF8Av/YTjjmTSusPtdeHzHe9nSqffcpWttawP/H01aGLE1jxp0oX228/HTKtiycUdea8Hvou3hTM9eT4H4D2KmDaHhQd468lkvN15ZoBJ+hp19kOY2dnr3hm4ft8SR/jjlV4u1UmT9mzUyFtaaNbHBdq1C9Zbkk4+Y6gWfvlIjPLnHSA+uHwAhwM2Qi/5noJ4NiBHTrN07bXDzex86y02AIPY8auvGam330JTYKMuv+IBsztaH93GyEfVqiXp/vvvCSoHUN5x0bzwns2TpE1UKBWZJZEf0YHBNOnoBvW0rmB3laRBvD+GTN22xY21Mmm7Ffnk8s5amP9HlQ6lkywdeI+xWKfe9q7ZSY899pg6d+5sthfgG34d4cRbO+2tSlbliZnicgVc80RpWrMpltkZn/yoZkfp559/MRurVq0sC58GDCQxC79jT2HrTp86zfwwyCiEdGM3gQEgjUU/5H3GjBl2DuMAWwkfvlPHQN4OfIINeEhBP/30k51z6qmnGubg44br08/ZAKZNeCfhSWl5mS66+GIjngGCAg6C13AtfBlASgC85cuW2X0BQrHNwT+wydjMBXcg0hPQ0bUYLcNzSkoUqmxRqaHEHMlX8GvxdykrvhTAKuMbQBP/jufHtsROxJY1kkm9etG9XfaNSDQj3BQH0XgpSckmrQWgSF2mVk83uSQkmL76+mv9+PNPuuXVX2wGeumGnsqolmhtMOfpC5Tc9y4dKC62qE823Zs0aqTsj4Yp69Yf1Lb10WrYoJ5q1MhQQWG+sutmm/1cPbWGKisqVVlRbr4pPin2cSAFFQCKpRUV2ncwXzl79mj3vjzL9rwtJ0epU4aaPRLEXwQ61AYm+rD2TTCf+31u9U2lcMMv4eHHRleOHDnSWDQjr7pGHdu3N7rtB5MnWyUiOF4tOUkFB/OMDUeHfvZfz2rZsatsoh/f81/q1LmjRo0apY3btijnntxgV+O7cJWslaVrL77COk7749tbLD6dDidl4YIf9PvvS/TZ3M9s16Bli1bmZG/eslFff/O13hv/gW7/582aNWumNg7ZphN+6aq2xxyrwWcPVu2s2jpUVqH69eqbhiICpBk1awQswcrKwHFGf5DJP0ymYqKehNsSchmyVNy5xomio7iumNVXGOZ3mJZeXAvRM+7GAKbDkrocEfLnwKUDnL6WOfOG/3GcTPPQQ2srKw2Uc90vFxlFN9G00jIytHXTJtMVKD9E61dGiU0MUABUDEMgqQcGDIMbtJ56cISdevMEBnz2bM04azhPJ/XqFdGKPUMxx3liG1hbgB8G9lVUmBirhy+nVK9uSV1q16unt15/3SZJBrsdH+q7wZykb/EiE5MnawHw9OzZACUe0m73Liiw+zublAQJPK9p+oVp4iOGJtpo6ejUVbGmIjDP7gqSTwYyFzEFYIyxr8Kw0sNARU8GETYkIbmuoWhtDIstxghzRmUEFHrSHYAa2ilkL3rbR2zMkA1JHdN2rjthuychWxQh5MwaNe03nGgANkDFXxb9aseQ8RgnslbtbAPeAGtJiIR2xOMP/1Ppi6RnvnvG2on7M3GSRRUgjTECy8hYWlbGQNuTl2sqMmEmALBVrx6FLXu/oyyAnlwHpgwMSk+aYgkZwl0lysfnLVu3WFkRVgY469aju7FxvvzqK5VVlFkGuulHzTCDaNgxQ43OfiD/oHbm7o4Ww/favqszvj3DMm5lVM9Q/379AxDpUKDxmZoMyEmVVxjjcPPWbVq6YoXqNqivglcHq2jom4F4LzTxQ4dUt24dde7QyZiKBfkHDRBEq4J6oU/SWwhJBJIuLytVaXGJhT3nHzhgjO1WLVoYDR3gqHbd2nZfMgSXVZRbBvvyQ5Xav79QlQr0DX3jw9lWcTDRniME3hjPjJFIwiFcDCk77cWmgvc3BxQP05glTDjs2wCK3vd8Y8Tv5WHUcfv7SLaiMSP99T+ylEcbHPGLxGQkXJfV5gRnVobv3N/nF5tHQ2a3b5bYBkkYbsTl6Wv0e68/2pw+6OHUzuKuYmeWBeeUlSn/wEHbAT6wP8+ynzMXMQ7M4E8MsqU5oEjiD/rrzt252nfgoCpJ0AMLsrRUxz+da+wsgDv0FT3xxrbRGcZW5DndyKJfAEZd9MQYdSGDIIYi4U0/S9tGSTUkfROSH1hZ/1+vJpPe07YRlx8GKFp9/uMuJb36sgFihLFMGt5MWzreovsfeEAvv/yyrrxsuN6bMtmMwfEzNuiXDx/U66+/bus2dcTzz6r/kbEphs0YoannTQqckjek078ebM9TVnnIWIifLHzf7PAxS6VNt9xs37Vs3sLmigb161sbsOHAPMR6n19YYPeFZb116zb7/FqLF8wp3nuhhEy7v1bffJPaH3e8GUp5+/erdq1A85Wdca7viVZ4ZsuqnZBgMhv0cWRX2NBgI4XsyvR1JFzQW0158EEVjhljgOTGDRsslJpNibv+8Q99OOVD21zBsIfR+f2C7wMgcdcuHdWiubGx2fxo2qSxGZQv7hyrcwovCPtBifrNIeNl8PryzP76vsHXumfic9p45WINeCdLN77xqgZ+eqb279lnGzaW0T0pyWwvdvv/WLrEWIyrHl4VXMTZYGFSgq5PddLv/14a9Jkwa2pG23wVLM5UYvcgbPPprAc0Kv8ZnXxBHy384jtj+bU5pa/+WLBY/TVPX2uA+p4zQPOnzAscScJnswKg7mQtNGAN0A0g0fUELbGPRkdahoBEAIlkLbxKE1Xngn9ZcZdOm2BGqoXR5jbVKRedpNXfTNfOtQ0D348O7Q6/k1uaSufNG2JZC2cdmKVRPR/WJ3PmKPfXLw3gsjDs3PYGfjrLzUNSPZzZWYyUgR13T+ZC+f0Y3j381UE1ZzN6ghRnKLo2o7Mh44BiPGzXgUkHWrm/M/Rca9FBRgcNPcTa311LMWjuwFulXBGbz7MXL09Sg/Y5UXZpPxbnwIHAeNITf0a/Xjw8m3t6Vmye3Y8xHaX8NDXIzInanuvsfKmhdGugj2llA5gLgQlYgR5aHq+bODPSgdQozNmxBQctHEiKAzTu4Dizytle/O9AkYePOkgWCwn0hCve5q6laGWIsx/DMRCNNwcnHVzkh3iWY7+3g4QOXDkw58/ioATHxQH0I8saB4oAgPLCBwc85PniABllAcTgO2fFcW0HxAC7PMmJ1w3n0MRxRzFeZk8u4yAt1wo6cgC2Ab7BZCZcmTnHgUQ+xzMpx7URPRmKZ2b2UGfXzIxpXtoc5+3uZfU2doDM68jDep1hGce4nFUTd4ydgenPU7W8VJHmuDebM62ls269ztY35n/W628HAVKFQCdAEPf38HEHhd3R5r6utRiTBTztgcvNZmOdwnb+Yshbh8+B3h883NzHhgPZRwKqDrh7iDnlczDd28B1Mz2ztieFoR0AFiknNgftwGYm568LAUVYiqlhJ45jh9ynIi7kyBcBcpyZWaJnnv9Q/3n9Fa349TPrbKedfZ2yamZq+uRrNfj8CZr9ye2xtPO+sDm6SWfmu/265NL7NWXy47GMNFDoz0TQNKIGX3TRQH300bgoS8T5Q++xdpv68QtSrc66ZthgtW/fwWKTysoqdN99T1d1MkDFPU5JPgKlqxMLxw+Kc1hCs2gcYQ8x1mZI52Wdphkzv5Eulvrt7K5OnTobQ/CHVX8EY4WxkCf1OqGz4Syr9m627/tk9TA24BNPPKFhs69Qt+XH2e/4/diV+EvYNX9mr1Wn/W20NHNNMIZbSMesaq7VJ2zS0MJzjN1Yt249de7cRaeffro2bthogOLq1WvUv/8A2xzljz5I1MMvP/2smTNmqKigUIMGDTJbmFBhsjzzwgamLtn4pAyAfJZkNCvLtKtX/P23cnft1oD+/SO9cQ95JqoD3AcQkmdgDGGTYY8BNkJY+uHHH3Vo6oXq/sx6s+MJccav4x6chz2N/2B2eV6eAYpEt/I9fg52H9ekXHwmRwSAIAxE95HBOkyXkXDrMNSZ5+QZYCzyzj0gNXEs5SCS5s+lSw03ad+uXeBTJSUZHmNJbMNEtxYJmVjNyBwlRYEflGbJWFKM7MMYh/D2y6JF5j/wvi9vv8knAaTWr1NHx4b+9o+/LdaKdWuVz8Z+nToGKDasX1+t3uuhXVf+oaMaN9IxrVupceOGKigqsOhDAPJdObtUUUrC2HLDEvBJg3Dn4A/fpKS8wkBEGIq78/K0N++AthqgeIHZSPyx9kdgYnxdPXIjIz43BYaKElavXVlJJXHjgrwDeuO113XDjTdYxbIrDpOJCty8ZbNV4IsvTdD87+Zrfv0fgwmnXJp800RdeslVQfwVg42MZH0AFZmdglWqW8/bDaQ4seeJ1ok/nTNH+/flqW+fvhoxYkToEFcqu3ZtHaos1/gXxpuGIoyeTWdus8m9y/Pt1aNbd7tG185dDVCsnV1bNdLJ3JOh8koAnaSAmeahzqGeHR0A59KStoTOJ3XgznWcvXJkmGt8vbGQ2dAZdKac6Y+FOnEWihiCmV4WP59yxRltfB8PfaaT0xaZtWrpwL59qplVy5idO7ZtC8DOMIwPcMFD/cwJhm1Qney0AHQJAWsvBESd1cMAcWCVdyjADEwcKAYv1+E7rpMFnXr9+iChQWKipVBnB4EywCZt3KyZcnNyDODhmahXHHbYUSeffLLVrwNplrk5P18NmzTRxrVrAw2zsjLbZaAt0KAigxKTgYcB47yhGWdh2oArsDFDkJX2gqVnNka9evZMgGK0AccyoP0YQs/4jnJRTuqW3+nHAI4GzpG0Bl0vPBdVCwCHMGN0BC57SGcIvJgwa1mZnU992bMfOBAk10hJDvoHgEqYXdfKVVJi1zUNz6QkK4c9V0aG9u/ZY+3AREbZOBbAg3qjDYJsxQU2iVLXTJbs3hAGSxkBlwsKi1QI5bxOHWPMIGOwas1qNWnW1Cak3XtybRI97fQB2rRls+llrl67RneP+0pti1dp/KT/qqKoWCuWL7cFCFYsBpQn+ElNSbWkCA72kIjE9RQBkmxCNYnKBGMoOkhufQEALzXVjie5CmxDwB0WMs8aTRkTqiUYoAhr6b/nvKp7v73LrtetRzcLFeZ4Fp5dubuM+UN7QntPS0+1sO7ktFTVa1Bf69YGi9L7rSfptO/6a9CZg7Rs6Z8GakD9J5M99cjiAiONtt+yfbvadelsu0gsLjAMMzIAFCtNR5HF5sTuPe2+6KVZhmY0QlJTrRwAi7CUSEKBdiILM0AkWm8lxUWWqKVx40YGjKampVpbAIKyUKVXT1NxSZkSEghhLA70SNPS7Bl8zgIA9pePL5vLYqxBWKj0Z+qW3yyJEtmC2UjwMOcYoO7zk2+cINpsc1KYxMrZv/GM0RH7O0wE42Ckz2u+oeMMyjgr0sYaRnSYrdzlJ2wtiulCekZqZ1Y6G9JBep8XnNkdD7l2JnI8nNl0RgsLzUjweZFrWb0kJ0dZx2lHFmHT52Osl1cYU5XzMQhs/igtMSMgKSVZiSnJNrds2LjBQp4LiktUVFwShJ2zqzg2OQp1JFmFgwRT7j81YilWMSUr9dzGp82wJ8R3NOtna2nXm0HUDC0TzOqHvx5eU6nXfngrCoFuMPHtqrEVJiXpO/ph/RiednJlH22ddosmT5mips2a2iYhY+4ft96mfteM1fC+9cwow5jDCBxb659m/PZZe6YZsp/f8YnOffliqw/q8Iu2M7ToSalHotRv8Dk2x/WZNlOjm0vnnnihen74sXbfc7fpkLJWYywT/UD90U+Z11auXqV69evbpiIhIswX2BvvT/lQEyTtfvgh1fvnk1X9/8UJ1jaEdGSkV7esz4D2tA9rgQO6zVsEmjA832+//24GH3OPzcs2XtNNozjj0Uejaxc//ZRytu9QixdfVNmYJ3VMm2NsTAFediCSIjNTb739tipVqZxduyzrfPMJlDJ4rbphpD3j5/1m6rlqE/T9999pds40HfhOqpkqnTV4iIZ+XFfvnLnOwEc2ZtLSUvWfWZt155CW2rE9yC541VVXadasWRaWtKT1bzpl5ylacO2CwHmPh/mFIMDpL/TXrl25Wvrq0sChx1l05lOYfbTnbb3027cLIvAJEAjDseeA3lo171MDrgpyg0zMGS3yDQQDROyuxdpzzptKnXOHnQsw3urix/XNh29HYJwnKuGcKbpE92isHZty1pNa/9nLekyPWQbpTgMvsL6z4LMfg0yWN/fRvEe+C5wiZ25huIZhmf2m9dW/ZwMaXqcTtz+mEY2fN23HTbktDEx0QAzGGWAR4JkDWQ4cxrUInXHn7DkHB6kLwFAMag/xdvYiBjZAmwNjzjy0uSQMTnaQM66XGP89nj3RAUcH17g+v7uGkYO2/I6J76HQkUB6DFiBCejsQ9ey5L6c4xmt/XfXaHS2o9/XQTUPWef5v/u5r7qduDjSd3JGoTM0/Rr+Hmdycv+dUxuqwbAA6HR9S2eJev2aZqEDVs7I84Hk/8dZiv5byIaIErI4y8fBHAeWHPgICU8e6sxlvA1cN9H0EuOgYhxcdEag4xvuWHkZPfSZC3vZOIbxFwcK+Z3v4uG7lC0UtI8YY/zuknS2OMaAv9jYsHEeB5ZC/TTDc7gG9QIQ6NcD9HJQa2KMqcg9/FkoPwCTJ37BhQMoccCKcnm4LWVxMA+QBDALQMVBRb5zVp6zLD0LLud69mE+A7DEE7YcyWyM16OHN/OccYDUQVs/Ns5GjAOKR4Jx/puf10JKHFBume4H3RCGH1/wbtD7vI6pJ2eS8jkehu+OdgjYnTH6ajv1y1vfDhJnPHZ1tJH47aWTqhKlOJ7lYGQcVI63j4eIe7/w/+OsWe7tbefsO2eIxrUsCW/me56FdQVmorMX6fd8R7/fZhoYQchzVBFeYO+kUodTByBurLLSYp3QpYttoC/67RfVzKyu8tISVU9PVc0aGZprIc8+cJ15WKwLL3pSH3/0zyPENH2QNNSgsy7X3M/QD/QBQqdeqSFDRmrmTJB376AuBEql0LF4yLW6YNjdqp2N1EmC3nh7mlQRT63eUN26ttFvv68IOi4mN5HabPAWSz07ttWvv69U146t9fuStfb9iW2PN5tj8xbuo+Acxg5jyOeu/dLJ3Ttr4dY/gnHkAHMI+B6T0Ew1atbQb83+1qjj7zDwcNKkSQbc8RnQDZkaorhIzvLII49Y9MMPdZdUjcu6UpeVx2vJyX+r+88dzf7EnifyE3xlzuw5eu65sXr77Yl696Vx6tC7v26++WZNmzbNEtCNfvAhde7USW++/obuvfdeXXTRRcZGBHRct26d2TRsRONH4LPxG6AlYCE2LBvvMCixzdl8xnfFDmNDmnN4h/XIZil+HLYlvhvJ52ATci2YiuAH+C0kQNm7Z48lUoHUhJ/kkk4WpVdebj4zNh8v/ClPvOtgIXYkL8qEbwRxxOb+9HTz292/wh8xUkaom+j+kydqBJug3CSesTU9lCvDL3F/KyAuVRjD8FB5EOJMhBOZt7OykKdJNWIeYOKmLVu0fuNG88l//vVXTT3xQ5v/Xm31gkUEwVBscdlYFUEE2rrVbOPU5GRlpKRpT85O1a+drbMHDVRJSZEl4q3fELZkmo5q0kKb1m9UKRrjqrREoEZcCHNcpGdkaMOmLUokuifvoFZv2GA+y649e5U+8VSzq1jHD2Mn+hwT32xyvN83o3ytAVDctn1zJQg4ukSr/l5hTnfLVi1VVFysVWtWqWu3rtq6fZtVSG7ubq1cvVJD/7zYJqvsXzI0YcIEXX7ZlbGBzOzjW19MGCF83k4ad90zpgewN3evXn/tNW3ful3Dhg7TsAsuMEeMDKm5+/YqIzNdv/3+m/bs26PXX39Nf9yx3BbdLu+112233KqO7Tsqu1a2Cg7km5NSK4MRH2SddgfNw+88EQDOj4mAOuswzDpKZzfnsjRIkvB/GGhuxMRC+jypAD9Fel6El3nGXjp/GIbo5XHHO7pcyOCxa4QJPyibA5vVcV4LCmyyMpYeWnkAMiHd1gFMZ1gy6IpLiy1LpzEMQ6YgzraHOTpbx5/T2H2mJ6eAvZOYaPeDXcgAZqBv3bLFgBdAHiYZBhYMU/oM5x/VvLkJ2BurrUmT4LujjgoyK5E1s3HjQAyVJCsphKyuNcCGc5gQmDA4jt8BNJkgAMyYSD3xiIEipaXBDkJSkjnxHgZqgKGBeQlR+DfPwYQGWMk9ndnEeUxWhFO7pgL1xndMvjVrZkVsLquUWFgnbRTPDOugi4OHtE31jHTVrBmGIoeZZG0CCjOcOtBNivf8vLyAYp2SEgC74Y6Ih7A3bdYs0uQkrJLnx9H0Nvp7xQpz/A3MrV5d9es30IGD+TbxM1kjbgtzBo0vNE7btW9vSSQYy4BvhBHjcFOnaJky+aUBhiclmQYY7U4yIPoeC9lxbdtaIhL+9wzIBgaG2ewAz5KqBawrY3GFIaXG6uK7hAQDKAHTqFecacrOO/0VRiJ9nyQX9A9esHJgK7Vo0dzYlIA8S5f+occz/2kJIhCV++8pL9qkuXffXqUQWpycbJnASDAy49jpdp1zlw3RrA4zddbis6z89esGYZ47dwYsXcIB0jKqq1XbY5RfVGQLG9md6WtoURAibaGUSYmqnpZmiydOMVoVMB0BHgGm0EsEjCotKTYA0Rh7h4KEKQCNxs5MTVF69ep2f0JmTfM1NVmFRSXKPxiEYqCD4qCZs60jgDBkSDuz1xdaG9PhJgr1aGG69KlQbsF3w53ZGB9bzkIsLSm1+jJWd5j4KGIAelKWI7QT/6fsQ7jo+tznyYdsMQ9Z0xHgHF43YlGiuRluCv0vHUefP33X0RnIPhf7uXFAkWNpC0vUArBVu7bdw8LJw/Bol1YAYKYf06doS+qUtqY+MBLoh2go5h08oJLyMuu3MBRXrVlrizM6lMylnHPhv5dYMgqc8JyHUnTjkx9ZWMH0UVicVRqTjA1ovzAUUx5+1HzA81+v1K/XBSzpHkMCI/S5luOs/KzFOVdeE1uZqj7Wfv21iDX8cNkoTRl9sbITPtQiDhn7LzPmOB82d1Z2llo9XWpssnbH1lXHTp0095Hp2tshYAX+fOmFVmfzj5qrC4uuCHaJk5L0wMRJ+oL9wqHnRuvtF+1maAwEAkkDJfv9p2FDDUisX6eutTubHawlzCfUEX0fTUp2qlPT0k2ovPG4cdo9apR9Dwuw45tvad2dt9vcbgZkJmzH5iovLTMWMDqmaPcAKDL3MV+wdjDvsbECE5L1iGcmszNrAG1DkieMTF4+B7EZQVnQfiTrcaISNOTcc802WvD998ZqJInNx9Om2u5342ZN1bxlC+Veif0TvDJee4U+UFAAACAASURBVNmAQHSGLr74Yr3wwnh9WONdc9TObnK+Hv5wux4akq1eM3vr24HzrE6TU5Iss3hSQqIlr6E/EIr017Xl+qrDS7au/HHrEnWc0ME2/+Y983WVY0IWTltkpJ5v9TRAlvN/fuMnO+bE206ynwFAGfvLv/kyAhT5HgOywxmDbF3ZMHeShbECvMQZfM7uA3Ai/BkQ6bem3dV8KygA+MFa+57XcYNvDHQp54yyfl9+3uvKnHG5XtGNunBQF+2e+7xqnnazfv8mYBru2Vq3SosOn4w/nLEwxK7Xsp5KTEpW31NO067RwzRNTQzk/C2/uz1fat1ilWxNU2rTIHMxCUc8Y3Nc+xCwDSCUMgX78IHeYzw5COXhBdDmOpHers72A6zkM1dwoMzBVP/fAcygWQK0wgG5OBvSGXoO9HFNN+i9bRzwdL1F0zIMfgwc1liIsZfRy8NhzsD0kG3u6aHVDihyHGCa6x46AOnl4XcP4XaQtWJtkhq0DgDDzvrD6pbP1A99wTUmXZ/S68zrxoHgKETbQQ+vcAew3CmPhwAHFRrgEXGtPP8uDk6Gv3vot4OuDuYWFGcGoc75IfPPMZIQH4iAIg9bdsZbPAcFw8BBLmfVhWQLA8YBZRgeznp0oD8OTPIdGAgsMmf7uZadA13BcJPQT2yXVCVV5xGivHtiDs/wHP/NwUS/r4Of4DAsSf495hc4DedSLmc/cm9PxOIMxnh0qid+8fdgcqgKgaZuHASNJ+Z14Mzr0Z/bGY0OLvpxvDs4Fg/n9X7hLNA4k87rMA4ehvNmxIQkLLxYGnDflZE24rx/vRMAfu5Eszhzb+rlCD3JwU8Hc1/8b+47b2jg5dfoi+ffCvoBbQDQ50w37+deLn73vud6kHGA0fuXj//4c8V1Ef37+PhxjI3n5ljvk/Q5GIpONOQeAIueDwWVI4K3Khw5CP8PJhhpJzcLOnyP068Vmv8VZSW6/Ybr9cHHk1VRWqyF857TKafdobTUZGVUT9OMaSSGdOSfyuVzQLEfduGlmvrxczHhR+4bdNahF9yi6dPYXMzUTTc/ZRtyE164V+cPvV2fTH+rKi45o61UEKboPrqttG6jzjt/uMkcffYp4HC5Wrfup7Vrt1TpMxotk+xz+6VaraW8/VK7LOkvZ2mG4CJ1tzMci+iV7sxX1y6dzUZk7V26aUNQXBLS1Ao7qLMSk6QebY7Xoh1/64QmHbVv7z47r3ad2lpc/JfuGHCdAXiEOKMHjW8MsIjtif2E/efa1jw79hm2zdXXXquZM2fpi5vna8jbg8zOItQWLgwSdStXrFSfPn3VqtXR2rt3n9m9d9xxRxDuTKRi9QyNGD5cr778itlNl156qd0XWxmwj8/cB1ARORdsMaTsANtcYgy/yBmM2Ik8F4nowBGwq7gWNhr3wzfgetjZhBRfN+JmnXz6CWrSuLFFZkAWAjtYu2aNhg4datGL5vOEyW6NqBB+xr7HngQTMVJF6Lt4tKeTHDwZI76PRytC3uFlOEEo0+W6i5b/gejQkpIoasSJEh4l5SSHAFeCPFJsSYOpB+zSLVu2KiUlNYhwSkpUQVGR/a1dv14HC/JNSzF37x6Nu+NZPfv6E7Y5vnzNau0+kKckIjvz8tSgYUPl7dun7IwaKjpwUAO/6qqGb7fR5s0bVbdeHdVvVF91suuoZma2smplad+ePYYvVKusNF+Vl/mRaWnasXM3gIRld964dZsOFBRq09ZtSpp0VgQoRmuyz03xzQyfB+Prse8xACjedtvNlTjwxx5zjMY8/rixatAv+3P5Mn3+xRfq27+fTulzqnJydqiouFBdl/eUnqlKJX9cy1ZasfzX2BaXxwT4ahDM2t1P6qMTTzhRRzU9yuL1d+/cbaKVvU7oZUlWYFzVqd9AaRnpqpYoLf1zqUrLS/X0009ZUpZ1D2zWSRN7aML4F6zyEioTVFl+SOlp6crKzDJDuqi0xMALB3vMeQ4ZZ+5YO3hHh3SNMQ+VM+aia9h5GHPITrNWiWd5DucTv24Uah2yH5wJ6Rp9XNeTi1iNeChfmCnIAE9AqerVgyy+Iars17dMyCHrDRDIO7vbX4BkScmJlsnXrg8tF6YbIZGExoaMEgMOQ+acax+6s+16bUwyniWaBCv0DwYtGpgw5pgYQPOZTLgvbDcGJGHLq9esMWqwh2gyKVBe2tdBW3YYcLp4BjQVaQu+8+fHaQIMiWufAbqh7WjPVVoaMBdhcQEGw/5LSrLzuQ51zTuCrsYq8qQ2IUBIHbtGAufCVszMYLcjK9JsNMZdqB1nbRCCNdZXSkrsNw+RtLbh2KRqlumJ+o4SrLhGG0k2kpPt+sYmRcchBIdoh3iIK/XpgDEp6TmH3RqYovTB1m3aWPltMk9NNeC04lClAYrUCSkxtm7basK1hBfz/51l/zCj4b6JD+j49u0M1IJqzjXIrHzgue5KuvFbDT3vPCsXOhmvvDxRTz31sGV9BxioWaOm6WiSqAKhVyZPymFsLhJVlJbZAoFOI4udA6iwD3Hirf1TUyJA0R15FsvyikO2aK1Zt86uB9MTcKBRo4Z2LRYfMj+jobj4t8X68e9fdNvlN9kO2saNGywENTE1xUIot23brrmdP4tCA8//5XzTWCsrLdfBAwcsM3zjRo1tl6927Tq2mJYdKldeUYFydu+yBRVmGgztgDaeYPcnozOAa8BMRvgWEDVgtSJ+S70AMPICUCTcGaYibclOLf2F65j4b2KiJYiAqUX7wEQ+kJev9PRA05R+ST3Qfr7pwZjwzQFfWGlv+hsLJCC5A4e+i+asZNcUdYbpYfqEPpcFuVSCBSic/+J6iL75cOTcZNmXQ+DSmdPxjRxndTMmXLIgDhYaczvMSBbdP5x3HYx0VqbLFEQatLHM0j63xceebyBxfYwzl01gTjLWZpgZ2o0Jq7ek5ADUZJ/vUKB/Qh8FQEfvDw1F2KUHCvINoNqRs0MIGxM+QD/2vs45fcbvjMItyYqLY/7ygxdGeknPjXxKRS2ldDR6bpWWj7OImejFHiviAoXj/mXtbMDYVdeq0btvW515chY/ocZ//2PAPWPr8cSHNWaUhM7i9d9KY/pJRf98XAsWLLDnJvz3xi8aasSU99X77f6qlV1bBw4e0MLkL3RiUf9Id4Y53BOEPffOJGNMjr5WGvOmNH8oaGfQX75pMNucJUKdef168UXWL7NrZZlhw/wBW7BJ0yamPYmhBGsQe4P+D3BkjNz0NGOos5a0fTnQMPTXzgcfVJOGjWxMYbAlV0u0slkYS2Gh1b2t+Q8/qJw77rLnZL1irGFsMrZNtzctWBfpe9a+hw4Z85m16/i2x2nH1m36e9lyNWnU2JjZ27ZsNUCxcdMmxqhf9tdyFZeVqvH45/XTRRfqqOZHaU/ubmPys9FDf+rVq5dprsIsP+qoZrZZBzDKTvaXXy7Wuef2trYiCSBA6TWf1DIwDMDsvf+M1l033FkVenayNGPjJxo3bpw5G02aNNaCR3+wne1T3+1tGyhFRSVa8tCSoKoaSnW6h8lWsqRjG65Udv9rtePr9w8LoQVM9PB7xvrmz97Wpq0tdNI1p2rPl6+ZdiGgOEAM5aL/OpgGKASbzkGvoy94UP2mtdLsgX+q3hfXG3juICTvJGrhHI5furWzBt54moWbf3Xb/ACQAWxw3xFHFVNmpNT76hN1TJu2eiu1Quc8f7EBfr/knljF/iqXUlsEmYUNxFRSpE/JvSgj5XZQzRO1OIOP6vJyOXvOw50dEIxrM/Kdhzs7Q9HfuY+Dhs6G9BBx/z7en7lvXLsoHm4dZwXyfcToc4ABx9Z98jAE2p/JGZgOkjpzk+fifs6IPIz1mIRUWMDwjIOiDr553XrWZg8B9yQzO9VQF2uK9Q8HLr1eaH8Pp4qzGw8LrXJnJc4wc8DKmXnxsFgHmrxCHZQEbIkDXWmBPmIc8PVTvI7530DF8DxjLOYnKTEzxlwMOkpVFuUgH0SAg8RBTAeHKAe/A0jxHWAUxzppyiMrnaHoAB+AOoCgg4tk1O0W3sMBOUBFwjQdGKLc3Ms1/DwEN87WdNDT8R8H5pxh6XXsIbFxViLunAN1jE0vB9/DSuQPPAZ2W5x45sxDB3sdpHTSmANkfo63r4OHMfZL1Ne5lieUcQDOk454w/p1qWM4LnHn2NuR63C/9lLf+4Zr/vT3NWj4yCDh2HUTq9iPISY06KGRh+kfc5k4eMg8OnvcK1WZqnl26snr18lwXM/ZhO6MH9n3HRzkd5if8azM3Nj7t/d1vuNY11H0Y+IsR54VoBDglL7owCXl41zvt86sBY+DkdggMwDQsFH8GJNSjwGMd0id/+xvzKhS81UrNfC0fho75gqdOeR2fT7zEZ0+6AElVUvQ3E8f1dALntb0aexAOsoeahVqv4YOu1fTpwIoUlHecRxB5T0QCL3ltifMNxj/71GSAYhVWYGGDuuv6VNJGLZf5553vWbNYIuUTgqzsH2kUamd8U7ulUDndP1E3h3h9hhyZ0w6FZj3HB3X9oRAs7qiIkjc4n2a/hfW9XH1jtKKlZvV7ngkVypVXFRsABvRItiRffqcqpcWvaXTa/Y2EA77gIiOhRm/68S8jvq5+Z+6JuMSLV682OwabArYfxVmLyeYlNW8Ft9b1Z25vL8KCgLCSVJiki666GIVF5eoR4+euuuuu4w4BGhJyPLWzVt03733asO69VankDJ4YSeT2wCQD/sKcJDx4VGNRG2Yv1RWZuWApegbz1wXO5T7c58lS5BuSVabNm1MeseJXMi6PPTgg3r//feNRcjxt9xyi4UbQ1w6d/BgwxvAIUzOLMQGuI/jGu6veyRXXB6Nz4FdmR5IpFVURNiPR0yapFJ+vrUfdiLPCdBpvlX16mZfGuYQi5Y0EDMkb+CHl5aVmn8OYc7KowTbJKdpuFazFs2NjFBaXq5XXnvN5K52EjJdO1tdO3VSYQgc/7lyhfbmH1Ry9Qzt2rvX6nRf7h7Vz6qtK+fW16QBW3XV5SO0ZfNGNWrSSLWyaxrgWV4SRMRRfkgR+di5EE3KK8zOQhbtAJJYSlBO7l7t3LtPe/bn6e9Vq/TNR2+a7WThzuVJVeuZrytVC+bhWq7xtQ5AccTwSyp5WJDRG667ztDoL+d9pfsfuF8XXnKxtufs0Op1a9SwYQPdeNMNWtDqx2AH2SejPcySLorhgqk+W4b8cBNoldp3PVan9D5FAwecoYz0DG3ZuFk1qmeac9/sqOYqwTFNqFRaeoppKJ51zln6z39e0vz532rBXT/r9Jf76vlx/1b+gXwLW6yTVdsGZGZapjIza1gWHSb1OBvQQgJDh9UdH+98R4KNdlwIjpiTHH62ugyzB0eOdix5h7NtDDAJAUVLlBALnY00v8LzDIAKQ6cNqPTELSG7EfDoqJYtocjY7gIaiU7ldZDMGYauqQegBfBrzneY3YhjYeHhRBlTsLAwKCMJPQiPDMO1XagUhwcgDnBxM0w3Mv2iPbBzp3VOE6M/4QQLfSa5ioUYJiRo8aJFkc4jYCIOIbRoBh2huX5vJgiuCeBHv+M+DGTASgcLuQ/ld0CYurJQ5pC5FO1UhKGTXi8Osrp2GnVGOQzsraiwgWbPH2ab5r4AdYE2Qx3TUHSgwvUO42xUA3oJ8S4gpj8YuFyDa1LH+QUHlZUVMB7T0N8zPb2yKNSc/mChl6H2oeneEcYehl16JikmL4AKJlcLgS4utgkY1gv3hx1Dexr4EeqEWv8/VGllWrN2jU2+XJ/roIVBO5NVlZC97j17GI3adSfQclg59hw1u2mKmjc/Sju2b1f6hLYaoUnGPnhyzGi1ad1au3fu0tGtWqlVy5YiBDrQUwx2ZA1wKSi08QdIZhRvnHWYeIWFBsYYNT4l0PSkLiN2YhlMrwrt2LnTdrAoNwtQ/fqB8O2+fXutr6xfv87KDE3+u64LzJn+98nPWp0CYgIG8nxPj35cFVPDSTFH6j69u6655hrLVs/ix84dWeebNm1mbEvqF7bgX6tXGIuJsQjjyRh2hB+npJg2ZrdOXbUvb5/2hMfAXrRZGkiwsjLYQUxLDxicFYesn5AxmHeeF8OB3apaWVlW3tIwQQ2LMdR4tDfYGAHEoj59MyCezImFy3bewoXNgUVPyGJJdFIDFqgzeymbLTIu1RBqMMaBwYCJGIClkbboERsocVkIn0s97NiNAx9r9nsoERAfxz62XRLBxzTH2wZBuKEThTP75gsbQOHOZlzb1gZZ+KzMKXGGoidsib6rqDADzNjOYeZmZ3Yyjp29yWJs2RsrDgXs0hAwpU8XFhdBLVRqepry8g+atACGYCn9lyRjoV4KfWr8Y8+qXdpyAxjQULx1/380KWu4gSzx0MHFCduMDDD6OenfaePNaIKBWPfN16xvV952p4U8N33/3WC+lewZPBmSsxUbvTvRshzCQuT3J9IeMfv5qTbP6dA99yph3HNm9L399tv67ZWfzC5vN7CbGSOXDB2mSdM+VkK1ROunrAPUjYHaMKrz8824dCfq3fcnq/YF0phpAVkYc33GxcNMUoDNh65vv6PfR4wwRm/trOwgUUpY7iZNm5oRS1gLGwHMA0G25Ewbn2T74zfmw9YvvhjhL79ffZVpG7Z56SXlPfKoGWywOpFroV4IqaEfci8zNkOJEOaEsvKySOZi3/79OmrCeG2/+x7rUzyjze1J1dSuXTutX7NW+XkHVFleYSxFAEZCnmEckkzmrxV/a2/efgMUs+rU1m9/LDGQcNvWLWZoE7bSs2dP9evXTzNnztAnG6bYXNWvy8BQh+uQsQ4pJ2UcMPsEjc55UmMb3m2gx+R+f5gB/0Sfx4Jn3y8N/WCounbtotF1Hzbnr8eH3WyjlbV28ZgAROwyqouW/HNJ4MiEQMKJN52kZd9+qe6DBkcbYcwLtndAgqEYU/bXTz8zHbxeZ59qcxCbRvSBOnNujJh9P5/3i1rMGGIJUgCm0FeEnUZYNGvFtEFr1XtuwMCl38/QeRE49T/189YmVTnc7sPh9HaWuo1vb/WzdMpKDbi9n64cfq3mXJxk10TT7/8kjWgR6PnF2YeMM+7rrEMHAimrM/k8lDketg1o5uLk/O56jK4jyT082Yk/a1yP0IFBBygddAv8/iCxTOCSp0VC6M4cdHZfnNXox3I8mpgGUjmLLCiAtTsMTQBBn188wQrX4nvaLM6E5F55IQ0PMNEBQL6DsegyDV4HVX5FcKSHDtNvSHbidV9+5gQVf/6gXY/veDnQyGdYjMaEcCDOAZU4AMKBmZCjQlDPGXT/i53IsQ6MxOrjsLDoEHR1TUl/lrguZTTZxD84aIM7Q7Ph8njwlQOKXn5nODow7qAg4AxAXTxK1N0kjgWMC7MHRxqEPOe2MGszgI6rnhCG6S9kppyVSPlwwbgP5fOQ43gYtuMnnB9nJPIZvMXrn3PAZ3g+ruMZhJ1FCSAV10v08ziWF/d3NqPrN/r/fu848BgHhx1M82twH2ckOpDmzFRnCsb7D/Xq4eleT84wdRDRAci20plXXGvrB+vp3FffCHzb8HkHvnBNZFN4YkEuyec5b70aHMu1ncVI/cTZmw7+e58MJgBXAgvaAIYoDEHvM14vXBs2Y8icNGARoNlxLK9nzou3K8aEA8tHAvCUjz8HhR2Q5XznAlGn3lZ+3W37pSZZEu91suwZjut2ilb8+Eks61GAVJ927vXat2+PliwYJzU4MWTzBZmZzz33Ps2adV8sw49jBmkaPOQBzZ451lrsoksejvT2pk99Pqw0R1+dasuRRza0AxMU3Km+STp/2G36ZOrLGnL+jZr5yUQptXUYvh1WQO+60g856tmjr34lOZl1fCrcO7oDn0lq07q51qxFzzhLOkFSkFcjeMHkdKDe+7GxGalQyuqTSFXDnDHgFNuQLCkt0Xt/T7XzX75qnH755RdN3PeRBhScZP4TwCIZmPEf8Y/47OHF+YWFqlmzlhEQLrnkEsuDgYZidnZtC5GePm26unTpagzF5s1b6P777xe5M7DD5s+fr6yatXTjDTcYEWLs2LEWjsxvl19+ue7sVqDbP95pbMPZs2ebDfntt9+arYRPStkgf2CzkPkZe47vGCP4+7wAEbkeYwygFH8OOxUSCcdCDIGNiH+JvUm2Z8Ykcl7gEQCc3Xv0iMgT2HlHAnoOBkYEMXT+IReF/hf2q8tzOZnAiDsh2QqfBOIT90UbERsYQo9JnEHOSkmx+wcSaSErkkSUka9VYsdt2xJkr4Y4l5qaZjqK+LX1GjYwMkJZRYU+njZN/fqfpg+mTLHQ52PbtFHdMKLsn5ue0rBqw01DsduUTraGfn7GD2pSr4EO7t2rjJQUXTHiMqmywkLlk1OTQr3/QL6rEvmoBBmomFW7jtKrZ+jggTxLaltUWqaisnJt27lLBwqLDbBcuny5iqfeaBu+e5gYwjXZNtOwzzxBFcPb2faOvcfnKlyou+68rXL48OEWTkk2Zei2L7w4Qa+89qrWbViv6jUy9O6k94w18GLdF4NdM26wiSsyyBxMTJMa1FWA+Me3GMlClqXjGrfWij/X6uprR2jwoHOUlpxqGoiNGjRSBcyh/ALVqFNbmbVqaMHC70xokmyutWtn68orr9CqS9brrMWnG6BYcLBA1dOqq3atbBWCwKdUt6QsAIqR8xgmxXC2ijuX8Uy7EVsxdKLNWXNAMc5QDNkyzoyLmDr/wzHH+afjxYFMZwk5wBg5rgBkIejooYUMNOvApaWq36iRduXkWFIWWHQGTJSVGXhlgGT4V8VsJNV6jt2fwcGAAwwEoOK6DhTgsMIcMUZffn4QTh0mSAEoBJ0nJJk+wb0IjwOcgyH47rvvmpYAg8rpvwyyGZ98ol9//dXKzv+nnXaasQ9x8lu3bWvh2ww2qMvQmR3xZ8JxII1nBCgD1OCzt6UxR8OQdQdtnXEFUEb5uTZgk7ERQzYozwlbxMO/+c0yVYeJaQwYjBKnsP0WslvReSRbU8h2cQYYOya0r2mkhRlUKS/H4tgVlxQFgCLAUpiB2Y+jTbycdmzI7qNdcEKdAQnAGQdfuR/gB2WF/cKxVu8knwmZbgETFfAw3wAxgC2cVYA36htQjwnNRXCPaXusMXkJjeb+PAMsxeKyEjVs1NAcYmPVlZdr7Kuz9ea4e1R2zyhbGFpPnmSTPAsQAIEBsGXl0U6RZbBNSoz6Pw4h/YxFxtiLISPPAUXeqQsyVO+HvVNZacd27NDB+tG2bVutfEuW/G6hyDx/dnaWtmzeZM/Wv39/NW0ahNoD0gWhjrv0znnv2Rp++pcDVKNGTduN414ArwEtvsIWOxY06opQxq052yyUlf+pW1iI1AMLAzpnXTp20Z69uy27LIlhcLot0QqZrw14CfRZHVQ09lQsBBbgkJBsY8elpRtrinbnHQZuEqxPAxUTbNx6+/rmhumIAvwBrrHxEI5BB8FpH/qegfEhUODSD4wXk0eIv46Y6xxQ9HmFQyONxJCl64BjFJLtyaPCBT7aNYxd21mGzo5k/DE+PDu138/YlQ5oEnYdAnm+mWPzqodEh9og0TyIzAHaqiEL2cO2mTf8HJ7H9VSjxFwh09k3Mwh5tlBnQF3LBh5kNfcX/QODAEARhuLadeuMDVxYXKLElNTDAMUPn7g2yvRKogqc+QGap+ceuUnPPjFGDzz6sB54fIL+/STi4UGbosN54KZb7XYAirnXXh/du/mU94MNs5A1uW3ElcZUpL9sv/wqNftgkmV7Y1fbwMZwfXCGL2AoItsvvPCC9S/YiLCHefYrLrlM1z10tYaecaWxCH1cMofSb3k5oDjgvfc17/LhmrX+fRX9EGSZfg9AdKA0hljn8EVS6+G9RhrLD3YvBhrl4jro9iDrgDwCBuQWNkDS09X4uee05e67bc4jWUujp57W8htvCGQRGItpaWr/6mt2h4OPPq4M+lFSsv3GXOabaRizPAfzZEZmwPq1dTc5WUXFRTbu6SPMMS7HkJyWYsxktGAb1W+gWhmZIisIodWw70855RQz2JGTQK95+qyZ6tC5kzZt3aIdO3fooVGjLIyIZ5zT4GNLWnDW5KF6/aPpaoIs1B9Sn5IzbF55f+56jdYYvT9phG4Z8VKk/QdQ13H8Dk2cONHG69LXlujSFy6zDd1Fi361cv91/t+BYxkSRLo+0km/T1hqZtdJD/a2+//y7M/qdk+PyEb4Zf5POuG0k6L/qQvCoAEUf+ryvU7+s5/Nu62+vt3AKJiSvD4bvNTqp8asmw2QAvTaM/gtG6cJs/4RhQ0DKnIOACOZzr/IOVP9G7LzHIRVO7AGuATjEVAHXcXb8l+qAi5wxOLsOwCO5dIp/+mutLTqumDoZSq/eoMma7CBmIBrBWszldi6KraRMnpYMu+8PLTYE5XA3vOwaJ4V7SDGpQNNAImAZZSbbOie4dqZjXwfz/bM9eMJX1xH0dUN45mUnQnp9eLvfj8PeQbIc1DSmY0GJjp7wNltPthCHxtQD9CTZ/R68Hu6FqPXh4cmu44goe4FGzNVq8XhiW64hQONfI6DoVy7oDxTqUlByDngn2tROlCbV56lG5JesWtQt35f2oPfopc3YxzUIjlQHFB0ECwMd7bfqJN4CKmzCB2EypSVz8FV7sn/Xr7/J6DoOorOfIyzyBy89MQq8dBVLyPng6M4yObZgPmOazng59cCPOI6UYhpWDOwE7kmrhZgYqcQxOI8rgN+Dy7D9YeFgBY4COdQvXHZO2dDMjS5v2eXdfCD++PjMb844Mk9nKHobRQoHARlAidxXT53/YJOE2mhRsw5TxribEmOc4CYz0w7/PEcXv+ArTzPkQB6HIT0zzyrZ/WOg9OU0QlsjkfxXVIAKH5+15tVdZEpnX319Tbv+WvOu68GbePh6v683v68O5DISZ5JOZiAql7O+PG5jnYAMHTdSp6ZOuI7r5s4Ic5xLQcR4+3mde6/1os39wAAIABJREFUeZIuL7frYtInHBjwcePakDwf/dDDo6lPA7D3mx/viX+6HHuGRd38+R2yQg6O5WrkyEytXZuo+fNBwmkIGjNALy+44FHTV5w2/f6wMRkIPEBdXTZilAFLn0wbE8uAkqQh55O0RZr5CeHMPHw4qFPbSiUek12s8y8YHUV9TPv434el2r7govs17aNXw+s2DcKQqZOScqlbkvRbrlSrrpTnQp+emaahlNE5HJPFBiTCFjP9RK1U505n2Zq5YiXPKolgDdrOMkVLJ/Vqrx8PLZd+CRfqCHwslhqkhVhJmjq0a61laWuD+9DuIzCmpIZLa5p8CzbNc889p34Tz9aqB5fo2F+76Owp/cynw1dD0uWpZ55RnzcGquvf7U0z8a5qD2jIt2dp/7T79PjCcuXuzjW2Ilmep02bHoUmU/7LLrtMc2bN1nlDhlgkBvajSd3Mn2/+1obpo3X9y7+YT49PyZ+xJhcu1Pnnnx/ZXthHMCexN7FTsF/AECCpAThil/z888/mzxFlYZEjJSWaOWOuXnl1giXBI/M0zwsGgZ2IH4jdiF8HkckxBws5Dm17/DmL7IQcFQJ9FkGYHOh0e1SgEyJc7smkkMKNZ1vXYCZCnPLzysoiJqZjONjoHtVkOFBYDvNzCwssod+e3XssmoWoE8LL8T/NJ09Ddme3/vjzTy376y8jO33/w0KlVU9XDTQcyVlC8sMvPlezVi21JWenUtLTjezXvEkzHdOilf7z+Djd8cCtOu3UU9SoUQNLElojKzPYGE5INv1GfFJwbfNlLJ9BpVKpoxq1rL537Nyl1es3KK+g0KKqlvz5p7746F2zfwr+yAw2ingx9uPrmn+Ofx9ngoOtvvrflypBobnR2HHPKb8gX716n6Q5cz9Ts+bN9NU3X6tDxw6W4npV8coqWjUTTrRTBsLoYhm8swKwUgXUZCaNAYMv1rzZ06SBdfX2pa8qPSVN1VPTDVjMqpmlWlnZ+v8Iewswr6rt/38N0+TQ3d0gKaAYoJggEnoNbDFAbDG+176Kce26JiZiYoKFCgoq3Uh3DTkDUzD/57XOfh8O3Pt7/p/nmWc+cc4+u/de7/1e77Vnf74Vl2IIldriJYutVZtWtmTJYj/l//PTt6xm1xPd5bl61eqWnppu6WXS3OWZoCywjo4AFAMIKHai2ApJQFFBN9T5Yvfko8BEsdXkOpsEFGOQUCf96NAF335fDxQJOkQllcGsa6TBJxBM4Be/A0YBmNVr0MDWrFzpBifACUYexrij7LgL50WurocOldhudB/CSy7PDELAEwVZcUHSoD2oQaFgJjL+XbCUIDEVKrh7GmkBVvB8wMW58+Z55EsHN7Ky3LDGoCOwCOkz+WCsMRk0atTI3b6YHMk3EwkDjzZhUAGieSCSEAJe+m8xYzQEp+AzgECsD5dgkJI/nqXo3VzHd60QUg0AI/nkxEFBVJg8eDb5bdCwkZXNjoJaOHNx507/T58AVKXOk0EcqC9+d0AxuDGjhUewDtoUVibPEnDqbss7Iyo03wN+4KIKC5RTHp7DJMr3TJAATArIQbnnzp3rJzQOitaq5fkGYKSOAW5h9yxbscLrc/26dTZ58uTIAM/O9uv58zS6dnVQIg4OU1Dg4DERV2fO+ct+mfyjnXXeOXbOoHNci2Hp4iU+qWbdGwVFAFDEBbB61ShgjwOvBYWxS6RvwspE7Dj1f56l8YeLo0BD6oQ8UiY0VAl2kZUdaW82b97MAU2YmQQaYh6AEcsCdfbZZ/nmYdasWT5hoikCIIP+IqdysDPXrl3nCxKnU9D8qaP9B/a71iSulfSPqJ13ObOpxnN1bPPoDXbwUBSFjLIBGqKTyLirUL6Cde/S1Q9d0FfkBUPRKfcHD/nkDagLuMrsDkurHLpoqakOODqDD0AR189KOb6IoFML7Z05gkWDiLWwohgjDjoGjRSXC2D8Bbaqs6mCkLCAdc1JcuX1xTaw2cirArhItsGvT4yfaI4j0nkUdCrpKuyLKSzfsID6HHZUQKkk4C8QM6kNC5AjpiX/fRMQANH4eUGqQZqjSbkInpfMm/qXTgf5LdZTDHN/HFQppOvzQGFhBMaGwEqKZu3jIYCVnOwpKIsztQIwx2JfmmKugbJz9y7LO7Df+9emzZs8SjinfzAU3Y0i9G02UWc9/Lt9ceex9sRNj9iWaojumD33wLX+n37MBgy9UFixMGEFIh4NKHJ9g/ffiQXdN198qdV/721Pg/Vv44UXe5pln30m0jIN2qUAdj7nW5S3gf8YY39ZVxtw/WSzM81OeeVsu2j4+Tbxiy8clGeTSt9hY8kGWifQbArbvvSKzbviMuv4Khv8yM5jW8/r7qpmL+SacSY9//LLbN+ePb6patakqR/kcCJNmox5pBaq1ajuAB99dtfuPVb7sXFO1Hh57J2urwhoW+6OO+L1bOHIkd6HmG8qV6zkkZ0B78tmRpEKKScgIu+Z9/zwrXKOP4+1jHmvQsWKDqNxOOSHEOnpXp+4JlesXMmZiGg+bt202WpVq241q1b3eXDwOYNt+vTp7qJdFX2fBvXs1TffsIZNGtumrVtszbo19tCDD9j4t8b7/PPlvoluFPQbd2bkDj7ga5t8jdmB0oFe99+fMsUaTbk2io478Em74PMG7poL2JJ11WRb88oI+3nuCW6sX3LvpTZkyLn23HPP2rdDJlv7p9vZgtsX2kmv97UfR/9sHf/ZzurWrWdfP/ztYbZfgVm3cZEL1szvf3cARdp4LQac5xtQ6mHFtxOchQYoVDctYt0BvLSzhQ4OAqgVDHzWgfWKX17vzMRor1k+ZsIBXgms4vqLzulj5T690IqGTbBPbvvMOnWd4yAXZSPtJLC1dXetKM9i+ghE4CGNzHqN7mTlypZzjc2cnKrW/NUu9oe1cUARcIr0Nm6oZ6n1onwrIAsgXjJQiliK062Pu+WKNSedRZ8jw+45yU4E/KQuBKgJVKU8pCkXY9VuUjORdPSZ9AWqJp8j99+ktqF0HaWtyL0KOuPgmYAkgRLYvwBA1SLXXsBS8kUek3qKYkMmXY6pR7EQkxGoBXBq8PH5YEGaVcqKXMoFoPL7WkXTKDFnKaqf0T7kQQCs2IpidjIO5FqdW1LtMGtLIEnUKEe+klyFJGAkoCwJSgrngOWYFvUPMSrlhi4WqALT8DDKWS4rz/Lzykcuz7hCi8klL0xxKXieDCyMq6QOXfI3gVkC6XiQDDRxMPRZwBSmFN/NCuxE7C1YigBhAD9EWcb0Anwjf4AZ/D8v5AkcR+DqYbMgSjNgHA766TqxTgQy8QxemHGSI+B6RTVOlgFzT6Bjkh2ntlQ+xOxUQBbyIcangNckUCg2nkDAJKirtNXO6itHsx0pH+1GXYnhR30A4pWYnfJlFDRF67yARNaFr0f+Jyq/+DMCJtVmSUKcANxkXScBVtWXAGelofyCryUD/6ivKQ2xK6XPSXnF59E1WoxJh5fLjwTgTKzMJOBKXpOAOaZ7uMU1AAERt8qPWlTdEuva/3xfQQA0FvxCx+O1w+69r5rd+zBg3W47rv9A+/W75xMJJv2qjz49aGQDTh9u3379rp079CpvC+r/ow+5P0KcBw2+3D775FG7aMSD/ts74/mNSowKMPCca30v9NknuFI3s3OHXmAfT+QaJoBGZgcFYIZoOb7oRGHRW7TsbpkZ6bZgASeiimhDZ0kzS60Wgfxm1qF9I5u/gEpWhy6xnj162YyZv8RCm21ad7LFSwI4mWnWqVVTm7tw5WH2L0BmapqnSZRn34dkRAefP6/4w/o262Y/9/zTbrdR7uWHPUSsCuyc3r17uy3NXod9BbbjhAkTbH2vXKv7WzUrWLfU6nU5zuY9scQueus827Bho+9HLrzgQps2bbpdeeVV1qNHTxs5cqTv68444wz75ZdfbO9nt9jHO1rbuEcejSMeE3DlyftuNgIKXvpjPddORCaKIDG0D94+XMOejn0ltqjbUjVq+HtsN+w1mIknnHCCA5TsLfkeog/3AUAi2YUtSywNeUqCOyioCp56p59xRuwZ6MSEhDbg0ZgFtpIHXgmkKdqN4KLY1645H4gZ0lT0sR+IXRB3sE34DbvU3cXTiFhePrZ/fH8v2TO8wYJdsW3bVs8jpBC8ftibIuXjJJayZT2GQWZ2tm3PzbUD4G1PPmF78/IMgg+BO7t16mS169ax19952y76vLI92ne1NW3W3PevdWrUtJL8Amv4Yg07cFOetW7ezBo3bmj5+/OsUZOGQU7toB0sgaFYYimlxHSO9PuxRVxWLbusHSqTauUq5djsufMsd89eBxXnL1psP4x/0vZsCAcGbOq1jiXnHq1PWsP0mw7OmpmlrFu9shQhTDrHvvx99v6HH1i3Ht1t+u+/2aNdHousBTQT+5h1Ke5ms1b+GR0SaAPoIeM50hLHvsRadjzdls1DV5GXJqFWdsa5p9pXeZNtTJtrrXx2eevd/VgXIoftVDEnxzbt2G4FJUVmKYesWvVq1qhJI/vkk49t2rRf7e0nP7C2J7awkVddbW1atbEqOVWsuKDIqlerHgOK2eXLudEQC2YGYEAsG4AoGZ2xwQwDJWgtJo1sud5RAmcFuW5aZFQnI0gnjV5Hr0NnT2qIJTXGlFbMAlK01ABiVqtZ0w6FDgtjq2KlirZt8xbv5NyjDo9h5c8oLY0Cc5QrZxkZ6AtGwS4woHgug0GovXQP+I505H4rbQFneAS3SAnWM5BgglF3gFgwW/wEYfNmF3TlOpiBcv3lPc/hN7Ee3QU5Pz/SUty92wE16hIA0PUNDhywVi1beh/E0HdKcagPRXZiUiQv5BndRsBN6Se4lqE0DkOEWnQIuUch5/35lSv7JCOXUfICmEZe2rRuY3Xq1PP3PIO8KZqUuxYHF3axA5lsqA/Rqb1dynNKEkXYBUSNNRxDABLKiiHLZCmWI8wX3OOoA353ULSoyP7480+vMwBRTqD+mDnTJ2HKQLkpH6c31DfgGLRqBFxXr1njlHQYQdQXICZuiLk7dvgzocpL54L3GN+cdMG2+m32H9agcUPPd5NGjW3J4sXu5nzwlrFW5pEHXSOQSbJmjRrOOoItJEBRGwAHMgJo6CwvXEZD4J8I5IiAH7k7y126sKjYSg6Vej3zHW20besWX4AqVapoJcVFVqtmLc9v+w7tIpdPmJfbtlnValVdnw2GrDQ7ypRJ9UixMLCqVY+CsNRv0MC1Izdv2ertUL16DWccLf97uQeqyczOsLLlIg1Txg56mICGvAfs6dy+k+3I3W65udsjMI6AHUVFXr+RK2+2g5dY67Aa+eM6RcSFwQgLsFLlHO/jRAymbviOslSpWMEBmCTzlHFF+9I3GD8AYtQ5L40VZ/KG+ckXvhBURTquAhdjtrb0ERPyC8xjsDaPBu0U0ERAfewOndAG1byoYEnJBVpAJ8+mbTUnSZtELtsONgKCBoa35rckI5LnHD1vekUEVqLrAgb3BQGOyrcOJ/hdUau5VS7P7uqQmuobNdrN1xHc2VmYg0sDGyDc+dkEwAQmKAv5RUoADcUt23e4hiL5pN9LX4ly6X35+x+wu180u283u+4IUCxzx1jLfvZpb/etl/zvYCtcW+ut1yOgMJyK8l8bK9pu00UjjKAsO6+8yv/r9JR+wJhHBBpXFQfpU1Nt5uW/WPFFZumpZj/eeofdt3CBR6FjDH307WRbaWYPDRvqZSGQSvNnnrWVY27wduL9/+vFNflogu7a7eOGQG+uL5qZ6RtOBUvBtRlAjzHJ5nbd+g1WOejz1nvsUdv70MMeWKr+o2xAotfqm262vL37HHyv+8Q4O/ToEz5mOIDxtToEWGN8MTdSbuYj2plnAOinpaf5HER7is3JocXe/L1+EJCdkemuzr179LTyWWVtw9p1dvJJJ3nemacJHFc+p6J9+MnHtr+wwIPBpWVwuJlppz//sp1HVBpsEjyWN5hd/NlVtnNnrrcbecjPz3NDjLzSnsunfu8AF2BHxX43eJ4e/T3HzrQv7cJrR7EttLJls+25Mc8dERSh7e2tPA3mysLCIlv40uIj2T7Bte24wX3tjymTrXB3lpXLiYJoTP++j6PBmbUKnG2nICy4LgP8CSQUe2/H2a/bJZNq2DuDd9qKT56xpgOvt8LP73BQT/cq4AnA1VM2xq635zwtwJsH7W4P/sNLoCJAE9Ga3SZkmwiAAbiAgU3ewS6nmZ3yeW+bMny6DfziNDtQWGzZn11vn5cMig3hhlkRuEe6gFu47mIECSATY/AjG+Ku2QCE+o16l9ah+phcj8UQTDIFuR5mHc8CLOMl8I009eI76kZApNhwSTdmAYdiRIo5mAzWktRkdCZhkh2gCKzsx9l+50RMPPJI3tSnxMwjb0ntRD5LU1EBagB46+Zs8OsE9tEvcYHGnZo8k7bYhqrzmEUYjA4AOX4jXeoLkFPtABiJ+3OF0x6wfd/cEweJ0e+xrqIqE5teLMXEpHPEM4UrJCelwGKkbgAUpaGoNtPz+OzPdJm4AosD38idS+AbF3CZQDA9UwxDMclooyTAKeAoCSQlmWpRwxx2p5bhBjAHmOiBH0LBYCcmtRLJI8AjoJfKGxXwsATd0SwTYTkA0YCRAhAFFpIOYzEijx3WiBSAq/++KIXrjg7SoojNwqK4R6w+8kOfTTITVcc8F4OW6xETBhxN9IM4OAq/J8urz/yXHJ/4LPWi/tPv/MNsf5Kc+/7D3id7nHejzfvgX7Y1LxxuiFhHfsljRHQ+zPYUsKd6FrAvtg7fCzjVNfrPvdJUPDxZHMkESrqo6z7Z3OpDkWxfHLzK88l3gL1yXVb/FeDKfMF7WHBJIFR6lnxHO5Iuup3+CoFFWF6JfUqaWwus80ln++EnbPs5P6KqHKHSgwblWWql0bZ48QKrXKGclctKs+++Zt5XRUKTpONFuMCQoQ/ZRxP/459PPe1aXw/Ze3056TU7d+i19vFExFSUWajG7bxvjLl6hD315D0xGj3wnJsiz4BJr8WD75xz74lY+KWl9vknbyWQc9JTBSb0AsrlmOXT6FQgFZlmvY49z377fW4MAMoftEP7djZ/QXQNi1TzZufa3ysWeQW1atnCy8EB9J8Llpn5dn23dWjfxeYvX+mfj+ncymavW2pdGrRx4GrRqlXRdUgYwPTalmKXXjrcAbkvv/zSXnzxRfvnP//pe0vsNWxGPPu+qzPd2s1qYgu7rLKLU4a7PUrglHuWPWB91vSwLVu2uh3IoVyzZs2dNFCnTl0bOHCgA4RTpkxxogKHtL179bLhQ4d5+ujvA2a+/nq05zz77LPt+++/97YZPXq0A4lEiCZ4HPWuw1w8T9iTQF4ir9jgfMYz5ptvvrFTTjnFAUbcudlnwkjERsfm/G7KFG8r7FqwgE6dOsXekZQBz0btmbAPeCXxHGEGIv44azHYA05u2rMn8h4NAWPkcSrWo8uhBcARbEAkGD+YDnI/slPkCYnNwHsnMBUV+sE5QVlc4gv5n3Ll/Y86rVqjugOJBGLZuXu3ewJfM3GXTbqlowfrrFOjuh94j//gfbt2cnV7sO96q16zpm3+8GFrd8U4yziUYje9Ps+6vjnLXtr1b2vYoJ4TEWrVqel73FJDv/OQHUK3EfsjEF7E0nQiTf5+y4I5uXefj8iNW7fbshUr7aPnH3JvD/8yeRB1tGSD9mk6+EgeppU3SzmQt7cU4ARhyO9/+t6O7X2sswOGnT/cvhr1jdmrYV7ZYHb7qWNt/DvjbfNiUHytBgxMVgFmojONG4ZfNtON+9UL11qXvt1tVs58X3ja/NnSMtMy7KrLr7KC/APWt/fxlmpl3GUJttbCZUts9769tnXbVrvzrrG2ctVKu+/+e73jUeF08JYtWlmrFi2sedPmVrC/wIGEjLQMy6m5zgr2toqNLToBxqAbXMEAE/imjiIXwP9i3mBwJ4OxhCpQhxVAqClX38Nic4M3wfBJulC78XoU+1FRUiXuicGLkcp1qWmpDm6cP/w8++CDD/y9GIoql4AEgCYYipSVwcDgkfEtxpAGBow7aZS5wKmZG1+I9DtzpFo1Z+WhvXfMMce4+zHAF/nSoGQSwgjnfv4zYNFA4FoYjA60ESwlPd3mzpnjjEVn/eXn+yTJS66a6EWSDhMkbtWKEE3deVCSwkLPi9imRJbmBMDdhkHe0SIMTFCMNk26RJRGu4F6A4jCkOXZCm7AfeQJ0IqJtn3bdpaamhYb6UyUzq5zjb8S275je+T+VQFG7EGfJMSwwzWXfON+C/AHI5DJUSwYnglrBvo3kw1AFG0G0MfECWgLOMsETNsy6QLwMpERdZk8AtQCMAFWMiY4LeLUhTwtWbrMdb3otpQRbTHKDcWcICToHgI0UmcY9xjHaGLwn3QOFBXYstUrLadqZWfbpael27KlS526TvADWImAsQi8Vs7J8cjIgJYO7BWX+IJCvbvAf1rE8PI+RtCWcPrrE3jpIQfFyL+ALjGsSj1CaZmYjr9s6RLbty+K7kq9Emma8ufl7bOff/7ZXRABOnhRX5xk7d65y1mG9BGACmfQli3rAW0Yl1WrV7OVK1fZn3/N8sAM9eo38Ps5TCHgS/Xq1by/0a68Jzrzrp07ff45rtdx3gdyd2zzOuIa2hHBY/oSArxOLyeAS4VK3gZEbaXOXRMRoCItzedaAA9EfKkb2DfuQlxU6BFmAcwBLqR3Ks1Jd8MO/VwgXnwIEuYrySV4xLPg5hxrHyYPL8IhSRzt2dmmHOakHHYrLlPG208LkuYRH7sBUFUb8wyBOg7A416dOIShfCzWAvQoiwcvEoAY2NbO3E5EctMcxn+dCiZZ3eRFwY2kGytgUqxFByLRjz1wwBnDrqVKVPmdOyPpgIoVvQ8wx1FnsFFpu5ilGEBFwC9AYAf/iwojIDMN54LoAHsSGnTFkWsu9/ISYK6gJqSRdudd0dIx7lE7/rbbPQJzxksvWtnsLNs8ImJLNJv4oa0YOswqvfi87bnmOqv9VuTarOjplFFAJ8+IgpHgzhsBVS4TURqxYumPlJH559xXzrJ+h870cTp5++e2cLpZOwCwkXeYPfWIdS493uvggW+/tQm33OJzJvcyV6TedJPnbc3N0f9GT+BaFL3W336b1X90nL/vbGbjr7jCD2Rg6daqUdM31/Xr1fP5ijmOvKBtCJuZukELefeu3c4UR9OV2gOoY4zWfgg3KLP5V4/0OQhd0io5OR59OTMt3cfLvr37PB3qAS0iDpwIwIReqcYfafCeNqfvMQ9TPvpHhUoVbG/+Pssum2XFMJp79LSMlFTbuX2HNWvc2JYsWuz12KJlC9uwaZNt3rrFFv+9zN1YWrVuZTlVqzorvN97H9i5ZjZ0QH/77YvvPKjIL2+Z3TvwdGd0MJ/iGgOjmtekGXk2tG8Va/vzaNt61tu2dfMWG/dXbbv/hH2uheTGQPmy9uqr/7Hvr/j+sNcXN2PcYc+EiKm9b+jl8/9vz/x2OFgHXluBuQfjECBIbskf2HkOOgGwYVijoUPgIFiI0gMEEASABADClRVwrdagO3ztLvPFzQ7M8ZtcpLed/YG1mDTA03t5y0jrW2tqrD8IAxNwSS7QvC/ckhUBDQI1pNXGRhXDN9KGt35f9rGy5SrYgP5nWu6V19u3pb96Wi2syM5ySzdiGO623ZZvxagOOfhV36JI3tusyNZaVc8v5QXUouwqJ+CXtAUB2QTyca+AQcokcE5BThSgJQlOcQ33KE/SjuQaUuYl12aBlXwnRqIARaUhl2cHFAW4CrDANlfABrbi5SMdSdpMWorJwDKUVzqKtAe/CSClTAI5BXzqfzK4i8a8XMSV74N/pVlm10iHkZfqin4DE1LloA0AdhWMRi7hlFt5EeMzCfQlNSrlXu2MTfqPwBOx1jQ25CEZ6IAKzONzAS7kEg0siNidRwRiiWe3BENNxpZAcAwsMcaSoCYmkUA5qkOBQQQ0ylWYe2hDwHPAQ7Yz0k3k+WyVBWDK3VnpMUYUfCWq8MNmWRL0wzSTxh9pYaYJtBdAxf3KLyy1IDcQ6yqKUXg0407sxWRd6dlgNWqPJBgp4FJu2aSp4C1qNwGL/JcmpNLQNQIP9Zl0qI+pZv0mXmrfX/SGnT7h6tgV9svTXoxYnSKXifVI/cv1mzqFyCbXYmFPql9hWwJlk+VWHxS4KfBQdSA2oOZufVZaypfYQUennfyeNH9IuL+LFQojsW3iRu6h7/F93+BOQB2oHwqQpu8w1wrsDF68nhKsWPqeR3qO+mi7Jif6nhjt4Dk/fhQ/sP+5V1iXnh/ZT9/2tUrlsm3KJA4DNUC4LFnYHBs6/EGbOOEpO/2sq+3rL56wocPvtokTuIdKpBPSGNFovfnW99xeAZxij3PX2CtiCvNpZ5zn+/toT5Rikz5FhIWXKK0UVPT3Wta0eVXLykTnPsUWLVwegEkm10bWu3d/mz79J7++c+dTbc5iQEDdu9B69TovIu3s32/Llys8e55ZKhIpJdamTYSmL14sym7ISlMzW6lOkWadOvayufMWmzWNOnb3qu082N/SPWttYPdTHOhjr8Se4a/6i2zAgb6+f2K/RzCUd+752NoPaWYL6kXu0nf0uNG++Xayzeu82It6edURtmH9Bt/ntmzZym17wERcn6+66iq3jS+55BLfm+Xn5TkOU7tWLWcvvvbaazZmzBgn3Lz37ntuoyKZhS40nirstfF2I9ieSANgCLgmswcDWMQOhj0JbrNo0SI7/fTT3R71qM5XXulliQJv1vYAn9gM/Od7pNcg7GBHy47B9sPukKyNCBL+OTMzDkopm8RtkOCdyH0e2TmQsOQ150SHADJC5gG/4IWGogdjqVDB97GUVziHe8kg1RVYjNQv/bJx08jNGdsCOT+kkyD6oG25/0CBLfl7ueUSGLK42Gb8MdPufvlb45Dz05Pm2IABp1p2ZqrL8Xw9ZbJVfwOZAAAgAElEQVQdKC52duInr79tXdCnHv2mvXr881Y81Cz932bvV3jNatWqYVWrVrGSQ0gG5lmVatXdQw5yCm7PpSUlsZ4leQXMRBatas1adgB98axsD8T42dff2ux5C+yP8V9Fc4UOxKiI5HsNXzHc9ZsOMwh78dmnH5WCEv824zc7qf9JtnPPLm+w0884zdaftMns5XC8hc9/nlmnLh3d3dX2IBKhFS2hUtzxBDu9zcn211+zbNvfc+2ia8fa2yvfj0ZUQDtvPmWMNWvazKpWrub6ia1btbb5C+Y56+qss89y+i8TAwP2u++muNAnYEqPHj0cSIJFcOBAgWWkZ3iYcRqsQuW1tnt7/djI0gznAF7Q4nKjFPpnUVE01YRox7GBKiAxBCOI2TFHRfv1DhvcAD2doIXI5t9fQedMLJnY9S8MPgVoERjg9wTjm0mEAcc16LrhwoWW4o4tWyJR9cCW8bQDM0esIblAe7vj5rV/fxR0BeFQjNYQoMYNebTe0JIrLg7Rgw+5ZlWd2rVcR0CRnwH45PKr6MPuOp2e7gOfl7sDFxU52OPBY/bvd+BDoAGTEuXCyOMeTiQ4gYDujIEHbZv88BwZ+TxfAACDnwHOYOc5gGxQmCkbz9QE4+zCELyFAQ6gSD9iwqROmRABA5noPFpUxYoOYnowF1zm0nFtLe8LFqKwDobBPklL8+dgsMJ4c9dugLwyKdambVufJImExWkBkyaAnlhElKlqlaoxyxPQRVFjnd5N/sqW8z6/fuNG19PjWegb8gxRrSkL9HTaXUwtMV4AKTgx4iSESY8xwTXUMQuSwEPSg5VIP+FewDjqkgWKNADLEHnlGfl5+f58XLIBY9W3cTOsV7eeg868aCfu5XfaEqBCgZE8enOCrcX7yF03ioSGQU8+MNQ5WQG0JU9iTaKzQV21atXS0weY5lkweBDx1bVM9tu2brNdueiE5DuQyIuAUvQdQES+Q/+O/oyWXFFxif32++8u8QBLkTYuDgC1NBRhHuIKyTiFjdmje08PEIPbM27M3s8DcAfIyjinfK6jmh4xLanLKOjKHu9vHjTFwcdid0GlXB784uAhy6lQMQ6+pKAYLIL08+SpGn3VXXezsqKIZ0QBBiwrXyHSo4Sd7JGyo+BGYjCKIehgZMibGMnRXBK5/ciNOJZUIEAQ2qZJV+gg4SCtPZccoJ8EJrW0Q6UlSnm43xf1ECSLsvv8kpPjICbsPmd4A0onnpV0sT56To7n+RDMhc8xS5yxEjRVyGes0ZjUhhSwSuAnRYMnsnJapIVLWs6yDaewDhTi8Y0GXWhv+vGBoiJbsGSp7dq71+tKuoMOSgaGovJGnx9y+x3WqqHZb2vNflQhjvpff/xbEdPcD5eYr8s6o1WuzbXeeiPWxSVb9CeAOI0zAfxly5ZzAI/6fjnoD7Zp09ZZuu9++Iqd2Ocsu2DYUPv480l+qMR4pE2YK9FW9UBL6elW+d4QJAT74r57ffzCemz97PO24NqR1v6Fl7wEAIqECSES9GVlr3e2Ipoyx/XpY1N/mupzrOuJpqb6nAwDG11kgDyYlsgAlKaWsfrP/Ns23H671Xv00SNqZvYVl7tbMt/n3nWP6xwyLxEtuuojkTSDXnvvuTfub6wDCkTGQUAUmSSqLwKsFFqJ98e9u3f5WGzTspUV5OXbsT162J6dO32+YW5mnmc9m7dgvp8os3ei/bfu3G21Hx1ndz9glnd3OQ8e8sY5ec5chJHYo2d3+/3331z/tXHjRn5YoojcdYhcXVhsl01pZE92neNtQP2gbz17zix785Y33Eg47aEBvq79PXCF9ZzWzfND/pe++XesfdPzrJ4249MZkafb4K426+G/3MOkoa1xrUAAw8zTbvK2XjllUhysA61AAC5eADuAX3KPBQBKahECIB4451V77dO5dsmZ7eyRL3fYI3aHg3V6wW5UGgKTFOlZgFr+7gCSKbgFN2O7sbzIhgun4L0/6GGXXnylTftzui159uoADja2Nbbadp7zjIPSI7491tKtkpW12Q5g1bDunocia2nlLM2mv5/i88C3Uyc7qNuhTXtnmI/uO8Vun9DRHh37sW1JrWkzLMcet1us7uUvWWFJiQ14KycG/MQ2pCzUJ4Aa9ZV8JV2Gk8xFrpHrs+pAQJnAvCTYmAyK4lp/ss1ppuCy6U0GOIPeYFpJ7O4slqLAOZ6rvAjMw+1YbtF8x+8CR3k2Iu2w9uQ+LgCSOhVwKCBQrswCIeVOLsCR7xW0hXqYVdDVg1YtymtnfctPjVmR0o9MBrZxrUYr7+A4L1z0Y6xABk6SSZjkOwQgSuUQ+5J0YkAxgDn/xYSkvpOAlfAQPRM8IclQkzsY4Iycs3iQgEgBjXhTimEmUhRpQnLCpg06bGGGMusYXN3BKhSQhzZPBqFNAmzkE2BQWnwkxGc0JZIAZ9ILlXRF3Eqy7bj3aFZhEjyTK63cbymXGJMCXKUXqfs0WJKAowBDBSlhKlGgGIF0YuPqGvJPXX5m1n/G5TGDnzX2l3eesF7n3WDf3fJalI6YokkXaQ4wpIOYZJUmAdnke+VbjEHlS/Uofo2Ib8Kz1C/ETFX/FECp+5XHZP3IJVnMxaP2CT4kAKNhr/ISOEtfKywwa0slJ3Q2eTZzBm0SDqN8+sJzGb2/YOsbsScBESVvBtit8mwssY4ncBJZavOmfugXtejRx5o2aWyDzzjdPp30qZU5VGL5e3fawaID9stU1nAhpmQm5MkzscMGnDnGSooLLadSxeDmrAhdQrxFR00Ocl+9zbr0NJvFgAuhq9s2MltEJagy+U8n5U903TRr374Dko62cBHelLqWAU86Oh0Q3ZNnUfgk3VgdI0LyO3TsZfPnrfKqbta8lq/hixaC5CYHj+jFdDw6SUBj6pq1qFDfbYRBgwbZ559/7ntObJGZLeZb54V0YHMcBOCOvQG2Jteh23zZT9fZsSu7WXERLNFBRuRktBFhNs7+Zp51HtDB7rjjDidTcA/PYT8EWIkO4vfffedxKbC9YC9++umnTjRhHL39xnt2Ur/jff/IAezFF10U2zOQW2Disb8uV6G87xs5WMV2A4SEWIb9yT4aYgz4Dc/GvmVPyN6PZ2C/so9BcoY9rwefJJCk4lqE/b2+E4ajPX28vw+ELurK3X0TQVGxWeXKLBta8krkj307e23IHm7vhoAu2Bx8FoiIfSdPTPADZMbwpCmxEgdmrfiQNW/c1PbvzfN9bRrBWYgSnVbGKlSpYtNnzrS/5syxZXc1d7b/7DOmWedOHaxChQz76afv3a4A2/rhq+98vRtpL1nB9Svtua4v2W1zR1vlSpWsYYMGzobM25/nh/1bt213OS/saOxTNLfXrlkd2a9Watt3RN5Ta9avtyYtWljxoVLbtG27HdO5i2MQz776uk17/bMjgzVx0KKDMK0BrBF0Wc0bYiwy1/Q0S5n118xSNqU9evW0lWtX2ugbR/smd0b3P6KTM8aCTi14n8tARawFNJ6ZmIEBjVnKuTpayrL6bTtYUUGRDTp7oC1asMimbZ9hjfLre6RnZ/VkZFv/fqc4kEQlbt68yWrXruWCnzQUwAygE8AInc/90oNPu1gzrqfn7IuyrqdI546jJ8stL+iF0SGEXvv0EHS9PIDK/4puqkjOEvoPgGMcCViunMH4jXQMD0WTt4A/6Y0F9yatBXKpTjIWNUi8Uwf3acqLOyZ6hQy0pAtg0v1P2osMAjcoNZACeMBzAUCgFmPcU5fcTz1Tf848zGSgbHXNxO7o9QWdAOqfQCzUOWAaRjr54T6YX/QfOre7g23f7oAhZYBSTT2c0LevPxNGHkw88sDgBbDySJ64Tgc9NZiqpCtWEenQxoAV7vLJZBMCv8SnDAk9BcqIsXqYeRi5FZJv8s/ExakHxjD5ZrLz+iostNo1azkbjQGK5gN6YtQ9aTK50k8aN23qGnpE+0R7gkkTbULKwmTPCQ6GJxM+6dJ+MGi2b9tuc+ZE0TgBXTDw6UfOOipFl22/rdu4wRlGsBH3PdLQiq+a4+Am5aXeuEeTchQxOMPzD2iovu2MPAIHBMFbFgDqg4UJrQrVBddTF6ThWpHMHTVrulFGmorSTJ0x+VNf1D8sR+4jfSZ7PZf7BcCQBzEUBZ7yWYcEGiPUD/niPuk9Ui7aDgYjfYYFj+fwnnxwKsYiJAq6FgaikKNDgajwxs2bHFzYvXePA2e0I9gBrsac5BBViyjXZctHbDXKsGH9ejtYVOyRsQAPBbqKYs9JXKWK0TxFOQQm0YbUlYP0qalWTBq4VYaogfQDlZs0uZbPahOPoh4OIvbt3uPsUYHdjBfSVOAcB/ATrD/GjNh1tFNO5SpHzm/kI0hA+NaLgwVpy0ovUJHTfZ4CLIt0FPnvbgUpKd4/qP8kIOfpeUCeSJ+O59Pu6gNJ12PXgg0gp8+7IQq95Ac8SBTzenoE4CUBRR3KSMYi3kvLzTlxsHI0e5NrBUYe3T99w5Fki4do0n7ghFs05Q+AogA6TiuTaXJ//MyDh2zh8uW2NRw26ABCLjwOyqVF4JzK1HzMjQ6/4J7M6fCWSy+1+m+Nt/UjIi1EXrVfe90PNRgnXgdWahsvvCj+vfobkUsKaDDsxS0XXGSV33zNx4+D9x7AJ9vd8Xn25Tnn26mvDPa5gDar+8TjtvK60Y6R0v5Nnn/W1o6+wRo+87Ttuuf/ojrCmaJMGav6AJFFjnytv/MOa/HwI7b9sUet/K2IrZthZuDDoCAtq0ePcmZznz59bNuWrc7qZV4ChD+w/4DPJx7AqKjET3dzd++yvfvzrel/XrL1t95q9R977IiHLh51nbV5VtpM0U+777rHDhQWWO3Ho2u33Hqb1XpsnH+vdhS73segpXg+qCc27pZaxgpTDnlwmAb161lWeobt2pFrF19wgU37+Wdf7zZt2GgNG9T3tRNmBhtUXE0+/HCCFR0qtSWr1tixEyY4oHoGE84Ms+53n2zlymbbyV986d57Y84/17IyM+ypN36xO67pZ7e8ONfmfnSzTZzwoZUpTbFlS5f5iT15ZB2AQfDlV184+IiLGXsz1oSPz/8kJnEcd2Uv/37lbz9bk94nxnuQeb/Os279unvbzfx6hmVmRe6cvbOmOYgEIAZQVOO0S31O+u3rXxx0hNkGOMjpuVxVZ1hP3/wCxgBC8T2AIUAjzD7cs7lGrsdiOnId7DRpD/I7zDj+c5+DZIqSKpDGJ5cAJiQZeQVmZ5Y1a/n9zXbt/VvsFLvP2ZaL+r1k2VllffpKS033uosOpc0DB+CWR3tRf3xf/+3+tvVyGCilVr9OfXuycIq1PmGJXb3hKZ8jbxnwsw35J4cfZe3cQUONHR1R3CucXWxfWZFttXL28e4hdm7ORx6wBbCLsoitKB1KRWtWEBOx/NSZBZzxORmERa7G0nL0OhKokAR6ZGtj1wYwCUCMOpcbu7QOAfJoO7n90gZiK4pBCSNSYBv3C1wWUCj3doHD0iNUfhVRm89b36wVudMKvAlYgiJJUydbrZa7ogJC86ykS7KAVEBOPe9ot3FnJyYZYwJpqFAFZPEF57DLNM/ndQTDMQE4xgFakuBTEshJ9lFMnyQgJ/cwrgGcwRiLYhtF/Zk/GWCAYJhS4Cl8D34CK8wZiqGyFIwllMFBI1hOMFKFr6icwjaEf/AZwBk2WrI+BCb5pBncigcEO0/ScPwmV2fyl3RnBgORC7B+41lHaygqzwB//A6wKTxG/VV1A6tQQK0AK8kfiE0pIJHfFTAkgHcnTrw4Iodgf1mpz+ffvvhylE+xNo9m2ujZGowisPFZgWySoKnqTcDg0QuhWDqH8arDmBS/RVvsqM6lC8nnpPuz+pbaks8/m1nv0D+kMZnE5dS3hLOpD5KutBKTOpRcBzZFGcOcceyqwV5nfxR+HuWHug9MRO+T8clOotA1zTq16edzbOTyXGANOpzuXj2ZaamWkVbGymcRJKLQSksK7ZuvxtnQoXfbxIm3eAWcf8FD9v677BeiA6wzB42xgyVF9s3638zmRRGhowwKgaUx1LkpBIiG/LsBAEUzpQIikDJKQ2CeJk4CsHSN6mblUuvda6gVFhTaX7MnWafOZ9jcOZ+HQgoBT4KSdPLd1r5Dp0j6rKTElm3fZJYbKj/TrH3LxrZgPnZeVK5OnZv5dQuXrzksQaBDgTDOmlWsZSv+3mLHdG1ts5cs8aK1OdTE13RhCuyRppX/y/t0g5013K358+Mm2/GTurvt2apVG1u3doMHL2Nfh02IrTi19S/e3nOOn2WTJk1yG4rgluz/sK2wvwEaR11/vVXOqeK4AwFgsG1hD3J4uXXLFtu7Z6+Xo3///i53xh5EbsrXX3udA4zVa9bwNCHYoImo9B3II+pxdrbb0ehAYs+DKWBXsPfHndljRBw4EHkxBd1y7dHpaNgQbpdkZERBHdmfB+yF/x5zgNgSYCdoqgcWodtw4b6krnqMn9AOMB/T0/3ZPnWFCNGU2clXZcs60Eh+qW9sFOmwu+RMMcfRkeb+gb35VjYt00qLD1rlSpVt645c27FnjzVq2cL2FRbYwTJl7IGHH7bS8YP8gG3vyL+tR/cuVlSyz6b9OtVy377O90jItwAoXjLyRo9+feMvd9qj3f7P8QWRU7ALIBtEB/QREY/9DuzhPXt328qVKxzHwSZmDzPwqUX28U3tLT0723bs2m1Z2eXsxOP72uJly+3Bq26LJA41bOinDEXmC4BE1hPWHr5njqDbM0zo6iGYU8qHE94rZaO/N2+vjbj8Etueu91WXbwmWuAYkzo51tieVWBNO7VyjUNngc3GYYvTgTPNqqaZ5TKLaxfYzuxks1PKn2xT2v1g9pDZiMsusGVLltnIq0bali3bbO7suTZ27Fjv2K1bt7L58+c5E5EBRFh0gAMBGnJvFNihaEQg7eihYSSUSYkEO8W8iYE72CS4WSYCEcQi/MGo1nSZ1E/07wQKBr1Fd08M6SQZgx79Jxip8fchGmmcZpJhqEimge1DftyNOAB8Hr05O9uBKnSvYE/odYTWWXhGbNwqFLoilIZnMhA4UWBQAMpkZGXZpg0bHNDFAF63fq2zbxhox3TpYrt37vSB9NHHH/vg5V6uxaDiBfin4DEEWQEAltsygCFAmqJTM8kQGIP64X7cU6kvRXgmPYxJ8sEzHfxgEikocPCKAQ/AwmdeznIKGpGkg2FIfTGw1C8ENjGxUGYZ8/RbTmJ4uXtwcMVcv3ad1zeAI3RwJkhctGGEIQNA/eLyBksIF2yYs7B4iHrFiUW/fv0cjHRmT+gLTsFPSXEGHcAQ3ws8pS5wrcRlmCAP02f87qDAIzc+YT1r/W4D/vmlg63kFbo66cLmZGwwmZGWs1X+/tvfA0xRV1yPUUo9i+nCBM810hJjIpJbtkd5DlFyORlhceBZ1CXPYWFgMeA9iwygopiS1CFp8idBXTHQBN5LT45xSd7k/kndkKa7kgYBXO6hrfiONmVhBHzAuAasZT7gzxlvZcrEwCmLTXpaqgc3ITgLfzARmWyzy0XUddwn3WU0xZxpCnDhOmsVK3rfy9+7z166/kXLbFZggy++JAZOAXx1gCEwlLzrxRignqmDkqIIvCVvAnQiBmbE1ozcu6P3YoIxf/nihvZidrbVq1vXwQoWRrFnYQfjAhC5skb6jfzuAZqQUnDNxwrxXEXedPDh7QBLO6EXqzZTUKmIsXi4TL6oSqgY9+v8fH9eDEgGliFlFBNakg96NsCcoqXHeTl40Ps//ZS25wWoG7EU02J2oVjfyYMeRbs+eg7UxsDn5bDRk3YK3ymt+FRSBxDSkgyMdOpE7Sxg3t0mdNoZALpk//b+4IFs0mzZ6tW2aetWP51lDB3h5hzARMbZ8aNvcMAt+5mn7cDoGzz9Om+9ZZtGjPD3Dd9+x9ZeRKg/s7pvvOlgoR9QHDwYXxN3vv/xJueNV33sMH4HjRpjk//zikcgp743DBtmcy662A/tqjz4QMTwCyfMae6GW2rVH/mX7fnnvREju7goLgcbqir33WfLRl0fAdeHIqXyji+jgRS97s40+7HQ7MVLL7GOb7zpZ/2Tb7nZAUX6dM3qNfzQCdY68zx9ARfz6lWrWqVyFb0vbdm+zbbs2G4tXz+cbrKYq2692fbs3OU6hx1ee83WjBrtB4kVcypFEfgOHbKc+++zdaPHuEsO48w3hdkRqOrjtLjE1yDaie/KVaxg+cWFVrteXdu6eZM1atDQ5s2eY5eNGOEB0dBqPfP0M+yPmVGUwmOO6ez3Ll/xt/Xu3ct25+Xb+AkT7f0p/7GNa82Anvv16+8bTPSWCgoOYOq6XMMNo0Z5oLnFSxb5wV2d2nXs4svvsu7ta/qhKBEB6Yc33XSTMwwOFHBIVmRVqlT2NQR3p7fOGm/HPR0BiRxuzPn3fN92dX6ss887i/69KDKaAuBQqdZuB2YABWfldbUe5We4W+7KvGbWpfxfNsu6OpgIsMM1uKkCFvICKIJtCaADgIYbNH+8BFjJHVhBSjacN9X6fNDIQUvAIbm1CrQSWJabF6xeNqzYggIByDebWwxwNrQBmPrHoFl22oeL7cL0D23AOddZwVnjHHAvV7a8u8wTWO2Hu7+J7qPz1cJjb4d1GXKhTfhohl1y8Qn22Quf21lXnx70mFLsi6Hf+H53yPUTrdzoLy2Lw6DiEnv12bcszYod6Bp8wxgbP3a6fV7rAfvCdscu0Qpgo0AzKqvARIFkYvMlNRV1jfQIlQb1moz27K7OR4OHcnUW0cci13ZFnxYbUeCmAqVIG5Nn8572oI0A7sQslGu2QD3yE7mTR9G6xWLkHrV/kl0Zg3IKHhN1Is+fQFfukys5aSsqtQLZcJ3qIPk8kjpCa1EgjNiAR7k6A1gKkNT/ZAAW0nOW4m6z1JyS+H3AAw4TksSkox3UR+mvAtvIB98rP7yn/2I3CXijq3OPSLz6nrSjQLiHwUS2+kkyllxa+S8wKGFmxdgL6YtVAphHfgHl5N6riZTrwGMEaJIn5UFRmykbXBFeYr0JpxFAym8CFBWshd8wPgEqxS/hOoGGAn4VREbRh3VNEhylTignpzFJZqFAxTSz/jdcFusif/XKi9Ez+RMQnASa9V7PEMirfqN7ktGxkwzFZBn0vfqGwGXuFfCYBKD5nTIIRNT1ScCROki2i+o3uQCqX+g6XUO6AlAlHUHa0jvjPgAB8hYifPecd46vHzNrfRa1D/UmCQqBu3Hw1SM3G51O7Od7Ru25Fv7xs3Xp2dcyM1I9METlSuXs60//GRoCZBvSEYmKzS2UmHRpZCb6qHIGDxlln3z071CgLLtu1G32/LPvBYQjaqyhw6+3iRPwiojQ736nXeT9YMqXaDYm0VlNknwXUUc7djze5s0jQnU0ux0Ok472wQCzg3JhDicWqTlR1gthH8IEiwItsndfvGiOte/Q1RbMBwcR6mvWvkNjW7BotXXu2NzmLPs7JiP6I7lMQG95swsbDrZ3Cj+xjn+3dHtrXZVtMROsxeIGtvyYdT4WWz/f2JmJv/76q/1xzHxvy1N2Hm8bNmyyxRevsCqP5rhtP/e4+dblt85uT5Ae9hw2E/u+lStX2rXXXmtjut1kQ58619sfOakHrnzYBl53pts97HHYLyLRtWXe93bBmIc9qMqoUaOczYiEFmSvf/3rX27zYBOyDj/33HPWvEUL328BaAJc3n3XXb4fhRTGPh8cA/IK+zCARIGKeFspxoS8veQ1JHvTJWvS0hxbYD/qOAEtmJnpIKVICr5OhAjPknESUUCffR8fCFgedK5ixagvYye5J1IgV4ReAjZDmmAWeDk6YSgQYAqKC600NcWqVa1i6ZZqG9est7UrV1utGrVs+86dVqVGDWvapo3lFxfZ3gP77baxY+38b5vamycuszNPO8PatG5heXm59vr5jX19k/Y00iWNLnnLAcW8PXu9/gBy2bPSPtjwkLroh0i++143lUC9+6xMaoq3EezJe8a96AH2OATGQ4VDvGVDplre/gPWoFFjG/nCsfaonWtfTQtRnhkqIhSy1ZPygOZHgYkMW60F08xSbr7phtJhw4bZHXfeYfMXLbAWrVs6G6py1cq2sM6iaPFjMWFzxovxvjFKtVH75rZmwYJoQBKAoDDMlFXrhQjQ0cxXt2lNK2Nl7ED+AUstk2o1q9e0sbePtQP5BfbRRx/b/fff7wO0adMmtmHDem9UOj0dEnac3GTF8mBwMFBgTbGpj3TtKvoJNenHOlzBIBb4p86nSKc+DwfGiNye+e4I/URpKQZmkNgzMXNG0cECqyeprxij54mIt0mGocBHGfvO5AFAq1zZWVq4YjJoiJbphq1AjNDZjwBEgyElpmLs2h00B0Dc3R0yaBWIxUZ5YXfxe1ExrpVRYAMmFAC6rj162JaNGx3UnDJ5sreJ9N2YuOQa3axFC1uxfLm7S5OHhYsWWc+ePf0+Aoo0atzYNcq69+jhwBenHLGmGsFmcM8OeWNicGAplBtXaWeiBg255OkDE4m7JOfnO/uMdiEtJjD6CJ8VAIQ6ETjnRmS5cs4w9LotLXUjgomSdoHhVimnkmtwiaEF6QRdS4J7AHRRh4CJtB8gZZ/evWP2WWy4lpQ4ELRp4yb/jbw6iBgAHiYABHHR5NqweZMzFBl/gAFoT1B/qhvARXfbC6cmlIdIx4wPTowA3PmOCY/r0L+kjXAr/OKLL1xzEKNeoKuYOwBgfI97M0GOmOCpM4BKsfEcgKhSxScyBxoCe5WxyLMEACZPfbToxqzdwJJlAfOgF+gHBiBOmor853fqlnLL9Zs2wF0b3UrKChBMebmOfDKxwxxVIJqt27Y5M5E+xn9Aw4LCAtuFhgWu8vvznYm2Zt1az3/u9h325l2v2+Cbz/H2pt6ZuGGTos/GPNOhfUfbsnWzz0nUSxSdN/rTWAQ4EdgrY9+ZfWXKREEhNCcFDQhNuMwAACAASURBVDyxFvm+eZOmfgrHs5mDALIZh4DyzCueTmC+Ujc8k98YF+4awIGK5prg/q++Q59x1nOIQu9R4sV6C7IQGRnp/6UdS9spGpoHS6LfBndpfpOLNXXJvOVzWnBP4DfqUsCqA87kuUIF70seSIqIz2iVeDCZ4K4c2HxJprnPy4kDEm1tkwzEmHEeAEMBqVwrDUXvn4kDoSM2DmGOF5OTOpVIM+89aFXQ5JXrrA410jIyHVCEoQgATtur34ulqPHP53rXXe/70xVPP+VjICuDYDCZVkolBO1F7vcxJN/coNm4+eIRdndTsweJmvI/XhVefTnSdr3mev+14qv/cf1O+vnac1H4M9t0y61W5/HHbOfd/+dVcPyxPez7n39xA4H8uS6js7siEFzajWhH0tZtX3zJqnCohA0y+vqoXkpK7M3c55yNcuHMq+3Rl162NxjzDz3ocyvzSssWLVxOAX1W5mLa3g+patV23RnGAQGiiIjX+MUjWYjke+2dt/sGNnfbdus+XjpJZmuuH201atbwAwTyjOtJjUcfsXWjbrAGzz5tO8feFUt++JyTnhEHwaK8AIrrt252FjMR8jI4/Niz1zoR+Iq1Kj3dA1UhCcJhzZYtm53NSIRvdG9wIUnJyLb8wiKrc+cdNvH0M+2dr7+0hneZnbzwbKvoUhJmderU8nVw7172LaXWvl1771erV62yclllrXOnzi5+/tJLL9m4ceN8fWHOue8+AN4SF0lnjlzwxUIzaeHLGG5k1vm6zl7+Bc8vOOx2KIO1llmvQcd5f6Kep3/1s7W0pb55BeBh8zrAvvXTcaIbzyvoZHdlPei/ARixGQVKFHNNjLUx9pTda/c6KAUQ+aWdaSdfcLW1fre9X0v6gEJAO/zfNuxr2/bhbf4c7jm4MLhzHs0aYoBg3EaBpWNAolqpWZ9PBllu7k4rX6Gir794qGzetNmZuL9+9YMNGHam10OkZ4qUAmtvqq/f/I/WtUP21etf25mXn24E8cp/+wYHTl+ykc7QPOmiq9wtvExauqWwjpQvZ7f+u5V9ZbvsnoIH7YGsu2OgVC7O1IkCvoj5J1AvKkLaEdGk5Y7MfwFo+o7rxVx0Np5vWA8PeNh2SQ3IZJRrQLpkMBa5LMu9OQkowq6UC7SeyX/lQ8Aj39H+YiTqGuWI62GmYrgQxMUNjQBAEYVbDE0xHsVw5H7KDluDuqNfCGTUb3K9514FxoHhGHMXZOiI+MCN1aIgKwJzld/YzVkATyhAkr0Y13ISyE2CSdhECoLBM0lLQIwYh3Kh5XcMryTBCjANliJ9HoONe8FFYh3FErOGobEFHIK3gIfIc1PgEeAdgJv6hnAakbIiabjDrtvkFQBfrELwHTFTBCYm1xVdRz6jOESHXZEFGHL/0SzFo92b1X+Pzg/fA37yAoSUbiTlIY3Agul764WxS/OPH71l/YZFesO8vv/wjQivEuCrZyVZkXyXBIaPzp/qk+uSLEC5N+thPAeQVoa07hOZTffrWQIQ+RyC/zqox2fpIiaZjeqX4FOkLbKcAD71ceVRaYnMl+xnSovn4u6efA7P5nfmV9YS7gfc/Sq4OlMOIj3H6LoqQA/eYR1PGBaTaBZNm2Tt2mVYs2Z7bO3Ws6xq5Yr2/deAdn/ZCSfeZlPXzbahx5xsEyfeGB5GRxbVVghsBA4OHX6vTZxAAIcIAb7hxjvdxmLtmzjhuYCKCpikULvNTu0ZcZvy6dzyudfAI12JhEblqF+/g61fzw6GTp1lnY85ITqMW73OLD9UXNCN7NS5qe9xfO2dP9datmrjawv7l4ULogg2AIgiw8xKXWY2s8Tatmvq9sHcxSuiMcp4/8vsmHYtbPaK5V7/Djhu/NtaVW1oS9PXHvYGr2Z2cnFv+6Hz9KgfBAmAiR3ftscff9xmXjPPuj7XzvfYN998q425dISdM+IqJ1/8UOcnb8/ui7p6nrEpOOjGhqIcBF3BfkI6CrJS1y5d7MV7XrFOA9rbG2+84Z4RsCCvuOIKu+vOO61unbr29NNPexCXn6dOtbvuusse+de/bMSIEVa1cpUIr8jOclfrSy691B4bN87atm3rgOLbb79t5w4Z4u7PkJJ69erlz3e7fd8+xwliCabg3eU2fsBD3NspSBPJlgD8UxRoMRAVjCXJLpR+vOwm9npJmack0UE2XExQSAS9pY6xG9ks48HpOEh+vmMykFLYKxeXlkT2THqmZZRJc9fnhg0b2eIlS60FHkF2yFKzs+3dCRPs52m/2pq16xxwHDzwHKtUsbz9Nes32/zwMb7PYn1GToXAdp9c29IDoSIJxGEygC91xx6ddl21erWTZQjMhx0FQ3HXzlzf3yxZutTGtnnQPhsy0NDM1kEua3rpOS9Y/09b2OQhK61suYqWl1dgP747IZqTABMVO4lDCIaDmIl0djHYdWAW4i6ljL3j1lKosFu2bbFnnn/Wig8W2ymnnupRhDY02hiNQSaoReE4JTPHrFBUY/7T05sFQDEoDRMSPYj11m5Y3c4dNNj+Xva3dezQ0WrVrO3gSrs27ax8ufI24/eZfpIfDc5sa9KksW+i6YiwwDCCEPSkc3sEzuxs/2NDSOeSaxcBEVyLLjUKCCA6rI/0wCZ04C6hqei/BfaerzWBMROvUsk3gU3oRmaIsBwbswn3Oz2DW4/ovMHlUGClG5shXzLCARMciUfwPCXFdd+ysrPs2B49/XRALtHK99EMS34XSOTGPOHci4tjLTUGISi7DF3AEjbdDAgGJ4h23r6IvUha5JVBA5uEjgs6TrCLMmlptnzpUjcQmzVt6gPtt+nTHSxk0mCQOots377ABim2Zs2b24zffzfAa64HLPT8AqgFcIpBy7PXrF3r9wHa8VwHDYPepdpWYAWfBSiSLpM3fYm0ea+ABdSrXHsBNtx9uqAgjhwNk4V6oE6oH4FsMBNJn5MU0gKUwl2Wa2EAMphr16kdAsSUuJEqIE0sNY8GvS8vduslmAnPo51pQwzXtevXeVAVwFpAJPo6pw/SGuQECCCNfi/3UsrB2KBcnJgAslFuQD6ukcswACPtTF2SBuOH35JRaBln6FISwIUFCVAEarz6Cka0gsFoUuc5LKBcA1hGutJQFCihcaB8c68zxoK2oEd5zc6OdeoAYviOsUgZWASlpehAb26uL0hiydIOMJkbNWxoLVo0j12E6Qs1a9fytDmhAQhBo3Hx0iWuJ+EBWerV84WQfr5q5UprVL+Bbdm02euYegJEJT+Amjy3des2DoQTPZq603xEfmNu36FIF5HvAEw0JuUCL7dX9UueRd1zT63qNbzuqVPGHQukj4n69R2I01jw0zsWt5SUSN+0UqXAFI4sHgcBA3PQo4kHHVUx9VzjMQkoBoY0gKJe/4vtJykCgXD0KU/f9egiBrFYqfpNeo8ujlxY6OXkz921K1WKTxp9/x8Yikk3hiRDUQdC8WHOUfOnuzWEKG0xizDM+aoXl4QIYL76tupFn2PtlRBVmrz6aWiIEM1z6JsquzPiMzJtycqVti1EMeY30qN9NSaSLs/8ljZqtO39n4tN9GW9N9/yNA6WRsAi7b3jyiv/644qr/7Hdl5x+HsAxX1XXG3pzz3tz05PYw6L3CFgVTd9PgLqVlx7nVWrVt0DUfXp0d0m//hjzFJlg8QzHQRNT7faj0SRlpdce43XH98DGALpzbn8Mh/PBXl59sX+D+yMrGGxLmu3d9+zCq/+xzZu2OggIptY9A4B6Tk44YXuLnITudt2+Fg4SPCSvXus7lOHg74cXeg5l13qrEdkCrp/EGk07xh7Z8Tavfeftv2OsS7fQPCkOv9+Ivr9tjviwwpYkfzG+HIt1EMHrXLN6t5H2YjVrF7dGjdoaBvXrbON69e7e86sP/+yM888w+bPm+fgZeMmjX095Jxv1JgbredxJ9i0GTOjQ4PSUo/s3LNHd1u/fp1NaPa6nfrn2X5t5co5hngTACGHEx5UBu2ir9rbu71/80jcDz30kGsRUR8XXnSBvffeu/bL/b9ELMRHO9ngwefYJ5987HMQc9jyV1Ye1h0MgEKXRn85OAMYA0CGJiDgyrIVrXzL1tYWOjiDqzJAjqLycnrNKTZAoNxnCwc+bXU/v8DTYzMKeFT2H69b0XuRez7P4FrSf3zqrfbICbfH7s932KN2gv0UM8UU8AQgKz8vaCgKhMFokncb31EWMbLEzNlh1nHQXJv3TqdokxvYRF3v7OlM3EhWIpJ4mPHFV+7mfeLwk71dfTxkpNu3L3/jBtdpVwyI18Ey6en29aivLavnARt82UX2wuvf2SXD+xjfp2RkWKUa1e3aR2Y42CotSBibYl1KYzLJQvR5LbDkkkFd+P5/BWQRa5FruU/6hHLR1TiQPqECqSjCNt+LFcm9SU3EZJAWgXu0AS/aVdGtARf1u1iLamOlnQQDBdjJJZn7HVDkJXl1MIqckljDkZ/0DAHUqiv+CwwlbfKtADAqP8/ClT6/oPzhiLpJUJGAsGlCTyIX55ghJy9IEhPolmShJScbAYpRBUSgC2aOgCrFXZCrqTwv+Q+rQ1pTYggm9RIFOIKLTDezHuEemoR6494kiBThHhHoBiDJfzEHBb6Jmau8CnyS2L4YkmJHyi076Z6tsgrM4z+AH/mBWMJ7ns33gJkC18gT6Uu3UXUrIDZZFoAfAC5eYms1Mjvu5n/4/pD15ccxb9mJ/774iPVTmsQ6bPtr4lO2Z0tOZPwm3ZpVH3q2JOvEPOR/sm2TjEXNO8m+oa4kEJHrk+7Ueq9+IddmtbH6Jp/l/sx/0sVdgYApyo80ZGcmUE1c4aVVSd4FSKuvYqcrQA7/dTgjdiKYF6zXo4PSiEUsdq3qh35KZHFFGFdgFg0C1/ksMDs3KwJyC3dbh2NPsXq161jGoedtxfoBVr1aZUtLMcupVN727N5pUyZ/a8OGnmsfThx7WDtQftexEKlARgGM5c3qNjLbuMMuuOhit6E+/OABs6o9zXL/skGDb7bPPqECuV76B2p8s8HDLohtfvrVJxMnxZNS27Z9bNEiKpIKixqlRcv23t9YQ+bO4cRWtE06/hqzto2sjdX3fCjgpkBEgp1gE8n2WbJ4tXXo2MLml6yylgfruk27YP7voeOU9/Heubi5r9/pGZm2Ys+mwzgo7cCWizNhQF7al7YM2sInLe4V2xfzrllmV84aYTu277Q+fY63m9NutZMnnejEErwdsHNgNX799de+3wHbQfMfT9Dp06d7pOa3x4+3qVN+tQtGnOdMPZiHyEtBuMFWv/SSS2327NkOSP69fLl742FD9u/Xz5YvXeZyXr9M+9XtUDwrPvn0U7fTPEbDhg1ONGKfA3HF4xwQBLKoyGMQMJbZB2HvHo2ZSC5JWuJOFmO/LSJCsNf5XZ5aMcMwYDAaIm43JPCe2BYIWIzb4wl8RxGdwTE8YAsMxoMH3T7HhqEueU9e0BovLiVgaSVLtzJWIbucFe0vdNmUr7751lq2a+suzxu2bbXnX37ZA6RQ5g7tOliblq2tbHam/fDjN/bH6/+MD2w5nKsz6gfLzsiM8ILCIpdioxzYtY4D4NW6d4/bqZUrV3FcIz+fPW2+aymi+X/bwPvtkXa3x4CiDiE35tWzAZcOtt379lnNWnVtw4atlvvYN9Yo32yqDsmYVzVXai5lmDF/swbQJ985LP2R8vBD95eygeVk/7x/DLcly5bYJ599an8vWhlFi2KcrdVMpyM4vmR10aqno5gkv919MKxurZqWlZ5pK/+1zl7Ofd6jM//0449WWFDkAGNOpcruc49fPYOYzbcQWAYADYzIKJtDKouGZMCL0eTuSyUl1rzVQVu2CPT5MKCoKEBiAvo6GcAmIeJJ41S+90dTXbkvGVjlvwBFLgjRUZPPSrK1uMQjT/MKLnYxqBhYkE6hLVs2AjlwDQTwO1hiw4YMtfHjx7vbZjw43M0uNdYbE2vP9SBDgAEXbE8AinyvyFGw/ngGgJgPZDccU23Tpo1OSebaajVr2s7t2x08U7AYD8VeWOh5Y4AR2Zn8MpEw6BYvWWKLFy2yAaed5kAghji/M2H1P+UUDxuPy5to8oCePBswgkmOdGDK8Zn7eIbakbaXfiJ5Z6BrAmJC0WfXG+NwLTCauEa6dQ6U4hIXgpFIF5L+hKYXuloeEaps2YgtA/BGoLOqVd2IpM7JlwAevieqsINvBw9Z6aFDfi91L0AJkJGJhe/JC/Wivki+iKIMyAVDEfaI2KP0fYA90sKw5FnUgdqXBU2sNwVv8QhZ7dr5xA3LlwWDiQtZA+pS+o7Uje4hn86icvZWGWcBAua7luO+fT558Wyvgxo1nKHDuGMylQYlY1d15roOYv5yIhQARCY9BWPw8VBUFOsPyv2ZZwtQJA03lpcvD8EQ0n0Rxx1doDHPJV2+Q5uMF23prOVKFSN3avTkSoojdurq1bZjZ64zT1n8c3fmugs70VUb1qvvfZdycaDBIQb1wvNxOe/SpZtt2brF56goanNGDKLS7h6w41Cp0/+pM56nTYc2yeRPc46AWeqVOa8gf7+tXbPG+xZjjI0A/Zq+CjAHAAeAyNgjDeYh5gQAr2jOiij8STFiD8oUAki5Bmu4T8C8W97xYUnEGtW8RTrcL1dpD7CiMQWohswAp3S4vQf3a2fuBSa0mMwCNZ2V6FqJEaNT7g+uRVJYaBmZWVHQqf9HQJYYUEzo0mpe9lPKwD7UxiHJPozLBNiqNSCAdNqkqD2kU+lMYFwLsrOjOqZugryElz2Atf59WrotX7PGNm/b5uONtqc/+AYlIyNmsmr+5rf9o0bH8/n/6w3uz4B75I1+umvkyP+6tOprr1ru5UQ8PPIFoMgrtQwAftS2RN8rKiq25i++4IBi1arVHFA8oXcvm/LTT1bt4SiiMq+1N97o5WUcMgfWPSo4yu8X/MOOfRc3pOj127ChPh/99MuX9uCe6EAeyPDXxx9zcA82NQHVOJhgXMLMw5W4WtVqVqN6dSspKonY26WlHuwFIPAk+99BawA2cXneu3uPdX3vXVt93Shr/PyztuPOuyL3cI/AXux9W/IEPJs2rfLIw7Z77N2ulaq1osydkf4jrw233Gz16tS1Jg0b2Z5dO23NqlV+YDD03CGul0j6nTp3tJl//OHp9ep9rNWt39CeefEV27xtu89p32d8bKcdGmbt2rW1336b7oell4y4yKYQwW9/vn3Y8j07bmpfP8B67OO1DhzdM6iGNWncxE+hX3nlFR//ESs5xY49tqe9887bkdTHoUP21zuzDO1E3JmoTw49UlJTbf5TCw5LTwlso1ByAYTllIU6zQ7LLagW7e/KmzXNisBAwERYhoCGU+0EB3bERExq5Om7pOae9BMFagkU4/FypV4wfI5lTxjq5QXIBCgCzCJCsOdRBrm04djMiiHEljMZMDThMdfjml7er6n7GeOm+Ub31FGn2/cTJ7m+4+cFg0R2sVPOO9WmvDPZ/szqaoPsMy9v6tBxlpaZaV+N/NJa9Vliy3C/yzMbOvIcS0VSokyqVaxezQb+a5VlWmc7YIW2zvY7aEpdUA6x/MQGFENRrEQxFY8OwqLrqBOBrXLPFcine6hLfpNreZKJGMWmjgLpJEE+7uE7uSvTjgIaxfwTOxIQWaCm3JjVjnLnFsNQuoekLwCQHAggJO2DW9IigwSguGvEGFT+ksDr0d+p/KQN6A3wKdBazEmxGXNLQj+OChr1IRGfElPiEQFXksAQYyDgn0dNoUe66QYilKd9tLsqphCGFiaSjH+BdzKPxCwUG4/xqWjPAioZn9wPiCA3ajEU+U7l4r9ARdLQ2OD+ZCRquaTJw4w0ATplqsl1mO8BJ8WYxFBkrMklOgnQ8Wyx9Kgw8sFYBCBUGZPAmQxR5V1gHPc0Mutz2/lH7Be1XydplwwKemrevCUlNvmNV6N64BkKMCzATg2YBC/5TuBg8neBZ8lrlddkLI6IJBe9kpqd3Kc01J+SZRXAqd+O7jMCFuWdS7vABqJeiOAMyKg+neyYijcSxek43OeTLNk9JWbl0iKDX/1DDEa5mDMmYScqKE00uRx2b6RsaCgCHqpc+XqjB4tiWc+6Hd/bZTkGnNzf3nn/batTq7p98cmzoWMlKzt5QhTNHlEDCbmQX7iQXQpBoeWrzf8dNmTYA9G+KOzjkIZhj8Rh3bdffBYqhw5Np6SySEMCoI2sQ4ceLrHWrEkLW7FqcUJjQANwgx3T5USbPesbs8xmgUgVIcutWp/qdocfUAV5Jic1lSsX2QFI+QQbcu4cRc8qsFatB8R2qbupHjrk3k/on89bdTiwmldJNbNmC+vZiq4boqqhfxSYNT1Q16WwsDH+/OhVG/PvN2zixI/tj8Fz7fHUcXbLwdu83Yd8Mdi917DjIOqcffbZ9uqrrzoohc2BOyz2FbbT23e/a90v6GrNmzXze9h3YEd+8803Thpq3Kixk1eeeOIJu/yyy9xF+trrrrMP3n/fFs5f4PgNQerY4w8ePNhBS8hFEIk88Gl+vgdlZX+PHcoeGVsfKSfKAunGJZXCS3YAtoc8BD2oY4ih4ZJPaCmyp+Oaffv82fLMxC6Q3UmSfoCPHSrbIUFGEGnBcYbgYSVPVPaPSpN8iKgmkgZ15QFKy5SxHXt2Wlvcmnfvtez0DNu/L98qlK9oM/74w3r26WO5+Xvtw08/tf7/95PdfVqWvfrNGvvoyautIP+A1a5Vw2bPmWkpL/RwTxF5Ovx9Tb49//6rdsM/rrJKFSpa71694kPxfOJFHCxx+wS7mYAslSpFbttI5KxevcqKS4rspPum2S32eLy3WFvQKD7UOGv0cPti/ATrM/AMKy5JsUWjvrTrs8w+OGC2BjFw5g7mCYYgfZDhjspA8gCOIcHcQ1CWN1//T+k999xj68/cbKOzrrMTTz7Rnn7mGTfKfy87Mzr5ISHR4rXRY0zn68g4yaMOPWJgmh2X19NBw2+//taaNWtu5ww8x/oef7w9+cST1q1rN/9u1cpVbvfhXgiqiminM8FC+HA6AQ0KW4gBRGdk0+hRUgOTjOuhe+LuLIaigLUkCi23Nxf3TGi/yY9eHfAIwzTpAg3tVsEMgutiPAKEfCc0GgUcxC7XCbHRo39TeHNnZgVqLS7P3JsaWCISJZU+4xGBXxQ4BnAAoz4ACdwvg1ksNR8EGHDFxVEo+bp1A+sS5s2B2KUZY0dMJ9LBHdhZh+npDrqgy0edMTEwWQC8AMChp0iafM/vTFwfTZzoExCTFAAlEwjX+MlE0IbETZrBSf4ATgBLcMcGXBToSL15ZNwAFCmiNq7CMNHot4qcqwmfOhXIBAggbTMADepEUYWZpHgOz2WyJ+8wFHlmYVGhu6DT11auWmU5lXOcJQcYi5bknNmznRaO4Um6LBKKQE0Y9yqVIzAFg9v7JOwz3CJ5JtGECwqcMo7unzZRjAEF72Dh4jOLF3mjXQDzyKOLwhYW+iKB5gXX4O5MPQAMMtmQV+qePMH4Iy3Gk6KMci+sHeqKOpk2bZqDmRc8OdVeubqbT9aUCx0MXLGpExYY+kC3Bx+2bf95OQJ/A2VdbCx91iEAzxMwRF2SR9J1YDgtzfNKHnhPOakLwFryyxwgBiZlV32I0VmjeqTHRX1EFPAowjmHJeh7sLDCfgXIaNu+ndcXGxDan35WNaeyrVm12vsf5W3brq1VrlLFmVQAMU2aNPV7N27aGLudS2NPQsJEawZQpFyUVXkUyBq54B2O/kxfpPzMe2hkkA8Bxt26d49lAPwkLGiHeD0Hxq4Hg0lP97kQN07pqOqwgs/SMRTDWSA86QlQjNh5kW5IDLAFcFBuvbFubADuPBhLOBl0LcfMTM8H3yn6rFjOMKMBPmgPrhFo7lqK4T4FZUnOb96g4QAmfi/twwT4qUMgHejIRSIJLlJe1Q91oX4oprfAUp4j7UV3o4alHMaf1hUHWwFOAVxdR7GMLUBLNTfX5zcf5yEAjdziSUcRo8VcJE+7r/5vkFDrCoAiOoaeXnB59nFy2eVWa/xbtuXiSHex6huv+fwEcL7jokviZQlQMYUZJmgLM5ZqBLbh2hvGGBGgWX9PObGvzT31lPg+wETqkHxSPjRHqcuWgd0YX2hmi68Z6e35+uKnrF/2IO/f9Mur3n3XPh49OjqcqlrVXVIBMvPuu9+vYa5nDuF99arV/BS2qLDIy8BG6UBRoTV//nlbdM1Id7FOvtbceKODjzu2bffIgDCru37wnm246War92TESNx00y3G3KsNIYCiNGVxLecz447xxwnzuvOG2bY777T69era7p27LDM9w9q0aml/L1vmfZqAMt26dfU1E/1DgH3mwz7H97GFi5faxq077Jdp0+2v4SFu91KzARuH2L69aO/A4M60q668wp599hn7897fbdibwx0I9MjRf75tFfqNtsyMTD/oYJ5RdMTqNao5c5TDPg5zfvr3VOt/68n23b9+OGwoYyexR5P7c4lZj2t7et3+8cXM+Lpu5/a0P3+YYT1O7W0bJk9w8AeABr1EAV75Zz5iJ395grveHDr7X1Zm0ljDrZnfFXgF8AyGmHT1BAjBJsse+rxVmniu7R7ykbf9bR9u80Aucn2WPpBALNLM31A+2pSK8cXGlX0ngAblYgMrwBE7Uzp2wT2y2809fTwz1v549ffYbfLk8t/bD1Cm5BaYZXbKkFO9T7f95AzXi/xm6BJLnzjKwTjATcpFWd0de3eaM+sGXfIPZyi+Nu4Fe9futzpW1qbbLi+/GJtcL9ah6jLJQhTTTiCsQELpBipISpIVSD8GTNM1Ait5pnQR5WItd2aBe0lg0eeiAETK/VzfRTBkNf9dmpdJ1qBckHU96QtMFFDM/YpeDVMVhivPL8wLzMAccIkIjZEGosogEFXpC7AUoKl7xFKEuSENT4GL5ONgAbILYZaQ3l6C5OW/CJAW8HWYzOQBnV8X1wAAIABJREFUYmJ3aE02AuS4XoEuKIactEhf/RbDK6mfJ007YRoAiXIbA+BjrML0AOARUMVzVQb6vca1MBbu5z3jRK7SyUjI/CYbLQmaJplzAg35j+kmEJPrST/qdNF7ruF7rhHrTc+LGiwCOmAlqq75D55DUB69kiCiWJNpZie+GDEQ5XH28w3vWJ8nz/e7mDt+ueLdiFUndqbAXOlDCqwVJkUek0Bb8vmq1yRAKMM4+V9pJa9XWQUCJtMVuJmsb/ULpUE9C3sjDQXMSYKMApeVvyQ4mQzgI5yNgC0E7hEgirs8nxW8h/QK88walj/sKo89D7OIl/oqgLDA6yjuyGG2pLC/jXRERXmRG7E6a1SwbsddZDk5lezSC0fYCy8/Z40bNrC330AHGRfkLBs+/C6bMIG1ubwNH3aFTfgQCp5QWYmgHkkLHXntY/bSyxPs7LOOs0mfkRZ5iDrisPPusQ8/eNHOPHuEfTnpXTuh/zl+8JlaBm32TPv68xePivYTnUydPfAGm/T552ZVq1mHOo1cexdt+HkLvgmLTYROt2vfwxYugDocUUl797nYpk+b4p+7dD3d93KwGLt0beF276FDpW5TLVywwho3qW2rVxH4C1fq0yJPqT173NYQGQI7wb2R9u+3cuUr2IKlKw+7+NOnmE+SLu8FZq1TGtuStqu9Dds82cQJIuxHbrjhRnt7/LtWoUIl+7HvVGs6vnFsU3EwKW8/bCryQXAV9myQuY4//ni7qe8tduod/WPddWIBAARefPHFfuhL8LxTTz3VHnnkEQcTFy1c6PYUe/rBg85x4LFbj+4ezIUD0fPOP9+lzmA5JgOx8kx0/9kLA3Kyh2IvjQ0tYpMkk4SRYCdTv+AR8iZKAoPuFYWHawBokzrvfgAr2bqkvZDEaQKBgbQ9KEyQFJPbtcBIxyJycjzvsqXIF9gH++OMclm+J53y1TdWr1ZtK1+2vO+7f5r6s3Xu3s3yigut5qAn7PEL69tz7/xqF57R0U447niX72HPOWfeX1ZYsN/wYHzzhrfs03aDbObtTe2scU/alDtu8zmS/R82E88FKwCPou/u2bfXbQSuAdTfs3uXrVu31oqLCu2j5+61jTvqRWNa61g4gDnumv5W5pu77OeFJ1jTdiusysmj3B7rPfYz+6CM2RrMGNYZ5g2x1JnvkesQK5y0AuM95ewzTivFxXjMTTda/1P7R0ZJUZGNvOZq+67pj9FiobmECSqpE8GDtBAGOnajnXVszaFNftLSeFZdZ0Y0btTEZs+abW+8/roVHCh0ZoC7W7qefYoPNsAnF2TfssXBj5kzZ7p/P5XE5lqVySDEeHVmV2Fh5GrqRmqpb8adoQgDJjD1xIQTaweknOdgnHnknoCKu/99AI9kcCeZiuqUsYZiIijDf12X0F1MujXL3VNuumIbyE2acohBh84Y4F1VNO+IVgRNOAAAMrhjYzmsDx5UAGM+uDo7azKhSQCISPnphGLvgOxzSsGgKCkpchdrwAsGjucluENKv5DvHLCBobZrlw9AfsOA3JGb67RqwCyeC+tkxcqVfopBe5119tl+2sHzABn7HHecG9+4kzEpMiGIMUg9t2jZ0rUWWjRvHjGg0FBEC46w7po8AuDLfeh8wdggLxiO6jcKLEIe6DtiW2J8MDBJE/CMvsBkSx9zJl9g1qWlpxmnAQBEgJbbtm9zlhOsMp5HevTbctllrbCgwO+nb5IHDFbaD/d+nu3RjIkizLNhsNFWRREADHDAgsh1bLLo+07jPnTI0yctFiT+U0aMUWdLBtc9xpHYvfodlmLr1q0dsHdgNAAgHrU6Lc1ZoaQDuOZabllZbtBCb+czCxFGM3kSJZ20qUsWCkBkFlbSO5qhKFBRYBpjnvwy/njP99QdzyY9ysafIhcLbKSNFIiJthIrUenwfHfzPrDf+5NrJlao4PXnAXry8x2o3LZje7wQ9Dz2WNfTos+4a2qpeaAHgA/q3LX/wgEA/YiyNmvewnbu2uksxdgdNGi2OUCbleVaceRfbufqB6Qpt2/fm4aDEoHe3jcKCr3/8Bv9sG/fvg6AAa47uzkANS5PEA4ZBK5Hix46qMUxUMZzGL+MUUBF10BMgnH/xfQ7GDEYkYxwTdXIrSMCK6PPyjvXuT4j7Fvc5atVi5mMkiNQWlzHAQJzDO3PHOLsRPpMuXLe5yJZg4wjotjHYGfQZHTgNAS0kSxEDPgRrEaSFkFvRZsJMTQVVMbn2VBPzmwMh0HOlAzfc6/0WbWGaKPhGi1iuyudUrNfZsxw9wH6MPeIpUu780dbMf5Jx8fiGLSE/v9fOS+84P0YCQyiCvtBR3q6bRkRAYc13nzDXXY5/ACMo355Di8/nEjBYIv6OeOZNZmALOgo0mdKSg7akLQU+y0Ajdy37uabozU6MH4BEpdee21s6HV97jl31542dKj1mTjRfhs+3AOK6NSdeZEXQaSYW5s887StvG6U/X+UvQd0VlXa9n8HEhIgQOgoCKFX6Yo0h0HBLiCIItj7a0EFC4w6OoN19Btn7GVso6gIKhak2EZFbCC9o1Ql9JJAAinf+t1nX082eZ1v/f/PWllJnuc85+yz29n3ta/rvlo+CWMheR395hT79fyR/ve2Oya6tAM3Y5iJm26+xY75+/+WPK+6/jrHvQVsrrnmWnvlq6d9HfLDFrNHL7vcy9D88X/+r4rdeP2NvrbwdBcHC73vatEaMxS9bG+8YQfzC+zHH763a666KpFrH3W0MxRr1qrpOREbN2kC8mzdunezdb+st8+//MYW/LQo1faNmxzt91Ny+LCz/0tLDlvdunVs3949dtJJA63q1ctt1ujtvvPMRtB5I8+zT+Z84hs+zF3U3XnnnWeff/GZffHkHbbui1bWfWI3W/DOT+U55ymsfPCUayvI2I578Hj74c7vfUHY+6q+iWlW5cr206c/WvX0fGt/8sm25pOZDgTBTCR/IsAMQCIgEv+LSSiwCFBHORUBugB9AOV8PJBX29bb4eEvWe1p5zoQxrECssbYaw408f6d6++zwtxM4z0ARV/wElsSRCnIjllmAkuzzQZdfJLNuffTcgCjnlmbIe2sbr26KXbIt+98YyeeP8Dmf/hhylCEfESAV68XjrGGWVs93x9locx8Rh5IyoqkedC5Qy29rJK998gMD/IqNyq2i8bdYA8/+rYttRFWyVrYl7bP6w4AEnBMbEWxAakTgWJiEkrGHLMSOU7AWJx3UczHmKUoWbpYhpKqCzyMTWB4T4xFDQaVQ5JpjqGtxQikfQBGY3dlyaJj5qnAS7EvBYIKFHUgUTLQAObWyk6CBY6pCGqKBRnnfYzzS/I9yb7FrqTdBHbutHrOfuQYgEvux0HGmEoRAz5JQcoNbAMDzUHF/HSrnB3AxRhU0vFxTjwBfRJvKUYSa0O5EeUITZzEcJF8VYQp+r7yUlE2AeiMaX7EfowNVgCCYAVSLgAq/uY39yKAT8AqjELei4FLgYWqC4GOks6q03B+vccxfI9y6JocJxm06ot75EcuzQL++D6gVTuzE68fnZp/OcUXT/07CVKVnxJgsJNZv4tG+bieW+vNBCyU1FrAmMoplmnMIuSzGCDUMeVq+HL2oWTpqg/FurwvFqHqU5+p/SURFItHIJ++V5GdKLZgRcJfLBMX8Ep5Ymm7QE0BuBU/E1tTn2selbmV+gtlB8wG1KZPw1ak/gUW8L/6uoD1IoGJ8WBKwMDm7ftZ46OPtquvuMqefOpx+/arewPlstydaOTIq620pNimTgNYTNCNiy64w16d/FhkjhLnEehp191wgRMjWPfP+GWe2bLE1ej8C8bZm7NmufQ56RjFNvjMUx1QJH3P9Kn3B9RUbkh8K2E5duzY3ZYtCxt/gR15bOcBqbjkpwV0aI4VRZ7GEFXYrHmLfiljDNZaxAik2yCeWbqECk1AyPYdzkqpmejDrE2+X7nc8ZFm6+rahsM7/bTNc8mLl2FrVq20Y7t2syULV5TTwCDuUQxuI9usX1ZP+zr3R2+ndk/kupJh716IPlk2d+R31u7pNrZy1Gob+tPZvt55qsszduvacW5q+dFHHzmxBHxFZrfEV+3atrU9u/d6/IGsmTXbyy+/bOPGjXOwrmWLlpb/9/Y2bEYTN2UBLCRHItLor7/8ynM79zz+OF/7khORmAMm5JS33rKexx1nS5cscRJTn969HeCTiSuxgqsRd+70WMAxjsAoFHPQfRowhQzmk/xmLc1LUmiZsrgiKOSG9wMCFsM6TynGYiJFyqAlsBOJ+0R44Lsi/TjRBlVf9eqOj+h9YgFixkJSeWUl5IPPZs2x/n36WnpaZVu5cpV9Pe8bGzpihH0z/0eb9+P3tmP3Lnts6kq7ZGAj69Ort5UVl1id2jm2+dcNSVoWS3Ol401Pf21v/Gmo3fvHh2zCjLGOh1FfxPIrViUp51w9lV3d1/usuVlvNm+ea+vX/2K7du6wn577H9/M9RzMwuy1OZNu1uXi4y1/7mRbt6eVf97r8lM8ZljxyYf2l2dess+v6WmbTprgcdGSptGaK07bwPwSSMRpG39Z56YsgwYPsuuuvy6hUGZlubzm+RdesO07ttv2M3YlEypECjYbHkEPBS0iPBxkL93P7MTNJ3jQCEjAohjmYF7eNrvm6qs9b1L7du2tS5euviuAI6vyDzAoAG1obBbUVBYdlkUwoAcdiGMAHplY5EKkXGvQjQEUcXqOQT9p8CXDE1uBjiSLcXVi+l/K0CWix+p5FcukK7IY4+hFtNlU8F4RIY8kfer0YvKo46YkjrVzbOmSpR5cAODp5dePDB5iRlLCNkpYNmJfCsXn/P4eAGpmZsIOS0vzeq6SVcUDJcA+JhjqioFDeyYurJW9Y3kehIKCFLCYlZ1tm9ev992JRshhgxQTEIz8b+xIcC4eCrDbYKWcO3KkHyfAgglZZRN7SNbs7txZUhJAz0T6znc5XtJbZ9MEZ11JncWulMyWIJy+w29n3RQVeR+lb3AsQTv9UawyZ8VWq+p5JzkH7LYaNROglz7K9+lHfj1YtQeS3BD8DwjHdQCWYN7kNsv1sjJYJY/lWB4y5FDEBKZSemXP8yf5LwChpKmUmweAJls3XQh53LgHyTXZwaDc9A8YLtwnZZDskr6uCRNwQWxH3he7k4cCEyv34QBdRobLf3nxvqTLqj/t4MiIRsCZyiSXVUBH+gI7W5SJ3S36EtemHjieczqTrLjY7495hO/xt9iTYpal2FOAsTBTa1T3ewZE5Rj6FPMI8wbtRNm3bstLAZJ/HDjQ+yxtRT/NBJArTMx8lGRYmwAYMDRo2Mjytm11UIZ2Sp5XZVZaVupyd9ipgANch7qgL7n0Orh+CzBlR4n74jy0HfLqHj162KwZH6cMUKgDzzEYmKHq65IM8CDxPIosw6pWDYmGE8q+b7BEc44Yfv5QDQmO5eDM/UnWzGZCnJjY2Y2HDqVyMDpAiLELYGJwZKdeKSM/vE+ZPMcjzup79yblC3MOZRdDFAAVN2sWE76x46zUjHJAMbAg43nVQcTIVMXnOAGgYbFBebwOANRgW4YcqBzLDqPYr4xpysMihj7i8gnqlPoJ15E028+HCxygNf0z5H/hewDNvhlWWGQLli51QJH+rVyg6iNcl/tU3lLeF0sx/7rEPIVX01f/nQIi141CNGyW+eijyfxM3susBPSnf+34HZmzzpP9/DM+Zpgn7vruVnvqLbO8hx4KxjIZvunB53v37nOw8YzBg2zRqYNt25/+5OOPvkrfBFBs//TT1iw88r8bPTrZeEtLs1dffNFGjhpl57zxhu03s+lnD/Mx3fyfuDOarbjq2pSDe7JzWsfPzcKH67ds3cqB/qp33GY/3zjWQcf/r691N9xgLR9/3HbfeZeVFJd43sHadWo74/iUWdIUmm256ZYjcjFuv/V2n09YKwAoMjfwPFl21umedxGH6x0TJrgBy84dO6xg3z7r0qWzbdq40Xbv3GXHHtvJvvv+O+t/Yn/L277N04Ps2bvbWrZua99+v8Du3j3OBiw8O5GlZFaxWWdPs5PfPduDqDFjLrDLfhxjp647w92f5/x5tg3+y2Dvw+Q4mvnxTGtQv4EnNr/pppt8c456WzvjeduwMtcXbR1P6uBz5o4dSKur2IKJi440W1AQKXZfkDR7gvaLT/D2hK19+JNnbJF1tca22cEX5QIEpAEgE8iEXBiATS7NyE/FIJNEV/IcgUGx8QftCTwlIOx8e9MBREAlfvM+1/oPNCSp2sQ+jNUwxItSxfFbTKStZifc0Me+ffeb5PuFZidM7O3zz7Iv5vq1BUxdYi/bP4pvSoLkbLMHsu9wphv3yG8MWQD0YOkh1T335iE+p095fLofDwgJuJZux9mXNsx+tuWp/IkC1JT0nPuOGYLcJy+x+wQ0xt+L8xLyvnIy6rcAQs5BOwEW6hUbnUjuLOBN0mKOjV2g/Xlu2V5OftMOXIv250WdiKkoVqHaWOxIAXcCSnUuyrZlT5PyvhnyFra0tan7EhgZMyoFiKpssUFNnEdSdQUb0uXpgRWXOaLQJdJi3uKQnWIeKq9dDBJGbDm/6QA0Vc4qThiPAoaizzwwE9NR4I2AF6VyixlqMGtD7rNUTkkwEMnIVB6BdWLYBRMGL5f8JAANlVdUkmc+Z8wAAAnn4T3ATJiQArViMkjSwEkZ4nx7nEcbE8o7KPBNoBLljFmAYttpvFIn1IfAP7lH6z4pFxk6CET5mzoD8KT8YjvCSuR6lEHgZGIsn7zidhMQKhafAEC9Hz9UxJQUAFjxPJI2xxLquE4rsgdVNxWB55i1yLn44R65L14CPdU2Kkd8LSmANYfzW+QeYWS8tww6ejC2EkN9UTD12VBo1iOrPB9nMgkl5aFP8VKeRYGJfA4mxrlU55RzLl8KlZuZnbAfU1baNHiWdep+tg0fNty+nvulg3ofv39n0vnPaGf20R47d+QoK8jfbzNmYKwiimRSqBEjrrKpUx8OjdvVRo0+1d54HbeYfBsx8mJfA834kHzJolOKjptvI867w6a+9aGdMWyQHSoq9PzEGRnpNutDWIpZdsbZl9tH708LNyzpMzeXAH+g3Mf3Osu+/+7dcI8JTbNtu7N9PblmNR2T8lIx8SuhOnfrfolt27bd46nVqzCiUS6Bcopq02Yn2sYNfNbT2ndo7+q8vXtIVJnUa/OWXe2XdSutZ69+vn6YP38ZFvSeOs7HhlIp3JEwgNuvSkxg5j+7zCZMG2dzv55nu3bt8TKwpmFd+tlnn9mSR5bZkKfO8nUbMdGwYcPcpJO4jFiJeGfBnIXeL/qc2MuOOy4BBi+44AI3fyEVFgoQkTpQfezetcsdnyEPTbxjgoOVB4sKbd68edala1c3boHlyDWJb1D9QYzA0IR1IGpHKYKURk1KK6kOZbIoc0ZSpcUkKZELOE5qSoGFvobHgBLD1bD5T1zCmpf2ZK3viipinEDWcDJBZACjWMJjjIwMx0LkGUAZZQrjqkdUV9WruWlNVnqG1ahW3Zo2OcaWLV9mRIY59eva1z98b+s3b7ap971mJ11/pqW/d71lX/CyHde1hxup/Ja3xfIL9ltu02ZOQoKcUrtmLbu91p9tUt5EZ3QSq9JvlnJejGSJPcvKfB1745Dx9nVuX3v92jZWo0a2LX74dE9bU7Q5Kxm22ryia9PlG5kN+tMZ9lteni39JLFx7nTSCVarVrLr0rxFCztz8GB77pV/OwNy/mVzknlX7PB444Kh1M8s7YVnny5D637jjTdabotcd+Q599xzPRlng0YNrVGjhs5Cgs2z6sR1TrVtf09rW9FkTVJAHnrEtS0TKvUflvT2c7311lvemc8+e4ij5Pv27nPGzfZt2z15JKw0guq8rVud7kpF0cB0eLGYYFsBaHAecsBxHiqOAUMjEizR2EnS+3R3yARQ9KCTBJwhsJXTqVhH6mzOjAnySn9GSc4ccnw5QyZ6xSBi6hrxMZLmxWYBkeupJMqxy5CfPgT/zvarWdPvv2nz5u4u6XJA8m0dOOCDRi8xKwQY+sAIsjTJslMMSCjBxcWpQNBziAXgxtlOAYjLqprpqLZYOpSD/AaAt+48W1LiyVUJaCQrdiAwM9PL5wyIEOATbDMAmTzYjWAgYywz4I9/9PNAhRYgxqB31qjyywW3VdGKPRcjoEQASmXvrrxtnMcltQGQEuAk0E1sHXfjTU9POe1yfoJmri1zH/oYwIozl2A87tnjfZDJD3YaAIQDU1u3OrjAuPAmLCm1ymmVXEYniSPn4Hzs2jVs0DBxAw5MKslhmayR6dM3du3Z7W1NfdDHuWfl/xK7UC7BlJnAHCabJknugbbhh3Mc17uvl232jA/92kzwlAmAnvHGA4IX16AdOTfBNmApUmauCRhGW/M+1xMjWOwrQEdJeHlPoCDnZfJ1F+sA1tIO7H4BelIe3ue7DrJGgKLOQVkB33g48hL7SWVOUh0UeXvQjiWlxT522F3zh9ShQ14/1CP9EVCQhyflcFAmIz2V47DXccf7zhAsQ+4VoAM2qjNCGzbwMjJPFRw84OcEkBKQy6TOGE6H+ZVT2z+nXiiD8kFSFoG6nFMSduqXOY2cI5/N+cSvh0MtnwO2MX4Y94xp/uYFsOUmIYGaz/9Owz+cUP8FKGqeiVMuKGGx2HsO3gc2W5XMRN7vYCPAXHjYVgT46cPulJ2fBMm0Dz+MU81BzCEAiurPXj/p6Z7DUjla3OgJQ5kA+uXk1A65INPKf4cJz3OiaAMlMBa1uBCjUqxFlzXrngC/wveUggAwbOOmTQkzMpj/6D6ULsIXNcERW3kTuY4WQcyf9KmVq1a5qUhxaZntPXjQtu/a5UAx45NzK4m8WN30C9pHY0abHDsjUxXK0mLyG96HGG/kE/RNDuqpSoYVXH/DEc+lZm+96cxFXO53XnKZf0bciX/hibimID9jI7Cd2fgedztDUVIbAEVyz3nuoUpmmVWTDReuzRzleSJZ3BQnCaupnwlTpvhjf+YFF6Ry085YNcVOzj3H+zLj9oGnn7AJ117v56LePYl0UaFft8U/YSOY/TbhT3bUA/fZjxdd4ru8ucE85Yib+y//iMG49dbbPJ0E8pxXBz1jk84t/4Ikz2I0sxCmzzGn1KqZ5CNl/mBO+nZAf9t31599TshIr2xVJk607eNvtRa5udaqZQuf139a8JO7MwMk1q1f145p2tTn0gEDB9jMWXPs2uvG2hVXXp1sYBBTb99mTZo0tjWrV/nvRg3r2wsPPG0nnTfIzV2Krv3N/jNssT8jACwPFR32eYdAACM05gZesBu/m/CtXfTOhTZw4EAfL08++YTNfWiexyJ9/tIrSUHy3KqUFPj4e46376d+n7S7TA8UrIYgEYdnmGiASYAw/IiJqL8BlwRoSW4rBh6/JZXlb+W6i1lmkjUrf5+AMDEdvxu1zva/cbWDV+vyWx1peKHgWL+DLBEJsu+4F5r1H3FiyKFVZt/8n2+Sxs8yO/7aXs5kXfXJLNubn2Ow43SfbUdc64fVnnqxG8nwPnkUX7ZLHFyjLHuLc2x7ej27dmRvN6GbMvldu/C6yywzu6Y9f8c6e772AEuzFQ6+AdLFEmCx+8T6E/uO43gJdOO6Okby55i5yHsCxvQ9yqu6FIgYg3zJ7ScwXGzIov8lxVZZJDeOGZICEiW1phzr1rayWq3Kcy/GbMVYws3fMkpxIE+gXBiW5O6U1FnXpL4Afr2vB2Yh5eP6AmIFfMI45LwcdwQLMj8xffF5PBgM0R8BSbcUN7HK6aHPaAwIeE8uWs5SC+U8Qv4cA3H8LdAwaZRyfIP3Nd6Iz8TcABQDh5DJSkKwMiP9MHnqZcICMUP4gwDKGGQUAAe4EPIPHuFpUfGewlg4wgREgBifUV5AChnHqC4EzMnRWecNQWhKcq15RXJhSakFskkuGwONCkJlwsuxFWR4zpCjjpTiQKCu5gFN8fG9cKycrGOANgb8BNrF+RHjc6s9YxUu54rT/+l8+i3Qle+qn5RjSOUGLOonAhDVD5WKoSJjUp/LEZvPY6MUpRVMHjXJtSXJ53+xg6lveAhDKhi5xH1F16LOxZAE+BTWxrmoX65PGxTIqpqD48k5yVPRqfspvlaolVPTGVesC3mmVq6UyJFLDhfZ+9O1eZhjF15whaECeyn/Q7NpVGiyo3TZFffaiy8ACIrOmW5DhiUGcIrP3p1GKpRCG3LOWJv+DhpwBmCxnXza1Z7CBzIHa/cZ778SnYfBKfQ9cYpu3/Ykq5FT077/DsByj3XucmlKmsxa7ed186xDxz/6unzJYqVf0b1LCs7/oh7vsZatuti67XnWo3Vbf2YrVvt53Qwv8zFNz7JNG+eZZbYzK9pqRzVu52s81o2rm260Tltb2dJFS82qZyXFFX6bZdYpvZXXA2ub5fPm2ZmjL7TGRx9jq1evdVLFvJu+swumn2+Tz3jTvzv6/lGetmnB5wtt0IiTbM4jn1q/6/o43qAYvlrV6k4kQgKNMpA1IDFjl86dbcZHM2zMmDE2ZcoUPwZCAXExZLRVK1Z6vAhr7uwhQ3x9v2D+fJs0aZI7QwNMkdYMfAN2JGtrcASurdiOPuKkp2CYSJtUXH87G1E53BULVNj8FwjI92OlldLcSR1E/ARIKLWSSBeOHYRYRQop4SnEM4p9PJ4L5ryUqSwtzeZ+O8/vPaNSZWvfpq1vRrJee2vq21ZauZItXrHcDpWV2vO3P2F/aPSFrz2q3rLETuhxPJxE+zXvV6taLcvVjOvWrrVa2TUcVERy3rnTsV5frF+JL35atND2FeTbmU9t9HVL09u/87V6k8dr26rLNlmVjHRb9uyVNre4X7Iho7lNzu5hrj/liTOs6HCJ/fbRY/6s7NhvoAOKsG1btGzpeRnxd9i1e4+TA+ed/XEyz5K7lrmLTSPm6yyzEx4bYmmtcpuWTZgwwU5U5b8JAAAgAElEQVQ66SR3r/1t62/eEWCQjR8/zh5+5GF79913veJfXTjZH3jVN2VYQfPDfuJOG9va0oGrfDLr+G0r+/vf/+6VjvMqwT1yS5hVixcvsdGjx3hnZ9EMiwrkWmwHZxAVFPjgZ+DB/GBgEYhMnz7dEXAon2JXeQAdAImE+YWpBJBAABQBpUL+MM5LAMiiW6CUuwTh3ulJzyunZG8uEQ5yaTH8pNf39+MkwSFvoYBHl9xVBBPl5hzypinZqMBJ2lVsIlyQCFL5jGSlMHgI3IcOGWJTp05Noe16nnofCcGzM7qQNQZzDEfmqQPAw8C6UUCscqZAyRDkovs8dPiQd1omCPIrIFHGydLzMGza5GVw6WtA/5UTDfdbJibOCQhJp/fyZGX5ION7BH2e2y9Qm2P2KN9VIObPx8LCBFzevdv7E8EfbBD+5vsODmRkeFlVp0w4AgYVyPM/AJKAL9pfIBbv8bkARQJNQBWAJPqo8i4y+cB+gUWoAJkJcX9+Ymbi7XDosOfdgtUCJZn7BDjjRbCMHJAX/Zs2kYsvD7yqmVl+L9Q9gb1cxuQMLMal5L68z/1TP4wVySuZcKhvjh8w6JS4m9i0Nyd7IE2QirwcxiuAPecAGAMs5D4B02gvdq4EJFJfAhgcXBBTLDg1K1chx4vx6W2Wk+MgIPUPUMbDj+CZOhSLi+vRhtwTx/Di3viO3I8lxeY3ZdFLLFOBs0zG7N5wboGlDjSWlKTak7LStgKgAVb5fr++fa1GVmKmw3Vhi8pNHmAP0PC3rVsdUGQeYXxi6AJb1echzD4Ki6xh/QZ+Pt8FC4CqWKDcH32CeZFyCdDinmB2MXvRHuz+UT7qhT7vRjxBrk8fcHCKBzBSSsZDABSRroqBzfE+twYqv3bexGSmDrWxICkAQHoqf2GQHfhDPjzoOR/zC+eUrJnzMR5lFsS5/EEdEiUzt3GfekjTPtwj5Ufy7A7VIdVElSqZRzAUfVERJVH2TYWQgsGfh0HeoO9XBBSVP1bgqfLpcs6FixY58O73g4kVRlM4luv8kVRCO6RidQuopf5Wr1rl91KterbtOXDAtmzd6s87+hn9R4xE+gD9nn7NZxpDYi6Sry+9UiXbeOGF3r2bvz7Z+5BvehQV+nfYzEBim2ygVU4BpZ6XsazU74HfXOPK68c6a/D5BybZpMfutHvGPWz3bLnNbqo+0TIykkVrwjAuNNwJuz7xD/vmqqut03PP2s+33Ox1y7xIfkLK0H/K216uL4cPt9l7ptmJmaenUkuw6KE/VKmS5e9xz8w11A9la/1UInO+1MxeAhA3O8LdetGVV4V0AYet/TMEEOUvZs0kG6XZqmuvTfpSaZk1+8djtu5/rnOzq2OaNHHGMLlNWfzQX5lz2WAkp402ZeT23OHDGbZq5SprnpvrTElAQX9OlJb4s2vr1t/s8E1jLeuxf1pR4UHr2KG9sxM5pk3b1na4pMSWrVjmrMjeffvY+g3rrWXL1rZ67Xpbs2ad1xf1gMseeV2QOdeqWcP27NnlaRkaNmzguaaqPNXTat+zwZ+zPFM3rN9oo0eP9kX8vffe6/XoTthpZXbMMU1s9OgL7M033/R5kpyK1asnJjM//G2B10+Xmzs7WEzb/fCvH5JKU9AtySXggZgvuUleO4FYgGqAMYBPyIGBbQDMAHX62dcObn145hIr/vAuqzH8YX/mcS3GU9E7N7qcWUAV5wA6ksGHXIhZRMMURFbNZ489c7MNvQZWCDFru4Rtpp30IE8UW+xvWePt1vxHkmA5vPqf0j95tluZzRs/L1nkco8CbzgOx99APeMeuU7/c4b4Pm6rd4d5/sipNsJBRUAsys29yEE5v7iGL/hHXXuh1axX3257oNi+tqPsG6udAiRjJh/3xY++TxFikC+WMAOqCRAUmCbwLM4tGLP5qENAOYGRYn/KNEUgXOzUzLGxPDpmBQrYVLkJLCTflkmLyhQzLcVKFFNV5XFH5T1mtXL2JA68YkClm4OB1HPMzFQOSJ/TA6ImkHKD8VyMchsKCIlBG4E0WWbV6+V73SjnpOT4/E/bptyeBaJEYCLXoc4AROlzvFKSaclweZs+JgmrgnwOJlgT81B56CSFps9KYsxvAVmcDymyyKbyg+B9sQU5J8frOFiHMQgqVp3wDdVRnFdQ44Jrcw0CwViGm1R+8iOwisARkEksNcm5dSyf6zu6p0R5mgCokmdzHVgtsTeGwFM5YQOYSBYtvEp1JHCsIvinSUBApvoE3xfLUkBeXF8x4Ki6ix86AkiVp1Jsw2Qgl8+rMTiouVYYm8C4GIyOHb4pg8DVqP8e0S/IhYjLMvfC3/AD1GYqC+dZlG/WMTsBA9fh2hHyluo+mEf5vpykxeBUmb8LKGJmMHGJyXWqKzEeJfHOi5NaCg1VJ862lh1Os8svudQ2/7rZFi1Z5DkN08pKrEp6ZcuuXs2mzH7PRg0+w954A+mzKlh6dNEwBdCJQpskID1ryE3+TE9yKkrHGTegNN5mp589Onn+l5XZR+8/aueM+JO9MxWX6bgTi6oZHhYBGW7T9kr/7qqVk619hzEpA8x1a2FRJiBii5aX+vOH9Vj16tm2ZDHPMiqJMiQ0z46dxh6BVSxf9qI/hJs2G2wbN3xpNryTdfm5ta/FtF5eumhtwkyEyftycNRuGNo126xDzRa2vMHP9se03vb5H+b5ODx+enf7fvQCO3PO6fbhpTPsoulj7NVTXvPxOPz9YX4vrEM9Ng/S5jfvnWJn33qmvX/7h3baX07x9S9rENbErDMgZ9x2661WVFjkJis//PCDrwmvuOIKr1NwnprZNTyWJGUX8RTKik7HHuvnWr1mjRtdAk4BRBLPEPsSN4n44uobFIekZIrW346RBGxG5AGRG2LSmPAT8BwptKRAVayiVG9KFZWKGUJ8Q1vq2jpGpDQBisSGHksEvIT3FQ8Rlc76ZI4T8X749jvr0+uEJFUdXiTff2fFaWW26ud1sNZs2+NnuQqCNceUCQOtR5euHjumZaS5ChPl7ry537jBy+4dCV7Wu9cJDigSo6CyW/DTT3bypK9c5bHssjzP0b1/8iUpVUG/c6+wH99+wjZszi3fONJYllw5zFXnfjXaYxZYkju/fsuanXK5syE7djrWY4Odu3Zbm5atbPHSZbZh0yYrLIRIlWFfdf7ASYT9Hz7bx0aDhkdZ2pYNv5Sx+MWEgaD267lzHUBkkJw36jxf6E6bNs13yWfOmmWtW7eydT+vtayfP7f6Ay5ykIUFMEF8+uFKNnbsWK90Oi5mL/fdd593QqSuPXr09EqRayuBOqADDJstv/7qgRmsxU2bNjnwyCDl/5kzZ3qiT4JxFtiABZTV5aTBUZbBCLILS0ydkADTpc5BEgoQIJagB8dBMitQyKeYwFIUq0XTlAfoBJ+/ByjqGRPQc0mdY8lzSi4t8xaBkdE8yMDyPGMYljRtaju3b/f6Aen2e5BLdBRoS5YoZN019QAOQdYb5woTk02DV9I9Z5256281Ky0tsc3BtIPBC5DXKcitkULTHzxfWnBNkmyZdhFlWa5NAHwcC4hAgEcd8BsQAfoyvx0IxaF53z6fZCRV9J2A8L7AKepfIAL5Grk2xi5qPxiKMbtNkwsBtnKXiVXmucUqVfJ+LtAxu0a2sxzFfnVGmYMySZ8SuAJAnbctzwf6P49+wux6swuvGW0N6tWztavXeF+nv5KH0Vl5MFbKzP92cFPusYEde7gokfpmVYskl8Elme4hwFTOVgJAHJQkd0Mw6ADkcmp2fr6dPSLJTcbrvbff8h0i5ers1LGjg2JikX3yySfWtVs3bw8Bh4wrxp5LsgPQJ5ak8jCKQQWARr0CDqo+6VOaB+TMRfDOvMBn7G5xbh5EjGOxSGlfAXKSSHIPqZyeclMO90Ybq2137EwcySmvHhgClulflFGbGXwHwI76g5HZvGkzSw955tykIT3d+2T+gQLPY5pTp7Zl16zlOSrIocm8R05GsamddVZcYkc1bJQqD/XEvTDncd+UizmHuuV7gC58j3rm85JDh/1hDUjMMdQN/VsSf/VBSYTFUCxPVoypRZG3K/Xo+WHT0vw96lw5CH3TIzg48z4v+g1OtJofU51HGyQu4UzARL4r5zWuJVDMXcMD2Mz72sBxEChcwzd3Dh3yc9HflAPSNz+KE1MkLRZ8XAdAUQCpdjDFhJYsOVVeMSuDW3uKpRkYx+qX38ybZ7nNmvmcTv0p9UK8oZSSj4fcjJTbzWd4diAzT0939jXfzalT1zbl5aUARY4FUNQGBn188fU1rMNju1NmQfeuuMsmvV7+AGj6738HX5xyZjxtzELNAXbq1xJDHwdyQnoF+jWgI8ZOfM417371tmRNm2O2YZZZs2ZmN42e6OOT3Uf6F+cmVci+ffut/wm9bPqcWb6h0vm55+2XcbdY80eTHIZ3ZppNKjL7fvToJI0J+WpJGZJFEurkmfjeza/bhS9c5/29+2sv28abxnsdMR47/evZ1E1+e8GF/r0HX3zeEDOtvemWkJ5hh1XNyrROzz5rG8aP8/7a9okn4ygh9ffqa661NgF43POnu3z80I4FBwpcUoMpy4YbxzqrkrWF2oJ5l3bgp/hwsTPH6aOMc8Zmm/btfLENi4KNtBXLV1iN7OrW94QTfHef3XXSgrATv3HTRmeL1qhZ0zZv2WQHDhbZ/B8X2V1332NPPfWUj489u3dZ1apsimbZr1s226J7vrcRr51nu3bt9GsUFRX63MPiDYby4kVLvJ3ZhEWSxO42z05kMLj3bd++zX546Uc7dfwptm7dWgcZlTtn6RMrPHDocmsXXzctmLQg2Zlm8ShzB4AI5SLMSRhdMMPELowluuRPBPQTy0057wADcQzkewBeAsQESvE5gB1SG17IiTnvh3ZmiplGvkZevA84BtAjQxMALDdDyU/3uAxJtktnBVzILKLY7OqsZ+xZu8b6nNzHTdPm/2V+cr/EepKTJimz/PtD7D2bbkPtD/aFl+cRG+/S4bfP323t3+zvIJp+uAfub+eOeglA0shs1BVjLKd+Q7vzgTk2x/rbGjvK60fgm6TFciSWTFhmIspfyPGxEzJ1EQOQfC82c+Fz3uP7sO4os87J9WUKUxHsEzgnNmGcX1GDSezJivJqrg+wSHsIGFb/4DPKQZk5t+7XwbgY7V1vlpmb5DWkXchLSFn5rpitOoevvQPMqLLFwGssd06BfDH7LOAKmY2OZGfGUnDux8snUFBAVQDiABRjoNUZkAKQxEwUQBVLYiUFZrwJUFReO46XK69ARgV2Av50DbEFJUOm30oCzDU4DsBO5wGEk3RXbEgBWSJNcQ1JrqUUFVCowPL3cibSCBwntqIwHs6nMSjgTr+1EcB3xZyT7BisSYYvyeAvH9MxcCdATkw5gYh8R4Cp0h3ErL6kAyWgmlyN9Xmc91CdS2Cb+oDKJFBTZdJ5Y1Ax7nfJ4C1nlpYPrCMZizGwKTahgD0piVUmgd2Q7eTOzXm5L8obt636Ep9TZoGB/C+Xbj0DOD8eIxi3CNBct8OsYThhDNbzNxlrEDGpTsQ0xfmZis7MipyPVcnlqEWrzhfZgP79rUP7dvbW229baelhy8rMsKMbNrC3Xp8UdQLZnatCiu2iS271tcrr/34qBRqePfRaX9t8+D5MRMA62ZlzY6K5UjblPaSjZNmZQ6/0mOvjD5W/Oab9/mjt2tzta7qCwgMpM84F8/8cyse5OI/szhNjl+TFACy3NW9yzMm+5luzGqBTDyyOX2oNGt7ouAVr91UrP/Jy5TbvZ+t/+dCs5Qlm64qtZeumnpKEtdmq5YvMTslJTv96YcJSxAFcoL7MmeqZjUkfYa/1nGqdnm9nSyestPM/GOkYCrE6m/f/mfKV3fzgWN8AZb1z1llnOQNxx/fv2oaZudbxtvYua86uXsMGDxrkSsLx48enNr1btmhhK1es9M3WuXPnejzB3yhzIIhsXL/BY7/Nv26xho0auTJp4cKFThBbsnixr8+O79XLZc7EqKzJ3LPBc0tnOOZCPA/BQOBgRWID7S6JslRWtIDMF4kTiCWU2i2laIpIVb62jzwllMpIEmv977GF8jCy60i++lBGnw7I80jauJJEteMp4wrZiDpor732ml1x6WWWUbmybVi/wTZs2mg//rTABp16im3Znmebft1i/7n/Qn8GVhr5gvU9rpd1bNPOSSTValT3/P/5+/Z7jsq+vfs4TrJvz14n4DkAm1nFmZ5Lli61sya85uloWKusHDzVPp39hc9Fwy49w969/aOUUcqwhwb5ehSfkU9HfVueAiPMFSNmjXI8o1JaacqDonv3HtaxYyePDXbv3uMKy3at29rUd961wkOHXREMexHcz5XGeXnWEFPaRx96oGzO7Nl22+23G8ACgQIL3FmzZnknuOrqq+zbb+dZnbp1rFr1arZq9WrLy8NWPNNWrVnlgwSZNIyni8+92O3DxVgaOnSIa/BlmsBAqZWT4wt/gvns7CR/FYEli2BolVwf4ArAkBcFnT9/vpeJYIUFOIE412PASFYIakpwg3w0NmRxxk4IsuWSHEubYzBRwE1FSbI6twBFBd3Onvl/SZ7lJBSk0LqWvif2jZ5BdGhAVjorAB3JNpEBMkCFlmsApdiFIWeaZL5O8wV4I/APwIG+owBfOQecsRiYjT5gqxCkVnLAl4CfNqIjSj7qoE4ANd04o6zMQUC3U8/I8MnCmSrBtIBJgsAMmSOAljNsWJs3bJg4Odeu7XbvvlZAEhcARAaqQFE5XseSZ+6dc1NGl9gFBp3AU9qcQEuArgAn/nd3pEiazbWd9cYmVmBGCiylLwIw5hfkO2uR+iBoP1ycJECFsUb90b+dyXOw0I5udJT16dPH+zGTDX2VOsjbmpeS9tI2SOg8B0NZmR0sSOTi5C9VPodUO0YsLElZZT6hXZvE0CKZmFU3agf6kcvU69b1CX7AH/5gywmOO3b0h+jsOXOcTSlJLw8gxi8PCMrOmOOHY6kX7lV1W1GqLDYigBiAGccxyTMREsS71LBWrRQ7in5D3TOHcH7mAP5nM0EMPq7HvMFmggxMJCmX/FttsGLl8lSuRdpVbc11qF/6FAE68mbOT9no65S3bZs2DijCtqKsAIi0eSHu3oBONWpYzZwc27d/n+8QIYXfuXuXX4M+AkNx1/YdnjdDaRQkv6aP8gD+6quv/P6RDogVypyL5NLdwmrl+MJHu5SA+YwRAYa0H/2F+ZLPeFFv3FcCsJXLBhiDajPuX0mEU5sdQWLuoGRgGyM7+V8M6mh+c7l+aanXJXNS4myXMDH5Afxk7OkY+hJ9VWkVyq9T3lfF/kse6kn/Te1M6u8wzzpjXPlhw+6gP9wDm1IMcm2y+DiO5Nt87juVlSo5K4xnDHVE2zrQGIxuXMoQZDX+/AhzCe+5qzabTsEgBgALECq7Rk3bXVBgu/ft84dsbKikneF4g4N+fXf6RHuw0iNWPG68HgF2zCuvpv7mez7eSpI5hhyxMGcpM2ONeZ7x4mP04AGX9P+19p1JonXQOqqGYJKgdJ3ZrX/+s9efM0GDQRNy5z179lr/3r3s/U/mWK3ayfjMfZhEyUe+xDD88pxz/DwvvPuT5eZvMLvHbNKjZr+Om+B1QR9v+9wTlv/XB53pTJmPfSGRCZGJ9adw2oFmprTovLXoqqusy3PP+aerb7je2jxOnqXy146Jf7J6999nm2++xZoEwxYARfoeoH9apTSf62Bgs2hlQscxr9akv6ROUu2Jp3w3lpy2sBeZx8Ver16zRjCxMU/F0rxZrnXv1tXeeP11Gz58uD8Hvp77tZ16+mlWK6eW/bz+F5v8xhvWqk0ra9WqjWVl1bDZsz/xTYsN69e7wuPRRx/xfInt27ezjRt+8byH/3PNNfbSSy/a3n17PAB5+OGH7S9/+Yu1ad3W1z6Uf+LEifb000/786VP3962Z89uO++8kTayz3keDPYb08e+fvAbDxr7PNzLvrnqO+vxZHcHiBefv7g81uLOFZyzpBLYFtJPNbStDop1tYUOUgH4ABDB0JOhB8AOLD7+l8uzQCFfYAd3YBmwVJT4kjfxGbvGj4OdBmAIKFZ07utJfU+5yD8D5CsoDoEpfTfkUrw4+2V7xS5xphrGKTJPAWTqZd9a1dPvsL379lqdejn26YjPk3gyuOh2bLTUluV3srrZiWmKQEzKOsKmOqA50061TZd+a/lF+RCA7afXX/DjdhbWs3POP9XSUL6kZ9imKXdYjwlv26MPPOn3gNRIxinUg1h3AhhjgFYycQGBYtBVNB7huNjVWfUrMJJ6Vx5EXzcFaXPSzAnbUbkVBSTG5xAAKok1nwncow0A3SR7FzuRpO6xdJ2/qT/JknUuAaguRw5IXEdbmnJkFkuS35RRIDV1qTLGv6lHfab61Xn9C+rXAtGKzSo3CWzGQrO6WTu8n8XS7ZId6eWAjJzEwQfqlbNYU9eoCLBwPcnHkgKV5wGkvyofIHMvrD65J/M9Ad30af4XPiFnX4GE8X2Br1QwWvJ+LcCM6wuoEzBGnj7yXQjn4Bjmf9WV5M1cL2ZMxjkR+Q5zhSS03Fssm4sn5RgYFBAmfIjj+Bt2IveCiQq/lQsQqZzAXdWlAMtYEi1sRuUQAEpdCBRVOVQ2riPgke+xhyFWpNiKfJc8lDA/eSm3oCTO8X3qs4omLGIg6vrCm1QXwtdiVmiSbrCclZp0+nLjFf7n+J3QzqNCLAoSeQGPAlsFVsb3rnNyj0pVKMwvBn4pSzL8UrllvSyk9nM5YuScXiTbclF06UwUNJY+qwOrAFmWm1vHLrnE7KcVV9j6Db9YwwZ1rZKVWL3aOXYgf6+9M43ns9DgdDv9zJvd2IPn4Msv3mfDz70xlZPa10FpafbRB+QijDtm3OGVsFSVXM9OGjzEPp09PdxovvXsOcQOHCi05csB96iQfGvR8lpfVxFfLJg/LnTOBKjMbf5n/2zZUtZnWda5yyh/Ni9fBkgZ7wyIMRnR6IMxVIeOlznAR2y1bOnr1qXrxbZoIXkdGXwaYELis63H8R1t/vfLEqYiVdzJrGdWJ/uxcKkZfnxZZu2fbG4rhvyS9G3YjC8kt9PtvS4eb3128RfW9v7WNnjwYPvll19c5UnMQU58UsmhEmUdXwN12YFC/03cxkYwccndd99t70ybZvXr1fe1PexFYhRYdMQVxIqk+3J1WlGSloe458MPPvANWFK3nDN8uH391Vd+LdaWgJCsP1EfgimgzCSed3AubJan5MQhH7qTJCJVjoBDz5MeUolx7lixqXg5BhIVD8TAo18znJt1rcrgIyBIoIlTYEAC5hEn8L6nfAoxCfHglq2/OfD39Zdf2uWXXuZ+AaztKlfJsK7H9bD2XTrZtz98b9/ferxljHrG2jRvaU0aNLIOrdp4vJCeWcUZjcSbKJ/I4w3QiGEo/R6CjRPoMtJt3c8/2/yFP1mTV9rbinN/tC2/bbHvvvihfDjSJbPNTr65j30y7hvrf183z1H/+cXfl290MC+E9A8DXxpkJcWFroapklHFVZZNmzazzMyqVngA9VGmHdXoKKtfr4F99fU3bn4MMYG8ocTL4HTpVbMs7W/3Tyqj43FD3bp19+D61VdfsUsuvdRl0FTUq/9+xRN5IiuaOfNjq1SZHFRJMvqDhQc80IGVtX7ZBjvzzDMTKea+vb4DT8VrJ50Lu2FDUZEDlOzcuxlFSI6/d1+SWwwJEqxHOisAIqAIQRP/09iAC1BrZXaQ5KbLSCROGUcCarHkV51FzJdYTidJntNbxQ6rwJYRap1CzyvkWPTZKkjlHGlXTkVN9LH7c8QyFChJYAQiTRkAYaxyZdu2davVwTglyFx1fgc1w/XFPFP+sv9WfsA7gYu/x8Q5cLDA0kPACmhA2wEc4NQMgOtlKivzyUaMSw0yBjMDCJk2ATpgLyYsTBaeE7JpU68FN9MJ+d8wcIGN6Q7WQU7O51xbCVljcAAQRWAfx3EM4CQv6gewj1ecO1GSQwYk90P/9vMD1AU5nIN/gCmVK3v5JOckOGVckCcRKTL3dbDwoA94l9ECmIQcgLBJd+Rts/Zt2zmoTlDNeWlTgtttedtS+SVdao9kNUjyPf8i1yb3XmliPCH2rJiUfE4/l6Sb+6T8lEXAGmXioSezB+5RsmjepywyPaGvMO5dYoszdo0aDk4wxjmfpwKoVMnvXwYNKou6c2zCQrtwbo4FEGS8Ujb6DBMhZRWzVaAR9cx3+Ex5MUWzp1xM2C5frFfP5wPlm+Phxb1w/RTDtBhgZLc/9DhXKs8lO0cFBX5vtAn5Pri+H0O+Quj3+/ZZpw4drejAQdu/b5+fF4q+G2BUreo57Ohbrdq2dZMqJI60/Z59e/162sHauW27tWrR0q/DvdPvqQvARAymuJePP/7Y50r6KPe1Zs0avzeMilrmNneQw9s+sHHjzQfl7/OchQCKYX7y9AZlZVatWvUERA85QGh/rukGKiEfXgxG+7gJIJo/jA8fSoF5esDGmx6cm/sVO5GHK8fRd8Q09Acwc/zBgz6W+FusPtqbv92hPWy2aBHhQGFZYrJSkaEYz3OpMke7jZo/lT5D5dQcxXcc2MzKSpiIZWW+0GFHNE7crHy1Pm+HekzKhfFOksNRzEDKJLYl8x7ZewEU0wKzlXlGqRUYNwBHAinps5xXmw6FY2+KQxdr8vIrKda1j8kAKHo6hIx0vw9f+FapkmIUbzjvfDs46S/u9nzDXS/YnLQtdm5ZdXs3rcAuvD0JFsYdfZdfl4UA95FsvBS7rOH8rAx7cvt2y64VTKR+B1AEAOzzZ7O195q1WhNiiWyzs54+z3pNecvW3zDOwVTmlXbPP2lnmNl9F1/hzGvGC6zfN9/4t+G/vPjq//F+1Of1cgBVlbD2prFezjb/fNw2jR/v9X7UQw8dUUfxP7sn3mm5zVC+JcIAACAASURBVJv7HM4ilYUzz30SibNxU/t+2BBmxfc/mDLdYseVsc44JXBhAcXuMOuRBvXrefoKnk0DBwxwp2f61sbNm9ygpW//fjb3m7n23gfv29lDh9jq1avsYCG5SNnEyLfXv3/GRna5zBmFxx/X0+bP/9HIT5y/f68rPIxnSTZjIMlRpATpLOiZD1lXkcfojTfe8A2P/if2s3nzvrF69RImM+3Ppi7S6Q+GzEgWhQHQ6PxCZ1s8fnG5aQTBogJYGbXwXiOzWul7HDwaau85gAj4AlgE6MfON0YtMA35DfD2mo1x0Er57uLcgYA2kjsLWOJ/GX10HnxOas6eNW1aSgIsTiDXFXgkNpryJGZmJyw3ZMuAV1wfABQgEECt/zkjbOeuHVYjJ9s+u+KLckAxx+xyeyHFfgQ4Q1Jd3fLtJnvMv/vNeYutzlsjUzkQD4x5xdJLy+zLya/ZXsux4UMTQHHqOx9ZM1tvZ0x43J68fJtZq9fsHvuzg1XUl5iNsZQ3BurEMIz7bZwjUZ8nGQYT5qckxJIEJ97LCZAXu0bH+QxjF2euJVZi/Dsl5Y5k2VxTTtV8TyAc7ae/lc9RTELOI2BU981v5Tks+THdgbW6OTu83XjJUIZ74G4qgop8rn5AeWJ2JN8vyM8ul7zHoI1YY4Ht1zA7MQKifFxjXWGrcsMSOfGKcSVgJmaI6e+AqxzBQlN+wxg7AeQDvMHYIuSrTbmWC5wTAxFwC3BNZib8FtkJbIPxCQGLY8T+U2q2GMATZlHuTZHco64n9qIIVbpPrg9uwe+KMmnVKVgRGIfmDwGS/BZzURhQDCCqfMJFOH/MchRQSN2JxSkGnIhjcU7HclyqfOgIpPs9YE3gozCuZBCkzHb8JLHMWfels8fAoc4hBqEAXJWJa8noJ2YtCmTUe2JNUpf8HX/OOSVtVz3FbEbJv1U+1U0svVYeRzEUY7KgmJYcIxdxzq80BHmBoai2FLBLGfeGiibHu45Xfe1Uh+cDKkF67riyKHRiUY76beztr9pHsz62tNLDlplRyb79z4NRB0yQ2gvG3OfrgjPOOMPTbq0ipUxIiaMNWdZRH3pORDWsKoMyCC0u18mffc5oX4/yrP/g43lmRQxSDY5W1rplD19vrVpDuhU5CMn2Wp1sqTVucott2QxjshwFz23+gK3/5eYACibHduk6zhYtlCojx7p2O98W/vRahOonnbRb91EpcsuK5XMiWm+22egwl+jZrfYPQJGPQU4TnJ97LDnWNn83x/LuaeTF6/91kj//qxFzrdPzHaxXr17u8Ow5/Rs39lgKZhlpyFj7PHvb836+3uce73EJdaV0UH8cMMCaHtPU22HBggVORoGkBSkIA5cd27b75vyvW39zcgXrYWJcVK+sVSBFsIaDoMb6n7ZgPQ02ABZEXMBanPW04nKu5aSoEHO4qilSlPI91nhOpICQEhSZxB8yV4nJSCJdaA0ef99JCYGF6Ov9QAZyD47IpJFYgTWhVFL0U6XMg0z17vtJaj7YngfyC+zYTp3sr5MmWZWqWdayXRvr2ft4+2nxIlu0eLGllZXa8d16WGnhIWvdNNdyauVYWpV0Kykt87r4FZXowUI34q1dK8djVE8nlJYwJH/blmfHjP3K3rTznaHIc3LL+ibJWk+E2nyzwX/v6/VIXE09165T12YP+7rc2EtzUbZZ5792sMX/WJ4MZ55hZnZ3yUQ7XAR4WmCNj2psbdq0s1o1arl7NfFmUeEhj+fcwDErw9KmT3mrDLnNwcIitxJnQd7oqEZ29NFH+cI2BzfSTRt81x1Qad3P6+yzzz/1zkRg/eNLf7JrnpxlzVu2sBpp2V5opDpo6x1pXb3K2T7t2rVNGSDQqASjObVrpXIt0cHXb9joQRaF438BE4ALLPoFJsIUA0wkSONF0EVeKPInZlVJDDwkv5VMVUBUilUYgsQ4YBQqHgfTMcAYA5FiCCpx53+NdqIPxK454thI0kfd0fHpsAS31ENxWal3go0//5wCZFIsnZC/T+ClBlCKxVjBTdoHQJAtUgYh+wIJDhUfcjkW75PrgLoCDAIYpM4dCK5Tx1kogDEMZGSDdHbOga6fyYZj6kG33rrVGYxck/fYhXBjHHfkreHOup6DLjBIZSihXGgCPbWr4MYtwbQEsIK2FVgBawswTCwq5dWT+QG/3eAg5LxzOXMwH6AuMqoked9SefwKCuwXrNd37fIJxqXKpeQpK/Q+607Au3cnrCFyXm7dar16HueANmUC9BaYSZmrV0tyCXp+RFiknjPxsO/0lAbDAxmeeNuE8nFuvsN9iQHIfSvPIvegHIeS8cuNi+Mk8dYxAB18LgMXd6iCBVVc7AE1QT/noT0l55V0V4Ae11YfjJmFnu/t4MFAr052ragrsUs5lusrP6JMVrRZwD0Cbgrkg03Iq23btj4Xya1asmHPR+myzcNWXEIO0UK/PmxMfnMejuVzrr1ta54zFOk7JBrm/jzh8s8/W9Uqmda40VGekw3pO5T8TVs2e5+ApejgdePGPu+tWbfG8pBWFyRO2PQB+ihJdNu0ap1ytuVeqTsYiowfgAPKxXxLuQHmKQ8ANPLmvbt2p8C0MLGlgHv6gUsCArDt8uIAdvEZ5xOgyHc1V3EM/SrF1MaEpbjYgTQfX4GdSP0cOHggtVOX2pQIkxVzis7Bg19gr0uXAQmzs1PtLrDKnZQrVUoZr/AdmTlJLiBDmWSxWPK/zFi4fLw5kwI4BaYGJmYK6AvMQs8ZGXYbOYfPqcGAhfun3rVQ5VjY09xz6nkBY5LdR6QNsEbdlGl3wsgMcmfGDvMkG1779ufb2o0brV7Dhn4Mz0vJq7UZELN81UbORGasV063vMsuc5fnjRddaLmvJeytX0ZfYEe//LKXgX6G+Yp2XGFUa2yyO0y73DTxMV9cPDVxSGqOeDD3Hrvnt4f9eZoYElVNmRNR5/wM6NfH3vrwA6uUXsmOfUpJx8ufVCLb3Dnc7LNpZgNRBF1v9mV9swYhRzNHL730au//5LRr99yTtvTya5yh2OHZJ+2L4edZZlam9X79VVt+3Y3W4Umgxf/3a8ttt1njh8lZZO7ojJs6CzbGduPHEkk2ZiqwY8kByrqC59Nvv/5qtXNqe1L2+g8TuJil/e1RH4d5F19oTV5/03d/Obb2Q/dbzjPP2778/b5jvmXzJmeN0y5VMzOtUcMGDpRCX6tfv54tX7nC5wjkKx1efNV+uvA8q5JZ1Zoe08J6n9DH5sxOWN/PPvO0r6N4xL/7tzfs9BvPtr1791j9T2+2Zrd+Ye3at/XzDhgwwP71r3/Z9dfdYG+//bYDosxJzE233XabXbhrtJ35yZm2bNlSLxMbFL/99qstmBhWfVFOnM7PdPY5adl1y5KFodJJAaIQ+8m4IMjhYHGJ0QaTUI7Nyn0IaIREGWCJv2ERAg4phx/v8z8AmN7jHAA4nvtwbQIqpcwrCs1Ou2ywffz+7JS5xhnnnYermW2ZcqfnFgIIisG4GDADIJLkV2y6biOvsV27d9o3z89LFsIBMHXWGWBkcTmC0Dh9s+dwBBylvICB+y541/t9zqtn+D0KQBNI2OOcm9Ch2Vvt37MbisbZ40OrmrWdZI/kjPPFPGWijpQDUWY1qsPYfKUi+KdraBQo15/kymI5iolIeQXC8h0ZtMSAnaTPkvvquFhSLMl17M6sawHocQ7Jz6kPtbNAUIHJKqfKr3Pot9h+ymEpYBPGq8rAe1xLDEtAU66pl/Ip8r/+LtmTfqRJbABvWjZKJPRFhYlcmetSxpTU2R8G0ZwTM9tioCk+LmZ5ibUnVqSkyDJqkbyZ70sKLUCPMSi3ZgEzBH8w9SSb5XMYcwIZBSAwhsRMFMOP8vK+QEGuqfGue4yT8CcVmJSB6uUa5DmkzJSD6yoYTTrNkaYtArz4jONiMK4ikCgzEb4jTIa5R+w4gZLKzyhQUb+V6xFQlVcM+kZpD7wcsfuzMKbfA4djkDguu86ha3A9gW9S0opZqX6h/2MgLu5XAhPlpK3jKbvIdDqXjuV/5i+krcLl4nvlPQGenE/nEnbG9TlGREJ+Uz6lueAzAZTUv2T7AjT1HKEcO/PNamWb7dVvM6sb2rxAqLM6Ow0g+q4qQR2xvMCtup9rldLKrHHDepaRnmaFB/ZZ/Tq1bdoUFBpJ/sTBp17pABdryocffMAGn3qazZ75hp159sUet0x7GwWDOk89GzFyuD8np73NxuRmG3HB3VZaUmzvvMXaIKavdrXhI4fYtCkPmTU+wWwLaLrovtLzq6MxQEjZAd1PtP4d1rLVRb62WbniXynb9tZtxvg6a+UKAE41RLZ175GknFowHw3GSmvb7mJbtZJNUe0S7LBjO19pSxZ/HhpMD+gw4Fuml28mDDXr8VVHj52og2UF645gsx5bo7Xl5NSxr3p8532r/8y+qZz0rvi8YYHd9NON9tgf/2k3fX6jS5ohfn366ac274nv7ObXxtr8H3+0Lx+Zayff8Udfd15yySUO6HK/AIAF+QUeh4HtsG4iDoLMA4sx77etCSEkpNv57PPPHbh0A5FNm1x1wfUgECmudEWTm/Xu9XW1b+6HnIkOKkolxPo7GE1yDU9FRyxfVORrchGPxBQUluCEgLBx73FxSD8kfIDjUpgQMUNEAEsxFCMVl5iQkIyUfsnJK+SAz8iwzcSV+/c5U69Z06ZWLauqPfK3v9mgwYMdRO/co7s1b9PS8nZs9xSAOTVruNz5MOvMskqumCmpnGaZWQnZaNeOnQ5eFh0sdIKK0tWRgot7h8wCI3L5s5f5827D1tzyIRjG9YkPHWdf/ukHn3MHvni895/iklKrWr26ffvQwmQO13xfaNb+1Za24px15Qxy5o2TzUa9MtxJB8c0PsaO63m8NWqAqWqm7di+w9filSulJyrWDLO0T2fMcJcDtO+//bbVd+iP7dzJF+yAAQ0a1Leiw0W+yKUD7ti5w046+SRnbRFIvfrqq56YnB31+lXr+oKc74JyUxFQMRODhIQh5AFxdrazsSqnV3IAA0OPqsj2KqfbmjVrHYyhEyCXQp5EcOa54tLTHTWX+QRBuFgn3ENGeobLnhXwaUdDDD4xWDg2JQeWC7NBCKzs95VKeh+BOZJjMtjin2hpkjKMUBJ4/eYYgR86XuwVfQYYStBIXck0hSCXAbR21Spr1a6dHYBhGJsGVJBb+/MpSjIqpo8PLiSZgWIsAwUBCrQFzMgdu3Z4vQMQAnqwe+Gyy5wc78QMQgYWwXjszkpQxoCFfUE9AZS43j8jw129aXc6M4AQIJKkkm6QsWO7X5OyKPCmrAIEfQcCOWx6ekKvDiYPgEGcR/I/OQdLBiiZK8dzXpcvBwMWzi8GHv1KslqrVMkDPAYv19+wcaODJM7UKzzofdR3Uxo0SNy4ARRDfyCAPbphI8+dyL0zdigffZGdBgFA5B/jlQIlChLXYN6PDRu4LwYp9aV6EwAmZiB9hXrjHpN2T3ZsADsF+vE3PwIX+Zzr8cO9M7agv7spBSkI9u/3epIxEvcvp2eOd6llkMrHEzJlYKeC+tC44z65nsrHbzYH+KE8ymeWAoEPHHBAV2YWsJP5rEePHta+XbsEqAjsMQd5IoMdl1+nJW7osGMPFSW5MLk+bUr9yhSDByRGQ0zY3JNo+w3r1feHBRMiBlW4etOftu/c4WBNk6ZNHUgEUGSepI8cKj6cAo4xVTm2Yyeve7FgAdIBFLkP5kra1M1/gjSAa9OfOKZR/QapPqrchm6yFFhJDsx6rtNsB+SdrRx21hIQvvzBqHlGTEA9XAFcnMkcmIlx+odDhxIGuFiDAtQ0fzigSI5RsR1DXhOxDgUc+4bRgQOJO3pxcZJvMIB16jsybAL8dXZkAEQ1N6dYgmHuSuVECfJm7SRqnHhC5mB85f0PQDH87+cM+U4ovzOvw1xKWWlb2kT36XNzmPud4XnwgDNUYZFy3po1EvMj2q7zscd6/8LdefnqNda8VStvW+ZI+rLmNc3FYidyDT7jPPT3KukZ/nBG3oB0l+N5Jqwbdb41fuUVB0T9eVKp/PnjOUzDDq+zDYsP2fV3/N1BkTtuvSrI4av7vMWGG+U8cLDQGYoCVwuLDlnTvz9qbd//wN764H07UHjQ+1Wf18qTO2bA+g4d6jgzOwXq4fVmhryuidnIlZc6uzSrGik6cnyObPpYuWR6xTXXJflLd+xw0I++2+MlFuUwFZO8SNxa7Zxa1jSAh7/eMcGOfvABy5sw0Ro+cL/l3XaHj6t6D9yXeuRWf/o5bzeeP9Qh46KkpDgxAZt4R+q4g3+Z5Is0jtm4YWOS2xZm8R23Wsl9D3rZ2MH//D9fWO3aSU5nJM9tWre2rZdeYqsuvtjLOGToUN/lLzhY4IzjZSuW25DX37QLe5kNbTnS+vTu5+YsOBv+4cT+tmjRInt/1RQ7q9U59vepi+yKU3OdBUw71yff7to1qZQQSvvAphW5jkaNGuXPg02bN9n0095zEKT7i928TzHeGKtLbl+WBIyBkXLC/b184bfkyiXJvfOo4TPl3gIVFpuJxSKAW3riBkyuQ0A8mIj0H34jU4adiMyWF4zA6+0JBxCfsOvtDnvQj4HdCDAG2PjQyHr2+ZTXHMTx/IOAKWI5sdAlhiPQJXDuZ9Ywa6tfb/3W5jbkqoH2/uRP3ZFZTMg4Bx5/i7GWl9LpmZ117pm2d/8eqz1zvE1fiN4zxKe5ZqfYTAfHptkIB5fEruw+ZpznFMqf/D+WPfppe6/qOzb+hb85O477A0DTtU4ccYVVRh4/+SoHIE/8uJUNPG2Mg2DInvkOjEmxCpVTUKYqAs4oliTJYiTymcBTPudcFfMa8r6MWGTuotyXMl6RjFj/x++LORoDjHGZfN0YMhhKwi12Kf8DmnJPkoyL9SfAFCdnB4/JexmDNsmJrXp2EthzDZULQDFppsQhW3kl5ZDN/XGs6oNjZR7E3ymQWESjQrPK9crlzg4a0tdjpprGhIAZgWDCR+QJkZo5oj/E5OAtMdMkmeY9MUMELIq5JpYf/R3cRXJogZeS7xLYMTaUZ1CAXJIGLgFBpYwUOwm5Lt1dwKXy7UlGLSYiZRHzkfNI/ivDGN2/NhsSBWi5sZE8MShr7I8R2jfFZFS9BNZUigRWsU9wP2qbZFCUMwj1t9iK3LPAP4F38Xd0fOy2/HvtV7EMMeAYg8oVvytgT20QY1T6W31Q85zOEQOF6nvqR/quAnr1Ja5DP2R4CFOvCIDH7ERk0MiiRRDkOgIv1ebqnzHLVX1EZDvlZfT8iKJI5ptlNjIrUqFVSE4sq2x+S8evDiCEW2xBFTj5Pze3zG6/a6otWbLINm/Z4IZX1atWscmv3m2XXHa3KyNR8kx+Da18gsgOGXa6TX9XMmc1npyAEpv0M4ZeYR+9x7pDwF5cGYkM+pwRY+2dqeRgLLaOnXJt2e7NZluEulPOxCW6HJlPt46dRqbSVWkdt2ghwCa5ZYSsix5K2ZR3UXRZ7RakW81aox1IW7kCN2lA2n5mO2FMKulvsVlmvdQ82qxhI8cEWFd9T15FjS1OmW82qGs/B/62dN+VXLaJWacP2tvSC1dYz7e7pdQss278xM958t/+6PEuMcfMyS/Y3s05dtm9FztoOPm1KfbYY4947Ner1wk2b948j0tYCx08cNA3Mrt36+YGuCtXrLDDhw7bySef7LEVWNDKVSutx3E9HUDs16+f/bxunf04f7716d3bfRnkl+Hx2aFDjgGRhxFQju8DKkp5GadC8vV8SIPmvfPwYV/3OrAXTBWRYRObEndIqamUXLSZcoY7GzGoGPmc9/W/YlW5S4tEIWdpzktMw9pZ+Ro9DiOj0Lp1Vr9RQ8cMyH+4ZtVq633CCS4DX79po519zjBb8/Nawz4OqTk5+/v37m3pZWm2ef0Ga3ZMU6tOrv0a2bZ39x5f58l0kzJSB6RY275jm+3Ytcv6/WObsxPJc52X3ygZ/3oOiIHf0+z0S060GSd86c+nU1f187RIENTq1W9ou3btti8Hz0vNFyd80tW+7bSwPF1Oodmwjafazh27Xe2TkV7FRo4Y6ZLoKumoo1BWptuhwkOOeWzZtd3Spr3xpjMU5aRcu24dmz17trv09DjuOPt18yb7+puvndWD+yFuMp06H+sDbN++vbZ67RqX7XXv0cPOPWN4ioEiamnCZDnsO/oEBGJXeRAVmFAEdwQhW/O2Wc2atRyI4ZyAhyQPlWMmwBQButxuaFQBOi4p8+A6oNuyFa/gsizWirPegtOpdxg6VxUg1nIXTQWDAqQEEHqw9ztyZ3VIz8kXmJMplloAFVVePhfLy6WkAFPBoTrlRspAQJYbgSh0aqHzvrYJyfmdkSQWEVRgzhmh+YCB7qzaoIEDfdQ59U8dAiauXAWFtZpPAh06dkxkutu3+4B39hFsL8DO0lLPieiBPGBZYWFCka6a6eyQtEoE76VWOycn2bmoUcPbPbtadadC04YESlB33aSkuNgTjdJPyNPg+Rgzq3gAzwTk0ub09IRSG3YmYLEx0RE4Uh+0G+/169M3ZYQgwEnsN8mU1S76LVCKJiOY27t3XyoZLQMYRi4vOTYr8KNPAowJ1OS+jmncJMnZFfIEct8aB5RHjDzMArh3Z/QdOJACT7k/AR70Z+UcpK55aWIUYCdgkTaA+QJg0LTZMd4eAlJ1TR4SjBvep06V31DlANyTyzr35LkXt271uuB7fM49M7mpPAJjlR+xQb36Pr65Bu3F5K7jKaPYacj4aD/OR7txPYAG+iesTR44AJ0AqFDp6UvO3D102M9HPbiE/fBhH4dygd5XkJ+SgAt45P4EoHJOZ8/i7hvYatS/G8KUJYxdmLeMOc9lylq2qNAKADrz8612nTqeQ5G6WbxkibVq3crL5WCq54qsa9WrVkvyIdap43MXADP1TVu+9957frzMpLgufZv7BeTITM/wXJwOdnmuu4TJKtMdd2U+dMjPTWoBZ7wFxi7z2YEDiZSg4ktAmXa5fN6I5buB6aw58XfzwjJXFhUleSlDHhFn7zHXhPwi1IEY25IexPOtHNckP/Y8qWEzQUZaqU2QkP9V41hMQSVQToGeXLtaNQezqZtU2ZVuIoCKnFcyB/q5m9QE2TT35A715PBMM58jaW/yyXpahj27HUDG5Q52MbuGBfn51qJ5Czv1lFOcTbZp8xbbtnOXVQXszc5OAarcv5j0YpLS7nc+fIfdd/tDKUARZj11oeeFnhPqx8miKmGWyhSJ47mPfdf+j5Xc91cr2L8vMdaxNDtYVGQ17nvQqj3+D6tRq6ZLshcuXOS/kSC7XPtwsQONBQcO2rDTT7PHX3jBZn/wvp0z6gKfezs+jbyn/DVw8VJ7/J+P2xujn7WtAxpa3bQ8yzjDbBJpiB59zGzcTbbxllt83LLZR9tRRvo/G5Y5f4bW+P/vdfihRyzj9vIck7/37b133+vPoirp6e4WzTNk44YNfmjuM0/a0a++br9eNNqOef1NTxbOTvuOK8gImbxK73/I54iOx3Zw0Lhfv7729pQpLgliDoNBqPnw8Sf/btdefYN1OraTA3+PTn7TmmWaXX3N9VazZg3bvnO7S3lWr1ptH7acbicuGOBtcud7++zWAaX+PCTxORtQQ4cO9U0GNnR45k15e4r9YcAAN6FjfmJXnzyKK8ev9EVev0f6+vv8sLA9ePCALXlgWXITWWbdbu/mY4C5ceXIleVxoW6U+EcyTwL1dPPcgoA6Y+w1m3XqJw6kXzSjg4M3gDliHcqEA4AJEA3XZwDGLSHqrRtsaiVZLdqTlQQ4UxPQY9BZJyZrtRkTbNbWUz1+QkIssIvzAizBJAP4k1wVAA9wT8Yjya0WevnIcVj2Y5oDLQNG9bacnBo2/a+zkgUxsXBuApaKLcc5AdWUV+/os8YmuZpJHYCjb1rCUuR4pN7c29Dhp/gmMyzbShlVbPPLN9uts/fZO7Nn2ZOP/MvzOVLG92yog36cX0CbjE4EklF25aWU+YcMWASWiqXHsbH7MtfgJflzbLAioDAGGeN7lkQ6Hjsx64/3OT6+ntiW6gcwRwW2cixycBzC+X3Ey70ajmQFAlpTfgBYf/aEXJrKucn/iZi7UUrmreNi92yBsPymn8j9mX60oTggcTEAlNxYObuN/wVOCaSJwRrhFPrNsbq9GNTiPDK0jc8HpsAPgR3noO/LCEm4A31T6dL4rtzIxazT+NR5dazARH6zkQPRSccq55/wGwGE1IXyJCYGucmL9yvKlFUPkjor36BARylBBYDGdSVX6JiJKPWpjpfUGYwIJmTMqhTuIkk49079iviWdIb/nWZO78dtyPnFahSOJTysYvuqfwiU5Dy0nRiPMXgYMxRVhzof5VY+R2FRagNdQ5JjYXXxOTgPmFJXs05VTvEmWnpgVtJWMZNSIGAMKOo91VkyyST1W9EAuaJ0W+xL5VAUY5HvlQQjkAKZr3BiPhCASKGl/VdFxBTHGJSLB5FcY9Lt9nvu9/XyZ199YaWHD9iXsybb3X++39N8sN6b8uan5Yl0G2aHvI7aIeBaQu0TQPO8MbfZW6+hekgSQw46/XybM4PBIiSaG15rdkYnZ+e2bt7Q14ArlnIdNTBou8xepPNmU+Q4a968qS1bttE6d25uixZOsX79L/e1zvJlODsLaS+XWpejf5R5q3U69gbbuXOXr99Z1y1fhn1zYHL+oat12tuWIM+WLiDLdJZ17t7eFi9Y4d2gafOGHlcuKVttdqeZIbpQc8hZnX6bbdZxcluPkZZcscK6vNjRFo1c5kXp+2ovm/vP7+yif1zg+AqEDeLa7ybPt2a5663bOdfb7nfGW7OLn7XBgwbbzJmzrF/fvl7etWvWOjHm1FNP83ievHpcAzARBWOLFs09TqpTt7av9zp36eJAJ2Qx8CUH4oKLMwQJYh6P+zIT3IA4D1DTgkd0owAAIABJREFUjUVDCifWMhA/YDmiBJKCjzUU1+Y6/GY9RJwP9uM56EtLPU5k3S0VIudSrK8YQ7GvH1utmqfMIUZQXJBSDAZ1I2sF3gMI5Zq8KD/nnjV7tm3bucPXctyXlJGo0rjfUReM8jXwsuXLXQncs0cP31Tet2ePxxRlJWXW7JhmHv+R9ox16FFHH+X4SINGDTz1IKY35PE+/Z7P3FCOTblJdqcVrM9ONiBiryC6MUNQQ7TQ7LgvOlhR0SFbfPFa6z/9OPtq7A/JdwK5uP3HuVa/QX37suMPR+RdHTS/v+Xvz7daNXOsXdt2DiyXFJfaMcc0c3B8W95Wq5pZ1Uohbv3jkUfLevbs6TJB0FYC5oWLFnkneueddzww4IZ++QUJTqldfuUVDlyQQ3HDhvXWsVNHR04BLjq2aJeABsEUhOAONouzn8gbF5hSBK5UMu85VbWkxLXjv23N885K52ABDwDFQl+sRvLwAQZ4YvzAaHP5XqVKHqRzHliKqSA1SNYE3NEB9Lcj1ZKzwZBASpaRkco/J5aifv8eMzEGFQXgcI0YUCwHrJJAX3noKgKNCSPF3KXan0GAnATDwTZd+fY86WgYNBXNXRSwplyQAD1DHgACf+qFQFGSRKcLV6nig55JHFkpwTGdhL7Adxj4HCenbDEUVXcEphyTA7OjNtr6Fa7/z23azGm/gEH79+5zMIIJIAUoUk9p5n2lXoNEyrk9b5sHcMjiAE8oK4PTwYDCQkfXfWdjzx6/JpMUgRhAD+fn4dS6dWvf6VByVgGw1JVLwvWqIHmn/8GQ1SSTgHR7/VrUt4xAGBdMJjxIYMYQ3DNGAIToz0hmxT6UXF47LDKVcLAFYLiw0CdTOXgzVmSYw66Ny0Gd3Zv0Wznoqn2VU4I6c2l2JQxvGnjb8R7nZ8KTKYZPgmUJi893cYJjr9hw0LllpMHkycTJOOQ71LdyS3hSWmfEpXkbITcEhCnYlwBh9HHVH3/7A6iw0Ong3DsPmlNOOcXzo9DnKAtuqYxBWJ8AhJSR8gI88pDA9ES5JiUBZ6xo8udhsN/rL8mHIfae0+MLCxOJbtjl4t54eW7B/PykX2BusT8/Sf6cWcXNo6g7mLFM6spBUVpW6mAMcxMPQd85ggFZVGR9+vT2hxifMVfxHvMSO3ZuZBI9aHwDIGwIADbyg+QaMMKP3b/f+7czLhs2TG2+eO6ROnW8vh1UY5cuAM6lTDEVAEUxFL3dDx70a/rGC2BaMPKJAcRUSoh4nIjFHUyYJOXVHCBA0RngcmYOLmgCAHlfgKinLaBfBpdztaH37wDCp8ZKmAd9txCZQgAIde++oAjO9tp99PESzZNh4k2lVqBOaXv6osYWZZOcoGZOLd/QAFypVTvHNm7a5PnzPK/socM+XmEUkp8PMx9yyOzctduKy8yqYeiTk+PnZiwxn2hR4+7CQaIvoFVgOHXHcXo+qPpj1qQ242JWtfo2efmqpKfZoVsnWL1nnnAmogOGmVUsMyvL0ipXtt1XXG2bbhpr1f05v9/TnFTOyLA2jz9uK6673ueQj5dPtlPbj/K5p/PziUFKY8whx97i/Zfng1illLfLKy/andXNJhUkJd51910+hlhTYKbG+Gr3TJJPaPlVV9rkfz1vk0Bv/strz933+nea/J+/+RH7753k44D1RaOHH/iv38v4xxO2f88ea9e2rTscwhClLhuE89R6+jkfw7wPUJhx10Qre+BhS5twm9V86ln7+ed1Vu+RRFq9bfw4N9ZiJ5k++s+nH7Uv5sy1Bx54wMceZSGlC6kKOBcSonr161r3nl1twYL5qc0UWJBIhdgYZR599/Of7cCmuXbfpEne1pST5yFrGhbkM2fPtB49e7phEOsD5ejxud0s9eyUKmP+sAXJopEYTUE1i0Pl6lIAKWIJsY4UXMGcpWVgJLI4FaBzhb3gC1bJnPkt9hkSacAwQB2coNklB9yKwR5njynIpuAB1OFaPudZcep4mG9/POts+/yD9+204cNt6iuzypVqjchHn+8AoPIyAshxvQftDs+DyPuAesOK30v6RrjX6ln5fhzfBQyLwSvArawLk9ydrhwpKbGi4hI78NZYZ+K1vWCiWWmx7X3zFs8lSY5JwNNhF55jpZXSbdiQkTZm0L32bY1azsqkfgC+ABRj9p6cmgXEKb+hwECuH7P+xMCTNFmGLZI1i92oz2X0ojqV6Ykkz7wfOzzHrEUBigJAJXPWMTFTk78F+Op9zi1g12XNERPQgb7icrYiwCNMVwx9VGbaRSzEpIskZjSxwUtF+b1YlBwPoAiQyH3kFQdEJC5DemArxsBhRXBRfTOpwPKATP+LhJXcrL+cicnBkpYKhGFsgWuIoShpb0LEPDJ3HuUQ+0zAG6CACFea5ThOzMUYgOO79HMxEgHRkC5zTGxIK2wkJkoJVBRwqPqhCsUKjIFBAZIqs1gwCSks+Y6MYyi3AFCdQ3kSBWCKgan75h50n3yfc8UAn0DSikBwXEe6P7WbsKwYSKwIHP83VmLMRI37S9zOsYGODE/URwQMq7zC2HReAY38pn0EKIfydbBBfmfL98wpH1MCtuP7ov4wbekVKXtVJ9S5GIcbAiAodqKwNfV9/oehV7ee2c6g5yfk4FopUDHWWgtxjemtQiVUCSqwOq3+V0MlA7Vj39OtQ9u2dsrAk2zOpzPtUH6eDRrY3zf9nnsWybIqqxyELAcRY0Rf1NksO/m0i3wN/sE7/4gsr4O7V4rqy/nqWbtOjX29urz2pgTQddOZldan77X2zdyXwqDNsQ4dT7Ply972B2vDRh1cMTXjI9YnxVazVn+PAxYvgnHIYOHcAhU1SBO0t0PHa2z5sqXWuXNXW7yYfAPKP6k8CDnWsdswN4Ys9Vz6Sey0bMBqM2GPMnMKc9Px1sG+77S8fHMhOL/3fKyr/dhvoY/P7p91tgUXLbYB7/VLKfVYU6ycutbnkctevchTvLDm6Nqli6s18LH4dctv1qxpM4+D27dr707Py5ctt969+zprsW+fPr5GoYyu5KtcyXr07O7xHTEFRCU25DEl5XOu6fnvUVyFGA+gEBKHTFl5FhO/E6uwhudz8ATFuqzTU6SDKF5w9WRpWSpvuY4RS1H4jKcOCjEp78nkx5mKlRKVqPwclCOd93zNXyUhPpHaDWVSq9atfW3Kfb43fbqdfMpg+/LLL33DmliXNfDkyZP9evfcc4/jaT5Fpae7VFy4Amv4alnVrGpGFSdhZVbNciVw09xmfkz1mtn2y4b19s238xxsXPWv610V4pu2W80ub/eC/euFK47IDTvw3yfYZ9d+W064ZegBKk/tZnPP/MkGf570hVkDvvJn2eAf+jmJ56cTV5Xj72GOOHX9ANu/b7+nSvr0tq9t3KzrPa6pX7+BDR50mqtligoPWlFRsaU9/Y9/lrFIZheeG27ZupUHfjQgnYpANyMzwxYtWugMReTNdLB27ds5Q5EAmwo+55xzrGZGYvwgoAp2jQATOS97EBcCSgf+grsOpirbd+x0kAZGFBJrKLcsuGVyAJrO4psJw9ltUF8D04QgDkCOHHbqfAIWpI/3+glBpAJ6GR241Dm4DPFZRalaRZlzzCDRPK5z6n+xS+Qiyfsxu1HAo96j/KDsqXIGSaMkfDFbx89VwZTFE5PKUEBSwfA7Vec6JuQf4NpIP2GjOThbubJLvWBoMaAdrAhOSpIZ85s+Q527hDJo+mvk1PQqdwv6atWdukv7wujhGOoMYEpORQUYfhQkTr8AdwRnMMZ85+PQoSNkoex+IMF2mV9gRTIA6BsNGjZwdicgAdb0TEIO6mVkJFLgAKYyQRxhMnFEXSFzTPLKAQSJxcdkKQkw16YPck2CayYN2kZMQibCdJxqAwgs0EbAi7MPgxEL4ISYUhoTtJ2buATjiop5QFP9KwDNTM5MzExy5Kc0K3WmX2wuwVgQC0NAkIAXyq464n7XrlmT5LSE6RUcrzdfebVVue+vCQhdVORAGQYIAF9Khqv+KmBLsla5ONPuMBYpP/kjKAcArOTq7HiwM8ULQFHmSxxD3ZKYFkAREMcX9SHvH6wu3Qs522BlAVL7pkGQlDpoGhL7Ki8HnZR7dFl82PCgr5NIl3ICbPLQA1RhHHAO5UNE+o77M/MUDwX6LiALTMvq1as5AMoDFVCesvM9xhYghPJ3agdNgBr1wj3lHtPUDVvoD3wHEII6B7CN76Fe/frJxoDqIbibMYce8YpB89CeMpRS7hH1VaWAkNGLziNASwAY9SVJgfKWUA6XO0fGJb8HUvJQdiAaEFCmMyFvCm3ju4Ni9UasbJmiqF+KXellTEtLgebaNVR/9PmSPCohH6IMnrgHxq/nfiV/InLZGjVsy6+/uqlJ1erVfDz5TmS1JF0AxzHvcT7aMadmLZfNki+FjYxt23dY3o6dlhnGL/XFmBLTlLmD/iBAMV7IKHWBgFUBixyzefQYv82GL7+USvuhZ5/mJneIc7l0iWVXr+Z9F1kKgCL1k1m1qm0Zc5GfZ+PYG52xuGfvPtufX4C+2g4dThJec1/0V+YV5rhjg+My31t25VVBhlHsLEDGKON44Ifv22/jb7OjAhi35PLLfI7mfMz1zmSf+Ce/9nejzrdeb7z5f/l6CzAtq+39fw0z9FACggJKd4eEKKUgiGABKnaix+4jiK1w7I5jopigYgegiCjdJaCEoKTkwAAzzP/6rGffz2zme37/97rgfeeJ/ex+9rr3ve7l3y+9976xZOez+PLLHCA/8uFHbNMd/7Zqox+xnAcesrJ3J/dlPv1skq+RbM3/788/d42wkujS5ua6OzJ1PX78+ERc/OUXbc+IkS6YPatXD9t4480uJu4sgaVL3SDgU6lyRXddadKkiX3wwQfW8p2xNuIGs//UedK+/fZbT5OPpBTYSKIOuH/V7yvtzLNPtxdeeN7ntnfPGWsDXx1oHd5vbt+e/JMHX9m2dauvT9AOJtoiu9nsVg8YMMCuvnqYrVm3xsFf5GOWLVvmeYSheOWVV9p9pe+3Lp919nqgTplT5948zzo83d5mnRVQC8lWyeUFeyx2J+R8BChWrrLVXXVxmwGsARCDicjfAHcbcmtavVKr7Pc99a1e9ioHzoiMDLgGUMW1YscRCdjZahjJFc1q1FyfauQB+uRvzEryUorAoYlyIP+ThoDMbax4d5iddVlvL9+4p761kjVz/Rq5KsfBReSeK5YfrrkOZO1JAoHwEeilACc7FleyM+7rZ79+9JqnW3foQy5xYcWybH9eshmWYYfM8pk7Dtrr42ZZ1bytnuc988tZ/9af2xcXn2t2+cV2Y9d6zhjkuXJ5FqNOQKFAwTiSsTQQxQpUcBMFRokDtAg8lG5k7LaskSAQkLyI+SjwkuvFzFSEZ58fg4uz0hD4KaYk1yrv5AtQFiNGeVUeXZswSbDwI+AjHAFQ5D7c1AGI+Q2oK+ak2pRnkA/+lnt0rKUpwBW9Sn5T7zvzKha6WcdsLgFaAoWKAkXKrwCW2CuTfMtdVRiI0gu6jFziOo18RNYCyBG2AgAAE08ai2AG4Adi6IlRFoNE0knkmNya+S33Z+nmkdbZUfwJxpyiNKsVSJ+8KCiHgvEGw9KbjfvAQJCLExBIHsE64vQAMXCvJn8CNIIGa6rJJ2BR6QiwVH7ENlQ9x/UmQFLMy6JgZNy3lJ70HAWiclwu28KhYm1EAYJx3xTuo7YmjdgVWeAn52OGavybvMb5Iz/SqFQ+ND6KgopxH4s3hOLxpE0hXRszWXWdjqnfBnfYVAdSjEs9Py5vrMlIm/rGYNQZMkOD5asDk1ElIESZY6JDqkJEk4wrS0xFFSrLWp54hnt1Nahdy7Zt/MMGnTnA7f7nXxibjJcNQuiFLMv3XANIiLUGoZ6vjq5KyrPep15m330J8zOgwEMqJu3Nn2PXmA2pbfbBcju2dpdUs37hgqneKUqUbGItWjSwxYtXWrVqFW3d2s8jPQUSIbOKoEQe5RYeR0SqaE2anOprEoLhLVnynffmli37uf7g4rUr3Yu69m+1fPlcvHiW52PpwpVmT5q1eKuhu4cvLEtEvGgTJGwO2jlmHR9pZ6WmPW5TRnRP5iX+CQ/OMmsytoHjJ3NfWOjN2Hf0yU7qePLRZ+32O2+y10YNt6uGj/KN1y6dCeySYZ9+8onb14MHDbZFCxc5Ow3vCta/4DTkEfumQsUKll0+2zdEAdzAarA9CeoqIpjnO/LEY43Iesq9sQLbD7sLmwobBU8sKsO9IQnEggQRsRSQDUMmL5BXXFbrQBKjgH/JYwoBRh2XB53wHWE0XI8XAmtrJ2bl5yea8MF7FTuMeyDdYKNxTl5SlBe7b/6ihV5OkQLYMAYvQCqwc+fOvn6GuMVGNL/1jY0AM/HQgXz7c906D1iMZxxrQbQSIVjhCbzqj9+t4vizbJydbTk7ElbiSc/0dCmhBQ8vtO4Pd7IfB0+3kz8+3r4fPC3pjtLRBmimnxPsS0NJw3C9Wf8NPZ0AMb3ywuQ66bBmmfXd2cN6ft7OJnSbYj/fNMvn2dPu7e2MxUaNCCDY3UqUKG47/tlpGc8/+VQBhhJRTTdv2mT1GzbwaDwKZACLCG29N9543UqWLGHPfPSrPXf3xQ7iEKUZY+TnadPs2muvtarlKqdimnQQUGcawkE/FvuhQ8ioFBsGY7J4iZJGlOepU6c6pZJdCjeUsrK8sRgENA5gixhQGJgYNnQWDCDSj4Oy0DFkEIspk7L7ooAmztgpUTxlx8TsRIE4/wtQ1LtNwCB/F3Vp5vkCFOUCK2aj7lMHBFBEnF+sTQxh9LQckINRFomH+rMDE0tljMEBB9KCQS2dNTEYBWwJXHDAMi/PBzEACmCIACOx6aQ5KG1CH9g5GKQZ7haNq/zmbVts8+ZNPmFUq3qkD3DASlB3xFdPOeUUK5udBO5hAsV4x1AHyHUman5+Eogm5J0+SCcHZIL14hGXg6smgArMML5h/lCX1B8TG/qO7IzApGESEvNPk4PaTUBFUn8uXpbqA0rnkcmf+gIwIj88K3bBVrRhrqlVs6br2PnkFJhjckuVsKyALIA7RdJ2ADsz07Uk+K3gQN73ItdNAb66xgGpwB4lvT056C4kzEPaj7ZU8BfGhgxhPYdjCgIEQMZkSH3zG9aqgrIITELWwLX+qldPASHGuNhvPIuxrY0C9TPyzS4U7Q5QQ1+Ayr540SIPfsILBJYp+aaOqXs+HlUcltKuXc4GA6TWGKMOGCsanwCKBbBNDiUMXn/fhs0K6fFp80D9nfzpH31j+7ZEF5E0yAvACqABdeyAYXa2v2hXrFzhfQ8QhHmHOkvmoWIOJvCSlRwDLxDS4B8gIf0UwEi6mIx92oW+fdSR1axaYB7CcqRNVQf0YXd3LF3ad/AAwNIIy2XLJpsBxTIPd/mN9AepD/X/WDcxniPVzr67F29WSLc1gJK+ixeAP6/nwHbUcWc+BvZkyhbFZToA1YqsrGd7fng/hDnO8xp0ENWHBBLHz1MexXaM8y1WsPRPNObZAGEOoz+qf9NWlatUcbdmIiqT523b/3G9TBivtDtu8Oj50sc3rF9vTz/9il0z7GJr06q1g4pLly6zPbn77VAY9zxfiw5p1tJ+ijbPN5+UbRsWQmIsUhbGwobzL/Drqr7+mm259DKr9MrLKShJ3xG4iLtvpQrISzCHlfT30JqhF1r5F55LNoRKlrIZs2Z6ObLLl7ftO3Y6qCiZhfPOPtteHzvWJv/rU+v98tneDxu98IKVJ+iJmc087zx74t13rf7bZgO+PNf7L0B/53Hs3Ceflf+6xhdbLLDo423HvJ2e04+/77jdjhqdMAGvN7Pfgl3r0k1oKl50sY8dAsAxXrLvGWk59z/gu6e1ny0M4rLtruFW+eFCPcW8R0bTwS1rOMzD0Q7+UZfU718Xnm/rrrnW0+VD3fPeIEgN3926dfN6m/zjZAfx6ceAwfSP/j9NtbrjPvJ3IxusjEfeY2+99ZaPR8C/Dz/80E7p28cKMvKtZs0adl7rc23Ifee4W/NPz/9kF9d/w1luz/TdZQP6n2azZs70OQNAkXpEGoH7duxKoqJfcMEFHqQFDUYY998NJgKkWZfXOyeuPSF6O31k3i3zrc3jrW3e0ISNAFDQ/pX2qdYs9827GheqKLKn2EaSbQo246lBRxEQBwAsJzc7Zcngxsqnu/3ogCPAEyDaFOtu1Wyju99wfOeqioWRZrlBxm6W2TkXn26fv/NOCnAB6CkIS8/zrrL33p3g9541pLeNfzkxtkpWyXVwUwxDjsm1GNCJfE5cdbJVqb/FHJDkEzHVcMUW0Eae65xzn7N3cyYM9zwDkk18/2S7+Jw3HEADpDrmnHutIO+gHco/4AYcTJGZ49+2jauOsv71P/f8FNw00057cnMa5RiXZ+6nTAIxY03FJFulUsagxoOYlwLLBK7FUZMVNEcAnNyZSUNBUQQ0qqwAczErM2Y1xgxIAXcCD+NzChjDMVzAFShFeodiE+rbmXvMaTAU+R1s6bIVE5QGN3nSkUan9DrjQC7SrlTZYlds8kHgIPoM6ezcU/FwNpsqNbn58EAeRUGpmL2m+2RoCTNRP5JLMdOH2GlyN1QUVjH5BOSpH/Kt9KRdqGfHEnAKvsE318E4FItP4KLyB4YSA34xhiLPTZ4hBpxiZ6gO9M15wES5zQpHUsyLGIyNXaG5nucIQ9E4V/CPGNiN61a/hQkJXFTgFpWT62KtRgFzlFNlVxkAaJOJKSmH8h6zJtUGem7RfiKwEUATEFjX6xmxJ6/KGtdlmHdT8Eb3F0rnJX0gdqEW0KO2UxkFIMsNOcbvYm9alSHW2uSe+Jlck3j/Fro/xmz2GAzlOXASEoeowjqApZiGpVbB9K3Or0ERo5Oi98Y+/AIUhRhXZLKwlsefYCWKFVitahXtjltus3ffHWPPPPW8Z3rQOWfbR++DznOP7g8dukZzsw0gJHoW1wjIiymlodDVGptt2mOWmZ2wL4PQaqt2dW3BnF/s/AuvsrVr1vpafPasGVa3XgP74/c/rVz50rZ7F8BiFStdpolVrlze1zer/4AVT9qqSDEhqUzKLVeB+Va/wdW2aiUBWJIdh2bNLrUlSz5L6b1t23e0uauX2LFH1HId7VKlStrykqsK54A8s4ZHHAuJzt9HS7esSeYAHq9qCa+/435pazMHzLXOX3bwtc7MfnML+8DlYcNgh1nn5zs4ngLLjsCg4C61PzrR6r2Y5Wu41avXWM0atdzeOPbYY61jh442e/Ycq1+vgZOGWGP9vmqVr4169urlQeMaNm7oaygAwL/+/tvJSZBFmjdvngRmhTgS1sha90M0wCbFRma9j13F2k8BT2RDOHnEpfZ2uS3jEaP3708CxCJbcjAJViqchV4qPIa1ktbcYijG7EXWwWBALicXCCgOdBYvnmq8y35x+Tds70BWwZ5hPTfxh8kOEk6cONHOOussBw+x46hX7ETWeU7Ga9zY2Yus5cArsLdxfz6Yu99ZoEdUqexrVzyk0GAEd1u6fKktXrrEJo5/33Lysr0bdR7S0fNBPVcoX85mPjjHej7QySYPgm4bbURp3mH+W2zWc1EnX+P+1GJ2svkhwJngYAytGIgkQJSZnbgQTDDPfh06x7t2j7eOd6/iWrWOcVzujIFnWakSpSzjgZH3FND4AAUwX0448QRnneHGw04/ul8LFy90WmPlykfYGS/8YT/dc5y7mhJpkG/YZJdeeqkzFIXu0vjoWsn11F035WIsXStFOAZQKU6U0dyUlThv3rykwwQ2WtOmTb3ySVcGOB1CnURoNQyAmDmVMmxgRYbIuqnhHFyivWMXARSFPsduzTFYGIOCAgbl7qmOHOtf8ds7SQjiIfTcgbAQsZRBKpDEkXQPZWOpuzGsHgfbghugt3TQXxQzMY5MKt0AAQipcR7cAR1wJMhJcIt1V6qcHB8csFxgo9GeDgYRPKJqVXf/4xhgnbuOZmQkDMfNmyyvIN/++muDu2g2adTYcvfus5UrVliFcuV9EMmlcfuO7V6uDHYEcAHMz3OAhglBYCITNvll0GHYMckL1ARcpi4BdzDwmECkqXdU9eqpxiZglTP4YKEFynK8loj15iCD4vJMWr7bkZfnaQp8wnBPdpYSTT4FDwEoUtRk2s8ZimJdhQiu6Y5MYCc6oOHaogkjVIzauH3FPhOzl3y7XmMAa1SOFBxDj694ph3Yn2jDSWuUvuK6d3v3pmw+BxGD0UxeqRt0MQEh16xd63njtzTvaPeGjRo5UOvgSAg6QrnoJw4kBhDPQUvKRF8N/Yw+JfCGlxcTKKweys1LA40MgDLmEfLO82ljsRiJ1MqzD+4/kI4fH0cFCSBDXwH4cUAxP+lD8bjQJoIDVkFbNAbMBLzv2rEzcYE+kLxUyB9AEyCM6yAeUdk2bd7ogCEAB8+GVavAPdvcZcS8f5B3+hHXyv1ZLzL6C23gAZhCACL6OUF9yAtlBbzgfthS9HPyTn+WbIEzwUO9eIS1AIp731OkY/pvAK5UH+TPAezAxhbLUGCjwG1tXnAc0F9BXfRb7vz6dpAjsA/5LVCc52kOToHecN6XpdE9qZt6AD9dFiBsQkm6Qe7asXu15i/dH7tL+zODGzj5cHfnIDPgmyNhXnE35fx8dzWAgcrKTXMTx2ErMtbRjIHJC1uWft20cRNfDMybv8CySpW23BDJnbLx7iKfjBn105jxmXfLrVb8iccTSYAbbrTs559LNRXdFZNo1BdcaJVf/a/3+62XXZ4CipzjPs1TpZCzKJ+dbCLB0M0oZvkFh2z/gSRoEHPb3PnzfGyWzS7n5QGwZh7+rPa79laL923MBx/4OKVPM+abvpy4KqPqxL7+lWZ20Vln29dVxtmFNszGbH3JTj4w0Lp9PsEWX3SJ3fvWG3b3xRf5vMk7pPfX39iiSy9JIpu/974tvuxS34yp7mLiAAAgAElEQVSo8tDD9uPAAT63M86Zq9DPrfH443boP4/5eGYxJv1V8k/dF7v9Vltx5TCvo2OeeSqeym33yHttX84eO/Lxx+yot952gJ8xAgjMXI0LMyxDPjyPumMuUtAk1jcrViXgPxIFX5b41E7Zd1oqNcAmG5pDkjE444wz3PXptttuc1Dy1P797PfVK23Tpo2+wAashHkx9Ku69uu/zKpWrWrjx42zo6sf5f0FxiL3UVe4Vj/xxOP28KiHbdHixda3b19nLjKOSIf2XHZLoonY4bX2nneOUy+r7k00ft1w7G7W8uKWtvDBhb4obP5Cc7+Xsbz40sWFIAu2DsaImA1bk4AWADaAPoA6v+fV9+fh4inGGAAVrqv8DaCzNrf2/zVYg1ELiJSzMdufUTlra8p2EzuNpwF+yZWWZ7c9/XL75NOJrqGo6MA1AjtRLrrcJ2Ykv6ud94xtePdmB7v4Rzowx8i3XIXX/FjHOnX/1fNwzBl32LpPRjsoSF4AAofZSymzD4DxiCH/sfyDB5yh+PaEBc6m41r+ScOw/nWvW9VqR9vFI/62j6yWg3di+cVlommkQ8hvAX8xQzAGCMlXHIFZ57hPepZxxxegyDGVNwYelW+5mZMXuUQL8PS5ykod5roeMxG5BxAPsFVsUOkt8jdtlYKIylwA4zguBiUANcA0ZQLMFfhJfUn/Ue7VpK9y8AyARL6Jzs13GhAGY15gjQCjGGATduEvmyjAScwO0zkMqyR2Q6EGnTASEZ4UOVdAj1yAhV/IExSsIcQHSnUchWEo7oOAfd2Dcaeoy3Ejy3NUYBluwoAIYsKpjPpGuxGATR+OS1OL8ak8y2tU5Ve9yT2Z/BUNEqOI0ALw5JKtZ4kNB8tRWokxOzQZBMknkFv9b7ET43KLfBa3G+fFuhR4KuBTAXDiNo9BYjFyYrdkPY9jtHusSah0BPYVBUpVX/QZgcVx/y/KQORvBRTm3pgxGD+L4wtyzVqVKoz2fNjbrtAFPyULUpf0B7k6c70A29hjOWZNxv1GQKT6NffmIESbbbafio0RVDUcF0mkLUYydV5gm9B9aR5qoGYjuGq236zNCV2saYPadnL3HpadXcFmzZ5uox8eWSi2WS3LbJNCVMedSCi4UBO5HFPRiuKcbacPusI+/QhWoZkNyU7aYUqederayvbty3Uyyvw5X9opfS9zQCzRRUzo/c1bDLTFi5JALk2adve12NIlpJVnlat08fUS67zFi96y1m0u8zXCsqUMQnW02lazVhNb/+evodHlf56dgJthbmlRrYnL0OC6C6C4uPLyxBWbMRWCMzWpzoAssGVZawvHD4fUN58zM+LStDYreU6u7b+2lP9Og7fRT/lUNOv1dTdf75166qn29r3D7MGxk92+ffXVV61P7942c+YsK1M6kaZj/XTwQJ4H5IB8A1kI12gAM8qPPVSnbm0Hv1i3s7bB/Re3YNbfxOTAzsMWxeZzebCyZf1cEjchCaYLeQiCiewdbFPZGNge0g1nXcP1sqXdLvVWTD6xVJ2wFq3H5dXmGEuksQ4O4Xr6wZMV20PyeZIl82Cs27Y5ViZPK8qDa3NewSHHzdq2beveJaRPX8HbhfUiG8Ss2zgHHgJ2gX3IOhg245GVqzjJBlsYEgMSZi7BlnfQ5s2fZ5u34sVXYN+NnWQnDj7ej0+/ZqY1eKCelSldyhbcuSTpcswDwvi1GaY5NMxJHX9M4qBMP7jQumV3sB3/bLcFx60q1NmVPA6VESRFT5jW0SWg0Jtk7Qyg+PNjv/gwu2H49VayoLhl3Dd8REHrNm28gCyaN23e5MYGC3EWtVRAiVIlbO/eHAeK33h1rA277jI7e9DZNnHi917QJk2b2vnnn++AIhe5UH+xYr6gF9DFbwlYyogkrzJUMYAgiYFM8w/3Vow/OgZGx8knn+wGGhWMcc9vRbMlHRoeVyzXUIxAl9jdWe6dzlYMbqmpm14EKMbuzqStDkmZYoAxPudlwZD7//nIVYk0ZFjGLEXPN6yroOvjoFuG2YHc/Ym7W+TCKw07AQiqd9W3A3NhcPiAzMpKAT0h687OCoEh3PAtWzYEx9nkRjA7BTFaTxoMJoANnstkRJu6LkJ2WVu3fp1TdWEnkhbgLuwytO6YZEHp0Vlg0sA1Ne/QIR8kgJSIkLKbobphQqJvyB2a8tC25NlZf9y7ebPvnPBx9/d9+6xN69Z+HmCM+mRCY4ISTTruD9yn+sPd2TXoomM8i/sw+jRBkR/XPgx9UxHHuQ93bfIosEYujAJDKI9HZQ0sTIGJcs925mZgg2n3Rm2Vtnfot7SbJjkBKeUrlLMSxZPIsfQVAZkyKnWMvAKkMLnzTL5hJ9OOPmkXL54Ch1xL/WF4u/tiELEX8Bv3DyZBsbIA/zUxU1cw/JhLFi9e7M/kQ4QwgAfGuutiHnWUH1cQE7THeFmhw8mrAsAvZg8D3orRBS0cF/r9bggmbrUKGiJgXUBazKBLNUlp44xiXhekwYf2Q9sRQJEy0D0ACx102rnTX6I8n35Iv8jJ2eP3UzeAiByjPgAXeWnQLuS/6M6Yj8P9+63OsbX920WQV63y/LO7pXHm45/2CS9f8kf/c8apb0oEd3vKrk2DACgKKJT7bzpvRIBfDA7KVZyy+EaE3IeDnqJYsurrzhQNGyNp3w0R1TTXpe0QNBwFZmo+9qAwYYNE7sli9pJvMaIFtqsMcuvXDqbeK/TlNN9h4aBdUC9XAEpJhzamjXBpYHOEv2Gq0hfo1+SdNuXdhH7MUdWqO6ANOIS256YtW2zVmrW2NzDmGSvMSbQ3fYS+wJjQu0SviZSdHupk9zX/sqPfHuNAYvw54r+vHKbHSJ0qXcoCQ9EKDll+HoGucPM2B9lhfzO38dxpv/5iTV57w/741zUuNZEA+MVtT85eO++ss+yzb7/1cUo9Ms47vPNOmoU7YM9XSIzkHltOTWUHWMSxbjjmWTSLzNbffLMvyK+//np76qmnHEiDbUh/pj7IK+O/5Ztv2ohqZjdfMcIBR8BE2InXDLvaHn/8cZ9/YDsCzhE1+YknnkiCWO3bZ9Ue+49tvOU2q/74o7byymFeDx4Iq0RxKznybtt0080ORuJKzHzDBsYJJ5zgweaoB3aRATbRQWTjEpZg5SqV7a+/2aCq7Gl9//33nm/u13jknptuuskX3ICJ9BeCLr300ksejKxP39722muv2uDBgx2ULJed7ZEQKTvvs9MHDrRffp7mshwsxgnIctVVV/lm2uzZszz43fFdu9qUKVN83iN9+hH5wzWbBajWIL/99L2VqdPYAdD5ly8oZEHJnsLO22HWbHwzb5clNywpZHOJAVXfrFqVjSk4I6Du99z6vjBtZosdXIRdCSAFYDcJlEDebcHGzKwYNPMAJqvnGVF//RPsqatKveSBXGCkiYkHSCd2Hs9wLTyieQ7o4Tvz93y6zdpsnW+rq9R2JiTPB3QCZBIYSH44B7gpV11pAcqdWq67ZGd5bhMHIwYO72ubxo+0ehc9mazn3uxv72y8wEZUf8CWDJ1nh/Lz7Lf3RztECYD6ql3uzwZQA4zD/ZjvxsO/tqceKm+z7Gf7zWo4W1IuuvG3AtUIhBNAKxBPLDzKRX5JRwBl7B4dB3IRKCiwLnZ7Fmgpd2d/lwUn51g7UcxCBcCJA7n4WLaaKauS32ggcr+iV29aXv3/utrGk5aADCc+JYF2YLjSXkkIlo0pY1PAqCJrS4uSuv7z9K9tyadPe9+J9SfJi7tcC1CMjSb6ngCVAJJUqBiCyMglVOSppIIKA7gIaItZZLGrrghIgBIxOKfyisEnV2TAMsBFlj0YewInuZ5jYiIKs5HrLvkSew9QQGNKdSwPS0WCJo+AldwvLUKBl3zLtVmgUVGWXVwP8e+IZZxqJnJe7Lg4n/F9Ahd1v4BA8suGhoKwqN0EICadrzAoC+f1N+cEPgpIpA5VT9KmFKYlUE/MxphtKHBNDEP+jvURC0lshcw/nq964zcEOcpCnVMu2olnAKgSBCt+hvKifMcgnvrfjHARYCKgYr2o4/2+x6xVKJgwurgNBYb6hG9M4IWfJFhyIVNR5DnKux+NiDCO4jolujMuzzwrlZ9X56FCY7FL+frHjD3yrr/lW8x1cbjppPKbdTrO2jRvaiWzMn39MPC0gTZ92qVmxS+2d95A7zZBYIdeMtTGvvF45HatdBm05E1sRQpY3c4Y3Nfy8hKvKdZiH459LQyOHWZlK5rlrLGGTbvYitP+sgs3nWlj3sR7gjRjkdJCt+36DVoFeaOytm4tzH+5ZFPVSdvUqXuK24zr1n4d/j7NQbiyZbNt6ZIwIInkTHZxVBkSxkIpswZ76jkRB3dnwDne90uyVhRKKag65V0wwqztxQ1tbtcVyXhsbdZ6XHObf8pia/lVU7eTF7dfnsyFN5q1GtLMFpy7JOmvrc1em/ayvfnmmw4YPvbQaOvRu1cafPOmiRXs9TMy7LLLLrMxb71l99xzr334wUdWoXwFZ9KxHsGTxSW6srOtbfu2NnvWTF9Xd+rY0ebOneu2Cet7sAR5s3EtrDowgtRb7sABJyKxvlZgFAcWJUmUne3nRLARKOha6Pn5vtbCfqO8wlTcJpG3U9AuBzOSh4cYh2I07tqzO5FtCnaLE35C/AaYlbhuowcJuYZz2Mxci80AkNjjpF6+nqCvsU5lbanAMKwJkRRk7cs52b4QRpAB41/7tu2cvIWGO+UmRsn2nds9WGzZx6u51Mwca5/0G94tzD1Mk6/UtVIlS1jFctn283GzCzW1hdvvMDthZjubeuKc5AYNlcAC75rf1uNcoOH/VZmpyTuJuZvrQvC+02b0dvt68ulTrc/XJ1nO3hzLLlfevjnvW+v3wamJl9qBDMt4+dnnCkCPFfkUYxmAh8aDJfDw0y/b5UPPsOzsss5InHDl13bdd8Ose4/utmrVSvv+tk7W5f7Jjro2OraB00DVEK6rFQxQByJwz8xFLD4S1gzutnI55TxgpkAGGc3s6JMenUCBMlikY6Qpog/GeGaxzMNdRgUQBWaSNLXkkieRfyIFS0NRgGLMQqQc8s2P10wx01DHBSzKWExBq8BOVCcXA04sRcC52OUZxpUzVTDEAAcDa0VGsgx4uY6LnZKCPcH/X66f0pBLB1qRAA6AOwxi8o8RxQcWizPagisqTDYmB67jOewyAGwR0GDsu2OtXbu21r1bNwc00F1wdlmVqiB+HtSHtieEPCwwdgS279zpoCJRpxyIyMzyMmOkAiLxbLnAun7Zrt3eDuoHDEjpeTGpNGnc2OuJaNV8161bNw1H70BWkWARPhCKF/fw5xjiajO5AgrETlmtgQGmviEDz9lnxYo5iCqGmMAbX4MEYEfgjO9u4MIKczcKnnNYUIxIA4/nMxGnjMQAQomN5zp2ZdBLLJ2yAzVhijEmUJIyKUCN9ORoF9ofo1lt6wFzqlRJoh+HKN8x0JMwoYisngBBTHyK7KyxStsImKUeNFYxkplEqWe0KHHtEysL4JGJWFHdeWlt/+cfr1s+YnuVLlnKwQQfy5nFbM/evYWAoqK4B7fmWLdVLtmqS8qERiMMWfoazC4X6SW/BMuATg/FvkKFJODCvr1eTvTWyDOARTI/FHNAELCRPAGgcNyZhBUrer8QA5ZzGve0IfXUuGEjf642A8QeZox5n8rPT3T8iCoNMzSw39y13SNCl0jBbDHDU7Zm6Ldyodec5HNB6GeHzROBzi8AzsG5sEFBvcTgrOYT78ucQ9sxBHwqynRMWdOMu/AM9SPPU+RqLaDV57UQlCV+dgoohqAsKWsxWkT43BkHuArsTc9HmB8pP32XugUcXrdhvYMaLDBoF2RA6Ivkg/4BU5b5kbkapvbOf7ZbRlaWTZsx03bu2WODR02xCff0TjciBPxJ4zF2w4hZ7/uuvyF9tQAq8qHfbbo4iUhc7oXnD3N35d3H/b7Z5FIJCZDDLjfB1TiebJQUeF+8d8Jw+3SG2Zih5/o4oS+WKVPWdu3eY4MGDLTvpvzo/brD2Hc9ndnnD/V2vnvM277XX/wWszM3DrWP+491kfCzqgy1A/uT6HnMvXUbNvDfvL9h87EQxcOh3dixtuiSS6zFG2/Yln//24E68sYONtf1/kZ+a2Zzzj3XWbm8/3ELwa2GOfz99993nWd2cvlHPgWq8q6oWaOmbd28yRYuWGANX3/dMh991NuOdgKUZ6wy33APcwuAHS7HpE8ZX3zpRat1TC0kg5Jd9PLlHUxUZPqePXv6OMedhfcfGoh82HX+rMvHdsf2uyz3wD5r3ryZ1Rr6kT0+sMA339q2aetjn/Ku/uMPB6HZ+GQNw7sNwJXy1KhxtG3cvNHZscwLPs4PHfLzrMWYH8kX8w/HAX75+MZbiGrIuJvVc1bKUmn3QTub02uOmdyc5IUlo7orBJQkIi+6dAKQtm2tctiiFLdhgDt9JuWeVMgyosvJ/TNi8BDZlw8AEIAkwUvEshP4JbYb4BHnXINRhBcWzYVBNj0aNYAb/wTocR9/KygKgBVMOgF30h0UEw/ADFCQ5wNmHTvwVsufcGMKtgHmkWaxc9+0gkP5NuuDFx1U5Bks5sUQFMuy2m3f22sdP7PpZ99q42yf1x9AKc8hp3xioIwox3IxVl2KQSjmoALexN9xOqQnsE31GYOEXKt8xmxIPU9AZMyK5JzAXX7r2aovgZwAiuSX+lYdKz+4OMcsxaKMRekoSjuTbwBmReGO68H7te2wBf0m2bFfnZUCmQIU4/weBigmHS75lEpcr2ln2oK+8Ftu4ySoCoA33VOMRK4XTqI05L0Y4lSkHpcCAcUQ5G/JpPGb+8QCErNIDETYh9zHUOIejHp+C3eRLiF6hQq4AugmMFFGHnlU1GSBcoBs6CpCjMII5FrKJBYjedL45DjdMwYzA6M0HeTxD7k7841cK+CoolmLzcg8gIEKK1HMNwFoqlOBXzGDMNZCVH7igDFFIz2TlsBDuQUrryKwkb7ATLWtnq3nxXmJGZQCNwX2CQwlnRiM5DjPo53k+RvXmUBuAYVFK1aexElnLgyEwH0L0G6KdDQX5JnVyzKDjA5IGLRo/T7pRCqd2G1ddUVf4bjAqDhGifKnOogBSoBGdw8W0qvoXqJj8rdcjJVoMnrlTlxYOKH3MV2SY4kfd5Pjelr/U/rYovnzXTbrqKOqW6MG9a1E+Sds2QIGziHLP3TQvhj/bMT8ixskplsmHe6m2x+ykiVLOebAWufxZ1+1U0860b6c8LHZDVXMno4GfdlsO7lrZ1+3fvnDT9axRVObMX1ytMuQaxUq1rWdOxbaUUd3sr//ouxUPt/Kh/JA+UtZ02aneasnbMcsa91msM2ftyJpW/WznTvMjq1o7au1sAJIOtt3eIAUNOlgKa4ovToZb4xvsaX1XuRxtc3aTG1g8zqvLNys4Lxc3Zk7aBoB+GSN/lDR7NviX/rGb//+/X1dAzkH/IT1MBulj9873Lqfdrad1LOXY0FE+v1z3Xpr2bKV11Of3n3czm7dunXipZWVrEF903j/ft9UbdumjW8Ms15jTcWHdc+KlSvd/mV95VI0IWik7BHsThFCFDRT5BWASe51LCmwCN3bKy8hkoiwEZO2OMZaWvrkrMf4WzaEE4UOJBqNMRDJmoqyycYjOjPAooJiUkbwj0unXmOfDRrvgUa5lufBVKTeuJZ1JmtRNo+pLzaLyQNlZ53KmpmAttjF/GP9t/L3Vdb97Wx7ym70dQPvL59zGKu0L8OSebyiWevbmlnF8uXtxx6/JrIxI8bZ+MfOTq7THEqfoy8sNzvpwPE2cdc0v7/95mZWrMBsZtklhcoCISC695tsszN+6+e2zeR2P3n6Xed2sTIeYCfb17I/PPCDnTayr2XMmvZLAXpmFI4F9LZ/trkxhSg4AAMVUKlyJStfvpxrJi77bXnio55ZzOrVq2vbHmlq+VdMcTZAg5p1U2aUdLIw6BRswue83FxvNIxPd1NOBTQTQ4iFMgY5ESLpNPwNw0chzukEuDDRYHQ6GopG8QiasO0yEyFTGcdi5vhzgtA/+RCzRqBPJgKoxYunhnJRJtH/C1AsiojLzVlggcBJueXGnV3uauSH4xgasK6koUg78O9Q0BT0d2NgHsXufRyX+67ACBnhqYtncHNM3c4JcqE2CEClu4QWK+bsNVxeeZa7nOPWCVuieHEPEc/EwAThOgflyydRm0qXsj/X/+kvAzTFah97rFWvfpRt/OuvFDjAaAecwVAn7Zx9e23t+j9t5apVtmjxIjv0eh878tbZ3jYAyABIHqhl3z4HJhnY6O+JqcjfuOVjaMGExOiqTBTmsAuh4CQAB2J3igEoTU0HYti9yipuqDAy4dB2DHJRonk+EwDGnaL9ksc4qIYYWwoc4q6aEQBD+8Qu967NULq017e7dgb3yJRdG6KfS28i1kJ0nYco2IRPiu46XcJZSbQ5AJCYX2JGqsyAxA4GQxkPASr4LfDHAcgQMClltIkZGdhq8aTroGJWljP4pHNJHQIMMn4dGDpwwIEBJlsABc7BSsWdF6OYMUx/0iaEmJ9IMTRv1sz12ogarjbxgC6ly6QRdNFyJWItmhPe3kFvQww3xoiXSUCX+nwA/agzgCImR9xdAR20GUKfZXwyeebk7Hajn3LysiC/gFDUx7atWzw/lIMPfZfz7Lgyh2n3SnOLdsYEuLZq0dKBQl62vITIE2kxP1N+7exxvY87golkZztjOGGOlkznPXdVDm0l0FfsZfKmeUFgsI4JYHewL4gn89J2Rmxubgr4CVAUiEdduQtDABsdUAxgr89PQc9R83/M3hXgl0oQhMj0DnzzvgigoIJO+fwd3hv0e3efCO+SWNuRdMWA98VJeO842zFEOheoKddqgCwEkKH1U2aYfDBn0bLFTR/QlnGEiwCi1Mxzf63fYCVLlbYlK1faln/+sR4PzHbDu/vGKXbnCyNSl+d4AePj/qabrfQzT6esd0liqG75Zhz9feFF7uosvWDKoY02rvHjGcVsz57d3m/zCwp83HGcNKVNevc/d9qDo82mnj7Avi34zAaWGewM3F27dtsZp/a3ryZN9J308fPH2IMYNeFzDpvbgwfbF99+6IuLzRvMLhx4umun1HvpRRvRzezmzv+2I4+q7qxdNoduvPFGe+ONN5xBx7wMaAaoSf0yLti44J1e66lC1+VdI0fa3py9SdTEhQsNEI91AHMAZWY9oqiCiras+aB0qZJWtkwyZvGsoK6bv/2ONf/yC88DYCLrG8BH2p41BnVFegRrGT9+XPLeLUh0fJmTOA4zkPRwCxpZYrjN6jXX3Vvw6CBN5gAA0MaNG9lPP09xPcYffvjB30nXX3udR/eDjQgY+vaYMT7H3HnHHe4GI7dmxvL+/bl2IC/xGLj88svt2Wef9WfAbgTMnnnzLOs3pq99deLXif2yw6zlTy1s4eBFvsA87rsOHpkcQJQ+seCihLXY+t3WqZ4iY4R6mf3EbG/Hbo1/tClbuxfafsEewi1VLscdT+psyyd+bS36nGY/fzvVg2oAPgHUbFhc00o2L7w21eJh7vOVrNm2vCqp8D0ADx8iQ7/Wd7PPlT99Nt7TU8AQfqdRdLk421yjkfOAeyysxeTbM/Qr2zH2ytQFGsBJgUPYySev5JP7yp/xiI8zIhXyns/F6+Pj66zM4Je83Y/44FR79Ysr7OL+b6RagXKhBpDC5fYlG+bAFOAroF7d2z63V+55xjZkv2Av2rbDoj2L/RcHXFGE5BhUFBMxZt5RVn0A7GImIb+ld0heBAzqfjER9S02pFyefe6M0hTgKeaoAEcdp5xyL5a+oVigAk3jQDTedmI5BWYiUb+rZSVsRPJOdHCiZ5N/6UNKVxEG431n1rLMjy9KQVmex3ndqzolPx7tUihiXuJeD1BZfMDTVvazi2zPaW/ajs9H2BKQnxgk4hUtQEouzsIXxEzEqBJeIqF6jglElNsq18jIw0URI0xgHtcEo8zv428FSJHmHY2CcYjxHwdK4VqxAMUqCYyRFJCIAaugkeVpnBLywG8AhDgoi8As5SUAE6l7s5iPAu4ANASgci0gqDQKAT8BERXIRQAj+RRzUNeKVad6ELgnUEwMRh0vCkxyHABPkayLsvSkoUjdx8GoYpBMAKG8dWM3+f/FXqRc5D/Wd1R6IsMJHIpdqdU33GiLWI2xDidtstbMiH2ha+JrNQkI7FO9KTCOYqKQt/g+iEjsd4m8Rx9QPwEkrBHcbOP0N4XEylZx1p6VrW2WEyOtQocpAA2hxEX3lc+4qMGxu7MyHvu4h/tLViS6kbU8/mS77eZb7JPx42379n+sapXK9uefa6169ar211/rrUQJdLaLWYUK2fbp+/hLkD6dQb78FFC0PSJbJ+led/OVTlj4cOzYZDCd1dxsvFyvzeysLLPxSdnue+Bum/LjjzZ5Eq7JQafR0+QZ1c0yG5vlg6gn9dK23RW+lli+7K2I0uUoh3fA9h2G2OxZicyK9alt9m2oq7LVk+A3vQJAT2CWOo0sq2RJ17VmjUCAx+U1VlnLLU2c7ODv9FrLPOn225va7B5LU4aaPw6tOzWRxndgyx7/2M827dWuySYG14Vx9dmuj+26fm2tzknnuz3x2e1f2dAXh7jtwRqmbp16VuPoGh61GH35tWvXWcvmLd0VmjUSsjhDhgxxJmKyRkMWLPEeBDNIg7dWquQ2khNV8vN9fQeRxclCu3enHjHYGdgzrJ2wJWDroRUfx3rAPsNu5l7Oi9QE+YhYE6x3ZcMLNJQ9y7Uirfhme0ahve8xQ0qV9HLJc4l1AbYFeAiRplk7cgxmIjYdRA7WZ7/+8ot16tzZihXPcrDwySefdJ1tQEKeTd2wVsYWxPuEdaVwItaZDtbu2WNlssu4zZZ46f7tddPkvRb2oI3wYHMdu7ezGSPmFG7Y7DDr/npXr2pTlo4AACAASURBVNult65IwEP2HK5dbEtean6YSsGxN66xtffW9rm76Zo6vib+ofh067q3na/JkedZkre6cCNG8wVDtorZwA19nXjwQ+2pyQZYTbPO33Wx775b6OuJfgO7WnZGKctYvWJlAYUAfPnqq68c5Fn+229eAQwWCrx562Y76aReVr9+PQ9lTQX8vfFve+ihB61mrZouZg+ls2OrDg7y0XAYwApsIDYgxjydTC5VbuCBUsNyg+lQYG6QEOWJCqbBAXBcq48OE9zJOC6DSqCiC7A72yZZUKcMmWB4pm7OgakjrUEZ0oAIAniEWsfuzaLRcn3MKtGcrA6i855uxGbjHvnnx+d0nzOZHLRJNNDIH0YsIA16BWJTFdVMjIFFMdJS4CAK6KFnig2UGvyBUcog8qA2IfCDgEkAA9oCF2KEWtnNoD3WrV3rBh5BNo477jjPK26nM2fOcN3ESy6+2MFRUYzdVX3nTo+gux12RnZZW7hksfe1Pzest+LPtbCyw9dZ40aNfbCt+O03v5d6YELbtnVbqrdA59+xfYe7IIo9yUSDkckkx8BnIopdjX2aj4A4ARrqKwQFksuz2gTjS0EPBIjEAXaoGyYvgWs+8WckAVYcnIN9CwAcABFA2vRYFIFWGm9yZVUgF2dFwtgKDEbyfBhDMbgQ6n4ibB06lJ8AidLSA0ihbQ8eTN2+U2NFQUsUsCPpvP5MgWkx8EQdO4AUwHm5DrND4y+B7Gyf0NmE4CXOSwqgX0AKYxmmEMf+uPBiK3b/vXZo5L02opHZfYOH+5im/9GOAEmAcGin8rJAVxDXfzFInaUYNC8dpLcCYnPafnaZCAzjuooJy1A6gpp7SJ8x4kBgRobn090pc/Ym+pmHksjAzIm0CWOQflC6TFk7eHC/7d6zx4FH+j/AqILr4HJKGRk7CghB2eWSyT1qQ/IvFqeC5TSoV9/bjn6qnTfmJOpCgKKisXvgpMqVva/x8nV3SOaOCPh1Fl5UjlQnUX0qNVsLf3j0ZdVbBAKSH8BnXrB85C7P+OMd4ey74PKsuVf6I+q/GkOpBmyk/+rr7iC/wHkWHGm9hg0TB+GItgZYGfRwvfyAiUFiQ27bAhBjDUmlr/Lxt9i6XOftU7y4EVF+3fo/HfACoAZQRmOXMterU9fZeFUrV3F3XNzUccmfPmOmrUHrMj/feo1ealOGt0wXDb1HLbBpD3RJxaK9D9x2uxWMesTu/vrftnaKmcKXVHz5pUJ9y6Dloo0n6cgKxBXw6H08j7kqz3Uf9+7L8XLcPvymVCfvuq4327OvPuGG5qMnPJNGW6cflqtQzl55oYYNOm+ZM7VPeGes3dLR7MEZhaQXnvHzGWfYNzM/sbUbzI590qzflDO8L3xV7xM7f/tl1r7jcb7QAgADCARow70Y4I26AmwD1EPKgHcKoF7FBx6wBRdeaK3GjLHtdw33DSMFTWFNAbBG33ad1KysdIeZRa8HySlRwiPo7dq10/74fZWDcLAGASR9xz0z098Hffr0cdceFqxiDrNJxMYVAOjOnTvs1P797dfpv/gaBRFx3Fi+veArG1/6U3vkkUe8n6EVTTqkS1qUj2dt2bLZhpw72N+RlJ1ndunU2RmavXv3dgZAs6ZNrUe37rZ2zRpfhLPBgqvRc889Z7Vq1bQ3Lxrji8WynfZY82493ftCEePZzPr2ku/cKGj1YktbcPXCVC+n/cR2Pn+x0VG6TGlbPnJ5YlwEFlTr+1v7+KD/aME96+7AZMReqmLWrmd7mzN5diFTppRZR5ueRmEmuvNnpy7wPv3j9T9ajVPW24Y9Ne3Y7DW29ovaZgh6y5DPNltkza1F7uIkj8GeLFsqAZQEmIk5CDMRBhsMuCa5WNmFWneZWYl2ICAS3zAA+faALEO+s+UfPOygobQHYSAKACM9wKtOg69O9FBdgyl5z+/6+LbUhbbq4MdcgqX1B63dEVdMTWkfKvoywNmOVZWsff1ZDobxb+et62zYYz3tMqvt7tFy6xYQJ6CUdLnD5znL8mcDTMbgnoAyysL1CvAiAFH1RtpFXaHjYC5igKqeBBYKJIx1F2FNFgUmyV/MUiTf/A14J0ATJmicvqJae+TjCKQB1OUj7Ul+014CJWlP7kVTETCRNqP+eRbX0H4E+5GL/O7T30tlQ0ir77iqzjolj9T9qkHTU9mcNuNa+L2kIzYs4GYaPCNmJRZlkjF2xAQSWKPgBzxY4CTXKbiKgEi5QQsYEwZDeiJ7yfgX4CesBSYS3UR6iQIkeaZIXnL/FbCl8QI7ESBRaZMWwB6GJsMKF1y5viof0kQEFIzZwTyXMU05xfoUMU155fncr/MCDgUMClhW3Wou4H5ASTFnxG6MQbs4fwLQSI82oAy6FoBXupaUW20kDCtu1xhYVFvFa6CYUSlAsCirUmzCGDDkt0BY0iPv/JPLc4IvFbaLGyPhwZKPmBaAxRjDU95F6mOTD6AwYuGm4KrYsdSpfsutWe0KmMjHWYd7zI4NDRk/U/2a8wwUXJ7z46Ar/BbKTsKiZ8aNK6Q1dneOxUlTCySlWzbpeKIdUaGS5R/Mt+lLv/F3SZtGx1vxLFxIs6xpk0ZWr24d+37SN1a2bEmb8MF9oRILfdwHD73QPhz7mef5/AtP83X4+2+/Z4PPO8cyMorZB2OfCAMCYLF6AiwOrWg21uykPp090i7eUJAc5s4hgIrovQmLUgKYrdv08bXI7FnjIyFM6ou88M2go0NQftFmaQwaVB00i90P7xetKzW2TVs2e0C/TY9ss8q3VnRg7q8OmwvdUyM2c/vMpja7+NKkH+gfbVjd7PiVHW3aCTPc3Zm10ez28+3Ij4+wNn+9a98+dUoyp1U36/No4toMiw4bhrXBFVdcYWPeftsGDhxoLw6s7HN2k3vmui2OjdW4YWNrft9yy/hwsJef9dfMmTPtnnvusXlz59qMGdPthuuvc0IE9gr2Amt41lJsIAPKYdsAsLHeds+NsObHrjjMLog8quRxiZ0jm8BljgLpg2Os4wnaiY3B+lHen5IcYv1IeRW7QHEYuI7j3Ac2wdrfvTMLChzQw0aQezb94ugaNdwWxXaUxiKeKBv++svadmjvUjnYvkjiYB9CzGP9J5k+1rJal2IHA0iSh7nz5lmjJo3cs4jnf/31V1b6w0EuD7Iht2bSD/Qvz6zLo8fZL1fPTNpT71ttkjHU2OgpRSC/tm6TLuqzMsHFJYlBl95q1qNSZ9v89X+t7PHn2Mz9kc52YMD329bdsbl9+/fbryfMKXSHzjLrPqGHxz3xmCUlS9jkF76zjF+n/FRAYQCBQC3p2CedfLIziWgkOk6DRg2cglunTm1b++c6p3XOnDXTCl4+3jadPs5uvOkmN7aqla/iibvYfU6OuwiCVLOYpVM4tTUYnQI5xPJCGJVIlNzLAp1vFq9UhlhcLJrldswxRWFVeHIH4SwBG2Oml9xcU0MsuNVpWiMtOhNhugXE+LEogArXinUYA41KIwYcdUz36/qibEYdV+eHhRcLi8YGuFwnBTDpXAw6uXtjktGEsRgYmSk4FEAu0qAuACvE+nGqLyHYARWDGy5IvEAkjCkmBfrEj1OmuBsZRlLX44/3QUagFcCcuXPnuNvZNVdfbbik0kZMVpQV12YmhY1bNruL9KIlS2z5it/syGrV7NF7R9ud9//bd0eY4AAGt2ze4uw02hN3sbJlyvqkD5Nz185dvtOBMS/WKv2A/ibGllhMomALjFNgBwdfAnOzOGKzQUOxKKAog14BgLiHCUpGrvoGgPah/CRitoCMOHiF2oZvsbEOc3GGRQdAGUChVPtSsgCBlahy+HNwOw7tDZ4OczgGS7lGDEHGaMzgkru/GL0K1pKyWyMXVAHR6f2Rq7OAmUMZlrJ+2BjgQ5qimQPQKNgOkzOspXveesg+Gj3W2xD3SQVeYsKm3wBO1KxRw/uBxobGYfz3oYJDrslJ9PAYaPExEQBWlY85Kt30YPOhZEnXv0QLz9vGIcRCRiPMWuoQY3znrp2umSG2lMacU+rRrzt4MDBhSiXgPIFnArBK+alrxhTzG+xqXqqMKTQs2MQRmxTgTGA0LzaAFqQpeHnxTHbH2PFzWyIEtyHbYmFy3NnhgNLBBdkvDiBeHKQlngcFAvqmRNDzFFOQHUHpcIrR5xqq5cp5O8cu08pHzID0ug2BjmI5AI0Hf98EN+iUnRjY2b6oCOxsFhKUWVq8YtemjOEAeKfjI2zuuGsw7HWxV4PObAzYsThhUQE4w7vOg1BlZboIM4sQNg1YuFAXlSsd4RHumbN+nvaLHXn1d/bTnY2s6ahtDga49trN07xNnjj9P3b39/cVuopnZdmgW2+z+vXMlv+eeKrxKf/iC56/f64gBIoZ2onKH3XC+JHbvFz/xWTMzyuwHcOutIMPPeTu9yPv+bfZsGR9e9v6u2z6zBne9wDdAMDc5blsWatYqYJt+wcm8UGb+NIX1u3yvl6/LJxavE6ERTOgeXrbNQPNTikY4G4sjFHAwUdevc/O7naeSw6wGKW8n332me/EsmBiQ4iFVdeuXd11mXulS3vUgw/avlD2DTfc4GOCe66++mrfzWX3lGPMFYwVmI8vvPCCbyaxsckiGKYfmxgwhImWzDn0Ei+88EIH5JiLtBHBO2zSpEnusszcAkCPliKbYkcdfZRHcOce2gCW56WTG9qr3Zf7u4/xCTA6aMJRdmhMFy9TwSM1rP246jZ69CjrfcrJvsBmLOR8MtwyTxnhc1q/fv0c5Lz0kkts9COj7KRevTwQC3MFeaX/TJv2s82+Y64N/niQg7IsOpkLSY9ns+idetXPhfZbMPzaj0vARPoGrFqkW2ZfOjtZZMogZdH5jVmLH1qkG2CaQ2ePmW0dLurgY6l40Gya/tEvVrJirvfh362+ERgFQOm39Y0LXW1ONzvx5K5er1M+nmqZ2XmWvycxkACR3BU11vQKAV4AfQCMPFIh4KntcZBK+oCAi59bfzvNfbySz5bgsso1ivjM8UrnPGvb378uBRsBjcQqBETiA3hGOUqf/Zzl7su1WV++b13OvMj34FINUjag3FOhuJV+s5ezD6UVOMIeTPPytZ1il9urtn5rLatfZaUDYHbTHHvlySPtGkv0f/kA0MmFWBGRyZfSFagqd1+fw4Mbtq4XWKe6kbtvzFbU8xQsRpqMMTvR3wPBqVtsRbH9+AaMo03EmlT6SoP7qUuu45hYljxL7uYCcF3TkHYNbQ2rAtd3uV5zvdyzARABAWmb/vaFA4YCLAWAUj8Tztx22EYMc5a8fuLNVeZIyYi0nNDFXdRJe7a1T4PQqGweDVyAu1hwMTiXdJxCcD0GmsTAE8aCESfwijEnDEIgnoKaxKw7fgvsCfi550euzXp+nC7HpGkl4F5gH3klCAw4hvAV0pXbLdcVdavlnMqi58llGWNTbts6F7s2kxbPEoYk91+5YUcM1dT9mWOaD2LtR91DnXCNQMmi4J86ewwmyuU4ZufFrEUxBgUcx20gQFHsQupLTD+5lmKUozup9hdbNAYZ5ZIuVhjPJI/KZ+yeGoOQlEfgnfIvcFT5FICosnO/8qZv5Z9vnrnT6eFJPZIOf9czs99zzWoEJFLtI3dIAeA7FTHGB3ACOqaCa1QO56VvQSJBqDcVlSSDQrjUEMqo3KBVGGWCdIOeocai3luqr5xca3v8idamVUvr2OE4mzj5a9u6daNN/vrFdKAOveQ296oDrOJduXTpMl+boPX3yXeTvK579+li3+3/xWxSGDj/zUrWR6XMsjMz7IgjKlmvnj19rTHx+wmhw4rKSuMk9dfl+DPsl/mLzHIErCY6iq1a9/O5au6cN6IJRFExKEzo7GVDO1D0PWYdjmxhq9eusXIOsOVZxfIV3Bt09ur5ySM1V0imgKlib32b/+EqszvNOvzZxGZ1XpaMycVmjX+sb8sfW5WAR+vNmk1tZEt6/GYtpjSxRVct8+ru+Hk7m3HbHDvz3QG+vmD+hNxz06SqNnNkQ3v3/mvs8kfetP25B2zatGm+FmzUqLFNnTLVzj33PJs3Z67bZ5dccomv0XxNeijfKlYodGuGbISXyfz5831NhH3O+hPbHvsBu0jEG8eLgks0dZziGwHH8GkoBJKM1+/YE9L2h3AinW7WN6QtLzDuB4vA7qJ/sG4h/+BLOgcGJI9AAFE9j/LFsQVYb82cNcvdub/+OtHJRMateo2jPdYHazbWjqzfWFeyNgVbAzdDxoe6FtGKdfa4ceOs2lHVbcnypb5uf/O/Y9wrg/dVs5MG2E/v/FKoWx3HJWJ8rzerMGKH7XyuYiETPQy5jt+09rUha23K/sv+OZ5OhyNa2qzyC/1378rdPK+zDi30cnQ82NRm1FqaDNIssz67T3Sizve1fkqOab6ubdb9rR4uE0cZJn3yncthZLz131cLQGAxPkFG0VaqW6+eL9bpaL7wroR+1EGn4Q6/e4S7mf6x+g8PQpB/KN9+W7HCRo4caZVKV0hpraSnCLCKsotBgCHsxjxskGDQ0PD5+ejrJZF1aUDYC1zHN4tl2ARx56DD0GAsxmks0F53dcxM3DX/V2AWdcSUnUhnDcAIRiOAogwPAYvUYVGw8H8xF9WBNV3+r28NHp0r6uvvxjcMyxB9WkCoBleqt6cBF4xzTy+wyqRBpkEZu/15oIUASmkQOsga7iVYCnXN5AEYjNGMge06emXK2I+TJrlRB9iMIQRABfDhAE6J4s5aJXgPugrnDBli5bPLudGmQBVr1q11F+69+3OdHvzHmtU2feZMa9aiud157fX22gfvefTU+fPmOagIaMnkAzAJSw2A0UPMlytnOXtyfDeJ/PDJz8vzCUnRjeW6qcjJTCSqE580ImYh9QKgmBcAJeliypCPgQmBwgIVNem4O2vx4pafV8hIdOAyuNhyDmAoZvwJ0IxB4rT9Qnqk74AoehEHkmAhKVgcAcYJs22f7xRIr9T1DgkCE+51wCYOWBQ0JAR8cZ8HjQlakypbukNEkKUQeEgsxZgeTtRuMWGIXsU/0rr+v7fYE5eM9nMY5fQH/rHDxaTOi9/ZShUq2JFVj/Q5gPHORMdvdCs6Hnec9w2NR8/HoYJUhBeGovECycpMXW0dTN2fqElTFpVNDGDSUJAZngdl3t2R9WIJ4C5l5CUECLpj5w5n5fK3b1yUSHQdyeeenTu9jOo/nHPX5DJl0iAWXOuBX/bv977LOY/kFfQ05KItlh5sKeZKrm/Xvn0S0Cc/30F/Me3cfb5UKd+Qkfuv9xvJI8jFWYFTAkOxKJidBjsJ84TuF7jHS1/t76zD4HpMGRxQdC3LQv1E/a0+HbN2xawODZoG7+LaGASXqzXlxvWA5zP+eUEWBRQFhkpGQ4CoXCZ808R1WjP9sXFAHp+/M4r5fMc7kH6JliLMbBirtBVtST/B1f5vdiurVfcNDAJvsDmyi2BNBw5Yv1FzHDwggmylW+bavsebGgyvU97/1u5aPjKNXsyccdedt9uD+WYo1v4DoMhU/tKLtnPY1Z5HXJ214UQ/ScHDMHb333iTg468ynBXLjnsKruS4CnoafFhejzb7KZPb7ffVq6wr57+1PUPMV539K9ggwcebzCbs7PL2dZt/9h/Plxht57dwBc87d55zxZdfKHnFzFqNpB+vmGyL0QevMBscp/e7r4MuE7d9+l3qrP9AAT/9a9/+WKLeqOczMssrpgTWKDiBo18BuMegPOqkSPt/quvdoY17XTHa6/bQxdd6JtGjzx1v11x/jXpopRnsmgjch5jg3UAm5B7c/b4go28wIREWmHChAmeHn2RNQLMQRiEjHPASRa7AIiIoM+ZN8dq1aplQ4cOtccee8wZld98842vL5irCDJDcBj6Qa9eveydd95xhmKnTp2cIfnaG685GPj67Gy776zK1rhRI+vXt58HmTn33HNt3Ecf2aCzzrbPJkxw9uv0T2bYWdeeaePv/diN6TpnH2vH1q7t9Q1oSv7ICy40MBS/ev3rZOdZ4EBgojT5oLH3S1zzZ14xM2n32maZXfMsf32WdRjaIV3DCIyeeetMazuqbcr2oo/N+SiIdldPgD4BUCSnaL72jlmN89fbhh9rJgwmsVsEYMomVUAKAoXWFMcusczlsjwtr2sKKubsyU6MJzGeBALUNyubleRFgBRAEWDTFzeeZuc89Z4DVoB4MAml7yeQS67SAHoV+41INiK8j+Xbxi/+YzUG3mVrJ/wnZdtVH/KoLf/goWR+sCx/Liw+/S3WoHQKARU33rnLLh/1kwE+ch7moSIRMw8o0Egc0EQRjH0ODbqIgHZFI0rHuoFxYBW5SivwikC7OPCLGI1yd46ZifyOmYvUTwyEUm6xFMk/eRf7k3oROKp6UXqxdmTMiOQeRXIWm5K/z7d3vO7F4KT+ADj5PHZu7cPY2sx/2hCShBDvzRPeqeQAImXgOWuttjNeBdzyPAWScffomGDFg8T8k6d5YPs4diI9smQQFAI6/BYzTvJxihIsXEWgHn8rDgU4OZJwisgrd2nO6xoBhACMwjGC9pXP63Kbjd115ZItYIn7RJISOBi7RAq8EdNPLMuYZahzXCuQK7xWHCiUy62OMUwEBsn9OHZjBvAQEFuUOUiZBMaqrlW+pJMVApI8VzqLcR5jJqnA1Di/cmkWs1IAYsyg1Nyq+SdmWeo6XZMM3kLAMQan482UuO4EcsZgYpwvsQ8FeOqZ6qN6BgEZcF9VespHzKAkfwJK9TzNz/yt6MDyWlZd5awyy6yfBAzxj6hRAhX1MFUyhZWwoxYdqjh1VmVc9FZ1bFiQbsCZeSRnM2P9ovonOc4FpnOn7n1t2OVX2qw50+2P1SusUqWKlrNnt/Xs2cPW/7nONm3aaBmWeIexLkAjukaNmr4G+eGHH+3zT9CHZrBstFp12tmfx2yz1jkNbf7QFWY3mdWsVcHWH73T7uhxjY3++oWkv65lAFEHta1lqx4uX/LM9DfMZpCvxXZcx3OdlcaadMligBcNNJU1dJRTq5t96ToQ1rZZE5t73TKzV5M2PPaP6rZ25EZr/mxTt0OIN1C1ahX7dcXsQqa0SI5xm9c06zCviWG6HiAKc8lE9mV+/8XJeCGLrc1a3Tjf6g0eaR/3/sx6fdTNJj0/xc69b5C99/ZHNuDMfg6ste/Qwde/zz/1krf6tTddY6tWrrKqVar6eqVN6zY2eNAQ++8r/3XQlTq96MKLnEDEpvHBAzAAdzvpp07dur7+cQyoRAlfZzVt0sRtKEBfBSRl4eoa8ZCZQrDOmCzlGZHnE4ESI1169/TxdTsBKYu5Bj7vCG1Wyx6Q/cpxeYqyvnd7QJ58hw45yQmbio1ysK+vvvzSmjZr5nkmYAxEJYKzgJfBugQfYR16Yrduvqnd7rgOvuYlTTaRCd4HVgaWQRAWAYqsEWGGci+27+eff27Z5cvZxi0b3e158lM3JZuulm2tbL4tWNU6ldk44eHONnXAr4USG/SFKmbVrt1om96vnszJ9JNVZp0mtfH1MWsexsK0vNmp5Ge3xp1sSvZ0a7+pha/RJ2ZOTfqL3OIBzv9ubUQb/KX+3GR4K/BUdbNT5vfxYI54NEFM+/aNr3yuyZgwbnyB65MFzSiYPmjxUPkspHE7XPvnWvvtt+UemOXE7t3sl19+sbXr1tqCBfPt+xE/2IhJ/3bQqU3jlt4QPED6XRiCHrUnuAjReTCo5R8vFzrcCXP27vPGYHDCKpDWkcTIXesuipLKDjPGBYttBjMMMfT13NgOxq0AHNI97CNWV3CfBlCUVpqAy6LAoXb1lY6AA32LPVmUmajrZVDLKC8KKJJ/Z10FFhFsMxrUtfgC4q60UmM4MNRk4GtwcV1R91oGcTwgHYQAEAkutVyvQc1gA2CknVxnD4A3P98nCRitPXv08HbFoObvatWr2bZtW30ShPVR4+ijHQjUB3dn3LF+X73aw6sfVbOGi45Om/6rlatQ3l6752Y7/brhtvjZS6zDre8mkaNLl3Hf/ppH13A3MSYM6ohn5h3Mc1d5zvOhHNQn/cHdnQOIxDV8KIOAQdpBgKIzuByIKn4YoBhTp1MGaQiYEQu6YvzJ9Zk0YcgKsEr7XABfGAtizx0GtoTzsXtzCtzh5hkAp9R9M+rIauPk+6BHe3INyRC4RnRwZ9Kl/SoB/ryOguutdCfFZhTzNe6zGtfOliV9uVGjD1mypOVbEvyBZ/HCwVD3CK4j77M/ht/pIAVjlg+sI/oaY512wyCGeVqlchWfgAXscz0Rw+rVresu9BqTDvKLUuqBQIqZBzHKTNpWgJpAWDE/XQ9Q2oKhj9CvYSgSMMHZD8WJjJtID/Chn1MOxgMvG6LBMtaZpBlD5IU0i0knM0QHp18oGAuAtiKe8dJiN5VnAU4yJtkYcaYRAH0IIMU9sITpu+SFFzEf9RONdYFk5Sskrsf0eX/ZBmarAgKl8giBeerli9jaYnanwF9gBwqIJT3qT27UigRNOXlm2reDS3JRwDx1pQ+gtLqxFhBxm4mhSZ+nD1MH2hQAUOQ94tG8ea/w7Iht7BtHERtSC5J0bgwbKGISUz/Ao8wv7rpdLMPd2tFPBMREBgTWIp+SvIMy0Mvcals2bXYNxT/XrrODhw7ZDnQZDx2yxvf/aYvvShhLlz/8ScoCwqjt/v4UBxX1LvP2LFbMjr79DtsQAEVyD7jo4+SVl1PXaeqJ/q+5iT6odBgOB/OSCHds6nAukWs4YPdm3GWXrL3SpUku/KDAzn5qvF2y4gp75IXP7LxTW/qYvOLSy+25l1/yHcepy763k9uc5uxvhLhJC0D/x8k/eP2w+GzUsKGDaeyuMlcDDO7cneMLJOZE2ozfXC8Qj7UB73IARMDEyqMesd+HXe3XYAgc2J9rgwYN8kWZdEKlw3Peeef5ohaAEACPcchmJ27D5OH8oed5kJe2bds4sxFgkMXcqFGjfpauFAAAIABJREFUXDaB57K4wj36X1OuNrvV7PJXrvQd9LffftvOOecc252z2/bt2+sgIq7NROmDTYlMA0Ao6TCnDRiTZefvGWunnN/Xy8q99M3FSxf7PbwvVk8aby0GXGgvvfiSC5+zAQeb9ddpv/g77IsHvrSPV493HVny/f3IidZt5Am+oGXDDndx6oXys5ng2q7o9V+3MFlcxqBHrtmxLx5jlatUsbn3zbVqJ220TbOrJ4wnNN1wHxveJp1TZ98+21o80MLTk2QHfWruS3Otw7XH2axxMwtF47lIhj0sKKYgFq2kzSJTjCiuk/ebQA0krkolEX4BigB4NljNQgajjFzZmjKsZfQGRk6N7PUO7ImhCPhEkBj+5vhTi2+yW5s/6ukDKHIMsAzAig8gE65DLftfat998ZX1HtDf31FsInodTLgydcGNQTcBaFwjcA3QjQ9pC+CrdPMPllW6nA18aL4DWwBiYkuSF7HkBCgqAEvMGNRcCFCn6MfSR1TQGrE4AQoV3ESAokA6gZeqqxgYLMo+FHORZ8caitShAuDoGuqcawTayY2YskpbURG1pakoPUbByXLT5lttAzuRPMJOhLUoLUWe+8j5zbzPMp7+9e7f3oZqW9qBvPBPQLLypOeSX64T+OmsWdn6YpnFAJJcS5MKKQxikXSi5KOxwH0YYBqLnJNgflEwKO7f/I5ZiWAVgGM6hmBtDCpxfRzkJXZ3LZovgfuSleM82In+TuIEJfkMYv4pUCcgUQYpz43ZMNwnN2wFPEmGV8KMw9U6BuaIs8Wxop+YTSimYtG24B7KIrafQMNk6BVqVOo+PUNkuPiZMdtN7RLn4X/lT8+P7+WYcDS+1aZ8S5IvZlXGedPzdI/SF6sxPh/jb/HzdY2ARQFu1CHXSQ9U2JvYbAIzl+wxa5ZdOEdzj4ApuV2TH1iKmdVDZGfRRuXCrArQRK0bVQFiL5IwGS2KfJM5MhZrKbKoCjIEJL8z16xCqWRcpYCm6MTZVr9FezuiYnkbcGp/W732d9u85W/LzMiwE07oals2b7RRDz5kZw4e5EFi2VRkfQBZafPmLb42eu3le73C6jTo6uSFGTMWWqtWDW1BjxX+zJbT67htMmXeXGt8dA1bvoxVWSKy2rBRHVvx23thUJWy2nWOtzV/bbP6x1RL11t//D7PWrTsaosWhhC8qdhpshvRps3xNm/hb0n9xhjsxWadfmpvf6xe43YOMSvy8/NsZYnQ6TXvyP2f+xV4KQDk7be0sP0H8mxRs2WFbUt132nW5OQGvs7EBmNDdPJ5PyXPD/1k6HtDbOmyZda3b1/79ttvbc64+Xb6TQPs048+szPOHuhSZ9Onz7DSpUrbwQN5jgOwJmLtePRRRzsZ5MQTutr7773rHotoCbKOOvGEE3x9CKOvZYsWtnjJEjumVi3fYFZAV/dwCpiRbAG3ocOanuHCcda62IyKiSCyDbYCa102+rVGll1OOgIU+XbSTG6ub4JzP/lg7UZZZsxKwEFsM/IpewmvMPALsJDGTZp4PUJ647ouxx9v03/91Vq2amWbt221L7/8MmV8igxCf0Jyh412NtJZP/Ns1nfUNX30pH9/avefVd2OGH+2byqyOdmxZ1f75ZXpyTwsMrDmDsaHhl3YiMq8PM/y388qDFKea9bwk8TThefNKpOwEu0xMxth1iWznW+U8/ypZWYWvifQ5K7fwjr/fJn9eNxLtqDl8iRN5mGelWfWfWo3++Hln6zHVd3t1y+/tv3LS9ngBwZbxkfvvldAg7DY37xlizMPCQIAmMjLHGCgfsP69t1333oQFvTuAPAWo3+3fJlN+niKPfrqqCQ6bHHcpxJD2fW7AoPO3ac4HvT6aBwahcYU+6p8+QrOsOHD4h9U2INt7N7txgrXy2VNLA06GAw4BggdG6AJQDFl3QX0WppbAghihpeMYJhNqQFcRPtQDMWUnRNYiwIS4+Oxxhtpx6CkjEGx3GJXaIE0gBoxoAiwgaH7f957gX0UB+fgGoEEYjk6Sye4xipqEga0A0m4DkZRhgUcSF+R+sYwlF6cdN0YkBhaigrMdRj85SuUc7ch2g0D/cgqVd04AuTDhRCG4vKVKxxQRENx+YoV9vojr9rQiu/YODvbF+IsCtudfqE1qF/fypYpYy2aNbcN69dbw/oN3N0MwVp3eSxR0g1ejDTcylwj4cB+qwprkVD14SO3bmd8hcigcnmOWZ0xoKj2EZAYt5fcoQUua8ecb1zWiZLlx0LkY7FMDwNz5EosMCeK5kzdky9NgtJHjEGhNHhFFM020ccr8PoXa066mArQIl050oxdUhkf9IOYQaaxmzJ4YaGiWwdLknEVxjJ16unhRlyQRHkm7/QNJmmxCv66/KqkRe6/x419+oQirAIOuGGbkWHlshNdCQBGJn+uIXI3YCMAosaUAEXGEIAH4xeXZ9gnvvaLWGj6m37r80gAPQUqK4IxDEh3z84M+pe4UeXlOZhEuXAp3LotCVRF39BLi/TJT25Ojs9DAIQAUcxLzIt82LRxcDEAYLj50wauxUEQJAIf7dmTMCrDJocDips3e53T57lfQLT6hXbYXEC4TLIb6G1L+xSZI/5PHyzSD7lHganE7lNwF8lfKOIac7oYz3o5+lwaAHbPp5iQRSJM+3wZ2OExC5vrxUgUEEzdUSfUp0d7J8J1drbPXdQzeQBglCu2xiP3OTs76JAqbwL75dLtC5gCwjSY7dqxM21/3Nw5TuS3Ldu22qbNmz0t36wqluki1bAUYe6xo1ylWjVbumqV7Q+aLORfLnhDHvrOxt7RM2FHBWFoB67D5piYrvTlDjffYguee9bbGZaiAEUx4PXu42+5PHtZ0VDMS6Ku77jiMiv5zHN24ADBdFhsHfC5ExB04Od1PMDELVcNtNdefsv6n97HihXLsIsvuNjeGz/ONVFUTsB9+uBH49+xZ558yX6YNNnHD/0VgJ01AuMC12ZcjK8alrAI13c70Q69/Y4DgPxjce8uu1OnOnDOuGAM1XnxBav57nsuAE5Ewy2bNyULzTJlfDeX/s48QMRB2MowHD/88ENflHGOXXFciQE2P/nkY59TLrjgfHv66add05kFLUaFIjrf9emddmOXm31uIu+UDbCT/KNjWL5ieXv1uVfshjtuTHZ0p02zYcOGeXr8Gz58uL8LOcbuM+3Fb9Yq7Fh//uXnPufxN0xs5q11a9d5HbFOmTtnjg0ZNNgmfv99urmiwDC4oOcdyvN5gAUeGjzvvfeeb67A0pzUY7K1+KC5LboloAti6OSatXq2pS+SXbIlM3HzmTN1TgJSYI8EV72mtza1pcOWWrOXm6X9kLli4VMLC1mPMVgoOxIGRakkAMiGVTULmU94qnVPdBE9GIc+AlvC3/1vPcm++HRi+gx0EQX67MytWBjEA2CiKCOoollmlTxnJJ545gV26OOrHCAC8Bq3apA9WH+4P58F+DB7ycGtakOeCDpKjGGzTZ/e48ATun9AUABQp/fv5uNx8bjHbdWqBta9/g9ePoFiXCPdP7HbBFJK01Fuv33sSFvzzGIrd/06LzFAJCxFvikneZL2oKJMx8FSxO4TgKjniqkXu29LH5HvGJBUfQo803l9+xxhWan7scBFfeu8rhHjURqPrh8ZsS2pCwF2YnAKOOS6nXkVrULWjlQjUkxLRd6mfuTmjE4ixykvoOHY8xKd3jveXel1R/rSVqTuSQtAmXNy8xaYKC1HypGTm+1Rnfl4/xRIxQEBi8JG4gV2DOgpsK3AnRgEF4Ae61sJtCI9BQ+JPElTMC+p8OQavgXMc38SJDb5YPRzvzxJfTETjglQ4BiaGTAfVTbKx/jHgOS3gEsFQBEopijRSpfjAg7JlyJV61kxkKbfcgVWGvqWazd513M0vmXSKI3YJTsZRMmz4+cJVCNdjgsEjcv0f02lw+clAabxdTGrT8/gWyBOfC04EfVTNPp0fH0MUsdzoupFz5BLu4DgGOTjWgF+Oq/+oDRVl1xHWnFQmhjc1PXqu5LxI115NZNGDjcBKIbO6NGdRT2nkwsBi2+ig8n3XhkSuhlTaPWb76CtCLegkHOS5FJAqes2qmASoExQuFYd21rpUiUsP/+gVal8hNWpfawHpNy3d7e9+MrbNvScAe7dBljC+xUwsVKlI+zkk3vbLbfcYuvXrLDGzdr5e//FqW/6M0+r38uDwLDWZG2zuu9WO+Pvk3wDkQ+bo998TWCXMIlk1rbGDWukHlKsSefNJYKPyindRdUZnZRIaNXNpqBjGfpvTbP2+5tbfsEhy3R9+ixbv+5PX7ttbbajMIC0NgPkOb7VrM32Bjavzsqk3jROpKG5w6zTqvap3Iukclh/ak311c3fJfUdb2gEvLfrv7pYpQqVbM2atb5GghxUrVp1a9igobVo3tIDkSQM0DIOlj3x2OPWpXMnW75sqa93WGNdc8017uEDgAi2BMsPshGAI7YXmJDHOThwwAE7j78RBWB0G0NBS4NHmGSVKAfrN9Y9pEU+COLqtmAERMakL9ZSSo88Uif0D9IA/GvTrq3bsR+PH+8SR+AI6EHOmD7dBg0ebDNnzHAQFFsO7xfW2j/+8IPbWz179bKPPh7vfQo2JhgZXr6sC1nfcj02I8FaiAwtKSzOORb2Rktb2P8b+/6Lib4B2/W0fjbpxck+D7Ye2cLm354E3/MhKJxf7yRtTNA3EvJtoZ71erPWvza1+RlBc3OPWeODdW35/j/8uhpHVE0AxT0zknmN90QpszYZTazhr/fYb53us/m1lyUbFjybjeTqZt0eOsED22Fz/jD2B3/PXDbqMsuY8v3EAioTGicubbAxWNSCMDNI6BjH1D7GduzYbvPmzXUdPBpgw18brEyZ0rZm7RobMHCgL1BrVTk6jbYZg1J0Eon2u9tcQYEbFgCApIWxSHh3AmPI/Y+Ox+IdMBFjQq6zMXsQ4508eiTLYsWsLoyIEiW9gRWh1JHtEKBB4Nn/y+UZ41QARVEwUB2TsRt3UiHqApq4T51aBqPm8/8XoMh50gGQAlAU4Omue8UyLG9/4uoqVz6/vghQqDLFLJyiGopiZqlOFH49ZiSBxgv0oP4d0AiuJqSHMcgEw0TRsEEDnyDoLwmj6KADLlwHs5XABQTYYeIBUIRSbJnFbMfuXbZk+TIbdc9ouzHrSTcE0CZi8cvCsM1Vj1nLFi1tz65d1qZVa+8HObv3eP1s3bzF9uOWXb6CsyBhynDOAZ0D+914xCgVwCAXTAx0F2QFeIsApzTKd1Zxyz9UkLKB1J4CE/mbvskkRH8TI1JgM99yWVd7C+wRiCGgT4CggBWBGkxyrgMXgUFiq3maBAxR5NoAlgskdAaiwbbMSDUY1a/S9UeI2k06DrQGd125usb5it1FBcjr2QIZDwt8AZPACvxlLHdlif1yTG7vgImaXHFBpD8BdvChfStVrOTtzUYCdcE1MNCcpVsEUJTmoYNIxbOsJLtcBw8kbrmBdRuzUlf9/nsS4CmAWR5JGgAwAOykz5hFQxGWtgMnubkOllMGXjLkC+FcjXOepTmrdIkSDnzy4mBeI++wCikHdeKBXYKQMM/hBUpfIk3O0x6+ERMYfLjIMx4Zf6SB+3/KthPjOpSFfkLAAe3sqa+IhSe9TPVJaWFqk0WbGA4oAmiHfuZu8wcOpNIGylvMPkzqPwmUkoLTCoYVNjmkjai+LkA01mr0c9RdYJGq72vTibrgevoD9eFszmLFHFBM+3JgpvvaNGykaE50d/+gwZWWmwthhFqGl9EZYQQpK1Pa00fbZvWaNd7mtCc6bGh67t2T4wsO9BSRXoChuHD5cgcUaUv6cMN713pQgUf/fXH6XpHbhd4vowY8aCO/ud/LQ6CW4k88nmqE6RqARWkrKt+8S3wTA5kFb6ODBp4IgHLgikvtlspm9942iknD+9Pq1X94X7pp/G4HOgggccepR7hWD58hZw22tz/8wN0YfDMh/5CDYhOqfegLjAeqjLa7p99h3XadZEexeVi+vLOLSZvycm1efhJd+pkvPrefx7zti1kAPRiJbCwBAsLyw8OB8cGYwkUZtmK5ctmugajo7jAVR4wY4aAhAB0AG2Npw/kX2IrLLnW3I3QaWbRyPy5CFSqUd2bfmDFjfI5BG5H7YSyywHuxxfN28id9HIAkTVymR48e7ffceOMN1ujxhnZlsaucNThh0jLrc3wdf3fdddddvkgk4MqD76/w99X2dlfbiSee6OXifcPGa9lyZW3WBy9b/d6DfcwQ5Zm0KQfv0TatW9vfG/7y6OD0V3a56VNlpz5kh3o/YD9cP8Vq9F9vG96vaY1HNfLNFPqF6g5QduGYRcmCEZsvMI/aPtHGAVvGJBsr9IlZX85KrsMADqyVpu809flt0aBF1uKjFrbo7kXJuTjYRDBcOt3Q2aZ/+6t17t3ZGZWZEx/yvvxN72k25fapKRup26iu/s786YNpSTqxHRixak46v6ut/OYdB/Ok4SeWHcBPIBMmO+AR66v/td0to1im7f3s3w5hiTWoAC2J3Z0wEgGRBDjxnDID/uNeB189Pcka11/m/bzZoDtdZPy2z/a6dt8p51xka95P0gYIE/tP7rJiE/JcnScdrudagLCylmHtP65gNc7MtD9shq2yir6OIQ8w8fhWWcUgVLoC8OQiLYYk6caBTGJgj7QARhP7OwEJxTBMbMskkA1pitUYu6/rGfExAFexBpWGXIUV8IbyA8qSL7lBA+rpPukjyiVa6aBZiJHEfQCBPJ/f3KfgNqpPMQ55lhiIcZuLiRlrSwpEVSAclZk6IUgMoKLKmkaETiov+cQup+AmEroXmMg1ImPFRlwMDAlX0Xecvu5JKiTRNuMfDF6+YfIBoAkU4DjMYtiKGIu4SSMvIICfdJA+UAAWAXYC2ThP3hWMN2bCKV8CcmIvVgGbfFOOOJqwgAfVmdiDKpNYi1psyuU3Hs8CS1XfIrwlg/jwdhA2lQy2wrYqCtbFAKXqT8fieo/djjkv8E1ahyLTCbuKwT7VZ8wCpH5jvcf42dpQkYuq8iNgUH8L4IuBbtVfXDdqMzE6aRsBTHE/ixmacX6EcSlS+IZcs3qlDq9TZyeqYsi4UGKh5VygsOf/H2PfAV5VtXU7QgJJSIBAAgkQepHeA0FAEUEQpSgg6NUroAgqXrn2DiheRVFRUPHaO1IExYZIk95C771KbwmQkATeN+ZeY2eR3/+9d/j4Ts45e6+9+pprrDHH5O+iTQlBF3VSi4nfWUWX5He6LnD9DbVKqfVIZzJjKfpoqPORT04FjjgGZByQntYGuRezcUff2xEbWwy79+zE6+++jUF39DM7YXixMRiy9x/IyjpnNkBiYhJWr15j3gwMxEZtQNrLtPdoP+3711Fc91NLdLiuvR180j7YsG0v0hrXCWyKz6cFgyIxAVVKlMHePQQaFWVJJwtCXTRxsNOpUdgIzse+fkwwrh141z4/HcdPngAiI03LukQcMY1iJqNigdnyt1+BU7bIrWd67TpUXtV4K5quqYPVVbegwY462NB+C9qsbmV7jT9+mweMAFr81sT2GbSvaIfRRqCtRjuVNgHxlZy83CCycN265tp78vhJq6ObbrrJ7J+mjZsiJpr7kGQLtEe7m7YdbTymuX/PHnTteqMx9ojvEKjifdTOJk7DQHS0y4gtUZvcPJsYV4MBUM6eNQ8u7Vd0yG6H+m4vZl603Iu4PZL2edzDsaz0HBLmwt9EyhH5RxGk2d5MX/tU3kvix8bNm+xQlvlZt3697be49yIQSmCZdiRdlZku24WH3pJBIhDZ9tpr7IBbRAJex3qiJ40ARNYJ98U80Kb0TtLbCVh28yoklkvChk8exqrPWoTzfpOujcwGnDtyfgEb3mfIa46QZIHIvxwmXE84hAkoRtazPG08tB1g8C2uOeya2UDdBjUCL+S9e7E9YW+g6Vm8Ea7585+Y3fpjc2le1WB90P/YlXlotQHoNINBfS4iumg0isx4zIKf3f3wE4gY98abl1kp7EgH9u9HUrmyFiSDBaYwODvh0uVLDTzkHp0bLaKqFP9OSCiF7JxsNGzUyK4/e/S00UDZMayjAGZIE5TkS5RV/maMxpIlPTbNpcBwPE+/7EirdG5IuGmRT7uxodyL17AjMC0ODnYgAkwM3GFRP8l2ca6NYqcY4u387ZlMGBjAXAwDdo0PAhV2efbdLX3ASaCTfPILo+R8lgFOzg1RwT3EZtTvNNwvc0dIkIAvo/0WCQBFBVNw5deACdmRjtXmu0MKVFGdcWDagHWumQKV5IrI+qJbp6LB+pFcWad8FtuXvv8EGpo0bmztSBSfLl08JaKGAoE7dtJDBw6acD0H25nMsxY186p6dS0oy/pNG1EioRSKxcbg8Lu9MTO7i7Eg9h6viuZJK5Hc+0U0bNDAGIoEKiqklDe356yzQeSlMgmlLdoqQWQyi9i3zmdfsD5hASso+OrqREKr1h+oweDAuJChaEFWioWAYmEwUe3DduNzCAKFbpWXAjdDe12+XNB+rp+FbqQOyLgC5HUsqLB9LlwINYPUrvYc5+ZotoMiO3tsVE3CZCOZCKee7Z3U2L3UFHQ6bDr94Xd8hqJsGSONdWSMx8B9W+CTufV6brLW15xLsAEEFwOAh5tbXsv+ze8V4Yrjgou73Hvllkm2Eq+n2zE1UJkG65obdVvoXLAOMsN0oGDgU16giWEu58WKWpRpnvSpju2wQqzUyEjrl1x8zP09N9fmKWNcMdgFwRn3bLIcechhenqOHWeah6XLmDspQUsCARwTgYvpecs78vMNULQTN+eimFwuGYlJicZcZRT06GLRdj2vKVuurC3E/MzI5wIbBbJJakBtxrGnOYZjSoxvs+kN0AvkC3x2strSGNAOLAwDBYk56AVqUb/WYnxFkBj2FZeGFnPWvditYkcyb9ZP3LgQyKnDl3B+82QZwgMSd2IZMtzdZ7YRZRdYPgJ5BihScyUiInDx9sFCLyiL6Sw6pqRc4Y3B7o0Nyx+lCiIizMBk29PtnW7PO3ftNOOHLFXOdXR7oKFh6wwB7Owc+0xXlf3HjtJn3hZvzp11hweM64NPBu7zMmz8PvzasP/g6XHPBwcJPFAS49blT2vOuaEP2VgrNeH9MB1JLbBeubifuu8+pAHoTBH2PODoXqAcjfQhwO0n+yP7wjkD3rImDkFH/IHZ3daYCHTx2Bjc2rMXpv44w0BUykkw/wQOp78yyQzfcd9MwMKFC22eJ9BOAI39n1GKaTTyICdj9Vp7J1BH8I3gIe9hO/HkljqHXNepP0i3ZtoMOjGnFlJW5lljL7dr187AQq79TzzxBKo1a45nH7jfgLVfj8zAwCb3WX3eeeedaP9mW9twPzLscQNNk5ISzcilsUZmJA8rOL+wXVnvzBONQX4myEhQc8x/XsdzLz6HJcuWGAuxwxMdMG/htYhY9iJGjRplBvWwIcPQ8pqWWPTnIrz2xmuWFk+auRb07NkTI0aMwEOr2hqQMzxtK4YOHWon2hUrVAw1HTnn8PDrHA+28gK9aI592jB79+5By/SWNjfRuOO8wGcw/wRTzUU8MdH6R8Yzq4O9iWM+NRnSOAzKQkBx5XsrQ4F2CmXz1fzz5jaX0VZafdfq/wkiirEklgz1ztymtErUHlTrcjea/9YNYzEM+acd20sGbQLQrntrLPh9SQBkaP+YDVzTrxX+/GNZGLgiMeZ4CIBJOy8ny21uBeYww4oCK3ZXDJCYRBgr+E/wSq7F/PzRjkEYVvMtA6oERl269VOc/P7xMKqytAr5e3rPu/Hb9B/s+vRbBiB72sNWTwLbBFjxWo5huTcTpFLAFEUepqvuvsezMPT1XYhFLyxBLIpgDlVT7V65STN9su3E5NO67zMU+Z30Igu7Hdsa7gLYyN2b+fNZhmIWSqPRZyLKbdt36xbjUQxKX/eQv8n9WXmXOzM/C1RkPunWLdBOrEE/X2IzEozndWKZsm7o7iztSDERxTjUc8TAVBuy7QV4+ixFPkeMUEXYFuiq+rP+q34efFnwv6BRgr94nUBygU7CVQQQCUTUxu4rB/ZRIqCnx1Tk9dIUdEwQ6V3Zu1yMqY0nd0R+H8R8CPLCZzBdaikyPQJickfj/Ry33ExK+5HP4xyg4DAqk+/i7H+n8cbvpJFYGLRTwA8+iy+fQKY8Ki+q24BcFuSN+ea9AtLEFuW1Ag/1HdP3dRh9JmcgtRmU1QcP1YY8TOH10krU3KQ09b2uZ54ZmZl5VEAWH9hUPXmYWNh3uOGWpqaPh4lVJFBX9SVwT+7nSttnOipfAlH9vqlnsNwCSwVS+YxHv29Lv1LPUnq+2z6vN86FBEWFPItu6yfCQggV9Sm1+psAovOR9AecgEQ9n+0gQD18vjsFu6JShWrEoGaDJsZMvOH6jmjWpCl++e1HvLHmHTxw1V122Mi1dfPmLXZoV6NGTSO+kE31xtj30bplYyzZthbli5Y2gGvmqvnWR16/bQTqXFXbSDBTp041O4L2CwE2gk+29q5abTN0q/RGho1s2rggFFdt1Lgd1q2d7CYTdkoFZBECTL3IpKCPs/9rbJNtGFMPh48dQ1x8CfN4YcwKuj3zmVvidhYc/Ll5q/nBq8wOzGi7LWgqVjMPIsTeTQc6vXEdZvWaa4cTTdc2DNmU3Gcs67YKneZfZ/XEdErOehQ/7OhpWb7q+trmXXEu8xwaN26CX18ZgNSbH7EI3NWqVUfxmOJ2EExAjYfrrMPp06cjoQRjJgSBVuhVOGDgQPt73969ttf64vPPcUPnznY9QUjtOwW2iQhWeH9gWIcjfZDJKOKN9gHcLzGGAvdvvFaehb43oTx8FJSFNjpxKWJMtGNJkkooUxrHjh+3g3d+N3nyZNt/0u6i1xw9ZcRmpCbiZ599Zp6aPFieNHky1n3zFJoNeNNsQtqYPGTf/lgpnOzzu9l4tD2lDJ2oAAAgAElEQVTpwUJtbtrPtPPYL/mMBR89ia3sFGMB9A/Wgnr969i+IGP8GhsfbT5uhUX3LMPVH7ZAVFQk/hywrMADRfOg1iLO3RyaYsCrz7m1rOruCqFU28Zm24P5UxqKUUBafhOsaEwjzHVnDj32L8316cANj3REtR9744PTQ9Djvm5ISa6IiPffGXeZGyka70T2KRh5d//+mD1ntm3+GWiDrMSjR49YUBa6rSp8d/HxtcyQqDroEzOAKyVXsE0XDXV2DjYeOxYHIzfgdGekgL2xjqh5GBmJsklJhsJSP7Fs2XK2iWMlckPOjQAbgJXPvIlxItFNS5Pubi5wBV1k2ThC4AMNqUDIXq5wYhZpLtMmz4AJtxEWqOgDirxe7BDf1VmbZAF8/oZQGom63gYMgRAHQuk5TJvQDMHEAKIJXkXMLa6IBfqQO6BAnP8NUAwkGINU+K7//OwzFFkfAsaYPz6D79z0sN2o7cbryaLihp0bTAOEGQXaaTsR8DF3TLqmJiTYJMhBrqhPjKZJ8Ii6A2Razp4zB6mVK2H+wgVYu2E9WrRMM7fnGSO/Dzqzo/L2W/YPm8zJRuzSubNplXHTfuHceXOD5gkOtRMJMCSU4kY008CnM2czrbylEkqZnhQBBIIDgV5SENBDoq0+OCzXQQY14ORUeCJSe4gFZfXlQtPb2uzcndm3jTlEMMABiPpbQLaBRa4PhBOnay8DJiMCtqoAaIHQrOcCXbRcy5IACE2iOTl0V8wPXZLN7dRF9rb+IkFbF8TDwCIXqMUiBjsA0HQqCEApIq4DfphfBQIxYMsBNewvBqBFBpHXuXHl71y4uOhybmF98XuOdY5rXsdJl4cFAkZKlShp453zBctLcKGSi9pGFhjBONYn60FjiiA8+zH1Tw08igqCbhBIY//gAsS8sC9YICgGx3HfsW9yzIs2z/SZNgNNGUPRAfDGQMzNNao+GdOZmWeN4cm5xhiPTn/vIgHt6ADoYplZDvZLguuck1in7B+akwRIWv+MLhZGtGebKaCOgY+u3XQgw99Zf/ysdggAxqC9Q3amYzH7bgQC90KGooso7iaMECgX+G7sQAX24dj39DkF5hn7XKCmBzD6TOuQoehFbQvHgqJJXwji/ZrbM7V3XTAh1gHHsaQKeGAgLRSxbXWiKbmB8ITSMZK1BohFKZdssXIJKGY7Nwh+dyEn25hMLPupM6ftNDe1UiVknj0b/F2hIjZv2mjsreIxsdixezeOnj6N4mS9xsQEQPT58+Yyr/mEZVsxpg/G4DH8MrKj0zgMAg0QnFQ0dAGOT779KMY8QgsjOJBSv1c/0uEGf8u5mIvM++9HFcD+L3zjDevHnA+GL38a3SN7G2D3yS9b0addeVs3eQrOOk5OLofbbu2Dzyd+jdzcPOtTHJfJZcth5pCfzfh9f+6HdpCYkpxiJ7Znz2baPM8XxzGNs7QpU7Gwe3czGAmA8WSW71xDuH7oAJCgYqtWrTBr1qwCRjmDJp0PdFRZbzrhpmD1N8u/wsM3/xu9evXC1998YwxCnoRzHhk34G08M+U5ywunI0Z5HvDSdIz913WWN5aTxus9PxTHxz3OW51zviBoSW1EGpQcn02bNcXESRPNdYXt8O8HnzTQ4+fJb1l79uh2F3r16ojata/C66+8jY5drsG8hXPRvWsPAw8///wziwo+9PcKmPLPfBuHu3ftwn2D7jPXado5BCB379xtB59Mk+0paZcKFcqbhiPHFw3YkjOGoGj/yVZG1odsnBXPrkTayy1sLln1Qwaa92hmfY3AKG2vRbMXBxt1GpN0g/SYLnU+rmNzxro3nA6jNv989wT6r37pakt/6aekSRUEhqgYFbgLE/xZm8WoPgUecZEJeWBU39adWtrhzJ+zFiMSeQY+tuvVCgtmL0MPTDeNQQJQ1FIMARROH9KfSwFuGtoeP0/gjt69kgACkXSTlSuyAnwoQIuArlfxFPhf0KNYcwrSYsFZHMNOLs4ErwhQiTVYOGCKAEUfIJPOIQGxMRMeR78Vt2Ni2rcYOmQcjqEbamIh1qKU1dUf6Gj6gGTa8SVNRKUndiHzLHYh60hl03UsiwA/5VGAIq+RXqIfqEUBWcSuFDBamKUoQNHmceSFIKXPfuTzBfSpDIpKzfsElPrajEqPjGjmj3ILbAMxDQszE+U+zefI/Vz6jeoO0uOU+zrTYpp8PvMlxmpBKKAY+44v5Y3MRfvKDz5LDENAlgAqjRGfESYCkmJRyANUzD59JvBHliHBQwGG3KMRZJzoxpyLzGqZ4xgkG5EbSoFWYgn6btAuemsIRgYFC1wXpV3Iazg+mSbzod+DBilwsRbjRW5y+k0BHXyvVd6rKJ9i9vE6j3x1hYuy6lJsQN7P+1hmn+noA62qdx8I4zLDcigv6ggsK6Mw+/NYwaxR8BfTUvn8QCwC6sQoZP25gAZ2s8hlkvwT4OnnkXkga0e4mp7qMxwFiAroU3v9b0C2rpdGmg9Qrs0Dmkf9z/pTHvV8MT51r0Bp38X44HEgOenKaNP58h9nQkI9mbg6Mf8OCEIhzSlEv9W5WFDH1otMcNGiXQbp6ku3Scb/igMaN7/ebJt1GXOAc37jCYHVIFNjieUItGzbwfaBlSumosuNnfHp5x8gJaWcHSrGxxUPtdkvnD9na/qF89l4d87nmPDwG9i4cRNKlUrADz/8iPVTtqPZ7fUQEXHZbCJqNNPO56Ek19Tfti4AdgYzHFrF4KH0ARj39j1onnYPVq1gAC926Cw0aNQPG9Zx0XUdNdKFbc9XGRKABxEGxQv72BagdWozLNmRgdpla5j3C9df7v33lzuMpvn1TU9xXbmtBdIHwmndGtxqWyNcuHAR5ZJT8EfSPDB4GrUTWy8KAq0YmYLSc5RdciSKFU+uRqcPAlBxzpt/BmknAV3u7oTfvpuFq2K22LpY6p9f4szpswYibtywEV1vZPC9HWjXtq2x9nhA/O3XXwcBVGNjjJlI+41B/Oh6TuyGthalagiy0ZbhZ9pdRiS5cMG+J8NQe1bmibYa64Ftx//cUzHvLAdtTtoyBYf0gcSSGIysW7l50wZmemQZ8j7uwfhMwwrcHo77rS3btlqQHwKl1N9mWuwDZFZy3zpo0KAwYDBtYYKJIs2czcoy7IDA6ao3eqJEt9csfyQ2kezC8rEdWBe0lfk+Z+5cKx8PtxfN+tXW+50Lawbd6QDQcHA9u2fnPXtsvKfNaEqQCCu6ri3wBuH41kHGMKePyMJz/uGQFdGYcxaHzh6gZYkmZleKJLY9aW9BhGjeR+BQB25SKNB8yOc1AdrcvBClbnkZv7z1K7o/enPAci2ZiIjRL4+yoCx0NSQoRIOelWvCkcWKGjODATcYkZeuYASG+Nq0ZTMaNGyIPxf+aRW3+qdvcSI7Cfc9NQgtmjU3Q56aTUf+OmKbpeSyydaYmWfOohT1EqOKIimprLHMcrJzDPk+k5mJSMfS4PMJJPI/DWYFc5DrKZ/JzmAMmZgY27jzHm5exPTxWWRyDRMrkBWgzsvyMF2m44NwPhina/jug1E+QMia8cE8/1r+zWsFIvqbTGM0Fom0zZ3VriKoEhCiNtzF3JBZqU269MGkdWc6YEUiQkDMn5r9Mgm9F4gmNhgRfrYDn6+Nfsimc0wjvz4FUvB+0zTkZFWipOkL8EVAhhtH6s6xrzAsOtuWfWrh4sWoXrMGJk2ZbMwsAwyyz6NO7assqMie3btRtUpVo123bdMG9evWs85/5K/DqFK5svVT1pcBGaRLnzmDc+fOG8uWwDQ3tNSeZL4kvlqxUqoBPOzDrHv2GwOPHDBo7RIREbINQ9ah16amj0ddPccS9MFoBmNR/aiNfWCRacuVUyxJ9V0FDKEGJPPNfKm/CFxUexbOV3giY26PObhMQNG5Q/IenyLOyS0Eoj2gxWdryVXWBztVN8aUdFHCDah07rBiqxGEMZfhS5dswuZ/jl32a75zkeY45Duv43g1fQ6CcyUDJiLrlv2Viw/ZOdQu4XcEmBQx1vqu0zsU88vGFlnGTr/VGG2ZmbZhZz9inzbNjQuMhB1tix4XBKbJ7wh4GLPZMcnYfy14VFaW5Z31nkTX1hz2nyA6tJjRKh/1PJlXAk7sdywHD1cIELCtWR/SHZEGCNuH6bAvs3+Zdp/T/pO7MfNnmoIOrA6Z1B4LVoDa/3BLZyAV5yYQgolO41P9VN/rwETjXoxWMWAtOIybmwTEsVwa/zqQCQ9vvGvZPooIr/lNTEpjQ/Ig49w5YzvyWrYd5TFCQJMRnh2zmKCLGMgEHzl+KOxM/VADvRl9m4dDbswJSA9Bfk/jVEA/2+rsqVO2LvEgh1o20TGxpsu5/+Ahc31mOxEIW7tmNSpXroQIXEbexYuIjYnGytWrsX7LNmRdyEbV/2Ri9zMljC2b90ol5Px7m7lS5L1SHVFPB+79Wiv4/OAfTMZBwUx4zeAdA20z+MrAMXjs0cewlfMqAtuWJMR5b48NGP52cMD5h2vIeUQOHooHkoER/xppLivPrHwK3S/dErrOsm+zr1EDhX2DY6Fv7174/NsvTAf3yOHDOHToL7MJ6OJNfWOyFunuQheIlmktcfDAQUub+aVODMfrLX27YdQ5YM2dd5gBxrnVXH2bNrW+rzWb/YzGHZ9LFiEjQ584dhxbNm5Eq7Q0W/M5bu3wLyoSX9b5Er3W9DKjmlxwnvTGxMagR4/uGPnii+Fc3qZNW8yZM8cMtLl3z8GQpfcbYMh8DJt4Eq/dGm91xfs5pvkcjtd/f3cK+YuGY9x74w08JludcwwBVdZPmTKJeC/zHfQ+19ciRvK7AwcOmv3Bk2u6Xa9evQqLFy/A+fNZZkSzXmgAlyldBgP698fx4ycwbdo0O/Xn+A5sjSJY8skSNLu9KWKKxyA2vjgYrX7O1DmBy2MU0OjRRtZfWBdrHl4TbHK5V0sFmt7aFKsXr0bj9MaYuDQHd7WNs3lq1ciMgr2eiCYpQLNPmiLji9Uh24nMRs0BK4esCtJ2Hmuthrey35Y8uyQwcMUMooHq68qJjRgDtL/5Wsz7aT5ad0rHklecmDiZVFnAtb3aWSRtBv2b8/X8gs06DVgF/CRLJQGIS8nCudPxgVGcCiTjsIGQcksWO40gEpm2u+5Yiau/ScWc2/aiwqTOGP/YQxgy5n3T3VPUYwFgwbYwUBYU8EbQL7DBC3blArN8Np1AvAkYYu7fQUiQA5YOAbNpTzfEda/sx1e407QA38BwxKALtiALmxERBjQRcKl3aSQKFGVZCVQSQBXwJ0BUDES5UKs8gcLh6bC8ckMWi09RnHnf30Viln2heikcXVqgpoBaXU8AUO2ivMj9nN8zv3Rz5v1sK17P/6xzMTfFAlUZBfqpfeQ+LlamXLlZNpZZgKNAUwXmkeu1ysT06H7Nl4HdHGACbeQi6msqip2ozZhYggKCxNbQGBMwJpaID07qNzEDteHTc8X6U8XSxZnPEeCpcc/rFZFZJC6Be7xXYBfHqJiK0twSJiNQz9fiEsjn6zIyPbEmpaUo8JC/UTKOL7rR6UVWIEE+Py9KR8FVBOQGg+7KYC4+yKdnKD3pH/J74V6sg8I6kD7jUfXF8onJx+98TUexAguDyQIyC7MGnQTgFZqcKoffF3SYI/aP7vOBRJ/BKfCP5ZSWrf9sH4RVffM7pq9n+Z7G6h8+2Mn2YzkPngaSEwI34lIJQTCUyBgvEIpOi4RYSM+C36sB2QhCLkU5FRLOa1KBxHjghNMMZJ6JsYnsGAU0Tuhk9t765bODEtHJytLXqZhQfiEbMUDFGMt/63Y98cD99+PwoUO4udtN+H76VEydPgUtmjdFubKJGPXaaFtnJr/7EXbu2G4gyoIFC9G//wCMfXs8djU4ghuyr8OwYY+YRvaypYtQvkKKuUXTOzM7+wL++H0eUiok4fChLaZ/WP9kNZw8ecLIDrRp1q+dZJVfsVJ7syWOHl7raRcIvRV1NApo7qLM3+kO/FhtPDtLARrE17L1m7rTJHMtu2sNWn3ZBMuKrgmqWYxGR9Rsvo4gaARW1t2I+hk1EFEkChtabA2Jkc0yGiHj1nW2Xrdc3Mz2WbRJaJsRMONB69IJK9F2aDoWzluK9z8ah48+/tBiEjySwRUtHSf7zbRDdLqML/xyNJ754GfTVdy6dZt5sNAgoychvU0mTvzWvFu59+ndu7ftt2nHEYjkXor1T7udZaNdxr0fGXr8jnv6S7l55gFJm5E4DvdexJG4D2TeJTnGtOS9RtuOe7GTp06jXLlknDh+0vZbmVkMfELySRG7nwe2bC+mweDC3KNxb0E7kGnT5XzVmgxUqVrV8k+wkwfAJKGwrReO7ICrHvgulLpa+PZAdB853YDRn78YZ12X6w1rjevPVT0fDeS8du+2uqbHk/Z5fOdeh671cSXi7bq8vIv4/bVZgV1EIPA0kPZeY8svbdFVXdYHdpeIr5qr2Bd4eMR3/tfaw7/JTNfcIF1c7h3OV0L2uiUo0fwabKm7K+h/HJe8V4c/OmTWQZYYsNlAl//eYJG/d+2iZE9J0/jOPJuJ6lVqIOLLTz66zAovWaIkzp4+baHBCQRFxzKKUTXTpSPLhwwaRgHiZ272qIfHDd5fRw5j8OR8TEQ/RD74u3UUNhyDaLCTZJ/PNhZH3avq2gYxpVyKMcz4PTco5i6HCFSomIoLdMlxQQW4SWdnJGOSjcqBRgPe2DvOTVMsHXYodiJOTGwcMQOlrchOJ4YKG94HZXw2Iq//3wDFvwOYfCabsUa4UfSCqoRuyori6wVBMCDSAQdyLTVQRIEM3Lu3VAeunI7hEwKKYrtF2NgOmVv+fT4wKgDUBxQFMhFUpAiXrrF3ufO6BEMQwImn8rPcHotTBzMyykDovPw80+Wk7lxufp5t1A4dPmwBLyhWSqbikqVLg8AC0cGmOCqSrocB8455obuY9Z06dXDq5KlAm7FCBYv+zLrjvewLBBTPn79gDEWKv5KazAmOE5YCarBxCDJwM8h2Kzi9uGQgjulEyeU86CRXVL0FvWAgCLKpHKBoQBpfzmXUd68MwUTHVpT7tYEn0nEk8EEXUgvgEritsj8KlBYdXcAl7/27fihQNPdiDi7l5wV93aXFvCooi9iOYvoKoNEYMDdTuan6ATUccGWBV1y72wRKF2qnZyFWnQ8omiuw01TkuwB13sOxxk01TwAJsvEzWZKHDh40F1MuLHxvUL9+oC9HwN9FiPaBMZ+xy/Jx3jBX4bNnDVgQgMi248THuUzfGWU+NjZ0kWZ55F4ukJFzndxvyYzzATTVscYlmbIsY8jYZNTekiWN0a2TNc5Vikps/ccFuDEglBGU3XjWOOezTUOEbEnnvhtGNBYT1otwbH3LRYSX5qr6gIFnPEiRu69rVx8AV6cPGX7OTV5sVv4eMg8ZLd0d6JgbsXOhNvdjx4619Ny8xb4egpTu9FHp8XkW8IT1QHCRgKLNIwGLlmuHSV5ERFh/sD7hdFLYtiazEVfc8sY0pJcb9n+XD585rHFr2nMRwIWsLGN5clRTe+0yiiA3/xKOHDuGwy44DmU+uMbRYI2K5AlnSZQqUQIxxeMwc/Zc7D0YBBOLLh5r8zHnvdg3quL843stX5pVuFbIzdoOuRDh1ssL1k85zrn+ia3IehuR/yxejXsDPR95FNPffCMMyhIcjhTBhQuZBtqcGjQU5GOTqXgVgO9HvYA5c+aaB8CdZMYAeKvjCdNLfHdJUYzqlYSE0qWwdRujIlY1g5b2AMGyPr36YMuWrahVqzYyVmagQoWK5l5NA4J1xQiKjJRMnZyZf8wyo3H82+Nw7+BBoWYPxzYNNzGSaSRyjLC/0Fjjul6zenUklkrA7FmzjH3LNifo+MCDD+Dl/7yMbt1vNsYlZS14Kk5jn6zC1EqpePrwsxiSPRiHDx8x4XW6LHHs0yjk69Fx8zGoUzJemZWP8f0r29rAwwwaa+xHPJGOjSuOVlenm43D03cCnZyPdu/aY0sBxybLtvqP5ehyezfEx5fAlB7f4LpPOqNTp06YOnUyyiUnWqRJGuzUaeJYX7tmrRnkpjG0/wBSK6Ta2kUws0iRSDswoZTDvgP7sO7j9Uh/JN3aftnwZQGg4AzBZiOaWX9f88SaAiORhYsHGjzSAGdOn0FimTLhmsW6zbjDuTYLmODmRWCEgAfJPGmzKwII32moVgUSGxzHiX5JAatK0QZ93cV4BurMRtPrOhSw73EZkVFFsGbufLTodD0WfbvIgMN2ndvg0szRWJTVNjBgVUa3f+wy8Dr89uNc+z46Ktt09sQ8IwhFQEv6gixs8T7voeTkW03bT4FQBKaRqdgfn4UAGg3+nahpUaalT8i0uQlQ4BVp+xUGIqX7yDzwGm4aCCYSHONnMu8mPd8WL7z0kelBSxvwGOqiNprhCKIxF2ewG2UN+vvfXJb5HOafaSv4C8spkE750LtYlj5jkdfzXm1yCoOEfoRolpvP8l2jlT/e77tHi8XIvIhNSTBP0ZvZBnwWX2KCsiysM+aHaYnZyWfQ1Vnl5X3Mh76TSzTT53OZHn8X0Kn6U54EJvpRrgV2+oYc0yGQWMqBr/lZUQVBZwXOCOQRHuCk20IvULk+63pF2pXLs9hgAsfEoBNOomjFAoh8hp3cqQkokSnC/0FDBP81PuXKpjwQIBP7TlgMr9HGU27R0l7kO4FAgWbS5/PfVXHaXArcEnjGepDbMZ+tNDW38H4+X5td3afy6F31wM+8lhtqbnB5vbQYg8585Wdeq3KrHAJX+dlFP7V60+/KD8FQalDqGX7EXL/cfhv54J3yI9ak+oTqXmnod7k2Mw0eFtGtXWmon/hAte7X8/06Un8RoM134XpyGWe5fHBTda3+oGefyAPiooBzPqCoSmFnk584M8DEnfiahHnDoC3KjDqor5vo9BLdehWOR+aF/UZ9WXnMEZ3UR5fViQKEPTm1ge0FX3nlFcyfOw9z589Dp04dsP+vA9i3dxdKxMeifEpZxMUWw5lTJ/DhfycBiUD31m1x/kIO6tdvhPl/LkKVqjWwfdsuvPveuxgw8G4ULRaF7cm7ra9V+as89u5i0JMoNGjcyGwr2lkrl5FGHINyFWri6CE2Zh5q1umKHVt+KUTtYp7V+Vi4FNRt2Aqbz+61qqyZX8HW+p1RfwH3Atf/2sY8tGiTkHRxcOSJoA13ADcf6Iifkv6w6LxkMDe/UB+rym8M2blNjtdFTk6uuXWvarr271nIbEIXtCW6fzbS2rfHwo+W2hi48fmOKFmqpAFty36ehiHPjjS773zWebPxmzVtakBi3Tr1zNN0wZ8LzP5kkJFvv/nG9jnNW7QweRbaZ+Z16oJU0g6inUcQkDaMAtfRbZg2MdOJpg1LHfPsQJaFh8y0oShzw7RoI/NeySrRvuH3tFUDoPQoyiSWtTJoD02CDf/ev3+fkUBoh3IPUbUqweJs876ltxntz/0HDqBEQkksXLzInlnym07WTbnexA3+AxEfpOODvCFIjgo0kXv17W12PttqxrQfbQ3UAWCZ3m8ZZlXsj6ft2lYPf2zuzfXq10eHl9fjv7cXNwbngYMHcXzKs1iWnY60G9Kw4r8rgqHBOY1dh67w79WzA3EbOpT0ys/Hsn7OBtT4FubOd7k6uwOs9MRmoYcU+5QISsJ/Np7cHvQxHtoUDnYlm1BzFefkPOD6Fn8gr+OLiEAkGjZsZHa0gcLxZRDx3ddfXqbPOMOBt27Vylhqh48ctkjPdHs9ffaMMavoX7523ToUi4m2gByM0kvkmVGfV6xciewJN+BAl3FmOP/81M+oeXcN1F/7Bqo8PgvFY+NQrWpVnMs6Z2wzUnozz2QaA4LuMQSxqJ9YLsWx2BzLiBs3bqoIcMq11sAmByZxYyI3KiLairoqIEbhskPdsWLFQrBRTD12VFFq1RELuwr7Bknhv9VABvSQJShA0YGHxvr5G0AxDLDhRTwVoOgHPODzQmDPAxR94CFgiLmNfiHAlPf7rMnCHUrgq3VauvvmB3oFIdipAlOPkIExxDpSUBgXjITtGBcTa5MNA7MQqOHAJDJPIGYrozsb2ydwga9Zu5YBjhx4BBmpzXUuMxOkp7Ot6SrfrGkz28gxRP3ZM2cNiCHQyIFMhlqN6tVtk8rBunPnLlik5rw865d8pmlWnT9vk0yJkiWDoCwOlLsC8HAMEGMLeUFxCoOpBC4MxPAC4rB6BAILYAxBYekPOrdSgW7hdQ6AMWYkXdUdmKjJU23sA8ICFP8OJDZA8VLgHi+tO0U09vubAq7YTtnTz1P7GiDpQCf1X6UZAoouQIzYlqbn59ykBfpLckBsRZ0QKe9k70mL0E73jhzBMae5SqCRYB7ZRAZEUVOxdOkQzBIIL4A7BPWysqwfE1SkdgddZdlveD37GF8GChYvbu8CJDnmpNGnMeez3QhQcTHy2Zxia6quDh85ErpbE5A0ENQLssP824IoDU7f/d25DIsNaHlw+oEGpjE9sUNd+zJtAXkapupbCj4iVqmBperncnN2bX9FdHsu3N6hhQHg1F11wN4VDEgH3Em/UGClHQ44TUOVQ+NEILQf9MVnWYdAIPPrwG0BxJwX1A8NHHcHMlxoue5QcsFsUi9qucBzuYEXLqtYn5FFIpB15kygQ0kNT2rZRlK/NNLmELo00Ng6cuSwgVHHjx1BTnZgnFzi4UelysjKvoiNm7fiyLGjiC9V0tr55OlTOPlaGhKeXBGsPW5+NnDX6TbqnQA311+6Q7AdeVJr7PWnn0HOSy8GkdC5njzxJJ5bAoxqDUS/PdYFiSqK8+fPmizJsQFDwmWK3nUlGIziciba3nI7hkyLBCGP7O4T8NuPv5kL6hvdGNCkBKp+1Rr7+y/AsWPHcfivv1C+fAWsyViNvn37WdCXzx75FLe92A9du96ERQsXuSA2p9C5cxcTn6710cf23AU9uhnA+JiCXJUAACAASURBVPxnT+KpPi/YARKBM67jOh2n7iLbjNfRreQEWcQXc9GxQwdb0+kOzfnh088+xYb3NqLLqzeYBmnZ5HKm20gJlqPHjpo7CV2KH33kMfz008+4665/YsKECfjosx8R3/EcHm4+DLePXmJgRLfWyXZyzvwQBPzmm29sQzJ8+HCbX6rVqGZuL3Xr1rO1q3V6a0Q/8G9M79bFDpN+ypmGGy7fhN8H/Yz0N67BqLlFse79W+z5HTq0x7vvvYN77hlgJ+LUGe54/fVY/0JbE6yunNbWjP3Y6CA6+cIvFxUEx3QbxB51puOHAz0Dg5L7vC5ZOPdVfMhMaDa2mdk+a4evDTbXdYDmA5rbenr+3HkLcpfxwOrgN2eQhgFOyIBSBEi5b+o0Ox5If7VVwJh8fwlaDU7Hsq+XhhqNBu7VzDZgJ/+wpz+XBbS+/Wpr8yWfLg42h9yL8mSc4KU73W57Q1tj0DLauOyRxX8sDTaSYi0dYHDRwEXa7nNAQv2oDfbcrVl1QlDlqqgtIeDG3wQg0rWY4BUZcSMmjkTvfpPNoPeDqYgFqCAkitRMQI4v6TPyXQFHKOsjsJLfk2NH8IygoZ495rnH8XCRJ/H2i6MxEX2NoSjwi88sjWSKA2EjcjEJxR1HMtvyJ11GuSxzc8J0paXIMgpQlDuygDvmWyxJaRiqbGIz+uxMaTCKpSltQn4vd3LVEZ/pB2ohuCdQTxGz+Z1YkAIZBcbyXQCsD8gyX2IVyiVbLts9Md3mJ+aLdS2dRrlJy1VaDFK5cKs+xF70WYraGPralUeQYsAyv7siQnlhA7+wm6rt7LwAIvIK5fe8Vps8P2YFxzPHnw9Eih3I+3wtP5G+NH6EqShfivvAMUy3RgEywn74HOkUCqDSu54lAFTzBO8hwMb5QekJwPSBLP9+PyAJ5xqmKdagyiM2nO8iLJDWB/mYruTmdPhBUFHPKAy4KW+qV+VRYKjKq2cIuFIdKl/8rDrgu0BH5ZfX+cFcfDBOc6iu1eGI2IBiJcpl3QcSVQesL7ZnYWakGTEusz6gKRai8qzrCtcz87A2G6gSA+zNA2o4F2m/HwSDIojsTDuHbrmM7myRndXQqmB+lpuzEhGVtzAarAKxE5wGqiQUBNwS8OkzVAW0HhTaLB96pqtnaMAVIK7N29xnHk3cJ5w8fgIZaxYh/err0K5tG+zfvwcN69bFlq3r8eXsiQXjMgdoUK8CEBGFY8dO4Mj95/BLqx/w6qtjcNddd+G/H76PHrf0wHO/jTCAb3zWmxZQjQSVBfOWoWPndpg7dyHyL2aixlW1zDbbtmklKldvgH27/gASm6BBpepmu21aN95NBuzYHFhiWAYncXUaBHsR2qc84FwEd/hHreC5cUaGYTobI3bamKy9rXIYhG9t2a0FUXyF44rlnwS0npmGJZ1XWCCnho/XDQ/3Vw1aG4zRFsATGY/gtUZvovOX12Pmu7PR9V+dUCYxAPy2bN5s4NW5OeNxw7MTQekyHq7SHG/RPA07tu/A6VOnzcOEACJlyLi3JkDG/bj2WYyfQFuNOpT0YKGdd+ONN9phL8EtalPSluYehu7S9HA8deKkkVBo+/FAm0xRST0JWDNGotPAJuOS+aBUT9aFC+bGzoNfgr+msU45qnwSRYKAgWyzY8eOmo0WeKiVsjzs3L3TCE+ly5TG6VFVcOauP82u5n6bZXzxgdttvS/b7QU7qCaLcepnM1Aq/jTOIMG8KK7pez+Wf/cWane5B7N+m41WWIplSEdfTMSJGz9Em7ZtMfHZ2229LN/zafw28Vek33g1ls5djHEYiofWjC84UGF76vBWB1EA0n5sFMYNWNhmxZUyEBw6bt1pER0AffIQlNQP903bIvcUuDTLXZrDlnYbNWQVSCsJqDj+AA5+lRp0Ybcm9b2zjx2O16heC6mplWxfzP4aExmLiA/fG385cB2FiYVzQ5eckmIbALIPCSbSTZSMROpBUU+Rv2edyzIX1q3btqFccjkMeGQs7uQK1/0/mP2vOXZadfXidFQoX8EiYfbo3gMH9h+w6L0M1kFxcro5EjCyTRwiULd+/UA77OJFyyQbWhFf5XYoHTlWDFmJ0mMMNpR51vnESOSgMFaIY6Sxc9kGzbll8jpu8hS19woXVgecFbYv/M/SceN3xlYkgygQMQzZOsbacWyvMNCFl7YAAIEHYlISEIhwUafpVheAhk5h0QcW3eaffJr/H4aiACk9R4CiwEwGughBBMfAE6jEAaryCFjzQQ5qWRSj/uWJEwboEQRhNHCWjUFZDh46hPiSJaw/bd66xcpUt149cw1kn0goVRLZF86beD+fVblSZYviTKYrGTMELdmmBlRRuzG2uH3HyelsZpbpep3NyjSGDwe9gFSyXpmeXOHZXmJT+QxVA1QdQ9Nng1qbe27EoSt4ofoRyCH2qK33cq0vHJTFuW+qbumuzvuUZ9aNgHEBcOrL6qcCwMWUJTvRJk8FAHKAlIFJ/JuAsEAsadkJ7FZQH8dgCwFXr88JKDRmowu64QNVOS4Ktq/1xjIIUOR4tgAo1LaklEJyso0bLkL8TABQjFe2oUXYSkmxDTjnIWk+2DjyXj4AxvlCkZwZ1ZkLHQFJ0wB1UeGpAccTIjIH9QpZmjk5BkbK3ZbgFPscAYXicfEG2MqFWBqLGkv83urNCwYkN3jWk7GxXf0yzyHT1QFnAfU9AO8EuMl128BM52Yulh4XeXPTdvOZGI/Wv91zxLgM2ZACsd1Bh3QJVX6/XkPQz0VLlgarmJw6LbTo5m58WH93EZ/9qPTsdzQCNI9JU1H6jCwz2aPmPs0I5EzDMVIJ9JqmKxmcru+pno356YJzsf8zH2JNKlq6xqEPJlo5BagbOzkCl6i3axGuLyHbmL2MOJ1rsgynzpwx9wxG3jP24MH9KFkyHu2vvcZcnqOKRmPXvgPYsWsPHn1yuAEKc0e2Mi1Gznd0xxc7UeOXJ7JyeeZ7XGwQxY7GFMcN57XeI3/B4ohV+NdcYNR1wHPJwKgjwHNfBkyOF0u/ghfeehpjh49HdDFG+S2Co/0Ho6RjJ9JN+sxrL5sr8PkL2ciZNx64ejBSUsobGHfm7FlbDwfceSdGv/UqoqOLomrVali7Zg1q1ayFqKkPovTgQMsv78dncOmGkUhPb41dO3fhr0OHjBFIF9+9e/fh0JHDeHfLW2bkULORczDLwTHJdme5brjhBgviwkMgzuNsRxpsZ06dQqvmLVAuKcl+43ild8LGTRuxfsN6vDX2TQwfMRzNWjS339PTW2Ha9Gl4a+xbGDlyJKIii5pRSeDzzzvmG8Ol7WPtLKDKTz/9ZPMO8ym3Gc4rfDa1F2lb8MDp8NHDmDtkNm78vJsZmwR06UZNN6let96K77//Htu2breTdrp+026gURzoPO9FkSKXMHBgf2NIkvVYZeZgAxP52rs0iIrQ+snWWDJ6SQAuOBeW+nU2YOOeBgWBVlx0Pp42N/20aeh1sLbzWruv3sR62DRsE5pNCPQTDWgvUgRb+25Fk+mN7fq1D60LNh3chMpVhmLbbwfHzSvGuWgt/M15+qY9nmZDYuXEFQXBKFKAq29tg8VfLArdBFsPuBpLXlpc4I7JvRKNUJ+1mAe0vqk1ds2ehpqdepn7ETV+fcmZsr8NC4Cybq9gw4zvcGRHSoELpDzsGjAYaHaou0hmmUA9aQyOyX4ce2KqmHoiX2LDEbTyg4jIBVZRlwmW8Xe+s524YSBYKGBMLrUCJfk8H/Tz3aEJgG17PBcPvD7fWIsMPkIXXwWeIfBFDcX6KInNKIqTyLeyn8hLsrpmGZmPvdlV0StmigFqCjYiENEPLiJ3aTH1VBe+jqHANz1bTEQxFn1NRtabolIzbbl/y22ZgB5fTEPRlH0QT8Ci6lsgJuvTZyZK31DuzX5d8x4xFVlWMTT5bIHCSl+RnNWGcpP2mZa+27bS9vNMUJH1bkA5ogI36GxKXQTfMa8WgVzsLzHDbEFxK6XcoOU6LQIXfydIx35MQhPZHQTJyIqTyyc3igLB+AxqHZI1yHt5Dd2eBSIxDZ4OMT1OJQq64qQRQrc3jnkvArzl0gdFBdIJANPvPtAnjIjXSkuRfyu6vMov8E/p+x6eqh+xFkVw4736W2xB4UY+MKbr9O67HwtfKsyElPHC9OW654OASkNlVt3ys19+5keufqx3uVz7eZIrug9e+uxE5U1l8/Oq+tW76k/XqO6Ur8Jp6LBI3sViQapcfOc9Au7Y1qGL83FGtwragJGV2aiRKYHOYWS85/IczAgFUXJEBWXCPs3d98lXx0gNQEqWQ5qb7Dt8SauXfzPJ0JRXhn1WohpIGhvMtAolxmI8GqS1x4aMpWjQvCViY4ph766FePLxNzF/wR/4ccqPwSBygWA+GPMqvp04GSkpFfDvRx7H6NGv48TxUxg8ZAgqVa6IDz78wA5HGXyxSZPGZvsPHjzYdJLJchswoD8ee+451K6SavjDkgVTUalaK+zfvcgT0gyiozRs2iOUcNq8fn5QeEWy5nrpj2NFEHdrf/O4+gaA0T341xlzUatuJWxvsz8AuGOAFscbhPqBK+tsKJBHcKyy5r82Dr3xaOeseWxDcC/7DPszq5H2xciGWL1gPXr8o6vJyxAM3Lpli63TBw8eQm5OLnr06IEN69ejfv0GpkNJ0tD2bdttH0f77pvPp+DZ4Y+hRVqaeZW0bNnS7Dce3FLuhjrYJIbQXmJAErIPabdwD2b69dyfUyP9MkxSSvY7uwhtGcllca9DNiFtN0ljkXTGNqJXET1uzPPNSbBxD3HgwH4jxVF70OSTsrNNZ/v06VMgAcRiCJB1mrEK53MuIPurfqj48CwDM3f+/C4a9H4MN09JwgB8ZsOhRtIO83IQQZfa0Tf3vBkLp39l63eHYe/h6NhrMB090faGLnaAzkDG3L9Rdm3vvn1YO+kdlG3bGyunOxvMZxxLYkLxjvzDn8C4CcYNX96BsI13/j8O1DkWgNra022K3hH8JptK65kwbn1mnyBwyOv4X/IENBn5XNdHO9/byeQKCSiyj5AAQWyleLE4RLz79luXufEiqMcNKtldbEAaxaUTywRBC3JyTDuxTGKibZDoinjor0MGBpG1SMOb1NP7p7GsdfB49hhcGzMP83e0x12v/gMRlyNw/XUdbJPeoF7gnkOXKW4UyYQguplaia5IKbb5Kqy/JtdJAzGoI8XOV6SIbVAIJBIQZYH4vXQQOYgIVAhA5N+KcsgOy5cQb14rQfy/Yyf6rDB1cq1d2hzaWsMN6f8FUBT4Yvc6EEFgiACGwsE8CDQx2Ic6yP+412WEcKIYdT7QWVgHUvn2gTRdb2yvvwEUxWLTxqVw0AeCAUwjOams9SEyy5jfhHLlcOyvQ0YnpksZ+w21yLiJpes824/tQsCPwPDhQwfNbZybMYuuVKaM9Ue6jBF85nfsQzyVYP1x8iOoSCBq567dxpBjWtzI8kREWoTanJPF6gMnAoIEzLH9rgAUC7l8S29N/VD17bP5CIKFwrDOnVXRZQm0GOtQru4CfozRFfX/xVAUw1QbMwHCAaBNNpljaTkdxpCh6PpnYdal79rNcR6yE+UW64HXHDchA44MMQdYhmC0Y8OyvlkHFszk4kVj0PA/X7yWY5RAHxdk5ptj2FjHRYqYhquBeHFxBjDpmQZa+VGB5W7uBYzh2LEgL86NXPqZBOo4hxCsYvkELIYAn+d6bi7TmZm2IFpwGhcRnXNE6TKUVcg3lizLEbp7e2CxAGKfhRrmmwCKXNE9d3HmQ1GbfaBe7s4EOKU/KMaddASl+1gYZA2Zp56Lsr/IKJ8+4H2F3ELhCMyOwazDBgF3ocu+A+mVng9IC8zkAq450IBWRsimPqRz9ebf0gS0NclFsuZ8QjDSd7fn/QqwYsAmgy5RNiAy0FblfwPAfXkBMVLFsvbY4ZQGLuLAdgKK+ZcvIzfvEs5knsMhBiY7esz6I41KGj/PtX0ez8x8DLVq1USN6tVw6vRZnMk6j9Nns3Dy1ElknjsHHvKQdUzJh5xcgopBH57Q503cP+kRm+t8DUXqN7LN2V/bP/8nOh6fjVeTnjSWDzfQf0XMxl2dgZ9nAstGvYStmzej2NffoG9dYEqbgUhv3cpcgf/54DDEAhj/9uvIefhxXBo9CqtXr7EIdot6zUWdD5vYWs4+NHvqz7ime2cM6t8fn33zKTZv3miBR3jqvG7tOsTHxSN51bt4fgnwa+uVWHL9j+bmQHHuvrfdhhkzfnIHNZdRtly5UMeY7cPxzzG+ePFi7Ny61TQXqXMZExOL4iXiUb9BA5vfeVpcsUJ55OVcRK0aNazdOI45N5ChGFs8Ftt3bEPF1Irod8ftNvbev/dalOv6EE6cPIHWrVtj3dr1qFSpMm67rS+q3PQyWuStwvGoRNzSqb7p8XD+oY3AzcE777xjNgeBTn5HluRvM2ciNz8XZZISERMdBEZhZOopU6baFGkHH8WLo23bdmZszpz5u/VJHoowvxSD37t3N669pq0Fr6GxzPWJOjkZ768MDDoXJOHqIVcHouAAMn5ejcikPORviLINRuP4NVh7vAmadG9i5Vw3bJ0Zd3WfrWt5zWifETIB639d3+YornNcR1f3WR2AECuB+p/VN5uG7bByuDNcpZGofaI29G4T0uw2uscEFsLq1zOCP5z4e8sHAk1F5mn5O8sKNuCOIdF+6HWY99PcEBzL+SMGpToGp/ct27c0VzGyFJfOWmDgDYGcnDwXGEPGsxlRbtNTsF9ElZg9odszmWlyoZVbsQKTfIb+xiQkiDV26b/xXPpLZo8StCI4RNCLzDUBdL5OIv8WW4/ZEKAnQC3IWlTAfsQIC6wkJp6uXzX4OL698XOM7fkwfsLNBlIyGIuCiPiBYuJQBLehAv6LfBzKjkapmNNXuDqLKUkAzI9WrOAifKbP1hOT0I8YzfvEPNT1BDuZH5WnMMNPdSNQkZ9VT6oLuaDzXeCs7Erqbim/0r1kPlkPYmPyd7o283e5TzP/AkmHYawF1uHzlFe2nYLj8Fm8VuxMgZmFAVi5sTMdtrvuU14ZGIj9kK8cIUpZQHR8ACiy7OH3wc0F+IqYaPIC1QGBDyQRQHSBMs11mfEaGMBDbsICoBQtmc+Qth+vkbszA39Qi5QvbfYI1AhoIqgoti/HjyI/Fwa1mDafxU2jNqq8hhtFjjc/DVWSv6EVe1GEK9/12bGqLe3CL59Rx98UKEDX+QzGoKMWzAOqdz1Lcxa/9wFBMQkFJrJM/LtwtGYBjD4zUWnp3Wdp6lBG7z4wqPz7G3LfrZu/8/k8UypcRp/Y57MalT8fJAwGa8FLgCPl+lp5jFm/7MLn/Hvlvazn+e2Uw6CKDKAi/36xEwXmKSE+RLQmNiQ7vuiaboGJjgq+0kGWmIkqE59vYKJYiKKn+sgpb+YNovzy+QIbRcdTRSSFgCEDuzRoC9x03dNYs2YFalStgvfGPY8+tw1B8dgYdOl8I6ZP/xGrV6/Fc88Px0cffYKbb+qO7yZNwj/vvtOYalzjGPTt8ccfs0Nk2grcr1DepmJF2g2ncODgfuzdcwx16lYOAp1lBG7QLHTNOt2xY8vvNkBr1rnV1uetG9c7YNOd3nFsO1ZY7cRU5F7MQ+nSZSwt2iVbhu0BPkLg4sx39XsHpjc9WDcknKxvs93qu8VvjbGy7Vq7ttT406jZ6lqsau3cn5OA9J9a2B565vOzw/FVsckBNL/1PnTrdjPefOtNnF/3h82tne68zzwWDu4/aHvztBYtTEdx8aIlJkVG/IaxCqgzaPu22Fizj7n3picK7RHKxtDO4T6MdUjbn2AgvU6NpOF06Ln/27Z1q2mI16pZ0+pr/fr1lgY1CgnKMcAfGY+0t6SfyHR5Lfd2lKCh3X7i5EljO2asXo2ksolOriovCGIZXcwiONPDNisrE9WrVcO2bVstv+VSyqHUizkm3af1yw4Ar+1qdtTsKYsQneBsFkUkjwGGjO6P98d9jpSov6zeHnp2BL59eSj25lVFZFQennj+acPPWJ4SpUri1oklzHbgOty0Uxejga2cNRs5O2KCoURTzXURO5ASq51dnX9rveGwEPuZGpmbGxumsu6qLbYu1NtbE5sa7wjGINchRxi2LqphJJdmHS5x7ma/5HqSAKTvb46lt68KAGhKrbY4jaEYj623Z6BKlapW538dOow6depaO0dHFUPEpx9+cJlGadUqVbB3z16LRkjEkSKlZcuVtajLZCYymAY3RBfzApFIuj4zSg1RdIIa1AQ6n3MW5VMqYNl/n7PFOKHDIKQ1T7NITNWrVrfOTLYiBd75/8TxE6ZHRWCJPvYUwafhLk04ARNkNvG/wBP+zc7JjsbOLldnbiIVzZeGNDus5dUFcBGDiL/JrdRneynwy9+5mPI6AUmFATtOdbyHG97/l8uzsY8cIOEzq8QqE9MnZBDS/Y56Y1501JCp6C8IETAtQL58nT3l7e/edXvIWrSgGwGSX9gtltcKOFI9yPVX13NDzMHM9uGkUa1GdXMXJNOEQPTiJUssOAF1sJhWpcqVkVQ2KYzGRdfBiznZ1v6sT/ZD9gsCPIxCzU0hJySCTtK/ovYC+xIjNK/IyLBNLV/G8snLs/YXwMB0BVjwGtWxGHW8ni7fBvoV0rILbR9FPiYo4cA2Xy/RTkEY5di1mZ4h5lboeuxARY4pA0aKFTUGkzTTVN8CptSuypfaU4xGGzd5uQFDkW69DlTzdToJ3PgvS8uBKMZgdEyXwkFa1PdYjyEo7gK0sKxi3rJtmaZPs9apkBh2GqsKtMTPnBcEEBkQ5PQyCKQJBCMY6NeJD4yqjGzbk6dOhaCSsQJjYixgh7GXiwaADdM0Fp07WBCQJoq8G0ThmAuf5fIFN87CtnCMZLW5xoPYeH76YtYZWOjag/MU/xvA6Q5NFOXZ+pLmCwK1Tr9T85tchFkHYkP+b6BxeCjhubn7AKDv/i5X8tAd2ekV+v3visMPT7dT4yGsR9fPDKxlYBy6IpCh6U4MWVbm3fqIMQQZnfiSY4XGBcAjo11fvBgyN238KpK6C7JCg4Hp2HhncBcP8Dag0QHKITitvm/8+MvGUAzarIgFZsm/HIHTZzJx4NBBHDl6DPecHIiXL75s+YiPY3+k9mqEsRQvZF/EgsVLERlVDE0f+QW/Pt0CF/Pz7ICDcgZsx8GvzcZ/n+4USEtQ5sNp7obBvC4FdcK+8Px/3rfqo1FDkMS00qLOmLvK7bXvwrwvv8QlimIDKB95mIKMOJpfARUqlsfNPbvhmmdHYMXY1y2vzy97Fr1i+hqz78TJUxYoi4y8IEJ5BP4xozwiv74Wo8cyMl2UuTrv2rEzEIvOzTXjocjEu7G16XPG/qZeLSUnyB5/9+5xGPD+vVZvDPbCeahOnTp26MO1mXPuoj8XYO+u3eb+ws8E4gjK1apfF507d7bvGWzri08/tQBkjBpoXhOAsRDn/zkflSqnWkCP+g0b2In5s88+Yy7QPFU/M/ERdH8vAzt27MTy5SswbGFt3Lnma3zU5B5MvHmfnVrzwJOn40yXhmkgzh1vrEXmZfLgSbjj8zuNFVqzZi2M/s+7ePSJwQaeZmSsNhfpZcuX4wylN+LjDVDcNCcDg4c/bOnPmPEj6tapZRGzmR7XHx6Wdu3aFX/MmoX5M+YGQSLjl4bRftmuNCyPZKcUCGtvARq/3djqc/3969FoQhCUZd3N60Jwr+GXDe279TeuR/Up1e35m+/fHG6wG3zS4Iq1bcXnK4INhDal0tmS+L/Au2ygyYiAEamDN65Hy99bFoIXaY+3tLV5+SfL0HZIOyycuMCeWyohAA/BoAw6Le8IpN+ajqXfB9Gir+lH1+cimPfJn6iYcgC1b7rDAPp5ry28gkVpF3PP6MDKyPg8AxE5BsQSJJhIAEmMQgUaybrjB2R/c49dSyCJ9SudQGkHirkoAEvAHNNe+lVrdLnzV7uH7aPozEyPxvR4DL0CeJTGI9NYdNc+TLt2Msbe+7BJCZClzPuZ18KBR2gf56I8BiIauxCBhTiOfFyw68WwZDWIKSdQVG7NKp9cvoMwM9mWN999WfeLESgQtHC0ZwFoAuV4ndiAvFb1y2eIpcj88XqCddqECcRTOvxejFIxDcWiFBDM9BWxmWnyGc9hlG28pM8orUSmwe987UbVlxiWyivTEkuR/YDpKhq0AFuxFAluU7OTACJZsLqXkcuvGDtBoxS8xC4TOKgNm/QLNRZ0n1hlwk44BuUey+nc17ESI5Df8W8xFJmGGE3ahDrmkgE1wndEKhOAKVCMeeEzJdSveBpy3/ZBNF3juzir9Mq30uM78+Uz7bgp5mcyLzXv8DptmjUvFcaOVE9iWKv+/Lz5zy3sFh10zoKXnlMYGNRGXdeyHsnIESBXGED0gT6l5YOU/nP8fqKc+OxEpa0+pN98hqLKtTYLqB9foKUpQNRnhfr5YP6F9yk9fw3gtTkmVBv053xHWTOUwo9Yo0z6vv1CJtV5mQlF7UpixKMCtn0woAukLQSwcytCtt45ItbSXeTFQjdEvyqM0EoYU51JLtauIuKAcuWBp4e9g++nT0ZS6VKY9uNPeOxf92PM2ffx+61TzXx//fUxeOhfwwxYJOuOEm6HDh3E1GlTzR4hs42yKgfbHUP7w1ebhAkjAB/cdxjfTvoCI0YON9tq93aiugJYg8Ffq+711trbN09FlRrdbH3etolrIPMaRBaqXD3FDjozTmxB/fhq9FWxPSzBLR5EEsjkvmjDvTuCNVWSlHJxduOl/uoa2Fh+Z5C0kicwpPlIhwWngXbzW4c29+rX16PDf64x4gSBO7L2zpw9YzbS1199ZXYeg9Mx1gUjFNM+Y2RsRnvu+HNdHH862uqEAB89W2kf0YuIe39GyeZvDEbCMk6aNMn28bStCDjS+5V7e9q63NPzb3q7mieoAgAAIABJREFUxBSLNg19lp+2owXjZKDaiAjzaqGtRpuVNiTzTMyJeWO6ySnl7WA6smhRY3XOnz/PiCqM2k3vmiAI3z6UKBHYfKznHTu2Y/ee3ShZMtgfrpn8Gmp1G4olMybaenbjQ69i/IMfFbAC2cULs4mrAp3jf0Pth7/Hprdvw2x0RMurmyFi8Xu2fqbf8xLwcScc6PKZEfRyv/4nKM3CNY82TVSnR7HoyUUFUhM8EKZWNdubhxGe+3EYzZ5Dwx3qtPi8odmKrKNVNTcUgIXsJ2KXay705xXOcxx2LA/TI5AogJLXc97nuqCAfAlAYtRxUJKk9NObkJfHyNmXkFqxknNJzzFiSMS0yd9d5gaHfuhsLDYcOzIHATf0ZFgwEg1RYTYMAaLVa9fYxi2IiFjUNolEKD955zM8F/OSGVKssLK3v2NRnKtUroI2V7cBd1aMuMrvikYFUU+LuFDhBgaGESsDJqKtIXl51knZaXg9DVw+T4KfRMaZV76zY7KzCbyQyzOBA0WI9RmIYqbpnWn7eoN8vsA2Gdk+mMjf/fTohvt/C8pigIZjbclV2ArpNrYGcChyKxliJlhaxMA0vkIWkuemGoKLhQBFn1VZuEy+W60PWPGkgXqWvoaiQCc+X3pzAh7EpuKmk/VOcI9anGyf3LxclEpIMKYJ23DZiuX46/Bh63x0n2/arJmxOMj+YX7KJJRGdLGiOHY02IjylIa/EzQmyKlou/zNQMLoaJtMjBF59ixOnT6DGEYRz8qycPXsT9TtJADJiZ91SA079hPmwXcjFvOCG3tjKDpA4wpQ0QGqYkWpPcLAJg64FsgYMtS8IDsG+Dgg0pheYk9ZW0faZ9OfcwEtBK6rz7HcAtvV9zROeE1e7kUDFOU2LFdY5ollNJdnr78VDjAj1trfub8K8Jbbq9/2FgjDDhliLH+cvEVJl5u27mO7aCwpUIOBiZQqyMuzPiRA0zQrHfDE9AXAyVVVZfF1/QSsKeKw2ZyObSkdQnOTdUxIXs96EdDvyxUI/BUzjid0xlB07Wb9Q33Fcy/X9eoDAtgE6PJ7nzkqhh3nKD+Yjth70vkL73NapgLHBcBavRWKwhyOWweGXvG77z4s13w/KJTHUhQAqP7ms3PVZ1Xn1n+cFqP1EweIsh4scjaBYsdiFWgst3SxCvk71yOCWqwT9h/OAbYm5ObaHG/ApIK0REcjKSkxBBSZJ7uHkaJdfdG4UV/zGa8sCwHFoi7gF92ds3Mu4szZLBw6fMQY1sdPnDRAS0LPcbGMeMxDpItomdYCh48cw5atOxAVHYP/xI0yw3/YiScsf9SIveqlk9j8XGk7keR8dplWLXUaHSWM68b40W/hgccftr552yvzbAMsQPGr4bfi1btewqAngBVzgIrJ1dHx9rvQ8tprUSwWOLR/P36b8immLdiCCqkV0Of2vs4YK2JjiK4o23fuxLovlqPR3a0DtxI3FxIku6//3fj0q89w/MQxM/pyLmSb0ZVasaKtvSVLlArW7hIl0a9fP0yeNBkLhs0zg+e1pWMskEn1mjXsWtoQbDeOb7IHp3w3Cft27TGNVL5ee/11jHxxJAY/9KDNE/SG+OyTT/Dm62OQWLoMKNZNAJBzPev8pVEvoXSZBFzIvoB7Bt1r2odVqlTGvI9Ho3Hv+9CkSRMc2H/QXLEnT56Crr80QXvMw7COxUNJBdoLXC8IRk6fPt1sit+/mAkMDVw7blzUFXmX8tC7Tx8MHjMIw2561Iz6GjVqmk4M+82gL/qjZ1Lf0B2IblIffPAB+vTpg6++/AK9et2C3x9pi+xrH7NykY3JvkdmY51Zd1tk4FGttlmeOLflzn8Pq463QKtb07DshRVo9VJLY7PyXs2R63oWuC43nNYQ6/usL9BePA3UnVUXm+/abO3Q/IPmWPXsKut7aS+l2Zy/7MMguEvLIS2xfMTywHiUPhv3NvwsIMOxHwgq8iXvDqazdOySIJ1HWoV5szXQudawfhZ9vRDXDbwei3/52diHcVFZaN6lq82XnDdpyyjN4EA3H3M//rOgPD5zxnONK5V02kA5uRhLJ48glM8gzL9jorEUkr/rasARryeQJPCN+aWRL7dbub8yHV4v4IubCV5X9M6J+PaxqbjttVtQ7psOBk4xHyPmjUSX9r9aHYlBZyDZP2egYpUqaPfSLov0TJYi+yHTY/oC23ifgD3eVz4/Af0js7ALO3EGm0PglNcIvFM55YrMNAQe8m8FZRHgaPOk88tVYBUxCm1NtF8L/mte91l+0m1UOrqfeSKgJ+ai8sTvpHsoAFDBZfhZuomqf+VRWo/KD78nS5GgojQbxRhlHgR+Kgq0DyTKTVrgIe9T3atuVA61s2pBwLL/mWU7h/jAHZoBXOSexo2e7zYs4NAHED03tBCEJNuQbs9yW/UDUrDg3CiKSajf+Lm/A+FIhOLrXrfZZHpkkHDzSODB11AsDHQpurPclwVKcaxp86lNp8/+UwRq5ln5U175DLnpycWVv+m7oLMFL7rQ8W8yZpiWWIS+diHT40aa4Km8a/m7IknzO7EpmS8xEINBVaBv6eef5VSEaJ+h47MdNQD4O0FQPl8vHwT061TgDr8T8KcgMoXBTD+twi7KPtBXMBCDPMv12gcF9bee76ftMxP5vaQP5ZksfDABqFP2OmxZOisAFXNUsYpmw0wJ9WVh5C/LREXJFKLqQL7EhGBMqB/wdnlHs98oiiyBTNNt9FmRPgrtC4wKUNTvYicyDx7qHDh/BKzHuCg89ehzqFwpFQf270Hm2VPGToyLjUXrdCI2JM5cNoAstngcfvnlVzRPa2Eav2mtWpo8zFVX1cYHH0ywfShxBAJnc/+Yie633Iofp/3XCjPhozkYcu+t4QLaoElXbFjDwCx+IzKPW1Cv0VBsWsfBGgCvlapVsf3tqlGbgaeAVtGN7LCSQBmfSe3AOeUWo9m2esiovqmAmSZZETVPHtBsVz1kNNoUPJTVpCpSv1V/qwk8teExvNpiDB7sOR7vThmKFzY9YxJjmzZtRFrLNPPMaNSwodmgY8e+jdo1a5vdRDfoihVTkTqhApbcuBzVfu2Oa74tja+//hr33nMPZs6ciZq1eKCabLYm76f9TTIRvQVpz9EbhYfJtA1ZpwQWSUhjmbk3YnC6NatXo3379iZFwyjUtPEHDhxoBCWBidoP0z5jOtS75iF5UrlyIYmAh+e01Ykf0GuH2oiB11KEAY+bN28yO5d6iswjg7PQi3LGJ7NQMekADu5ILejLGp8cBmLeOomXTgPbBYFZPpkVgn/J8Ydx5HgK/vFoX8s39wCsV0q7TRvxg7VR60HpWDJuaQDma4yKDS4PEs2hB4C2e9OwsNWKcH5L+zM4aF5xwzo0+bku1tTYXCBxozwKvNda47MdOfdKrpTzP7ulmNmBSk+wrqQAkxN6Y8LNpwLZucgoVEpNtW1LVFRRa8Pjx06E+/6I2TN/vczNBRtVrC8Ch2wsbhArVa6ELc4FlUYgA2kw2iI3xNwwkObKRiM19WzmKdwwqYIhsFzYz909H6kVU23gEPQrEVfCOhQjPhOIPHnylIGX1MEzQMEL6hCyaZyLs0BFdioCi9y48MV0tfFk4XidtLqYNtPlsxTAhemyQyrKjdyCbCPrAhcIcGP6PoDIa/Q5ZPV5gTQMUDTeyZXgm6YXMaTEtJELbTj/eMwhY7a5wAYCEkPwz7tOzyILxmco/m+Aos9oY3oCR5gO20EuvwJKQj1Ap8vn5zUEXPLyDAziJp9sQpaPEY1YnytXrbIJafKUyYiLj0eDBg1MRyA5Jdk07Nh+cn2NLVbMgh6wrdjGzBup0tLTZD8i84Ntxr5nGml5eTYBUz8hgvmPAKZNm2blYMfn9byGm7oa1WuYK63YL6wLubobEBUZ6G3+XdlZbvZ5n+EoJppAKGMFEkzx9Ot8zUL9zrQEDoUgcZEgAq8FCHLAstW1Y0qqzwpQ1KmE2qMwQ1GgpPUZL/iKGIkGaHru2WznwG000HULwUUv2ji/J6jHyd+PMi52IYNZSAhW+mhyPTWX5shIG6v8je8EiDh3BJtvMk1zgyjAzvWaEcLtmdnZVvdXANoCrVyQHAGCzIsiHXP8GBBatCgY8EL6rHyGlc+BlYqeHAKWHntV+oAG0hIwdX3d6t1znWU9W1RiBTGRvqa0BcnAc5GuCwONAuAMHHM6i3K9Zp7k/ittRt9tOHQtVkfQ3OBcnf229GUWfOaqANcwwIva3wsaY6CxA7oFYIZggqeZGJbFPb9wfbDNDViNiLB3cy1nGV2Ua2szD7wn6MXnsD4UHZvzC10XzA06P9+MiuB/XBjhmflgfVNWQ67rPDRjHxeY7IOrFi7FzYcXeXJ6/gKOnzqNQ38x+McxZGUFLsw0TpiPS5fyLNJz2aRElE9JwdKly3H/Iy/g5ReeRJGiUXZAQPmO7sN/s43/f5+5KdDuvXwZb6e+iqF7HjM2NNuEYCLH77tvjsXQR/+NlDeK2+nlyuH1kD5yHXpu+ME2cl0fqoBDCw+hc+/7MPqlD8Kp2P/jh2lfYMiDT6F8xfLo0LkTxqSMxssXR2Pd+g22VpNpybpheaiBzDWSc+kD996Lz7/5wkCejRs3okf37mYD7Nyxww4bszKzkH0h2+pu3LhxeOH5FyyA0vBFSfiwTzFzSdm2fbsd2Nha4pjHfNbMX37Fnp27cfrUKftt9OjReO3119CweVNbr3mSferkScQWo40Qb5EDOW/T2OSpeWZWpgGddCUn4Mb8/eMfd1hkRoKMBDgzVq02/US6DfX9Mt/q/KXrz9k8w8NQgqMsa7Nmzaw8BCX5G/+m4dqrVy/MnDXT5qRTp05bP+JJNt2f4+LiUSG1ouV1ydJl5sLz1FNPY1VGhukB7di5A7GxMbitd29Mm/a9aQUu+X4+6sdvMB092kNyl+VhK7UC0+9tGURzfnpFsBl1xl7jNwLtI40tMdbX9VtX4Gbs6dY3nRUwCtd8v8Y2b82eaoaMnhnAEKBVN/rDBdIuTG/jwsVodG27gGE4cTla9gvyIJsoY2yGGaVNhhUAihrzS15ZHLpGtuidZunqXqbH65Z/sQytB7Zx2k7Akt8XgwFUEjsONCmOE/O+NXDn6ps6Wx6W/fQTzh2IDwxhx8BITjqMI1kpaB6/Eqv2tAjqhoZuDFARB8KTfbLixPBc81xT9B/1qf1GUOivvrOQ/90A+0zwSCw1sej8gB1i8PE6uegKaDK32l6vI2VqN0tLOoI+kObrEuYP/AXJFSvi5pdWYwKGWLufOZ2AfyR8ZZpKYsWJmZe/JwpxVQOtxBo4gn6m6bgGRRGME77YjxWYhH8rOrVAL16jvPu/SR9RLtKFtQv5WdfIzVnXiOnI8gqM5HMEEvrAG6+Re7RcrOWCzHuUJ6ZDcNd/KW0xSOWurXriHCg2qdpWgLCATz/gjMBHaTaq3sTOVP6VBtMWQCl3d4HG7CMCR20M5UWZC5uBigLi+O6zywQgilzFG0XsorszQSqf4SI3YZGsRLpiOgQHyRohgOBjKMQkuEEkwMi/+7nf9UyCUNRiVN6YBwVyIRhJYE4AgxiQvr6dz2rhvdJRFAGN6fK5LuKnNalARWE+amZ+FvjFZwrkE04lVzyBtCyrdCSVptzB+VxpT/qdSJt9Pxq0wDzlpzCrkfcrL8qXgEb9JrZX4WeJESiGKX/nd6xD1WthDCwYpMHv0sxUP6D0Xhv3+yrHQhRwsSwbqB9TUIfKs1+vAjL5DOXJByh91qPXX+s26mDz9JbVc4MSGkuRf7BR2PF8eqWiLqtDiy6nzhXMVCgVFeRBrDj1Z5ZZbZJzHIhOosZAgTtzXILHVOSz/EGlzqFOo2fqe9GqdDImylUCnhn+H8yZMwtlk8qgXFIZ7N650zT66fb8Qu4ruHtfX9SrVx+TJk/B+xPex32D70OvPr2D9XH5MowYMdy8Gd59912zZwg+bVq/EQ2bNMDZzDPYu/MYUAWoWrQc9uxYbA1Qt2EPbF4/29WjqxdURfXabbFrGwdOCnBPSsBCSwBqxJe3dtj19GEDspPnljJ7hXvavxJPoWpWiu2Hec2GqjsC2QQeJmQD6Qea2H6D+V1Rny7Vnge6+psYuPIcd2BvmzsXYtG8tja3tLyvGWrXroWWrVqabbPgzz/NLj+87Fd0Gvik2c/79+0zSZn639bFqh5r0K9vP+y/Yw2OPppv9jAPdS1oLwlDWVmWfwKHzDcBOwa94aEuWYXyDGvXrp0BjbyGno3btmxFcrlyWLt2rXm5EPijRjU/E6iknSiCEtNnmxAfMEIS9SyXLbV9IrEo3s+0L+ZeNHusTp2rDKRlsD8yFStXrmS6jgwUs3XrFvzy5Vy075Nudc19hQUXHjU7mL/ZxU4DN426PvguCbgn9SN8fPpe9E2YiO/QD9del475s5ba+L5uUFvMnbYwACRTga49bsDaHz5BhbbdseKjjGB8cJhxvtOhgeY7RWnmXCHNQw43jiHHOm6ytW4YyZq23ZqKmwsOTDTnEZOXrq/mBs0r0mHk71wP+D1Z2TrY4d+cdyn5GZNl8iOLB560vVSNajWMGMC6o63NNqWdzn5IneyIn6d/f5n0VgEE3DyxM9GQNXZgVqZtgrhR4M38m1F8CV7xd7EG+Vt2drChDnza4y0KL4XSq1XlhiTTgMXICLEAI6wjsVOULFkqYCNcCph4YrTIPVI6bGKlEIDgS4LkBEMJTLATMD/8nhsZbhiYD+ZdETIFCPmgolwFBRbKAOdnn4HoA41/y/ozMOpK1hLzqU22gSZ0eXbASchuc4ESfFdFbnaZZ1J4TZuRm3ynwWVpKlhG+B5EhRWQ6AOKvF7u4vrbBxZ1rTa3YtEJfPIDr/B+sRbF4DMXvsuXQ00q1jc/cyIio5UANN15yRAiEGx6emTuMBCC6wME/HIuXDCBVLYvXeErpqZaGpygOJFw0yrdxaVLl9rkxAmHgGRqlSpYtGSJMRTpbsfN7uG/DmPMhTfwYrkRxlRktOikxCRjKrJ/y22UgAp1KuVuKhDwCpdu198N6JW+oB8kh9qAzqUybJugskNdQr+9+ZPYqkyT7nscU2wXMWbVZmofBRMKmZOejqDZQZFFDPCw/qLo4mKhOT0tjiVzH3XuttJ1VJ/0gURjnlH3UYGSnHapWH0GzjjAh2nS5ZkvgZ68n4CxACG2nfqPxhg/a9PMqG32TAe82KbaBdlQPuU+rHR8wEogYbCyunEn5h21E6Vh6QLi2FzDshEkdQFrxFYMQWEvHStfEBg7BCRDBq/cch3b0QBjujWLRRcd7SbdoE79PiJGqJieGufG7rPgIAGD0h+XmgMEYP9dn/OBSrkShy73HuCpNtc8WFhLUcCpX/caI6pnXkPQVi+5yV/hUp+bG0Rad4xBahFy8WY9id0ogN2A4bw8u97cpF1QnmZNm9r11EFhvgW8Blq6DI4SBNEhc5ltSxCLxgfvpyuF3KF9d+1gTr6ImOhigRvG+QsW5OnkGTKfz5ouC6M8U/uVUZTJLiwaVQQVKqSgTOkEnMvKxKlTZ3DixBmLCk0wkQbO7n17kXeJgV1yzKWG6xJf4aGUx1RkW3O+128s201jNhpTqt/h77AwpQ1uTd4OGmFTp9CqBPYf2IdJk4K/01u1Qps23JnAtHDIAmzb/ho7nFixbDlOHjtu3gasL7K1k1IronK16jhHHeMDB1AuMRHHT57A4fY3ouiUL01Tme6ovKd0UiJi44uj3tqXkVF9GI4dOYrIIpQSKWrrbWqlSuaKzMMcGngMvrZ7x04cO3rM5rNAdqQodu/abfl7fcwYfP3K47hcvSmSSpfBsiXL7NDpCE+cqa1Yrz663NjFBL0JItItZfeeXebezLqlEVi3bh3TT9y7b689o13ba/DwK9MwqNtVeGXGCbTIWoXeQ/rY/MMDUgKHdLshGNmhQwf8/vvvZucQNOSJ+p/vzMfvR3/Hm2++iSJFIq0P0VCalfy7GVw3595i68yF7BzrB4zYzLLTPmLfJ6CYfe6cMcQvzHobMR0fCtb5+RNMd4/gBgGMVbTctgBNBzayuUQvnvmwbNHRMdZPMp7KQJXHqxgIum7IusDoSwHqv1wfG6/dGBh8Mh6dx1nLka2w/MFlaDq2mfUl6cCyz7Me1r7ojqybAM1uaY6MT1cFj2c6p4H0YelY+tFS2/i2vKPVFfIb7JeLH1kUMouaDw60tv35e/WsjAAY3QG0vb8dFo5bgCp19hjbjADNupumhfZU1oxXLFJyWtcu9pzZw+cHwAnzEgNclbQFW/PqhHEBEuOPo22fO7Fj8hgDuViXCvghUI/ux9tv+Q0lpvVHdu+v0GJKE2P4EsiS27Hcbfm9XGWlCcjPBJ0kMSDAi/dSG5Dp8xqCZHw2X/ybcbynoLfl6cTQzfg06hOMHfuwGeLpWGp6gewDP5zuicSE4wZikfXGKMNB9edZuiwH062MIqiGOOzFeufILBTjSiaiwDCmoeAsAgfVrwQoyr1bAVXEGGSZ/EjPAmHlHu4DlwLmmLbqTukIrBMbVGCdAEXmld/pVRjwFGCo+mC+78VHxvTUS88XcMjvmabczlVGpeE/S+3uu36L9Sh2qhirYn7SHZrRO8XQZN1ZFHIB4GLECUzipk+uZny4mGsTnI4ef+MQJF4jcEisLW4euaEjGMff2L0I2nFMkDFnk7zTt/o/rL13dFXVFvb9QBIIPXSQEprUQAKhgxRFRUHAK03xir3itaEgooICInq9FlS8FiygYAGRImCj9xZIKNKbdEggQAKBfOOZaz87K0fe935/vGeMjJOz69qr7bV+65lz0g+jH0xXCxLy0UhQSWDBiTAZhqI3S6mnfoPp4TFSkXE/j/UD/XKbfvuBI9RWXSHkQS9FbVfmS3XjXFi6/sNXD4oL+SpAnStw6wM05rkPD32xnPJcAJG//ev611G6FTRE91KZ8jfLhOUlJaV8WYp36d68ltLE8qR1qwK5+IpGNWOlyd/n54OuzzxemwXUjs2zqhUcjgSafjRqXznL6MlVgkUbiRB5L9Yh1hHBR26jH8UwwySFU+humUErcR6tYFAXni8AooBBvh/FnX5hHEa9Vndg20oGTGGiAke9IiZei89bRVMBud4nfFEEPWiePEsPJPUicF3XrigbV8oWf7f/uc1Z4eXk4PePl+HzxR8ZMHznvXfNj3LL1q0wbNgw9OnTG7NnzzL4xffoXXfdhc8/n4iN6/nOzERCUlubx+7ePsMaQPVazu0L577bt3zqhS1nxqjhBJU/qiqSmzfA2sNb0LJKglPpFS2O7OwL2HJ+tz1enXQnhlleeH3o+iPMpmCBIWlBfRuD8MNxw8abGYLP64OYFby1D3lV5+oAbf7dAstfXo2yXY7j4ZfHYe26tcZQqlerZoHmjh07jvJly9t8nEKK48dPoFbN2tize4/51uZYlONJLu5zbMUozzLX5jyfXIZQkUIvWqFwodhUmWvXGgsglOK8kfN1zs35TXBp4oHixW0/xUGtWrWycRBVi0wLeRXLhB/mOYElx7kcR1Sq7EyfOeZr0LC+pYtBdmi9xGfiHCEjI92C7lDFeGjeO0jJSkK72CVYmt7e+rKeQ28wTsG0rXpnEzoMaWH3nznm1zyXoVlwSsasqk5RzmJmH8e2rz6wHPBG8cH47Zb1qFuvLt4d9GHYTtr2aIVlb60MXYS2fqUFkEtXb8DyG9blVXH2K4LBQZ/UeE5de/ZNV/2Z516G1Z19t/p49YUEhvTBqcUEps3/n3WD7xm5R+gPVOlyAAePV0W3crNs3EPLmvTeU8zi81wmYxEUtXE+52hcqOc4kKwt+2IWCqSlrM+lKRMnPVR0UGDHjGSGWkTEwAxZcI2TWw7kBTd4rBRjlI1y4MoJHwugZPES1ijok4kN7ehh52idg2f6CxDUo5N2DsgdWCgQQhU2Zl5P4JKViA1ICiNWJkVtZAXkvfhw3C81FCs1B9T8zWsZpIuKCsGbQCPTIgVipHJPUPFKgDEfZIw0mRW4CFRDUk/JP6GUSlIRCSiGE/pAhRVCnsC/WiQ8sNpV4H8DRfXTfpq5LYSQBFqc5Hj+AX1oGLndV9+ZQo4qv5g8k12WDTtdBlVgubH8ateubZ0J1R6EjZxAWvTenEs4nZFuk3p2HIRrXFEgIOSKA8uXdY0+t6gIYUXmNQgZ2UFVvqoKdtOPZ9Z5FCtazAA2OygqvggUypUpay8HqolqxtewusLyoJ6Uk2cCTdZbffTcofl3oFz0AWGkL8tQgeiBRl7PB0bhbyq0OOEM4F9MYafQFVBkHc13/cCk1i8v1Usrfk7cLYCPq/8yGxaUMx91VMh5fvhYj1Qnff+ioQItMMfkPkI3U/BR1ReY/LJdKdAJtyn9qk/yXcm08RrOZ5t7CbCuaOEgfI5AOSygGCrxgsjBkaArEnhLjRm2owDUCwALSoaFHLgRUDnYc0odFEBj5Z+vGJZpcQjLgguG5uBUBAXlxW2CoryPb9KudKh+WAAaBeyRSjBII/NCCsrIfkPnh8/lK509hantD/x+hsrVvE7BQG4kPMynCo00hw7qh5/+fGUU9CNW5oEaVDBbkJmqOQZaEoCUupTpsGdm0JagXbI+VY+Pt+0EkYKOPN9UxwWc71AOYkrSL2dgJs9r8H4W/Y1R4GjuHrgW4DfvTf+jDGrk0nkJ57KycTrzrJk9nzqdYQpoLmoUKAiczTyL6KgCiK9eFaXjSuHEieM4fPgoKpSvjIJR9DVcELFFi2LHrp04m3Xe+jnCMCoCra5bOQD/GLUohBQMKEE123+fpT0c0OGNPaZS5GT3t+HJqN36C0wYfhAff/Q7WrTqbMfUrVcvVOrz97QffgihYqWrKoe+VQjr2rZpixo1a1pfykAh7GPjypZFZkaG+bLlQHDvnj3YtWsn7vrnXahduxZ27dqNGT/NMAfcJcrEmS9SozWpAAAgAElEQVTfjJOn0LlLTdSs1tnKgoryadOmWx/b8x+9bHC5asVK6/OoHOR1d2zfgZ9m/oS/Dv5l6X5t7GuY+tUwXIpKsEEeB4yEiDz2wMEDmD9vvr0vHn7kYdSqXcsWpAhPT6WfwuatW2whqWzZMri5282YN3+eU9nnFkCTJok4cOCg7eeH5Ux/jL/99putoNM3Ev+niQ/NcDjGYd0iVHw77j/ovqa7BWJZsGChnftdq2/xz5SBFvCr9tV10KFDByxZuszeSQzSk9A4wf6/5cOP8UW/25Bz4QIaTbvWzFxHdz5mhcz2fHDRDINqhIpUrhEapRxIcpNEDvAJGP/bBBdzLhnM3Dh0Ixq/5nzj8JP2appz1s3gLBPd6nTagDQb3Db+uLHVqY3DHXRsMLZhOMYxeJ+TY+0h5d0NbvCpCTQHoDK1yQLaPd0eS19aYgPL5m+3CAOahfA7WFxd/Z9VaD24DVZ8v9zS1r7/NVgya3HeoLc4QJOfq6/vg1O/fGiQjPWYz37gpo9CoLho9m8WUZefa3t3wO+fL3Jzx2C+2qhSKtKQgH6YgqmZ/UE/igzmQpWizIAJq/SnKMfDF4zGw50+tHsS5MnkWao6qRMVTMQ3PeY1CLZq9h/lFkSnPmD3ImAkMCQ41PEEajKvvTNzMj4vPtDgX8rTQJX/fITuuYlW5gszO6F28R2WakUk5jX4LASKhFW8jmClrtsRJVEeV2EDdpi2j8fxaeVTUOBP3bcfUIbHCbLyXry2zISVHzxPKj9fqajryZyY50utJ2goiOcrLmUeLTAooOibYEvhKVhpbTSIsqz76doyb8+55QPEzbzLnoE5zvJWZGgBQAE/mX37ptOCrjxGvh65TcpKQUWmRddXXZGfRkWYPpEVOCeMBFM8WSos7pM/Q98/IieFAlC+ObBAm3Mz6iZ3/J+vAV2T1yGE5Df3C8pxYsh2TNAlyKioxFQ4Sljmqw79tOveSr9gopiMfCv6FqhSH0ZGXeY5vI/2C3KKA8k811cZRioIBTt81R3TpjxVeiIVeMwPsTDu47PLRJrX4m9BVT2rlJcEhjJB5z5F0xaU9NWO3B8JPvVbZoV6Xn5Huv9z3V3epF+gkvfw/R2mBDN++Uxkvp6gA97Y/P48eZgCn/hm4wQcEvSpTxX/O3EcKBXU44wg8aHJM0/ShVhQksf6xFiZz32BbWZUOWdqXDbaneLnnVSbvH+GRTxy6sQg6jLOapsS7ftllNrQd6gpcqmKEVmJ/JtXQkLCeXS+/kVsTt2IN8a9jqnffINaNWvg448/xpqnNuHmydfh/PlzFoytSWKSmT5TITho0GMGoZ588knMnTvXTHrJN+i2Y/+eXzwqwwc7jqo1nrb3NYVR29K+Cwpamc5nqo/E5FsNlm1L22/KRuwFUBaoWaai+VCkSyVTR5bZaGbQmORFK9diBfPTg/mNZ19t4x+OG1ITtueBLc9cvv2C1ljSdYXbJ/WoFMfRwEcp7+Oz+5KB9o/aoinndBwbXX11Xezfu9+Cr6S+2hZtx6Vi8qSvcX2X69Hhmg72LBRyTZ82zRZsa9aqZe9NLtC686822Mc5P69LxSDnOPwmiyHsIxwkAKSAiP4TOR7neevXrzegSGUi70HoynEM3doxajTLSHN0mjxbELz4eHz/w/dmysyAMGRJKSkbLMjrLbfcgq1bt5gV09ZtWyxNM166DZ0HTzQXPb9+v9TVW/XNWliQewj1MVo8Yj4qgAlLWwszrP+BH9mud1+LuZN+z3PpojhDGnepfw76mGbv8YKOQ625blPeIg3HfklA8q8JWDs3FRjs9e2Cg1xsEkzUuFILWqyGgYm2VcxgYSHhfF2718bErXk+T6l85/Gd6OI0Ew9jAvbcucKsdMgAKpQrj7Jlylo9NVdywXyV31kXz6HAvNkzc6neIuw5mX7KFAmc9HHCRhikoCa8gJRHVGwIxPGispc/esTZtHMfSTcnTZSe8jz6YDLTM/qou+zgk4N4USFI5P6YGBdxWeomVkAeRzhFiMRjnLzSTc5cYypoFZSQSINw7rdQ1kEkIR7LdPJ6PlCUSY+AoiqpBtLMfwE4BQuRosoHOgZHaRJtz+eCevimplaQAnWRQT80igu+BRj/BhIDwBgeLnBl13aTdn5CxWFwoK+mjFRW+opG8+sl1YQX3VcqLANNQXAYX6VoCkW+92Pc5Jz3UHAc1iV2Fpxwrlu3zlQn7HxYbzhpVLQn87137pxl0cpVK03hw46Fx6SmpVmnRulzn359LRw9wTH/vvjiC1OcVLrqKnw3fbqZVSclOrMxHle6VJxFga5csZJ1OnyG8mXLWRoos6YPzzC9V4i87ZellWmEWbqv2spnEqp8koP7ABBJpShgIjjOgBIMfuQrFFXOqtNS5vr1zq86NNs0MOK7DvCgD8vAN/MUaBOsIoyxyLqELAHwC6NWZ2cbpJFKWKDNB6yFA3NHpol11/y0xcbma6eqnyxvW/kK+gFuJ+xRmgSgpMz7myrUV+lqnBZEIlYdVTrCNNKHpUtAnrly8JxSOkqpKGgowOW3RSkhfaCothEZxMSgqMAt4XFgDu8rQZU+vsgFNblNampTKgZqPd9sObKfUF244oJD4EuSx0SqB9VX+T4Y/Xpu+egpoqV8jFRY6/wQcEaAdatnWVlhgBXmNesT3z2Egubz0/NfGpkXCY0auboZqD9Vb2VGTcm9qY65MlqihNVlX0nJ47nN8tUL6CKgeP6c8xlMj4rZhGdnzuJkegZOpaebMi3LAkY5Fws5ORdQpVJFA4ocaNJZdfnylREV5YIr0Tx6557dFnnN6hSBP00CChTAv68dYy//HV1q478v9sewV8djzPDHDNT7ynK+Z14b9TqGvTgUp3aPxszUiji8wdmnTZ8xCc+9/DAS6t5k11yycCHufKAP+vToh8sXCuKpZ57Bnj27zTTl3XfeiXjDAA898gi++eYbe94hzz6LYc8/b6CRedGxQ4fw+IULF+KOAQNwolwJlMUJjHv2PxgwYMDfrteufTsbuDHNXNCZNWuWDQj1SdmYgsQmifaTpspDhwy1dE+cONHMjf0Py7N3797YsnUL7rzzTvMJuWPndvPLe+LUSbtHuU+b47pfamHMa2NsYenmm7ohObk55s//xdKxpPtifF39GxuE0syFpjwcnL5V6N94vfQ4G5d88skn9m56ckF1ZHxxHbZt3WImzNWrx9v3nJm/4bZ+PdCmbTukbdlsK+0kyjR17j31B6wfPtSC12VfyEbzzydjzT9vR0Z6Oib+tBm9OlREjUXPY3/HsWYeT+sLU+bmXsbm6ZttLtb0sSaWB+tGpSBpWGNseHcTGjzUAFvu2eKyozjQ4L0GdgzHNxbFOQto+L3LVynZ+Z3yRoobCKYDiR8kWT26ZvkD+LHuWMuDomu+NHA1L70rWvRyps7se9dPWGeD6Lb/bodTx09aJO6U5zegzTttw4UfuUWxRS4tXkVFYcWk5ZbGtv9wZs7Lf1mW3+8XgLZd21o6j83/xOARoU2dm27Hwp8XYyA+N1B3NrO4Rbcm9CFElHlgq0Ddx0AZ9GEnU1zBJRf317UHPpt8+BEYcbsi+8osVia5VCfKDyOBElfhCSD5oRqRQIrfTOvbeBKE/QJ/MlcekT4Sn8cNtGOlXlyD5i6a8cvn8fDI2XbuR7Q93wq0q78ESzPbo1hxZ+LMj+Abn0sgkbCZ92a6YlAY9dEal3Eam7ATJ1EoBKgyD5b5tdSUgmsy5VaeyexbwWF8X4T+sVIkClDKDFrbBTWVfikipXzkdoE5QUZBXO7z/RgKkiras/xR6poCj4TwQzHW8sw31fbNnWUarmjRMlf2zbClnuS3HyCGxyoAje/fUXkqBavUnvwtGG6JEkQii5HZs7iLJnUyZeNvib9o9sYPtxEUBj5M8bkHFKUyJCDj/zxGsIgTTU6AKeJUECPel+ngNQkkBB94f1fF8xzwy3WC4BrPJbTjcTxfcJBsicdSdadJK7+lxBG04n19E2VXYE4ByW/5auV5fkAAmcbKBFygU2yIwzZBUfn5ktKG+wgB6fdLcM+Ha/o/6E/t2XSur5b0waCex2dVekEJCqrcZVrqA0QeQ9NtqRR1rJSnyjcfoOp/3UffMpGOvC/3Mx5IRa8+cJsgBdPD/D6YDlQMKpwPavV/hv5RJdaNg5dJWFm5n9dR1B8/w7KAYlXBCMv50iPV5t7AZyIvbVGklbEBbYwqDlziwQpuImdvfmYonTw3z0lgo/a9kbaEFSASPrIhupDoQ4dGY92GG7F39y7EV69mQfSGnR8RtoO2zzazoJivvPoqfp43D3379jVzZxfEowRuvfVWm0vOmTMbRYsWwdY0SoYPoEmz++3dzDnqn5unoHzlG01ItWPr76hWsx3276Z6kWmt78zalzo716YtrrO56+aze9CyYoKxFgaGoUkx50RrW6Sh7u/VbSxLjrKsTGAmy+xQcKSgrTTfkWD3pyXonw33otm+JlhXd2Oe703XUbv2x3MFfFkHmUUJQI9HbzZ/g/RXbVC0eHFLx/kfn0PCU9NsfL7H1H1F0KljZzSo3wC7du7CkiVL7Pn/ceut9r1j504bW2/dutWEPvQfSLc5hIYEfHxmLsrzuerWrWtjf/5xmwJ+8pswkkyK/3MBnPN7nkv+s3TpUmMIZFMsE7lE4xhn7/69Nk7i+TyPYLF8+XI2lqMPbvqJrFy5kqWxxic1bXGX72taDtjnONDlkbbGjWZ+9ptbxFV/xzysDwxs/Tm+WHF3nvIzC+j6YgfMHeIWRLu9dr2Nd2Y+Ng8dxrTGonEByGVf6sc1YlVQAC6WJaN5swmw7ycc1LshB2ixqglW37ERjT6pg7SkHXnvGPlXVSAspVfMXT54VeZq0ix3LqJowYPP2BVI/joZa79cGwb1erX4cAw/PBr9h/YzoEhWUrF8BRNfMf9ZJopHYW7JcrNQYOGv83MZGZUFEVusqE2eeDAHiJzkcfLEysKGwkE5L8ACk080+V/kJKBcmTK2nRXB7Xe0mc5Gnd86mjnLpNmRWME9N9lk0JWC+dQjgncsb1ZsHuerCfk/4RWvz0qlySwrLbexcugeAo+CXfztKxYFEdmofKDIe4vIKs0+VNQkkJNuAkWpgDT5j1Sy+co+mRNHAppQEcUJdODb0SCEPh5MtPt6CsUrAUVBqP8FFC39/PhAMYBSV9ouGMH720Q6UNkJhqgjYD1iB8NyYV0i/GXZ8HhTkxYpgvO0xz95AhtSUlCmbBmDfoRsVBpSjcNPXOk47N6zx8wgCbbZobDTmv/rr+g3/kPMGPYc6l1d10AyV0pKx8XhdHqG+eZiQ2CEaMJFrlBUueoqiywlqCUfZ2H5REZ69gGuIIsHGPMpFOV/TkCPUIm+EQMoaXVCZtRUwxWKCcvZZX8emNYqQL7y95R+2l8ktrCZKdo7hNcMgnQIIDHP/G1WxwLXBopMzXwzECPXAxGKRoM3Fy8a/DOfe0EUbfrRIISR+lBtlPcQlNUiAOugJrS+D09FOdZzSskbAkC/HnrKz3wAy893HR+Um6/AUzOytHkQK1RFBv4C5QrC4F10jJm7WiTtyPINfDLqWUP1pGdabGrFQDUZCSh9taifBj8iMftjfvK5RtAiQ0TdjByXqk742wUq9Yz5TJ5dp+dAogcGfTVkpKKadScf5AzS6i+uUC1IxbIianMf+3Xzr+ctuMh1hilnY2Ksf2CAFa6SEWyXK1s2BLW8J/eZyXPgj1e+KENFbW5u6DsxfM6g/rt8cBHSrW7Sb+cFKvHTLSjL0ePHcTZY/OD7ienNzjqH0qVKGlAsaJJDBrQqCLpF5PXOnDuLA4f+sv4rKiY67BvvGDXfVE6c6NLH2uAN/8az3z1vxfLQ6G/x4bA+4ftNffYdr87CkAdOolZ0bXz4ofN59P4nr+Gt8WMwckNPgydvP7AZu1afQKHLF3C6YEkDEoULJ5u5Mz+EhctWLDen5Fxd5iexaVPzZ/scgeJQLonDVpQXrF6Pjq2SEV/VLWPf/8AD+HT1atzbvDk+/YT2E8CXM2Zg15/HMOJZOvRx5yUmJVpf+uKLL+LZwc/a9kWLF5kJdI8ePWzxiJ+xr4/FmNGjwaAmb4x7w7ZNmzbNVq7vueceO44qQ5pwJzdPRnKLZPNZlHMpx57hhhtuML83hJjV46vjnXfewaUcvkeojo/BL4Xno2vOTTYRYIRBrnBz4Drns9k2QPxw5gRb8WZwFo4ZZs1ahCnffGQmTv379sPy5SsMFCY1TcLX30xBu/bXYNee3TZGavrVFESPfxvdBz2Jia+85Ba3Ll7A/KnTMBFANwB9b+mKKT+tN7BC2DQKw1Gq3a3YOHs9Gl7f0Kp52iub3aCUaiSpW4Iogg3HNwz9Gm5bvc2ZPB6GRXzW2CTtoTQ7L+mDJOtT1o1y5sZNnkjCxi82oNGdjW3sxvLgpGj7uG1usq95ViaQeHdTpIzKM6lq+K+GNmnguGnZsKU2sGw+yPlL1LhHAWP4rlw1bSVa3NrSJh9MFxfzln/mztOn3a3ODH/pL0vdxL8+0K/OFMsXgTWCGqr/pGBbeLyTPVvh4llmMkwgtTezhv2WMo8Kv9rYkU+hyHbV25xMUZTUPgzGIqBF4EiYJIWbQJ6CpcjPJX8X6vMRynzX067/5qRnkXVnYcRmZtvkrHfsd2GwEIE5AklCKbbFnU+fwMd9P8Gg1u8ZMKVPSJpsn2DGBIFwStVPD6GmTJ55L6ohpbbkc3BfCVRBTSRjHeaEfg8F/HwlIZ9H/gsFz2QK7QdYYT5Lsah7CCpqu4ClQKqgGtNIlaPUmb6PReazICC/FVlZ+a5jffCreiJVIH/7MJO/mSeEwDxfAViUbn1LRcnfTCM/ygspMQU6BRT1rL6PRaWD5yhatEygpdA8m5Xnzy0q1oGVS8cD/3EKiiF/eeIgTBInkAqMIqUeJ3+cz7KNvx1M9HgcxSqyNhWQ4/beARTg5FQTRSZHyiP55eKxhFqK0sxE+uCQ6eM9OHENJst2P/nr4vECevpf6mbfF6BMmnmMQKAUjT5c9M199ey6vpRBnHQz/3wwyOvKlE/XEMQTrBW40nk8h9uUHqkyVRZ+cAJXgfK7DBQ743Zf+ajr+GbWUl5SJUoQICjsC+V4X4FBfjN/eCw/UvAxTxSIimbOiZ7vRKVR0FGmy3pOwUOp0rjdh4d6Pm5j6AF5puH/jLSs8s3OAgrHBv4NdTNlKr9Z6VgYvJGkWuXyfCJSdSegybpCBV548SzAwKGCvrgWKuiXFyFC1EX3F91Vm3OFUK/57fae4vx9zR/TgvtIEaiCiwWiKuHGm3rgxi7XoXLFCragN2b0KDRu3AjzvpmAGs064p133saSZUtxTYeOmPzNNwawnnjiX2jbto2Z9b766qvOJcuRw+byZtf2ffbirlO/r81hN62f6hWeqE0dJDXvgA1rvrb0JiT9IwjY4kh8vUYNsC1zv70Pk07UReaZsyhe3EU25niFC50cs+zveMzaRIuDjbG64qa8xQhZGATtuM4n1VCiRCmsT0xF8qZErO1M2gy0XtLcxrTLu612fUQQYKnD121tPEPrjGXLlqFx4wTs278Pi2YvR487ugbuhLLRIrkFvhz5MLo+PBJnzmSieLESZtFHqMjrrlmzBg3qu4bOeeHKlSvNTzWhH4OjUhn4xx9/2Hyc5UWQyAjQHOMxngLH+Zync5xCE2RGmWZeL1q0yLbdfDNh5wX8/PPPNmdnmskD5FuRwJU8qkbNGpg0eZLBYKYhObkZ0jPScfo54OA9m+35aj29Cj/dWwSLPnsVjXo+gp9m/OLGX8zLYMGn83utzFR71h2/52/L8jtI/4Ji76yizFOZJEsFuAdo+a8kGxOtGbzRXUd9mxZnvCoagkYtNKnZsK+IA5ouamj5tKnHn47n8/5+cBhZ1DMd7PPlFoFNSerEyGas/kd9On3xFgcK18my92+bfvfh2NTnUef+9238yPKrUL4Czp89Z1xQ/I9zKc3lM86ddECRg2qa7nASRD9KBIocQF5gpEtTY+RYw2EFVwGaHzymoVgxA0Qs1Lat25hagAmgSRWBQ6lScQYd2FgcPHCmbDQrM6BhvrIYGZbKQw5MnR9FfjSh0kq8TKT5WwonHiNbfQtoEagbuV0KKR2vlX4F4hBQFPQQ6PBhog/nFLlWMFHpChMcONgPJ/w+AIkIluD7Msvno5DgKTC3JIDyozz7KiHdU9sEFLk9Ul0piChQo9+6hm/yTP8SvsLLhxd/g4wedOT9TWFDn3hBuTKfZPbMusMyo28DKjUIAilbVp4S+LHs9+ze5ZSx0dEoX6G8memq0hJ6lStfziZ7jRISsGv3LjN3Znl2GXgf3hjyjCkb2XExIMuBffstL2nuzHq8b+8+NE5IQNPEJFSqWNH2MWoROylCC/qJEMiTqXMYlIam0QSCLoPDIg8qqoEURehVmfjnyuxV5sKhoo1qQgHFwJRYZSg45fsb9PfJbFimw3GlSjq44UcKJ9AL4JfMq+13cC9FguY+mp8S3Jg/O6lRgycVfFLgEQFF3ov5zReE/KpKeeinj/kqdbAPpdTOuY2wLt++CGgXBicKXAnYsZ7iz3wPRpj05muLfsCZSNjFMVh2dpgvgqWheo/3imaQlzz1caheDa6rsg235zUw50eSvl0DOKe0Rz6vTNV5atgvBBBSEM6vfD7wiyyzv9VV3Tv4jvQR+r+AomChAGPkc1IVmO+5vEjPLBfuM4fNNDVlIJagr5YTZz6fnseAovnldX41aa7MOkZXBnGlS5sfVNVFPievWbJkCQcU6aMyUFNZvQ181rK/CQNdBXXIN3lmX8v6wtadfTEHx0+cwr4DB/HX4cMGFPlS5TFMU+7lHHP2XapkCddvXGZQq1hkZTm3CacZSIQq//PnLEjLIyO+xPiX7kSvVxYYdKgzdydyukZhLrra5H7x8/Vx/Wsb8MswFxCDfXTX0asw/8XWuOHVFQYMq0Q3wEcf0uG3A4pjxv8Hfbveg/ix2aawWj/rIEriNH6b3AZLFy5E3z590K9vP8RcuIC+995rvv/atW2L2TNn2jUefewxfD1lCoY89xyeHzLEtlWtXh0Hi5VBaQZQW7PYtr06ahTefvttUzrSX+KB/ftx73332eLFiJdHmM8hfq7rcp0NFtNS08x8edOmTejYsQMKFCiIBg0bYMli2p4BY8e+hv+8/bb5K6xVs5aBxCFDh5hvx8cffxzPPPOMu95115n67/4H70f2hSwsXLQQ113fBcXu/AUpI2pg3fp15jKDUK9smXIYNTcHEx9rYEr4evXqmZkNB6l813CQTgfreudzkDrjnh+tDKInBGOOcsBDf9yPuLjStqhFSB1fowa63dLDQCb9LzZtlox9Bw+g6cRJ2PLYg/bOY72o/dZ7+d4Jw8sCs453wwiMMLBBGLJ3Vo08v2qaFAYDvsbv0ZQ5BikPbUTjDxuHPoL2Tt8b+jBLeiUpNDFh/Uh9OtVNSOsDzR5IxrqBa1H/I2fyvOnrFNTqWcfq0c7h25E8vgXWTlmN5P7u2waaQTCG5BEtsPaT1Ui6MwkxMS6InflLDBQNrQa2xsp3VqDNU21tcM++fN24tWg/4ppwsWjFlOV5E/NATfNNuf64PXOKTYgqVjqMI7MqAeOBzlEdLV3Zs1wUX5omE+QQHtKvYqFbhuGPDxeFgVo6xi3AQnTCjZhrEJ4wkRPmsrHHzU8hoR0hUna/yZhebRZ+ffM6i7DMD9sFgRHvwY98/kX67KO6kANppkcgidCMakF+ZE7bCz9aGu7EJFMgEjwxDVPQH90xy9SMmx7ej8mtv8bndw80ZR2BYgiTOJAn8yQY4uCfMKk4LIAP7yXVpcyJFd1ZgUTiUQQ5SMdZnM8HJJlG+ZbUgoVgo4LM+CbCUlqq0rKOyuRbJsNSCjI/pOKTeTTP84GwlIcCtspr3kfBUfwGIiWg7iG4JxWgnpvn8Hzm4ye438pIykT/f/m/5PG8Bv8UVEYgUOpNH8LKaN5Pm8Cl1J96Tpm707cizcFMqci6qLYsFiKoKAWgJnZyxM/JXRBQpd6PN2Bb//kOKAr+sf1IicTqJ590Yjkye2aieS9GOuaEkH2BYBfbt4Rbkeo2/ZZqKa8S5PepJ7NIATEeL3Wd4Bq/pQLUvXV9H/C5CpHn1sD35yd/gIJr/6fzeA3mE5V/Uvtp8UJQUtCUxwooSg3pA0w/T3isQK/Mx/2AMTzW91mo/PLTyf990Mnfgj48n32typTHcX/k+bquYKDUrLq20qnn8uErjz1ynI7d3HUFQgUpTjjzWsu3I0xMJffbV0aqfJQ2fl/SQ/GCcpIYkA57oAAKlg1obyTAUL6ROaUEL5wwdLV++zeUbakqiF+pJGUtjtqNu9m8g3P/E8dPYCcD19mD++bROQY7kxLb4h89umPQo49i9aoVmDrlG1y6dBFtWrfCF19MxIsvvWjRnb/7/gdUi4+3xc2VK1dg8w3b0WZlsgmpOPYsU6Y0fps/Cg0S7saZzNM2lti3awcqV4tHevppxMdXw9bUD4I8USHxO7BLv60G8AMnyA4I1S9fHVvj9zlIVBVonHE1NpXa7h4jDqiaWs6UemuKB+95ZgUfb1Twp8cN6lHi8oZIabPZyrj5iiSs6bTB9R0062ffEWRN5xnX2DuegI7jozn/nY8b7u2M+WP+wE0vdbF5x7zJf9h1ut1+gwVDSRl7I5Jf+A1XVa6CjSkbkXMxx6Ir8xqMCk1oSJNnjg+uv/56A4AEfxQOcQF4wYIFtkhMWMhnInScM2eOHc+FYwJEQkiOLTj255iQXIlAlwpOprNPnz52HK/LMR7Nn6lEpCVMDP15Z5037sSyupx7yZSSN93UFTt27EBSUiJ27txh135v3Md5INGPqKwFmiygxRtuHLVsaIrr3zxT5r9FXpeVvlSI6cC1L9v43CcAACAASURBVLXD768sdXnuLy4418vW7lp90Rwru60JPQeEfJ1Vhv5N2c+zPxrkBWWR2lQeAgQ02Uz5LFKh56155SnaVV+0CMJz2ISfdN1Bqarp4Pjm84fvwcMTPrRF3oWPFzNOQ6YXVaCgzcnOnD4duBrMi5HActx54E8UWL1sSS4LYN+BA+bv6ULORRvMMqJLdpZzus3JHydvrAg2qcvMNLkjJ1J0zs6BOydutWvWtAkdB/AH//rLCo+OPAkTaYbmTEIZ7IUA0V2bigKpUQoVijbprUyLOei0CX0wwWIDNvgTOOxX8BVWPP7JT6IAIn8ThPK3os7qfF1TZjy8j5SL+cyAvUAnfrp801SBTwMePmu6gqKK9/XVS746ygdB5uMrJhoFCkYhN/DJFqlQy2faWLBAvijP/gDJVyX+3xSKBsqYfg8UhtdRWVzBLNhMnim4YznRByYcFOWHecbKxvyXo1OqlAqiQBg0hwCLEJIw7ODBA+Zjkc9PxUPm2UyrcwwWxKipnO5XqFgR06ZPt0kqV0XY2Rw7cQL7/voL5StWNHNHdlx7d+226KEdO3QEA34QflevWg2VKtBnBd1+5JhCkRDNYLLKRmawzHf5tCNQDJR7+fzEuYpkz5pPfabgNTJ9t7ruAk2YGjUyaEqhmL8FZVHeqw1IueYraQV1TBFowUICVRnTE5h1Grymm4AgGAjPsUAfSkfgF5HtXmbbUsz6AMbSTzjjmRaHJsnR0aYck+mwAKTgop83uofakH6zn7Gc9OC72ovlheqlpw4VfPfzM59ZPhWIqrOBewS1Ix+c856KXs1bEUoJNoWqO5pMW/vOUyGrbHiMokXbswvYBgpN5guvH6r6FNwnUJHyqr5Jrv0O8loLLwqk8zfFs9/Yr/S/32aDvAshM+sj67vyxjdt9tSJlgfBQkc+YB70TZZnMiX2oz57bhII4gj++G5hHglcE9woWIue1d659NtJoMigHoUL2zHMAwFFXoP1k2XFa3BBimlQOlQn5DfU+tQg6I+1VwsWUsjaIv0nMiKcKeDtuQua/8T9B/8yoJh57pwVPXcxDcWKxqJqlcpmApORfgqZp88itlBRZKSfQWzRItaWL1zKwbETx9F2xFr8NizB3l38jB3yihvoDQcmDXbmw5y8/jGscfiuU9vghnte+Q7/vnsbogt0wocT8xSKo8e/jS83NMasIc2wa+cOA3cVBl7EkS9jsGLRkkCtXAAtKxVHfPuuZnpStUoV3HHHHS4d48Zh7Ouv5wOKxUuWRFateFzKjELuDhfEY9To0Xhv/HhbLGTdb/fPO9CuUSvgPNCxVSI6d3AqNvo05Gp3+im3ZPvue+9i7NixaNasKVJSNmL/PufbkD4UR44caXnPPOnWrRsaN25s6v7WrVujfXvar8FWm/869Bfuuvsu7Nu/1/wrfp77JZpvScaQIc9h7ry5eGzQYxgxYgQenXrRoNGm+w5anWFa54+bh75j+uGVr6ZixtvjbJDKdwt99nDsQB8+dBbO9wsDCmWePm2K9i+vmoz7jt1jStoTp04ZUJwx8ycbPKdnnEa9hg1QfNjL2PvcUy6IT2DRkfhfahQB5gZzak/uMwadDuZUdRNSmaQwezQZ3AMkLmqAlA5bcPXPtbH92Z02AKw13PkjsoFcVJSZNW19aasb2K4AEqYlIPXR1DyYUQ5IfruFvSNTx6WEMI7pSX6qZTim8tX4Gz5Ya4PQ5q+0wpqvV4bBWUxNkw40f9OVK9vMiuHLbRDcfGwLSxfLbdm4peZPkR/zqRjMCzvc18nq3uJvF9m29ne0t3ZDlwR/vL4QrRJWoFj3obaAuH3ONxiMN63sCGioalub2dwAGz9pOQkWXZf+CGmiJHCVgTgLmEGQRNg0vX86WkxJwPI+qSgaWwSJX9UOI/iOmvsiRnV9AYywLTWi/BlKVSjlY9V+ryFz6iMGrQjYcvt+icrf3mBBVeR3j/s+yXoAD8c6H5FSGMpvIK896M73MWrSCwbBqK60POWfTF8FNAgUo4H4uD2hv0k+I+GiVIPq0gnQyqEEqqEJzuIYdmGz5Qc/OpbHSOkpP4RSKfpgzA/oEumPUcDNyt6jHoJ+vL58D/oRn3Wsoj7zfP7vB4KR6bQPIAUV5T+R5/DDewiGMk+lOKRZuHwiCh76ZtJK25UAqsCoFJxMW6QvRj89grOCovLhaCCRH5+38LfUKppk8reUdPyfihj+pskZJ45cY1HgDwVH8a07ffWcVIWaoHKiy0knj+F1aPpMcMN+hhNL+WWU+Rz3iQEJDMpnmBSOvLdvMuw/o0yEXcVwH6XF/z8SrPmgUMFDIqGh/5y6tsDblYCof1/lL9PA5/F9LYovCZYpnSwf+U9UWuQD0lfzEBIIAkSqD8W6eH/mPxcLfHNp1wDyL7T4cFANW2nStw8+dYzupd88RrCO/xMmKLaJ0q9857NyzYzm0YKbPPZIpEJxD1AsAGE+BKGZclQccEmO5WQ3LtIaZEzZOIDgkqpH5dVZT2nIKeElqRL9QvOBopyNqhKJguh3YN8ZFYvW7a81JnHo4F+4VKAg1iyWUtEn1MWR2OI61I6vhuHDnscNXa5Di+bNcO5cJponN0Odq2thxowfkdCkMZ546mksW7HCVHt0FzN16hSzvFixdBU6d+mIQ4doYRdl7y0ucO7cRl+KrlFf3eA/Nqbdue2bIJPZ6Fh5JGkTIKX5d1WDOA3mx2NL9b2u7jC/AgsF+84Brt5bzWDOyhIpbp9fhwm9tjXG6laerz2Wt94vsUCTjQ2xscPmEFB2WdMJv/ZeEPrL6zixnY2p105OQauBzbBy6jp7nOuf7Yh7f66M2zHFFk7O5hRHp+vb4pZbeiCuVGnziX30yFEbp9E6kOId+qb+5113mb9JAjzGOiAXon9CWYtyDMNxA48lDOTccPLY7zD0/acNPFJsxIVomiiTGZAjKZgeLUpocUEBEf1cc9xF1zYcz3ChN2F609BFCRcm+d59qUfFYM590dydsfx+mz0H2QdirZ9o/GBtbBq3M0/tJ9Vgb6B9hyRLw6r7N7sWx/aiBZY4YMDInlbe3zw1M68vVJ3n8VJxB2bJHZ9qjYVDVuT515V/XC12KHA6+3PCxDpA0lSnAl3fbHOegFeqSLZ3P8AKy13KcPWb6uPVV/D5WB1VR3hPjj9aA7Wr7rD8exODcf/9n6LzX9djwJzqWDEoyszGKTrcvo0L92VM9EHIy3bggilfNoufSQMno8DOrZtz/zp0yCZ6VCgyKiUH4zyAEycDbjRTvnjR5KoGIy5csAE4KTUhEW3V2bALFYwyCFSkaBErSFaA3Xuoe3aRa7MvXLQVcFYCU3nkuknopcuMCHwecaVKmFJRA1YCPikRuc1XGApY8D7yw8fjWWF5LCcMPF4BWQyoBFFnBQ5Z7j5QlEJHfbbAjb4jFYz87asVmUeBy/18vup0PZvgeqasUrBJBeX7etPk1xRkgcmzDxL+5ift/0FQFsKcv5lse3BHkMSeJwI6msmzQbnAlL1gFGI8f2esM6wrzAMCheNHj1l5sN4QRFGdxmipjLZaomRJU8KyLM9TtRRV0BSLDBC0Z+8ezJs/H6VNbRQNmutzQleKHe/atfgkfgJeynnVTJsJE0+dOIlbe/WySQbVidnns+yP+UcT6GJFihrMZOfGe0i9J/BnwE5gWP4Q5X8tCGIRqsS8/cojP8/47Ar64Zvf8n+aRf6voCyR9THStD3r/DlTUKmOGTCJibGkECAKtJh/wkC1JTNTA14MSBIEE7H2QnNmKhZ5jQIFrD0bsCGYlDqQiwQBbGb5+8CUeSe/jwbnvKAzTJMPFG1/pA/ECFVvZJ3PB3YjgXdQbqGKjs/FoCiK0B0AX6ZDsNMHraHKzS/TwCRX91W7jTT9Vd8kCMfnMpPyACZLrac2rjKQea/yV7DSfDBGReUFDYo0b45UzKrDiThOQNpvv75Zud3PVzH6YDcSmgcANey7XIGGJsfKP5UZ84jqQr6ICP+kJOR7QCbQ9vwB5BPMZfpkVs93jgUWClwRqI7q2iVLlXR+OIP6qXvYOD3w3yh4bXOiwDzaqXQZ7TvL+hsujETHFML5rAs4eOgwDh46hDNnz9q96eOXfVVs4RiUK1vaohez3V26eBk5Fy7jwUOPYGzsWPPJE1O4MIo9tj40Y6RZ3qyR12HsxFfw/L0vo2AuMLrwSBuobLgzEZNeuNmKRu2C75YxZUcidVAj3NE0BrGFYrAqMGF++5M38f74Ebj5hkfsffftL5Nw6VCeD10u7FQpdhQj//0Feva6y5+6hP8TKL42diyGDhkSKhSLFCuGC1fXxuWzBZG7PQ8oMmo0fet8/fXX+Xws+hfu2bMH/liwAKczXAS+N958AxMmTED7a9ph5oyZOHnylG0fPWY03hg3zvrw6dOmW8CUK324Ip2aloqB9wzE8RPHcPrMaVN8Wh3KPGNmLs8Pex4vvPACDuw/iNWr16BNm7ZYtGAZut1yoy0mcoD63pl3QRdsIz96xQbQXCmn+41p81MxoGcLqxu/Pfur+eHq0ftmlIyLs/fPn9u3I65MGTN/73LD9TbgZXCe9/a/idfavYtLj/7LfKt/PaAv2k3+1h6BrnCWAfidC8u5pXD9dQm4fOki1n2/0pkXchDHb00CM4Emc+hnOhdpfbbZ4LTpd02t30wdk4rGLzjIzDTyfbjhXxsckNBElQNSZp+uFws0HcJRI7D+0zWh37JGDzQJxzqsXynvrXPnpAKl7k5Hxoa4vEGw/CsBaPVEa6z8dIUNQlsPb2PpWDN4tSsumuM838wtDjCa+MRV7po1gHbd25tKYPlHLnjLNY+1x+IXlyCx/QaDRAVufskWjzm4rPzrc2HUYEIjQh4qBmnqqmAlVAAKAin6rwAWoR7/zvX/FhWm3GzHXX5wEar/t1YYWVi+92g6u2BJZyS1X58vurHgG+8n9RzBFOEVodIEPILxeAwr7juJcp+2tGciiJpw+BHcXWmiRUKU+pFQNOvZdXj4jY0GOxmYxUAH5+ECycyn3g4kCgpKEcn8kTLS+im7ct4ft9VEAuJQA0ewCKfxl+2Voo7/C4T5sEygzoeJanfKS4FJ/mY5KJqz8k9qRT8Ii9KoPNT9pfRTyp1uMDZ8Evl1VF4qrfxWUBnuE/S9G59b1GdBRPanvLZ8TvJ/+dT0zZp9f4o8RwCV+cWao0jU3Bd5X6kaFchFvjr5m+fxGbJzAvNU33+i/pdyRL856eRkU/4WNfnjt1RyUgTKb6EfdVlQT5GfKcTl/1S8st0qsMr4oE+Qz8G8gs7vws4LzhBGKvbVdKynfrAVmWOLAfHenJT6oIxpZF0n2NNxV/KP6DMjTnYFUsWQ1Me5CuY+/jbrGIPtal/8LQWjTKT17AIugjORL51IOKr9PvxUOv17yzTdVeQ8yKpn9829fbWj//yRgNVnbEoHAwy38vLaVxfyGJabTCF5H6kTdW0fJmobr0HTZ34IAvV8NH+OChJuAn7BRP4vyZvnhJMBWQgTLRGEfoeBYpVcXvBa5sOC/8v2WwTEjyahh5ZNugpbclhJZN19BwwcYn6NUzduwtH0dCz7nabH8ukRSMOioh2siwN6vQX8uAu4dlYndO7cATXiq6NuvTpYvHih+ZL+YtJkC6b31FNPYcyY0dhUe6vBvhrFrzLxy8WLFxAXV8rGfFQoblxH8qPC50u9NRo26YrNGylBV35VQlLza7FhDUcF0UCpOAtO07RFsrENQrbtfx10sKoS0Ca7qbGLdRU2u3Tzkfk63wM0nF8Lm1vuCqF18qZGWFs+LS/YSnDLlhubYVWFdS4wEWElr1EOaLqwsc2VuajKsczuN/bjrp/usDTM+eYrnD1QHMm9m9jcecnYVWjxVBI6dehkJslXVa6MzMyzZolDX9ib0zajV69eNqc/9NdfBv7WrV+P1NRUPPfccxY4heCPHIlQkd+cZ7Vs2dLYz7+qDcag3x40hancXhEQktfwGI7TqDykZQkXqbkYThNqqiX5Yfq5wEs4SXBJV2jHTxxH0WJFDDQyijMXjEuXjkPqJ4NQttswlJ59Lybn3OmKTAs9wUJGo8drIu2N3S4vpVSUVb/UyhLoapFCfbGUo+qjAn+vHV5piUUvrcqrClzoYS2ZnYwVrdbmKc9ZbhIAS+VeCWi0pA7SEna4ffI2IDej7OcFLZnO40DtC9Wws+h+dz/2/28Gx8htqVyPBm5XrH6wbnWiN4IcjDcpJFt3Ek7ctcgEWCWCoLmc9+zasROlSpZ0c9G3GiHr/mU2JmV5fnn9V5aGAr/8PCeX9vpUgOw/uN/MolihOdmSuowTCRJkFhArBsFT3avr2n7KXtmoOSnIOusicm7b/qc5QKdUmIN/KhJ5bKHCsVZhOAHKCtSPRYoUtYkoQSIj1HKQyYpH8skJAc9T5GaCQA5cBQQ5MBZE1OSQD8gBLhWVvI98KHIgLMAoVYrUMFJCCloyU68EbxTZWhNaH4gQSmnCLsWi3gMCPwKSfCaZsfJadq/LDpgqTXweM80WUPQCSfC6fzN//v8BFP3nk1LRV2Pymv9HoEhgE6iurmQSTZBIIMY/PoOiqTKtLD92WuzMzmZmWrRPypYJHWT6zHOII9lxEzCw/pjJdM5FM8evWaeOgbJp06e5+hkTY2W7MXWTHbdpcxqatmqBZ2KfsIo96MiT5iOxUHQMOtFnWG4u0k+esmcgRGQHWSautJ2rekR1Bx3ThmVzyZWN8pqdnIIUyUek7+MzNMn3fBf6wMWAIpWBASQxkKUyLxRj+yKVr775OvNSdU/1RnXM4HZBgidntsm6yOuH/hCD+0qlqHT4SjXmkQJlsB2zfAjr2WYNBJ85Y50Mn12g1HwwEpidP4+omEJhGxBAVLuzhYMIk27L28CPKuGzBWCSus+r7zLl9c179dw+ZKSPNftEBhQK4CIXSGQi7Qcmkb9JA4GBKtAHjwJ6KBhldTRUj0WYZPvqTgvAoGAsAczy3RxY2QQqSAHF0CQ6OM/3g2nj1yDAS+Q4+G/KzbxKER5qCkoCTQ+Oh3UpCCBkwUMifYNyg0ykvaAyvr9DXVPptecKoF6+Onvpkr0TCOYUHZwLWfSfyLbH95BU6IrEzLyW6woOhKQ+k0NgixAf9PdUC6pvN2hLIE7z/aBvZjpDkB/UvVCBe9lFqGcflWPKx0LIynZA8cDBg8hg1PijRw00cZWaCx/MFr5oSxQvhvJlK+Bidg62bv0TucNfQO7o0ShStCgO/HUQ94/7OYQNXXvNw3OJwzFu5yhMmQw0z62NOkk7MazXS+ZvkYDljRGvmVnkgv4d0enAQuAT4IE/gNUHgQ07HDRctnoJej9wG8pcrogatWth5dJlGDJkCAYH5sLNW7bETdc2wqtjnWpu0OOPY8rUby2i8uyZP9m218e9gdGvvWYw8fmhzuS5CJ0vFyyAnNpVkb3BBQchdKSSceaMGRbpmJ8ePXtixYrlGPb8MIuEyE/Xrjdi5apVOBWAw3+/9W+MHj3KHHRv3rwFRw5TEhEAxTfewE8zfrLrsV/tf/vtWLJ4MV4Y/kLof/Gfd/3TTFz63tHP/FteyLmA8VPfx4Ab7jCV4U0332SDSa6Sd+58La696lrk1IhCpy7tMWjQIHz33bf4oeZ3zhyQvqx7OYdRxbuetd+TdgzAnTsm46Znb7Y+o3yZ0jaeadmylQUCa9OmDbb++actqnz83X8xZ+p8TJv+I/YfPIjGTZrYwLXV5G/xIID/RjRKGm2fB9Aw9xCOpAdObgQKBJWoIIoGmsxsgI23bHGTUU4sjgPNZidj3TNr0XB0I9ePm7sNF0gl5d0Um9O1/qa17Vv28jLUa78VJTr/0yKK6z2U9t6mPHMX3VPBORnss1c6Mr6PQ+I7TW1Rbd3otXkRZPk8gSqm7XNt7Zp8h/ObbXPlyJWhCqVfpymYuqZ/HhCIA1o/2tra5arvV9mAuP2j7XBm/vsGlAh9crsOx8KqS9Hiz6You2iMwUMCvIW3/IF2M68PVW00Z6ZfRPmxoykz/5cZOZNJQEQFIb8JeXIHzkTNLxqH5tRSukm5R6jIz4IfO6N7r5mhibMiRhMS9ccU88M4IesRa39TBvULzZ6pgCDUFEAjZGL6eZ6UbGef2YgCdBM0qo2ZZF86HO1AskwRA5VafCUXBIbXUjr9ADEKHqPqJfUcf19CKSSiJmJwEbuxNLyG1H++kpDHC+AxjYKLup4gna+KFMRUHvtqRQFFV02yQtgrBSiPlW9CmSjLl6L8LCoNgnYyTeZxUiH6Zsq6D+9JiChfkPzNPJOakVCQ+/zgN7qO70tSQWCkUtTxymsBUD+vuI2/fb+Q2ekBeKFDfUbJ5IRSZs/65mST8I/HaL+viJPoi9/ymUgVo0zYZOLLbZwQEhRKEUOTZ+5nP6eJJgOySFnnMig0rQzPdwWbdz2+fhQogNeXf0SBQT/Aia9i5OOTMfF88RVeV7BS8CoSmvlCN+6jeR/vxftSpC41o9KZVzB/93vIvKALAT2rDw19SCA2JTWSlJEyTYxUFAoayISc4FbnqGy9vjK0CuY2AT+ZGHKbD/d8v4mCqTxmIVwQD18FKtgZmMeGAFfqI/breoZIhajUi8o/HybyfwOKWUCpoB5r/9kgmIqZPTMyM/0rcqcncbIIz96FGTGah0gdye+Mw/R5kdcmzI8id8jeVOdLncjf+p+ZILv2aMTX62D+s4sXLYaWLVogPj4ev87/BT9Oewd1Wv4DO1bNDzIuKGhCTIE5ts1ooPW81ljRbwUmlZ2I+fPn4l//GoTlK5Zh1s8/Y8/evaae49y7YcMGmD9/vgGu33771d5n+/dwPFUcV1XvZe/eA3vmWKEmJN3lAoFunoCrGzyE7VsIN5lutzpXq25j7Io5RMl9HnQtFo06VatgR/pB1C1THX9etc+ypcbWyja3tQXE5ltcVjE7WKc3AO3ONMfSxmtcW1PQJT+QB+ul/PkRKMYBDTdfbc8kf8ccP3Pc9kSVwe46zYGOr7ax+3KMTSu/nz6ch1seutHiYFBUxsAvdWrXQWpqGgbcMQCzZ8825VrJwPdj+ukMMwunYpB+KD/77DODglR8cm5E5SLn/QriS+Ea83r8Bx/jkYfutXM4luMcgbyJptD0h0hzao5/ONZjHvOevM5tX2Tg6/4uiEufn6vgw1YbkJGRbmPKtLRUm6tzQfnkyRMmkrtu8S0YuWBE3hgnMj4Q38/yd8gqugfovqwTZrVc4MCb+g6NpZjH/FOfof5YYtTiQOcn2uKPZ5ehYpfDKN+iI1JbbUPzlESrO6uqrc9TVMuPo77ZD2oBRFGbBTLlI1FgUBCSVY3Qsgb9cjbAhnZbHLQkXKS/XPYRfC72r+zH6P48FkiuscZ8FHPxk76tafa87NECNneipQnrCrkcLTsZGOf8uXPGaQoXLmTglkKjn66ejf7HeqPA1K+/zm3evDmWLl2CU+mnzJElYRwLg3Jbi8Rz9qyRYU742rZti5IlSpqJMe3krSuiyuT0aXOMzgEnwSOVivwo8AYrs/OH5VSE3C4TUEWONR9WAlKBfwSeJ/UUC0EwUZCR1yL04HdhmtwpmEKguJLvNoFGPpeUQYJJ6s4EOHxzMx/gyFTSV4YJHgrQ/S0YQ+D/TDCR1xOwkvkR72+u70AolBeUJiomxhRnl3Ncj53PRFOJloqooDPZ9UGo0mawzjMf16mR35FRnsN7egeGii8PPAhoXGIky0BNqTLmfTlh5J8zpT9tpmcsf3Y0BC/HT5wA1UVUrPB8lRFXISh/pl/E9tc4MzhOmrt3727+F3r36WO+FGjevHTlMpS9qhLStm7Bl59NxjPPPI7GjRLQ9fobcOLoMZQuWcocim7dssV8K9I3A+sBo0ezXjICKxWKhB1Wz6KjQ7N+AjOqGqWIskBEgZNZwQqDgTRPD0CGqV0DQCfAGpqVKlBJYC5qIIZSep4bRCI+eviwwQvWcwU5EnxTWcqcWPU1JjrKYIBMnJlfPuTKB5M8pax89bGzlskyAVQ+BV1wLYuO68Gi0J8kA1lkufPluF/p8hW+WhBQe2EaeTzvXbRIUWfy/H/6RCjm8kN1AiT2H4GZ+v8FnEUqCgV2r+Qv1FchFi4ca2a1F4PgKpEKQz94SfgIXprZz/nbIx/Tfx7fX6Gv8uM5PkS9Up8Q9kGe2TWfUX2r/R/40QyVuIFqVYrc8P5X6nd8tWIAxKWutjoXBATyA8rwuidPnHCm/hyCBa4QCKL5QjK/iowsl50Vqsu5esn3DAcQbAMEivSLwkEH2wbfT/ywv+CiF5XcbLeChHYvL7CMPX+Q3nz77CpB/eEL9MIFW/Ciov5cVpapoPlnJrAnT4L1gJDp/PlzpsavzOBOhWNx9MgxpJ9Mx8XBg1Hig/etnz92/LiBmKGvf2kT3I9GDMRjIz7F+yPuw2ujXsGSnHZo330phrV42ZnTBD46b3hpISoVWGju1v4J4D+0hKhUCRMmjEOvntwCtOuWjNSDp1DoUKbl0++//mYDKJrptIqPx0+rfkeLFp3t2NLlyts7gD4UZ85wM6+x494wUEiF4tDnXBAVc1tAX7iXc8Go1/yMHj0a499/31ai+WHk59v69LZ8f3bwYAx+ZrBtZ+AVAsCNmzaierXqFgWwd5/elg+0bli6ZKkdN+a11yw68+G/Dtm7e9HixejXv5+9I0aOGImnn3rKjut/e3+sWrManbp0CkHxB29/gNvu6G3v+3GfLcDbw283x+A1atTCqZMZpoJkfaEJ9aZNG23cwrIe+9soZ2aYCjxT+1kzaWLd58o3/55650m8cvdL5juJEaD37t1n76iM02cwZOhQHDp8CIsWL8GmTamoWKmyDVBnn57hJvEcVDKgAl9RXORNAlIPAgkDgdaHOyB67mgLLFKhYy/nJ9qC/zgYvb5lSp6vrfpA/c8bWf3ffd+Oaxw6NgAAIABJREFUPBMoDqUCCFFnah3L923jt4WTthbPNcfqD9bYZLxB6wbWzrd9uw2JdyW6dxYjnxctiuXjl7vBr2+WyUlK3nwtz4RTq/FSrAhECohxEGsNORiEy7KL22OBDk+2t3svm7XC7tnpro5YMG0hCsc6cNbwxlttvxYMus1pblCKPkUfxgQb2BLEHQyoRCI2GLjqgl/NzyL9GApw8XqElPxesKAzJnR6CL/2P4KEKYmhzz0CKJ7P6xIGCUoKUhFGKVgI/+c9CAp5Xd6H3wr2QQUit7154Fm8WfUZA0yKDs1ylt/AEi+loewrxcxU26AyoYsf5CGYp9e7e2sIE5mlBF26t/Wn+ZytOYAnhZy+mXflURYxOISCOGpFI1+QflASHieAJlAmFaLuI8B5pftqG68tyCvVoh/dWaCS34J7SregnHwSSk2oiMxXAnu6L5WqnPjwXPm7VPpVPq5aRodKRP72r6m0cZt8LyrQDOuA0qX08Frc74NK+Wi8lBP4UPTVYhJayYRZMI8wiJNEmTgSBHKi5wo9D8pJ0cbjCQjZBhXJk8eyDlGVLKtKwT0eq8ifCsrC8wjqBKd0P+7n8bwv08M0yoejgqnwHMEwQTRfiRgk3b58v1yCX3wOP7CMggcIpPlKRN8UmufJdNiHkAIrSov6H+Yj+3b5V9R2LthItclt7EP5/FIR+ibMehYffirPfNVfpFpR8EBAUKDSF9vx2vRnSSUnj1dckmDBJiwbHyD6easy1/MLOuj4nYG6kPkrE3bBXOWFVKcy4RYU4f4TB4IozceBYoEPRl6bQDF0/qhM44UCyZ/s/QkiCSUJ73hK6HfRy8xisYCZP3Nb8JKwZ5Tcnv9L6iXlo6gkj6mB5h1vNZiY0LChvdM436FgiZBj7YYN2J7CTJYs0/GHRq07IG33IldF7wOaVwYWHABu3twd586eQZ/et6F165Y4k5mBZ555Co8/MQjjx483/80pKSmmuONY4udFC9Gkdh2cPp2BPYeOAWcXoFHi3UhLYeNiOgVJRX0UnMU5Iq5es6mp8bYc2wMcoW/H6Dwz5gAKNkcTrKkaBPHIAZrvTMKaehvy2CvLl+WmgExZQMJOWjdcwpZrt7tH1wJB4Fuv5Qrnd3ltt03WhyR8UBepTf5EhwOtw/fv0n6r3RiAkGkP0KJ/Y+M8ixctsTl6o4YNUbIk3VldsnHm+fNZWLd2HcqXr2CBVTifp5Lwjz9+t3EaYSDH5xK9MB85dic/4pj9ky++NZ/DW4a5cRStRTgPF6egxSv/pzJSgVpmzZqFTp062XjhocGjTanO8UHFOz7Cka8fQsdXF2DDhrVmycLxHK1Q9v022fpy+rwNg5OrDbHPULsScGaRMd/YZ7Bv5bFSWitv1b/64yJVXfX3Uj+6l3DeQksO0HSlszhZz/KQApIbBIa5jWYuE4K+Uz4w9U6IA2pP2IGdQ+u4tPH6avNsWoKNAJpdbIR1RdLy3IoqLayShInNgWJxmWYezvLg+44Ls6sGHrFy4lyaAkKOtTluZf3NPHPaxtcm7iscY/P233//3eoB+UmB76dOzWWl4aR+48YU82HHgb1gHysGQRArCgfarDy8CSspKwEbM/93IcCzrCJR/iqwQKrMaxEq6Jv55yu7eG8LUx6Ys0lJyAfgfVkxzSQ1Ksoejt8CH3wwwUlKdenTUZCHsErmOLbCr6AMCuQg/2XBBDmccEdENg0n2YHJcr6+3gN6vL4akcwV1Ug0oReQk0rRV6AZrCnogKfvrywSGuQDIkxMgQLmu1DuG32A4wPPSBPZyHfW/wKKPlzlufkUYwr8EaigqFIydRyjhZ8/bwo2Vr7DR46YCoT0u0bNmvbN68aVKW0m075CkKCBDve5YsEy7tmzp3X2XIHgytHAgQPdpGXZMlzMvYyralXHL7//iveT38ZzqUNxMSsbt/W6FTWrxeMCoXd6Bvbu2YMzp8+YMpJ1qVr1aihewgVzoOxd0JrXpYkmAZcUepmnz1jdM2gRRX+gDtTaH4OKFCiY54suqCumFAyUUgYM5TsxiPCsbQSaVHeqjbANss6q3gtIG/wKoExkeVCdaCbPnjmv1aXAPJX1y4dNocm956NT7UpmuX7QE+aTqfgCv3tWB5QeAsXzAZCUn0VVsKBuMB9N2Rn4clR75DXNHDmAqZH10v+dz+w5qPt5+2meftkFzfHNpf1o3Tw4whejysTKKsJMOLLtyX8kzwnbaeAnUOXiQ9awndDsPDAp9++vtF9JfemfK0VgPpNkP+Kz90wyeffTauUU9Huh4jAoR/VvbKPh8/oRnoPyU6ATv+374DGfS4agXoSqz5wcA10EG/KnS5DN9wYHhQSK502hfsGAivptAqdwwahwYRt8UEXI9wr/1C74HqCLHqnYpUSU2bneCT5QzA8Vqeq9aC4/HFDMwpnMs87U+dw520a/ivTlmsNQzkFk6aLFiqJS5cooVswFjMlIP23PwH7i7GODbP6yZNjzeHP0a9iDeEx4Oc/8+OZXXsVVubXx6Qj6Ucw1hSS/fdjuK5anDXsBVW6shdmzOYNwnxWrFyEnu2Dod5Dbhr14P/7735no17cv3n/PBQv5ZspUHNq6Bb3vvdegIz+vv/Emxo59HUOHPochzzqgWCouzr2768TjwoY020Yfioyk/P3334fmzpO/nmwLYPLHyOO6de+G9evW4+mnn8bgwQ4yEipycMdof4ryTJg4eswYzP15Lq5p397GGz/NnGmLId27dQ+P69mrp1k73P/Ig/YO4OIS3wmsQ7SKePfo23io1CM28G/f/hpknjmH/fsP4syZ07boxG/2Ny8OGWoBJ+MfAvqc7Y/09FP4JXceehbrhd69e+OHH34wP48vnX4Jt2ztavWK4xqqHg8dOoyNmzahSSJNhqOxfkOKBW1hHSQs5jNxUExLgpUPL7FJQufXuyEquqBZXXAAlp113pTXhWLo9uGSrfqm9QscrQNoOrkJLly8hMKFi2DdA2tQ/93Gdsy2V4PBIAeCnORXAhp2dYA09b+b3OSYkEr+2ooDSUNcpO1NP6YioWcjvLe0PO5N2oPd3+/Jm8cdAJLfaoa1b61zExBfzSN1CwfOWnnnQFlqHIFFFq78+XAfJ6r8BAP2zs90wB8zFqHdTW2w4pfFIHjp0P0apMydac6+CezqdL8fly/n4uicd9AJCww8EfAoQjDBF1fOT6SXC+eJ9OkUGYCDvwWTCPYmzH0Et03siR9Kz8D4CY8ZTOJ2XkvqPJmw8p5Ut0X6FCREoupQCkFG6mbAFfngI3iSiSxBE3+PGDUSI4a/HAK7C/9aj7ve3WZ+NGeQJjAfPafsoYlnNFC4VxaaY42lU34JeS9+BO5kmitA6ANAa7uojCTUQToYQXouYnDKnlfRl5mf/F+m0QJnkVGVI68rpaKvXlQa1Q8J2PnQUL4T+c3n4jF+MBjtd1UpNlSdqiykcPRNlOVfUipH35zZzy9dU+kjEPYVjTLLlnm7b9KtusR0+JGhBaJlNs300ZdnPj6iSZvM0agcIufgRzEoeAz/Z11Q5GZOBuVjVcCM+7mdsEwmvWzzhIlSN7INCg5KXSPYz2/CQl8Vx37EsRY3IdUEVOobXo9gjv4YNflWW1dmCsT5JsqCiAKDup6vhuP5SquUdjpe3wJfruK7ib3iW3AbrycTcE3CtV0sR79lfSsupj5Kz8G8oXm0wJ7uKbNCHx4yv+WzTMf76kU9v0CDb/osOMp9YmRSR3Gb+tlIE2buI/iQOor3WJkDJEa7PMjIARpFA3xNM3KzIKaC+PB8ppn3Yt7sAZJbd3dz/Z3z3H0V9ZnpogGBrqNnlLlyaMIrCauX+cWiA/jIiX20UyzKfDojeKHwuvw3W+BNMkYmzJfSiopKbqnjHN1ud/0ANGrU0MAeLdBWr17lwFh0NJbOo52AgKIqYGBqzcv1AobeBIz9A2i/uROWdFiA23f1R9cbb0BsbAxu6XGTRXZmEBF+pk+fbu/SXX/uBJKLA2ud1LPCVcVsTrhvF23QeR82XN8WXxVWhR0HVKwDHAkaDPOL6ZHfPD9COxckCZQqAU12O/PejQ3SUGxSJs7eXTzPfFZ1PRqoNTPeAhJuGJCapzZmstiOfQjN2wdArOlqFzlYc9uVH25A20ea2hz5w01X4Zo9S/Dw63db0BMyHwIjxsL488/tBhmpDE1Pz0DLFq3MmnDS5K9Qv349G8sxMArHUDyOPg/pI5tCAI7rOW5q+9YR/HSXE9/w/rRG5TiKv1evXm3WrjyXcwCaTnfp0sWue/ToUSxduhT333+/wUkuJB+ZMQLXvfA91q5djaLFYrHshy8MIDKAW/E+/8EPr87LA24sIn/hhpkrv5UsWvbVzLNgMfXauS3x+8OrXBGrugvUM//5x/N4XfYPAv1xQJX2B3Dw++BgLiQ8DDT7szHWNdkU+rRke22yzPlJTOm82fV17N95GvtH+YPVArD6IKaP+1mecp+jPl2LNgKQUquqD+e5VOp2AgZET8LOrh/YPPa+WbXsHWwA9vlcJL92EP17TcVdZW63+UytWjVt3MwgiORy3Hb8+DFzPcTypuXTt68PQ4G9u3blkjpTdVCzZg38/PMcG0yTMnMQL3kqgQ4LlL9ZgTSRY2KkFoyPr2kTMVYG+sbjRIzXoiSVkwBSbKnzfBWgIIYftVPKQ5lI8xiey3QIMrLCGeAJFFNUjRHI2eSRgQYCoCjH/QbpAlgoEOL7YTMI6E+kgxePVEohyAnUT76iyIKRECoFk2/fzFngSbDxiibPgTkeI+nkU9jIzDXYn09F5UE9AcVIaPj/EigqP0OgGZjsMpt8ZaavBPL99bGuECoQKhIkctVCJrVFihU1NVBskdgQLvPFR2kzOzV2IKy4rA9U1HJiyU6LcmwCifm//YpipUvi2Mnj5vuzRvV4VKlUGW1atkLxIkVx6WIODh44YECC9ZX1lCaJZcuVRZPERIv6XLCAix7OxiJ/boTU1hazsnAhy/kUtXqQm2tRSaWwMHha0EFBfsxMNzC1NfgUE+NMnXku/4LAL6pzBIqqP/KXxefn8fxmHWea+FHb4T6Wd6gyu0SFlkufgcogkIaNr3JyzMQ2spwEvvk8aleKcC3ALnDGMlNbFQiVObI96yUXmVjp8aGe5Ung01Hg0Dc/9oPfaLx3pe/I+h/CO6uDlwwohtDIi/SrOhlpru+3YQWYUfkFmR0mI3yuoHxDQBccEQLFiGjKuk4IgIMgKD54lCLUh8RXWjjIr8oMbqygK0Hd0zUEFKUeNPNfr/765cx7CSgqr0LgG/Rp8sep57lSWsJyVORrRmvmgkJWFnbt3GnwnitcVhcZ+TrwociBxsVA4awgTryPFoxYN7mQxeNY//l+4nvIRV52dT46cIFhZs8BROc1pCT1+6VwwSbsw3JBk3m6WGC+sM2dSs+woBzWdgoXNsUigeK581lmnmy+IGOibTWvaNFiFsSMq7dPHnzMBg2jXgcyX3oxXAmWv96xU19F6lY3WOTEuEbrvRhywwvOV2yUA9UPPP+i7acvPsKw4aWAWXWB4ceAqxrWxoQPfw/BoN9Ohr74IGbM/AJHD5VCqZKl8MXEiQbt9Fm8ZEn4m5DxsUGPY+iQ5/Dcsw4Ask8sXreMRYveucH5QqSikJGea9WsibRUefh3V1y8eLGpvfmh76Efpv1gZfLT11+jbtNm4X0Z8Zkr/fzQhHrilFdQrnhTzJ87LwSI3PfnunWo28yd98ijj+KHH77HiNdG2Xtj48aNmHN5Ju6qcA+Sk5PN5JjbZ1Wagf6Zd+LokeMGGlmnYmMLmzkNYWZycjM8tuEh3Jk1EJPwBQZG3YMvHp+I0fPGYMWKFXbch098gEffeRD79u218uKg6dix40hKamp9OgPCtG7T1sx9GPyG7zAq6Hkc2wnr9ZmzDsjbmKQQF1EvG0ykb87cJV8ibU+CG3wGZkgCSkkTGuNizmWk3ZlmE4DGE5th0+vrUP/pRtj6dJqd0+jTxkh7InDArjmTHHPzt8wTOfBNB5oOT7L2NXxRXTyfvN7q1Nb3t9nAuNk9LpqiPzaIKhCFlaNW2WC21YCWWPlR4A/RhwYsFKmKOFn3J9GcQ8lEh4Aswc2OCXmkMiREKVvpuEVD5oo4TWuoGCTMoRkxvxXkRFCJ8Iamx3uP17C0t8IKA08CfTJ3poKM0Iqw8snv38GU3v3wff8sdJpS1SI+ExIREBIQESwKynEALWDHbVLnUQnJPyoheO7wCaOx4OGOpnzjcfSZyAjeApNc2ZfqUaCOz39h+GG0HHXYjt25oU4Y8NPKi1kUTAQKd3HqS/kBlOpRwItAjPdi/vgmuIqGrHS745LQAI1wAvtxENtxFrkG8phHSpvyV7BQ5uIKaOL7UvTVhtzPPOQ2Pyq0D2SlOJRJuA9ClUe+mbEUgDIx5rUFPn2/j7yO4CefU/4t1cnIbJv1gNd31dX5luQ+plv5qXIUaJQ/Rfmz1LkC0KzHTIsgpw9AeWxGeuCDVFAoDmiEVKStCNo8t0uRogmoYJmUfDxG5wvyEyjR1xU/WjjgBJdQ0Xcxp3ZZA2j2WQ+sG/aTW2ygSk/KG2aJzKV5PSn2eB2p/HxIx2OkZBMUUx+gTOd9FRmZ25R+H5SpnxDw8s/1z9F2Ke8i7+WrJHktKXPY96if0sQ6fPN4+3h+EHDX+ip++NwECb45N5+Hee6DWD9t/r2kONZ+32SaxwkCKN99BaSvlPTLXs+vbWuzgEaxeepx9fV+voZwMYCMPsQM0ta45A0molize2ZeMC+Vb0agTvTzOFu296yMOlDUhDco5yIW81+qD80kmsepU4sw22Y6suUsTnRdK1QCiGoMPFhUU/JXEuEstOrc18aFDzxwPxb88YeNC9Yukb07M8XrWJlG5+nEFHhd67kqcOLzq0HtReHCMejUsQNq166B2nXi8cQT/zJ+MWDAAAOKFLRsTWUwuaCgS5VDXEyMvT8psOI4cd2qL4KKpYam+wfO+Ao3B7Kdg8uExPpITdnhImzHAs2uSjBGwndxXOky2FDWLTQmHkhASutUe5TEDQlIaZ9q9bHFumZYXX1dnhoxGkhckmC+7pbUXpHX/vz3dLA4WPvHHdg5vI4DVqofskToAtz0ZCfkXnLirezsC2jUKMHGEJx733TTTThx4iSWLl1mVh+cf9PatFHDBPu/fIVy2LFju43RyXs4J6fKkXCQge84T+dYjYpD5hvn8Vu2bDHx2fO3j8TdI/rbeRzXM4AKx/kcX1FtSJEaj2U+1atXz5gA7xk3a6D5WpabkRtuuw3TX5/nni2oOl0fbY/lc2YhY0qcq8LlgCq9DqDGNd2w9JkU29bhk2ZYNCjIU6kM1QYJ6JhHUibKEl8wOPCXaPVL8JZ9M48jnOQ9awD1XquFbbfscuUjAS6rtYKAy/pf/aZcXei6siJRM2E69T5hWfN+bB7i7zyex/iR5bmffV1V4L7WzmUL37NnevwbV/80wPKy3RMf4dI7ibadC60n7llpLotoSk6XUgSKzo1hDk6cOI5Tp05iSo/p6DejF9K/ehgFli1enEsFIk2S1q9fh3Xr1obBE3yTWU7SSIlN2kiTm23brFHTvwArIGFg6dJljWYTJpJgs9GxMvKPIJAkmh9e1xRhBQqEAVoIeXgdTdoFFHkePwrkIpUTt0n1qGuZw8iCUTbA98GGot06P0Tu44NEKVUEFPJBxsC/WJBwd7LMKX34aIFBnTrMVx0qD/3tbKS+D0WBRl6XCktNgGVamhOApCsquDyFpGCWnlFKF1/xEmbAFf75XwrF/wUUeUkHli6FME0wViaWDADECZ8C6Vh5Ei4wnItNzIpbPaDqw5RrFy5Y50H1qlY4KENnh8P8oGqRzlmnfPctzl3IwtnzZ820slWLlkgiKKxQEZkZpw0G7t+3z/ygMby8C/YSZRFZ2WDq16tndYcAkcGGeF/+H12okKkb6TeAwFEQxcCtQTsHABgwhgpFgTxlbwjsAsAo33zKDx8oMj18TralchUqIJtRsYoUwcXsbGtrguo8h2Uqk30Bapoo0owuBHYBUDSVWBBkxcrIB+JeHfbVj5FKRV6TKjKBLwIWAUiCKEKj6KhCofpPMNPqcgB8pEIUeNO1wvbq+Vi8Yj2NVOEFZZAHGQlznToxMvgKIZFvgnsllaAUnPn6CNdhOUDM4FSXXFTkUJl3JTPsKwQzsT7HoglfMjVmJJzkPcKFEh/K5jXmUJn6NzVjUJ5hAKAgarfaXj6g6ClcI4GitW+pEa+g0mZ/FPadQboiAa+vXuUh8snJOn2UflNZb+TGIvDraYs/OTnIyXUuM/i/oCJ/s+7zj6bOMpNk/8HBhxYluL944EaDdU7KSH5bHVQgoeD5Q/+UAopma5+LbAsU4fpymrseOXIUWReyUTg2FocPH0H66dMGFM1vKAPtEOKbb9/CtsDAohh2/tlQiTH0vAODd4/81ibhH790u/1+/BXn25BKLU6A6Qi5/5SpeH7bcLveKw++7AYbQSS2o+8Ab738Aqo1/wofv7DPzr2hx4OIj6+ByyiIbRsP4Oe5c1Gk6B4ktyiIJj1rYsy9J82Rxu39+qFW2TI2mPv2888RX6sWKjZJdAO8ffsQX706qlevZnlPfzXsf/nebd2qlZUX/RVmFDiAWJxHdIkq6NapC+KKVDNl+MH9s1G9Zg/Lb/rGZRnRtwr75759+6FOndrYtXMXJk2ebANJltk+C4py0OoGoWfPjh1RLz4eCxYuxOIFC9Drlk5ANrDiWIYdN/atf9vK9Qcfv2sr93dcc5ctTnKwSXMLjkGY/ytWrLS016gRb+l37jbOYM3aNVi3cRUwGNg7Eoin/XgQ4fP2eXfYoHb086PQ955/4NuJ0zDgwb42qK1UqbINmqf9ON1cbXz51SQz+6lStZr10ZYvrA/nzpkJfFRMYWcunpuL1C6r0HJ5B9ADxZNzK2Ncp13md3PT6xvc4E/KkcAPTuPPGmPTGOfzsMFjTawubnlkExpOaIzN/Tc50PiVMwtK+Ti4hlauOWiUGSErBgelnuVX015JWD9pg6tLsUBSx0RLY8qXG22A2+yRpiBQLHCZjphdw+Z9Vnyy0g2I9ZHog785Ac8CWr7VInBREoXFXy1FlUoHcHBDVXQY2s7Uh0veXWbqysLIQvtbGHSoAPbM/Cg0O5ZfP4dqMq2NMPjGWAw1xR5B3WhKNoKBfHLsGoOU8mFHOCjQRMDFtpR9+3SDufS7WfG7bqH/Ul5LfvbkR1HXcdmWEyAjF11YwGz4k6Nx/h3gwXsG4Kt/TcaSpHZhxGdCUZng6nxGpGa0ROtRnlqLkf+Zac9D0+dLBwIfY1INBZOBiq0Pm0pTvgcF+GRuzUkTgajUgzLpFUSj+k6m0rwvt19AR5RFaWzBmhCG8TqCrzzON53WtX1TX+4XzNR+RY0WpPMDoQi0+eBRilKeL6gn5STvxckLP0yXIKQP7gQ99az8LnfLS8ia+dzfomELrAo8sj5owilVJfNOzyCwyHsrPwRH5XdRwVe4nccpQrgAKBUxUcjBpePR1sbisccBcPm40oSPk0ZyD67vyCyOk062X5kb81iCRirn+D+BIBWKkRNdKlmkhuO31CycsFYFWsy4Fasfm+5cMahP4ISX9/FFXGrbUttpwupDPf9/XYv38V3eMa0CpVRBqt/gtwRo8vvoK//4v0y7eW0pF/17RsJMTcplBi44qDYlhSbT4asNpd4R72HaBFR0Dz2/8kVl56sL/fT7wJVly7KSEozpUbkob/xo2rymlIq8nyAQz5cyUXxMafXvLfjAbX6EZ4/phSaXdYDE2K42tlhzaqZ7/wmKUKVIwMWgKlIoCiyGUZpdr+IyVJL54EY8l2k+qxdSJlC4ahCMxcvIwsXtvZ4XPUZqRdmUKwP0gpEU1qejLtxu8w4d0bVrV1Opbf/zT+xMpfu1yEobZAxVk/x0AirEA3d0BFZ+eg2Wl1/sHikIatZ6dhMMH/4Cuv/SDwOO9zKLiP+PsveArrLK3v+fkIQECB2kK70lQOhV6aKIvSuMjbGNddQRBQEBG4MzjjqOvRcUCyhVRAHpNYHQe5MWpBggIQn5r2ef87z3JMP3N+t/18q6ufe+5fT3nM959t7LFi0F+qYAc0iZU9C2451YvfxV1Kp3A/bv+dx3VDZwNiQRYDUqlpMzebY/M/sG6l5QDVWqVMWa7Zvs5xpHKxs021R5BzoUus2+lY0z0G5LG6xqkGnqNutDCuql57sCOyUAPY91R35BHhZVW2FziC7b29pcecX7a4FxvmiYVynyeA2NO42B9jelghZ4d91xJ7744gvcfPMt2LRpM/a+OwQXPb/QYB6tNTgfJlyk8jA7+wi6dO7qA5oyhkS+Begl4OW8vG3btthy42Zsu2O7bTJz/c61atIHF6Hq8K2mWmS+md/z32+Ctdcut7k6z8sZloDNNyyz3zjX4zX5fnTGC7ZZJLcif77vz3jzPx/gqacfxQsj/2l9aNAtvYwZLHg7I2YezjGV1UAxaTXgrnvfxbpur6Diogk40ukRmysuf2pD5NazxxvpWHBFRgzIsewEFmWtoebq2br1Ze9XMb1XKjKucxvE9r02AaQePgC03ZWG1RWzYlBRGy6CgYHA1cYGPqLkT5FpKKk+VVfz5u7RmMDnENt4GtBo8FZsK2iMAQkzbc3B+Qu3TulmZuXte3Hqj5M296N1zXnnVY+UopxPcV5Pi05u0hP+0k/lD4/OsrngkF9uwCdPfIW4/Xv3FrGiOdGfNm0q2rZNt0YxadIkmygTIrKwCR21uGPFUq1IMyYuILgQpurk8OEj1ojZeHgeE0awKP+FXCRKQSeowAUAARPTIKhoAVzop65cOVsY8CUIx2vJLJTX4Gc54qdCkQo/mR5r0S5QQoVOsZdMoGWGWhIUFj/63J/8NRjlWEDRJpL+WiEFHhsmAAAgAElEQVTM03dSMYZqJH5XSOhDhaX388h8mSms96EYKaCClERwIQ6ROu7/L0jU5f4XUJSvPUEyK1eZiwcqKUEFAQ6lkWSb7YiL+UqVK9suhSIIUxnECKPMr3xqskzYNgjZeC+qC9le2C44YFAZxP8tMFDDhvh5/i9Yt36dSeGH3DrY7pMYn2DKq40bNqJ8hfIGFOkHrWxKOYOKeYwqXbECWjZvgbjCs2jauImFRs8/46AP/eXxRR9tLl/OpDZUuPI7C0hT5FR4ITALfdUpSIeAn4CPXcsrFDlws+/QJNuc43LA9YBWakX5KJTyVe2Japik0okOKAZtW0CxmElqqNQN4JGdq2jkhDzeJybvxT7Pd0IGBtUQAKNSi2XstisdrLc8SZHIIB0WSfesfaf+bHNT/7lYBPH/o9+FakopDUPFYal4ZzKvNCi/AtwGmsKIyCUApQGzEtHL7WJSHHJi4n3cKYnFVHqBqbU2KaKseN+aEVCUWXhwju7/X9Hf/UV0zXDDw8qyhEKxmMlzYJaucbKk6bvK1dq3B4pRGQbqY9VV6CsyOj6AmqHSk9dkO+YfTYKZB+ZPfVyqQbpryCtwQWHYnmX6LIDI8zgOCKpzYkxlPScupnik7xZGfvf9z9q8jxouhbr6RTGYGAFW80Br96CfAz5XCA5/23/AduS44XHk96MW5Zdm0Mw3z8jNy3WTpKRk8ztIAMX0P7NmmDNfKABGxo3F5SOeQcdrgYyv22DiqCsMMH4w8no79oaxMw2QDJo8DaAzfS0yOQnYCTzVf4T16bHDR2MF2uPAUysx5RAwZep5KFcrD7mZx5FfvRqq1DgPHV5og/MGdTK107+vL4cdmzfh4L59SD7iVll1qKZp0QoVN6zFsebcHHReS8sllcahI0csPbUuaID9u3ZEzzBOFM9v0MCez9s2clZLNbN7DpctXw4D6uzEouNpyM/LR+MmTW1s3rN7F6ru3o1DtWvjvMTfkH22HmrXrYOcP3JM2dmqbbqpIX+ZOcvuk3TEQkRa+v5o0QLlN2zA8WbN0H/AAHS/8EKzoOC41+itt1Dl3XdNrc6NIAJQvtgutm3bavOFdu3a2QT0nnvuse8OHDyA8WOed8rALsBVg6+2zU3urvL4dz75Ebfd2BNFZwvw9qSVuPv6dmb2tH37Dlzzwkqs/2SIbZK+/c67yC/g3CQJiye+gwqtCc3O2jPo5NLJqHjRzQZJ/764poGwAT1qIjmJalkg/6c3kLk3HW1ubovMJ1c7qCB44KP/pX3TGgWFRdg4ci2aPZtqPjXX3bbGJqkt/p5qgIxlbkHI/r0GbR5qg8ynM6PIypHTcCuQmMPwRvW3okq/m7D8dX8jr6Jp9UCaze3WjHX+lUwBcZ+LEM3+tnTKMjcR9kqYbg91teMXvrzIJsmdR3Wyuls2fjm6Pd0FDFu+6JWltq676BFGFYiL2tCvxxdaQIqk5k7C1HXgJUBRHDbM+MI+t732TuTm56HO93cY5FJgEsIbmgxv42zap+NGTLRJMIHjXCMvzu8g4RFVa3wJJClqtKImS63G8/kSPOP/AoIClhO33owPG99mAImTb6aJUI/3HDr4PYz4dGwEq6Qu5ARdUIxRE7cM3YDz6tZBndGlDCjuyq3vylQm5R5YXNZhamSKrGeGlH3Kn9Rz8v0neBaCPn1HICd46hSGVyEOh7EWJw0uckGmiMahmTLvJf+ErhkVp0k8NgSK8kEp5aGUfjKf4r1ZJ1oAhubESgePJVQk5A2VgFIx5iEZNXCgWLp4LgPj8DyVi8qd6Tblt1cqCkiqXGUuLb+Z/F73Emzkd6HpNdtR+J3KhscLiHa84g4seP+LmPqHQ64Yi0zjxBzk+0qLQi76BBJZ5BxmCQzYPtjEQz+HUuBI5UpwJuBFANkLSJ85yMaJlddPcfzGB4Aq5kuR5yiyNDMklWJgLRoFINHi1nWUmB9C12CKmw27goopmDUeheo8VQa/85sTkfuF0Jybz0IGs9E9tOgWaBP4cpUeU+iEFrNKb5gHP5ZEQRWUNpaBG1JiL8FWwcNQxcejxLtC0CCoqLIIy01dimkM1UrOorZ44KawHJXn0E1fCEKVrkwAjfy1luYC7ZOBlfS5fJ2N6xRrZMyd4R62gtHyERcqLFXWkU9E2aUroblAuRRX5lH0Zi+1ks9EqhaVLlM8yqRZzkFJNgXjSlZQ2EhUgJKgioxpMJU0VhUSvqe4pckgoGZmIzx03z14ftffkLPPlVGXjR2xpMtyPJn8IHr06I4xY8Zg+eI1QUWwEzOdInnsUI1xQaNB9nzbvZ1RdLJRr8E12LNjs+9U2WjUbCi2bVqCtPQ+yEraDiyN5adth9ZYvWO9g4WcCxD8sxylhKNl+1anEOTfuns3OiVwDtDycDM3F2u8E20OpNlceUPDzS55avc5QKfsNlhWMxNt97S0+fHS7t4fI49j8WcBadOb2NyJa96qlavg+9tmG3z606jrUadOXZu3S8Bz111DsXLlKhOTrfjpBwwafLe5+KHru5WrVqBz506mHmQglu0PJSLvPpYhbMN25syZFmSFis8eE+tg3vW70XlSU+S/kIIjT6XY8zXlqglYMvlD9Lzxbpt/d/q4BhbctMc2vjnXnzljro0rA67qafN+zuE++M+beGTYk2ZZ8sX4yZb/K27vY+uLn0Zy0PNjB9t1CP99e+8yJi0SsmXeti3mxiUEeLwGj5clO5uaAH8y8EL9YXjqwIuxgFbHgNbPOEe0a3pujPm9lNBWwVzkU1fp8hs0bbKbW52vLb055q60PpD6U2Os6+CjPoebKtrYkfsKdlN+VxdI/y0NGa2z3LjC9UgPoGLdYzanoVUIfVZz7sJn5bjRz6Dx6C1od8swEybRjJ6sz+IblC2Dpk2bWIyVWbNmef4Rh8mfT8ft99+MX95+Absm1kfcrOnTi6jwInHesmWzRenhpJV+iWjKJHjICTwHI07AWblsOGyIbCR9+vbF0iVLkJDgorxSPcJFBSkmzyeF5h8HMgVg4HEG0bx5mcCiVIpcMLpIMow0446TebOUWUwn0yM/APRtx1jBfBVTgPELKoAIDEJFVgBSivkC88f/l0lfCCD82KDFPU2OQ2BT4pFU7OO5wKKpGqk8g1NDGYwxoJhg38u01C4UQpFAocgFdGjGFN6U1/9fSsX/BRRlRhgBRZWfLxf9LqAYqfV8GqlikwqKdcY/BRAhkKUKiGogwWj+zjbDtubs+BvargYHObZFqWV5DPP39XffmAw3rWUqrrv2WssvlYUH9h+whX+16tWxc/cubNq8GaUSE5y/NEa2LRWHhvUboHqFSqhXu44D2cnJpp4x+TfBXoUKLkoxyxFx5kcR/CNIpM+1vDMoFe8We6HpqwEUr7giaAnVUoJXBBxx8aXMD8iRw4ftPuxjfGgwSALbFVWq6geCKiXbGL1oliZQ9JBOyjQBxbA9FwPBUix6CBjBMPke9Ka0rL9iMNkDZSnMUBQDzJY2DxbZ7+RuQDBVoFK+Afk59NF3rv4TKe6CQCEhUExIJLR06tjwZQ9lResOzJEjuBi039AkXNdQH09KLmPKl6j/lfDFKLVppI6UP0YBP/kZ9QpFgcNi9ymR8TB//9fYFZ0SjAvKs03DfJskCGbdhhBXmwQ8LlQo8nPURnw7UJ2G9zsX/FRZqywVOZvPBF5TqkX2Y02YrE17/4GhSlGBgrShpHbDcZ/PFD5fOLHgc6JccnLMHYCip/vo4cUgu0yk2U/82KShTGkihDxTUGBmrzRvzTl1EmfO5OPkqdPIPnrUTJ55T6oU3SZHinOTkJBoZfz06idsMjCy3tgoj38a/Sxq0+R31Ejry4Oe/RnfP+NWLxeNdVFquchPa77OmSZwTsJJJCc3jM4yFDg0DThVdAHqZ+3CzrQLDETyb/bfGiIn7wxa/CvFFsJUO3014iIUFhah3ovconav7Q89aeMLIWHpxHiUKZNsael7UXeszFxrQa4YVM1ZFKTg+cVP4aYaQy0ADXcmqTikaTZhHMdnTjRUJwUnOfEoa2MX5wD83hSLZZLNPJtqPl6XYykf0xxPkp5+GjsffBD1X3sNex96GJ1f/Rc2jHgGVceNxW9P/M0mq8uWLfNqwxx82uA9vFnnAwv+wnkL78cJbqtWafY3evRo8+tISwtOROlLccPG9diwYT3u/PEC/PqXRFNqpk0diDUDf8Cr0w/izovKoVy5sqhQvpzlq0uXLti6bSuu+LwK3rt4q5nZ8JmxdtYP5jOtS78LXQA0FHnzoDxTL5cpm2Jtm+P235fXNxgzrtcexJeKs83CzPkrTKmXNzM5iuYcKUjkz0y73fSjNCFYmPtogs1HtsDGMT4itCKi+t/aPdPW2lrGS5mxRZwHhZEPRK7DCC40wTwAtL+zHUonlMbiV5eg090dsezj5bZI7nZLVyx6f7Frf7wOJ6ry6+ZVkZ3f6WTtaukzy2J+oWoCzVI2ovZl92DVtCloO/AKzL1zPipedyxS4LGdN7n6Qfz63SRQ0ffcihG4aHRvexbv+/7tyFSVsOZ4QcxP3bWVvo4CpNCZuF7Wb5CFD3PvwITkx4r55JP5MI8hOKKaj98JYPE8Ks/kL4/3ZK+anHs1cpLLYTKuwuDHP7M+OHnnlQbqem2chzeb3xMpBnk8r8nrEFjxPvIFGT9yK7qOOWBO5Gm+fWRrNQch+NoLVO2SbZN6G6u9ik8KRQE8QbwQjuk7+Q4MzZf5P/PJ85nefWiOikhHdUvjDuzBSfuNf0xzyYAm+k1QjWMMFx0yEde9BR+lmBSA5PFSMApu6nz5ypTptFSN/KygKDJrZ93HJzjaI/+aui4/E/LqnsqrAKPqOwSvPDaEpDLnltowDBQjn4lSxMgHZAih2VbYfi3wTk7NmOJMMEbKFC4aZeUpqEh4RcZPoCCwQ27BFx8LMsclo5HvQS1q+Z3akGs4MTNofk4H2r19BVaN/95dhwtMpoHjjOAjj+NCuWSgEn3P99DqVPeRqi5kOIJGUv9p0S1QF5pC61gtpHUfviv/yqdUeKEps6CXIGNJ02HvL9Cen1rEa6DQvUNoqvMFd/WbzmEeVNYChcoX64FdV15FlG+dK5GdIKLOE/wJTZ1VRqHiMoSYyq9+pwu/NiXMinUfWd/yfluB9umDbFNs2mcT0OWSO7Dkj+9cm5BSVtA1zLOiPPM7iwsaFlSCMyU2mMjfqEr0cNEA5AG06Hq7rYc4v1i38G2gamPgSKjiC6Wr6jBqqCEpVqJKVnTJDqDMe1PjqKEzWnWK61MJwF+aP4KDB/fj2LHf8dPh2e5ZKPUX+wfrkn5Pd60AKnYAjjvyk96hvwlitm/+EmnpdyArg1YmThrasOkAbN9MYqgGrE5WFy1bX4IzefnmKsUCvR0/bpuSW/7Y7crPt9PW+1tiTdf1kU/jNpPTkNk4C6kbHWAiD8i8LguNP2pgG9+c+/A7tx4sAOLOYmtLFynaXn7jofn8BjZXpdWIBFprL/ewiibTnzU3K5U/jp/Aop/m4k9332XB7dq1a28uYThfpGpwwrjnkLczGQP/0s/miDSLXr0qA71797YAHZ27dMZXX31ldc7jaa16zz/m4MmrGiBx8l04OfA/1garvt8W+wc7a5KyX15lz8lTdy3G70eyMXXyNNz34L2mDp01eR5uTJ6IU1e8hx++nw36T+4+YCB+nDUfdbzf4sKcBPS6vAvmfufNvVPo7nIFVqIDLhnYAzP/uiCm/lYgFs5dBF6lZqbP2A/9eMiqk1m4L8OK6cecWwttgLDaeQ2NhdoE4vFeSZr2RVOrn1U1stz8SS4nwnGL9cTryLuA1IXi7mrKap/amJICnOlRXuSXU6bOuUDrAy2xZvJ6t47oAtzV/F1zM3Md3DyKz2I+u/hs5rOszy33mkUxI5xTocg2Q2udw4cP2QY3ORejdXN+Tz+mXDdN+/QzO3/dh2mIW7poURHDfLMCqU7kIoLqKMIYXpiNn4sx2s3zOIJHfve3v/3NGgwXc4yyy5s0bNjYFh1cMBDKUNlBVRMbJFWPYRRZdhApqwQRQ4Ui78kFC8GiWwC53XmZv0mdKOhofuWYu1hkkmghJ3AgR/3hgj8Edef0ERYAyAiCnEvJGARFKQnuSqoVBf0MIoZ/LBOuTDyoSCxNU7/SMd97bHwhTOTnACgynyFQlJ/Lc6klNUSH7/8TKCo6MYFNCC9kJunhWUllaAiyWMbcPWD9s+64qCRATEpOMujDumYjtn6W4hbpbIc8hwBBPhr4LvUSfV6wbXa/sLvZ+scVwaKBcfDkQEoTu0ZNGpvJ7o5dO7F2/Trs3LMblatVxanc0yikQiYhEUMH/wn5p3LtflwUp6WmWntiGyZANHWsB72lEx3stboqLERhIaGVU6kKkigisqI9E6xILSWQJvhCoMjv2LfYp3gN5pkDEpWbuadOWX5LqhLVj2yuF88o6C5YTBSYxKcnVBpKXclzQpWsQZcArhVT2fnveR0DRF7NJkDlIKr3UcpHrFSVHo7z2nasD7wSwcHAPcG5FLhh+wxBYQjaov5NoFjoVJUlAaJUe4Kc5wKqhAE6rhgMV7AeukwwoOxeYR5Vn5G5tfy1BvBT/UIA1twyeEjN+1n9+vIK1b9WT3K98H9siKicor7mz4lMz327DRW0Vvc+II/AvtqDXS8IVhXC3KjtehVg5OKAGx8KxuL7RViOVChau6aJ/EkCujNRkB+WfXxpZ1IdPhf4TODkScfyf/7OZwx9qCoKNJ833IS2Mcz769SmhQFtRXz26VM6VV7MKoOCWPv27YfjwqlTp3H02DGcyPnDfMhw44BKRW5GMLgMxyqOX/Sh6FS2LkgTX8+cGOaqpRqQ/6ibi4wdPSrK47Wjp2HSyEvtM02guVCV6V36vZn46c2+6DdsDoaXG2nXHPXMs0jsDMxd0tP5cTs2C49PeNIpqc+exemCQoz8xxQ8N+wGi1JdPqUiigqBni+OjazONt33V6u+OJw1P4MEgvn5Z9CzWxcsWZmBLVu22qT5+uuvw923D8Zfhw235zw3asqllLVypJ/Hjp99jozb/2TjMe9vavF4B6w5btG8mWpr+ic8fCTb6orjOSEfleb8v07dulZ+lZ9/DituuNHG11affIyjTz1tYzBNmjlv+PLLLw0s0qfOl4c+xnP9Jth8hRtK9PPM75mX/v374d///jfuvvvP5suRgbu4a37bbX+ywCs0f6Z59Lx5c7Fg5gJcPeRqmxgzv5wwNWxU36I/c8zl3IXBV1ivV19zjZX/G/95Eyu/n4TanXqar01ugGlOwoAtuXn5yBiyGAuGdrf6eaj7UZQtk4yrfuqNyX1+QqWfx2FOdr/iCzm39oo51H+dUXACU0c5+w5NZDnZ9GCg1bvOBU3GUy5adOrfWlodrH3d+V9q/3Q7rHx7lbu+Jq1+sZH2pPPjyTkVTaI7D+lkJs/afNSzZtGYxa4dHwM6je9oz2i5reExDvYXoHRyIhb+sMQWMjQBJfBJHXST/T635XxTY/R8sCfm3TUP5a5zM2JCn03HmqNqpWzzf3h44D+iMYT32DjlM1N7zsIldk2CN4JAvlP5RqgoFRyVjDQ1fjPjPjye/neDUwROgmMPZr+Ov1R73SbOTBvdDRAWcadeAWCoehRkGoFxSGNgohHA1KmX4eNby+Bvn+2wY+WLjxNyfiaU1P14faaPCkV+x/TcO+VxJIy6wODkvgN1Y+aix4Ce6XMj1Z+UfiwX+Ynk/674K9kiQIpC5UsAk+Wh32RKLh+Egmh5qIoa6IoKqIKNWIHfcMbKQkCN95GvQEW41nfyqyhzYik5FQGbv4dBTKRS5PWYNpaFzIeZF50vM2/Wq4CiFI0nowgiMJUiXzKN5/XrX/00Kn13Q1THZg7t86N0hv4gQ1Ui0837qb6ltpSqVeBSAVwUzVpl/ABetzqmuobfGVAU7FIwXCnQZCIspYz6vRcNG6thnybcI/DnhhIXwFxIavHKzMuPotQoXHBysUhYooAwPL4SHf4PxJr3p7vfOX7wd0Ut5QJYfrf8eBD5HuPnEOTp/xAW8v+S4E1ArKQSUco6wckwyrOUuuH1xI2YDoJUlhGF0ywLLaSlzOMxup9rHLHPIVgpeRzvEfIo5VnpEN+SOlGsKryOQKOggupGfhMFF3mN0HpX9xLMEMiUKbogn5SaGvvDcnGdMqaOFHDVu9rXPlc4XS653nxOc+zmc3nxoW8d4JBKKgSbKk+VdeFeIL6uh4qeZBPQhZDVIir3setvXPKZ3bPVhbc7Nz9UW63/KWZSzesWyg7Um3FEPjuYEFEThTUOK1iNUVJOJSIgzm1qApkCk54od67p0psAdC/sjfXrs3C092HX1/hS284MwSYdGNYH6PMwkBo3anY7tm2iKUkB0OgSYJs6WGhTr4bD+zdHg8Yk5HG2Ae58JpbCzpz9sU0A1QWtUtRPuInMKWQB0Gp+S5sHb22zA623pNoci/OldV02xlS5YdL5P4t2I5C2vYmthZc3WYOL9nY2kQ7rietMzl15XcYQaNywEbZu3oL5X65A71u6WKC7ZWP64njXYVi7eAH+8uRwzJ07z2AhfRrSpcmAiy+xud53U5ybEbEirpk5N9/9TH17ntR/ahl6vbDexluOlwRa469MwaIpn+JIQTU8PfpxfDmOck2YNcLQPw/Gu+98GkHEObN+jp5thUjAffffYXPAX2bPxa233WIKxbm/LLWy6JywBEtndnFQkCJFNSmWiUC+7z8XL+mGH69b5Jocy0t9WT6hWX3OdWdsDJWrgANAt+Htsejlle53RW+fGARwUj/UxoDqRWOD+rT6WmiSzrRq44i/awNA7g2YNm2e8Fi5gGDeHvHzSLYnAuurgO4plLnzsANRsDbOrc5c/y7KTrodX0++HtddNQlV7p9pc/zatWvZ/J0b9gQhBw8eMHdxbD/OpaFzMfbmyA/Q8+YumPfdEsStW7OmiOpDNoBOnTqaEoGLgwaNGmHRggW2kGPFsfFStUj7+RkzZlhjvOGGG+x7Tki5AKhatbotGAQDtbBio9VOhVuQxAKpsGHLP14IFHkMF4SK6EzoKPNmmT07hURZu7+BNLeccwOEh1yRUkemhV6hEy6sBVGKmUSfY+FuUOZ/AD3e+lx+E8PvNVF3yYxBRaoY6BRVoIIO/wkU+X0EY/4f9ydLNbAaRB8Or/+/gM3/AooyWy2prBJs4PXNPxzBTBAMgf8TLNAsllBQwXdo9kzIwMVbufJO3SFfnYosrkjHvAcXoQTX/J8h5enolWCBChaa7F95xeUW9YswkW2Dbbpps2YWjfN0Xi7yCwtwMPsw9u7/DQuXLkH9Rg2xa+8eLHnnRZTteCnm/DAdvx88bO2dbaFFixZW9tmHXTRPfseBWf9bpGfvy5ABWWjOZ/MNKhJ91GKaBkulKJWsmbZ6kKb2RKB4ktFk8/JQtXp1nD550ha6zGut2rVxJDvb+gLLg3/yPypIZe0LRRaURSb//E5wMWpTNKenCbI3iw77iaXTw8Ko/gRjaIbqgxwJKkaKPPqoozlxYUzVJv98YTuI7uuD0lhh+XLgtUMY5h/zxd7+CyjqVyks4+PMp10EtGV67X2bWv/Vd4G6Vu2TwXxCU2pBp2gDolQ84szU1e1aCAiGPg1DwKr+pmua+k3jkoeJIVR0fihjPlQjxaaHucx/ZO4cuBtQMUTQzEedVv3LxDf0Z6lyDwFiMbVhUPLq31H528ZNkYOBgb9Hfi5mcuzBHO8rlSrLgEpFtm0FGRJwJ1AUIJdK0Uyl/aSH0JCTMe3Ocizhd3zn5KV82bLeLYFTAtOvHfuf2nqoUA+hOsuCfafIIvAWmfrQ4DKfJaVKmQqR91y3YQMKzxbhxIk/rB1xzCJQ47Pv+XrP4bljL5mPPY3BbG+jDw63CeKYyi9YfvuMHGVro28A3NEXyPipDb4YebmL7kwlW2EBbh07w3YO549sjfFVXnCLRe6Yj3aTm6kbLzMQwwX11yN6ufGmoBD59EmMOPz177Pw/AO9TWGNs3HYvm0HypUth84fv22uVD6992EkJJQymFimDFWWp3Fhp874bNK3ZrrtgqiVsXJnREXm/fx/TkDW0KF2L25asMypbmSear44vlg/LXzuBTu34gvPIfWHaVi8ZLEprbnZyGc3x1CCPI77nHvQfIVjGuGifONyXOfEheM624rGfs5NOD4zHbfffrtFARw4cKApEjl/+f77KbjhxustPTR7Xrp0icHMgQMvtfvzubFr107bfe33aTUcebkepk+fjpTy5VCtWlVs3LjBnIn/MP5vqNztSlyw6Fkr5z8GjLN6L1+hoilVbejyZvhsM20XP4alHf6O11bUMnjC+nvgwpOo+esLOHXpWJya8a/Il98REgJNcjkRXAG0HNsS+fmF2PL8JgcNOLHUbrWiLAcmfZ0+6oxlty51x6UAbYelY/XrGUhNy0JS7yFYNXZ15CMr/eE20YZsxqzMWARBv2ve6vY0rB2RhS7jO6OosMgFZNHkWJNwTmb9gqXNWEa8ds8i9i1nZXIGiUn0i+3mIASs982sh7cG/oa107+F5ZmLI+3UM9IggUlNoFzzHAtaQlNiQqW6V95jIDHt2ttQ85shNvnlQkSwirCOu+yETvKfSKDDPkHAMxifRiq00OyXgImwj4BIUYe52CGA+vDNO7Dk3s62W2+A6xZn1mMWB9yZj4vDHzk5eGniGmsPPEbX4n25EaAI0NoU4MLJ+ujO6zH03YeQPq7QIkXze/Ol6BcVNdIPRApFKeh4LSnu5IMwVOIpDTqG7VF5YtoEH5nGMEgMz+OrBgpxFt2wA+vsPlIr8FypC+3ZbebSCdG7IKfMiwU7Wc6sHx4rUKgAL1Ikqi6UR4E5qSmlHFUAGR5n6lQLHuvOCiGngGrSoJdQfeqtdhz7nkzF1V7CPGigkm9IKUkVfEVwVhrcMmEAACAASURBVFBVwV14npSPBInPXVMLR799rJjPx30FHhQL1mmBL1WLQIGAEaeLXDCGGwoudoP7ju1DkEnu2OQTUD4VGUFUcS3kuJ/nsZ81B9r/80p7pq0a+H0MKLqCcueF6hZBuhC0lYBGVn5a/LoGEguIorFC4rIQLIYwLDwnNGVmngQNBfwEIwnXONbpXTBPAJDjlcYWlTvTJxNSVbzSJPgZmjifCxq6incv5UuWv1IHaWxUuYRqv7CsZNnLa4VlE+ZF6QrLWWwqhJ0lBXxsLzJbFjRROSwtQI9BN9uanWM1n7srDv8QUyeq3tm2QnEf084oz1GwFaBxh0uxdcWvzoSYbYfBYJISgLytaN/3IXvOZM77HGk9box8vGdsmGX5TW81wH7PWj7HqxqZSRaebioIKJ+K/F0ktiQ1li8BVayXkkU0TpXvr9E5Zg7f+GgqThw/ikPpv6HtoXSsPpXh2jTBCy+79BjQqBK61m6Nxb9+jpp1u+LAXudaxTUGpk9BYPjZmXnXuWAY9u1ig5IU2clsU9tcitOnGDegPNas3+zgOC/h+I5Txr3oL/2ug4jtd6a7fvugCxxi7T40jeWlyd98ROgwUHbXw+3sufxrk2VoPL+e3YJzrrVdN9s1mq2sb2twqgWXX70GrSc2w5pHXMA262OErDUJy9rZeeIJP/55Pi59v6+tUTlP79evP/bs3mvzgKQy9LW9zaxRaPLMORpZEDdwKz9f2p4Ne29djILPbsbv/f9l87r+n1cxdXfHfpdg7tcLcEGlndh1oD5ufORKmz8umPqNjff9H5xgbs3oyoZ+qz/8z0TEJxeYkvH1f76LS6/ojRlv+/phc2H6ZQnPviAhLMtPzDcbuPC7tvj1o9XOzZDGHbYBNjWNJfJnqKAp7Pvel2K7v6Ri1Xvr3PFSohPQq6nyGs7wIMaj+b+Cp/Baat7agBLYVjRpNi/+po0p9XHeg8cEwLH9vjbmA559nExsTef1kaXTXelsWJz6NTdXIdzY5Dyk1Y0Po+eXTfD4hJcNbj8w9T4f38JZ43H9xdeBA/tts33u7IUYeFV/azu//37EVItrP/+71dO8nb0QN3b06CLatY8aNcoWCmfO5Bmk44JBzhepKHjrrbdcd0pOtsr+y8+VMP2uytYwuEigmqBMGefzkCZCttgsKLCFHhckUlzJMacmowrowoUJr8NrK5ozO4X8b+neXFhwEalGbo05MOVTlGceH6mvgiAUWhTLT2EUqMGrazQ8FTMvDH0Fygw0VAyZqWipc/pQDM2bZarNewi2FjN/pkN3U7q5xToVcCwD+vGLlJQlzZ294oaLUR4fqiP/L6VklMcS//AeVPeVNLPkYWbO7AGBnRaoNPU706yAEzw+Aki+LgSseH2WO2EE65tQkabOBAB86LFMWO9Ss8ncne+E2vIFx50SwkSaQffv1w81zquO+FKlbPAx353JSWAQGPpKPHbiOE7mnrZIsp988Tlq1KnlTCwT4vHki9NxxxUN8Mxjf8PW9RttsZt7OheVK1VybTE5GdOnTcdtt92GShUrWvurULmyRWqGNy/OyzkFmsQSShFAhPBHSjCB9jBKucCG+eD0CkGprGTirAAVPM/MrjnBllmz/5+/0YciTX75EsQx5Vt+voM3CgzjzUCZrsjEk/7QypSxuuexzIcBUB/IiN9Z8IHkZBtw1J8JaWhKa+aepZxpcxixWebplapUsWuGUDA0qWVbILANzZCtDwftvVhQFd+miikK6UPRRwoOAwOpfTLtITAsuTlwzt8CE+lEns/AG76M1X10nrVvXz/n8uUX5ccHTYnUcFJzys+kD1qlMdSCBzHCttSMMun2xwkYht05hJzKP+spDFZTEiCG5s9Rn/ZKw/8K+KJAKkx7oHLUBk6kjPRBecxsn9DYA1O1H/Z9mdIXlXLqPrnBULAhRWXnc0kuENi+KcVXe6JKnlGeCaJS+HzgffymlNqwQW/fnsIys3GtsMD83UUuOSy4BlWoZ3GmIN8gIzd3Dh3OxpZt22xSzvGtUA/duFIYWTAcz2BMzOy6VCmM3POUmVwMPzUajUeNxh3fAcPXkAwC3UaNtk1RuvL5fuQIFJ4ljHTPhv7PLrWHNBVST3wzLPJfzPNeqDoOTx0Z4ZVhhRg6bjLeGHY5TuUXID6xNB59cQpeeORSlC9XHrt370V8KedHdsb0TzHrJDDlieGmOKxSuaKBReb/0n798P4nn5nSuvOXn+GXy682SDT/2mm4I+NBc9Lc8t13ij0xjjLNhQW26x7/+JPRbxXfehv7f/vNxlDucDLyMiHl1KlTbZ7AsZmm0KxfqgtZryf+OIGatWoZnKV5NOcedLnC3wkZ+YznTinruXPnzpg4caKBxp+Xz8DXH/yASZO+QufOHTHrx5l2vbvvvhvLli3F6tWMcBxvk1E6kSYspCP3P/44gW3bt6Fu3TpW3qz3Q4cOGkjd8OP3OJJTzSZ7j496Ar8+ey2W7uxiE+5yKTlo2qtf5H6CY/QHC+PQoflKtKvVPVItMuJ84tThNpEmnBDEkhnqptzmNrlvc2Waa+8FZ3H6dB5KJ5XB1rs32KQ09bPWdp/1L66NmSqmAB3e7ogVf13uFrih33epGdmoOFHl7rxfm7Uf087ukzGEDrb8BJcLm9B0UiYzMpfj5FXgQkCgEpB+b5toU3jJOOczscPj7RAXDyz/zEVL7Hl9DyyYQUQ41yauR8a58sRNQFLNXOStYHQYoGpCtoEiqgRdspypMKEQJ790Fk5/h4JqpszFTPuegIfnUWnI70OYFEIklX/C1f+w51nZL2+yOpHp6qcYggfwWgR8+RsVh6+8+ShuWXCDuSP5rPxEYCKwMbuZpSX0+UcAd/vjH9lC4c1774miPTOaNdPGyfuhId/g+U/2gKpHqi2LLXIKgAs67LSykg8/AUUFqxGcC/36Ccw5pwcHrByVJ0FFgUcFOQk7sH6rjfNRGdVwEIu8wM5BRCk5dU+VaahUDH01sj54jAKyyIxaQJHqT0X1FqgTiFQ/sYUn6kZwcldB/WiBxkUky0Um3kyX/EDy2kqnFIxSK+oeIZgVjGZ5KFAM7ytgyv8FUgUX2e7m3HAQFb+6LPKbKH+MPIbllVeQHAM1oTJG5nFSKHKRKJgWBFeI2gX7rXwoCooJIvFa7Lfsm+zrXHTKJR3/p9Wlj+7ZctnFtrjMvGOaW5RyXcnAIfyfKkjBMn7mQvymEj4BmQ6BNo0BIRxkHiQOk7pHi2SyFQJP5ZNKQy3YeQ0utunKVAo9pYWbZ0wb0yQXC/KjqMjOMknUWMY08n7h9yqbEDrq/jxP3/O+XKAznaFKUIyKx4bH6HPYmcTC9J0goa4ruKeyYd5ZD4LPuibTJFNt5kd1HioyeSzLgcDCufMDFlJNlxxTLMrilk0krr+t0/kMtjXUsZmuXMXxlOaDPigLg7TInJnppglzxWQ0bdbTjty8bJ4DilKoegjauG13G185z9bafU3mbJemgzvR9dJHDEatWjjDlXehCKatWAKZvoCcvleDF8yT0zglXPIx+fcQgdXvyYCAoi+XXi1J2YBSWb3x88pfXFnIrcc+d/8bbx2KLz8jsWPDZUOm9IwJd34CmrS4AVs2vO0bqe7Nhhs2Ii8X5vTopRxnes0XTWyzgG5lO9gaeE2Vjc5XKPsuD6GlAl2e6BmvPiaVMQEkgWLYP3n+AqDt2pa2ac95HddqnDtxfba+37bIV3LktrIx0HTYBdh83S6779BNt9iz/a1+n+DS93vbfHvBwytw9+w/4e2rP8YNH1wVsZ2q312D3f0/Q8vZV6LM03uNHZWfUBWHH/rNrFq4HuL9Oac7OnUc+o781ixc2T7qf9PfngVLc7rgh5RBeOuKM5j6/Y9myrzPOjHQDBuxCc2dmxgkm1rx5M4U12/ZR5YAA0ZfZIzpq2d/wNjmI2zD7rzuV1s7XzZ6fWwsZt/medf5zXnNddhUtHmq5iZ3C+ofEsyyLsS65QeR/UjjoaIuCy5qc0BzKN5L45eUhRLaMn38X01XSsVjQJuNzZGZvDGmQJRCUhtUPk3tNrW2WA6Z1bPQ8rfmVv5ZIxxUTKrmlPucL2kDNP6md2zjt/ZnvfH64w/iyeQnbI3mNosTbc4vMSAtl2fMmI7Mqetx1UOX2Rw9cUIjHLl7pflPlOVE3GuvvFJEc+aOHTuaA/OKFZ0pmRokJ/Z0fs5JOM2GNDBRPs1FFRcGlLwyzPr+/QfNBIm+jThBJ5TkACJowsbJhs3KlgkkG70gI4/j4oHfiYwTRhJKcGJt5p9lyhjQkXqR50i1xUUig7JEyiDvO03DitRaAlpKgwBeMd9zCloRvIfAoaRaiEAvjPLMewoW6n+lK1QwhseZQvGsg4mh6WkEN0sAFp5rZWv2es7vIl9hUJb/5TcxfCYSxtFutxhY8QcY0AzL81xA0cMrKcGkSgrNTcPALgRMdNDPd2q+KlWuZGaEbB8CUbwn2xIbOdvW2rVrDTrSn6KOsYVmzZro3LEj9u7ZbWZy6zdsQK3atVDv/PMtCAtNFDdv24q9B/bj2+8n47vLv0HWTamY8PhF2LF7FxIQh1uvug5FefnO+X/Dhvj9yO8W/Zmf6Yvx0MFD1vb69ukDwqVcb7bpoBphk3Oga23D+yM0yEpARygsdayHwAZGFXmcwtrAZ6HajqCS+oQACstDZcMq4mf66jKg6AOAhP4KpRo1E1T2Ga88jPk/dN+zrTGtBBC8PiEvAY1dKyEBp7xqUsfpWgYES5exc3i+BdwpW9ZaT25Ojn0nsBO1W68cVP9T/1SbLAkXSypsdV4USCWOfccBrlC56TuFvRVTQcrHob/huWCnzH55SLE+X/JcQnKadXsFZAhyIxB/DjcBIRBVeyY8JPzjy0Cwv3bU/0r4vBQkLFY+AQhVeVp786BN+QnzHJl8h/4mFTHag9KwPRoQ9TDU0sho7Sp7fw1TRbJc/NikZwGPk/qQoJr3rlDZRXxjnvkg4+9yd8F7Mf08lhMUpoMgS+bR/L9UUZGp66lQln8ZRSP/L3+QPhK4zLe5G1c6McECYLl8FZgakX8M9MMHNQOy5J3Jx759v+G3A/u9ihEGHBFXCsOPD7P55rOVno82vFjOI/Y9aZOFEUXPRop0PQPGNRmFcTcDQziHL6qK8SPvjoBiv41zsKB5d1Me1c3dh+zkqoYOPh3NyW0sUJnVydkinKHLhfhE5OcXoOBMAZKTy2D7tm30yosfT07E3S2fxNsNX0KfH69B7do1cerkHwbQqlTm5iF3gNtj69ZtaPLmG1h83Q22C7lt2zY7plmzpjYxTRk1CmdeeN4ivlGdWa9eXRzOPozkp0fiPACHxo83H4WsBz5Pjv5+1NyltG7VCnPmzLF5BTds6BeXE0FuZrKu6v77dZR59VXsP3DA6pfjO4/lOML64KYm4WKvXr1sA4nX5/yDx3EnnD4hDx5yv7PNUIXIOc2sWTNtHsIxnCbR+/btxYIFC6x+DmcfwopXV+CJ7x432FmzZg2cnfasARE6q+7QrwfOO68G7v88D09022/+MZ0O3AUbkWmwbRSWiscTP9fDK5cctrGYQJGw9fdZ70VgJjS9JMQ4+XUKUv/e3NJGoMjHfmLpZAcUOeGsC7Qc1spNDO/3fhE1iawPtBrWCmsfWBtTMmmB2RxIu8uZM8ske/lNK9zkWookTna1K++twqJdeSlc9L0iJGrnnedxYsyJuGADf+PElmnQxFhrLyoxqgGpzbNQ7dK/YN6keU6dIbUA7+NVPT2bz0XBZaMsz01/uBU7rvnK/GLnf/uUATdFZSaqVIReQTT2k9DXIOGQVIN8F3wi9KKKkO+CUoRBMpHl94SgvN/2wWsZOwZffPIVvsa1LjDLI+uQ9UpqBN0E66iM5CKJ1xRwfCXjUbe+3Avc8eOjqDOmii169u2t6wAGxTBdtlqAGcFE3p95UYASwUSZ5Mq0mL/LP6BAm8yxWfdSJkqVKOBmz2RPkqTyq4waqI+OyMEW7ME27PVm3SV9DgpCCrwJKOp7plVKSr2zrbPsaV7Fcg8BJdMikCdfhfJnyc+8/skcv5pOcdHCpYpUffO4uGveRY1vBxlQFdhUuxBYFKxWugSaVZ68rlSS4byYvx8d/Ks9j+K+HlKs7FTOMu9m+zyZ6xe9Cryi9s2DFahFKkWZvhEksD3IJFlKFfYTqfWoVNemgdR6PnBX5G+X/YiPBwGsBKD1/IEGFVfeN8WpcaQEJPuwQaKEGlL3FjBi2niOABjPCdWXGgNC1VxJBR2PFwfSOKK8KjqyxjaWg/LNscbD0ci0W+liOhTng/8LUGrcCRWTynMI0Uoq/lQWSleodBTQC7mXFKS6j8R2uq5UR6GYjnl1j2/3CpWKggwEoVIlSbHKNKm+lG++C6DynjK1ZlpVLhuBVu0uts1XPq9XHZ/mxm2N7byGeJ3SpPbAtFGhGJ/szJ0FEXkcv2fiGZSF//J3Tln986Vxk+7YumIeUDHBKeibXuLEMfn5yFg+Czi5EYhv7s2oeUFmVFAutN2XJNdTkxtrAl+K8Ii0ex+JBigDkmoNzptNt/f+HX0fTKkNPH4n8PE/G5gQZfHRZQ7OMxmMsWIKRN6TDz/SKxaq7MPVodlQSZ9EhXl/fVZe6qJ+4/NsU7dMmbLI2rg1FoNGz9n6QMPf6mJ7N0+beIn6QNq/WiDrng2x6M5MzotA5x4dIj/7c2rORfq6VshothZp65si65bNaDuppZW1gtrOqPWzKwb1a2VDz3G5T9BYxPtzXOFxlYALx3fEr2OWu6zVBK4dfLnNcVq2TMX+3w5YuyosovumAtBNG+9NLsQx58SMF5DU5684+fOruHzcZEwacRO63jvB5rjv/OcDXNSnm/0/78uF0VgUX6kAnbq1t3ss+GKVa+M7gfb1V2BldgcMfvQaO/bTF77F1Q8NsHnkh8O/cuUqNWJN4OJ7u+HHBxa5OlV79+3z6kn98d2fZ7tNV1atykCbEKwbWdzrmhoDVI48l+Uk34jsL9ooUqApNWVtKDHh2kDRM0BKcTUjz6CtvrwbhXZH3Xxu1YXr3P14rlwsSO3K68qFRD8gfXIbZEzMtPL7ALebFQg3OTm34WZt9tDquKngJltXcY2fUrYcKlaoYPVBX+LcdOfagnyO7oLoM7FGzRo2n6alGAEyzaJZT/+66027T9y3kyYVcWJMv4m1atU0MsmLyHfhG2+8EZFmDkr0V8fJPUEj/+jAnJN4gr516zbYAoEKBCaSagQ2LAu+wfbsoznLB48UWBGA8SZE/J2LF74IFPnH7xR8xRRiFSpE5jYyj+ZCvFSc89NWDIB5c2eDIuFiPIjuLNASmRSWjIJbMhCEH3y1QA6DspQEiRqn9b3UlcFjxf4lUDSgF6ggBSgEFUtClnP5UOS1SvpS1He657lAYwQUBQ5LBKEp5ncuSHwIaQQZ+LOAbQQUwzL06jhJahMV1dt8euW7aKvefFhQmt8vWrTIgGKPHj1MocLf2B7pT+v0qZPYs2e3LYLvvPNO2yVZtny5LQhKJSTg/Ib1sWL1KvwwYzqOTnzMJrh5T2/FqozVyJw+B90u7ofySWWs/fL+VSpXRmJCosFF1kn1atWwd89eXHPNNRYVq0yKn+ha+yqF3BznG5KvCCwJKNIBLRWAij7LcSUpCcnlynlfdd53pq/7YspV/52UjTKpFHxRf6LCSkFJTCHqzZqj9uShUDRv8KBHEJB1YbuL8fHFIKigDBfwljf6STt50nxSEgbQ/wbB45m8AgOVUqmaubcHn7pmSd+EvJ6lj2kLIV0J+KYyLdlnIqhoP3BRLiBUPDgLy4PK0f/yURgETongWuDuILyfQdmSkeF9XdsmhVd+sgwI2ghlDZbJV2BhYcxkOcir+rQBRakOvZpObhZY5sXS56F0CBMFkMNyDPsmgZ+gdugHUccrKIv8byrvodpTJtoRsA3qiXUtc3jByVAJHipEWT4GrnNzo4jPZVLKRQpFucEQMJRake+cwLDf85kjsM6+waAs51WvjvNq1LCdUY3NAq1SeWrDRtDflVGRmbMz74KYjOhbwP7sN2yyj/xuKuRjx45jz7691v6ZfuY53rd7C9kUmNoz/U8tetxNio4BwxuONhDVb/SzWMR5+dgxHk6dxbMjxxmI4OKUi98eBxbaRCg7paot0vlXd8k+PDnj6QhoMa0CigVxpTjQoSCf0emdovLdeuNx0eyrMP/6ybY7O648sPDaG1C5ckXLc+tWqcjIWG3m0bVq1sGOHTtt3OTzlUCOLlAWLlyAq6++GsuWLzUTFgYwIcTjpKJnz4ss6hvhWYN/c7ce2P3A/baA4SYPXVRwjrBn926sX7cex44etfFz9uzZ9r5wwQJ07doVU77/HrUYBfrkSZt7sP65aUmIyPwN+fd/8OkD91vdcFMzPT3dNjnpy4fgs1XrNEye/B3uvfdevPzyy+YOg4CQ85pp06aiVatWBijT0lKx77d95hrj2zk7LFDGpxiMJeiKSjhqsOL86x/HjEkz0fuKPjh+/IT1ZY5z+T/+C4U978eOeT+i/kUXo2D++0jud4/fwIvDB7OP4s6Lq1ubLDxbYGPRytm/xsz0AFRFtpn/pl+YjownM2wCnDaxhYvufOvGmOJApi1UMtCnIiebMpmrBjQf3sKa5YbBG9D263SsviojBh68KV7aJ6luo8n/Lb9qhZvMykRSZj1cqFKEkQw06rAV23Ibx0x0eCwVQ1o0U1Hkj40ULqH5jcwuacqMHPOVJN+gVBp2HzTQ2gj7wMBp7fHExgmWt6TGbgedbZyT3g0DP0bi9DHW6s9e+SJ+m/K6fU9gxfqSCk2mvYJx1ke8OwCZ3wocyp8i+5dMpnUsQRJfhFTcbaey8Ked/W0h82Yvpzr8YfAZc5sy5ovNdg/em8fxJZ+ASg+hmAK/KE07RhxFq3GJFrV63zFvHrsXqNNjrwFFvmTCzDRIiSeTZKZb8E1qRAHFkkFb+D0DwAieCVgK5gko2jzNKxv5f1U0QSV0wGbsxmrkWd3Jd6CAONMgWCcIq2eF6oWfQ/+NPJ7lLzNxRVXmcYoMzXTwXixTmWrzGsdzveIn2QFFKVHlj1GgmN/zPJk8611tw+aTSIhAq8pGEFRjLNMgiMv7H7p1ES76rIptMrBeBLKjeZQ3E2eeIkVNTrKDhyVVfQJrUrRJxUI2wQWq+hIXpFIa8jcuHhksQnCKi32vSDLewcU+i4nu3KgylH8+9sceQPtRVzqgyPMEKAUCtcCV2om+26jkkSqPGRVsEARhmphG3lfgLVTRSaEXqhB5DeW3JJDktZSn0Dfgue4jYMi8EnLqeJmESgkkP2iukbt7h4ounecahnvpXX4ew+9ChVL4va6vMVLAQepEppNqcPIiReRW/lmfUpoKREqtJDVTqKTUbzKDZR7la5Hfsc3wXsoH47akXGJuRfi8zlg7I7YBpbYo9duRbKBqteI+KY8zknMycFJg0QdfKTYx9h9Ck3uC7NT+9uzOWvAlmnW+xtZtnCtlzJ3izKiVRsFKM66SOpGFLWAnKhOQ6/hKQKHkvpVcGg2A8jtRXx/dmR+l4JUfumTgkQeBz78FmlXohl/nTncN8IIuwC7KA9mJ2HhZ+Hw2yA8JSTcvRpIkgMl0V0Oz1F7YtI7SQRaozAS8o9I6CagTXxX7jh+JgFLbVqlYfXqdHd742PmoUrUalrVdFRVBq+0t7TmZddsG62upc5vbJirnIvzj3JPvmWlZOG92FTRrzojNLigchVlaN29P2xeDiSwjPvcFy3zf77qqLRb3WR1tZP6Xf06OLXWBK0dcahv5Hz75Ofo92BO3za6HcRhhG0X9B12ClPLlUeeLnlje8wsDmudNvxM51020OdKOSWNRqd8DyPnpFdS7/lmzJJQlYoXyKZj/6mJX1GrvXr13xW39bM733rtf4OIBPSzPdb67Av/e+gD63NMFP09bEhvXWBXyPyu45xWDvX/piF9uXh61u2vnDMA3fWe55sJ7cW4TAkA1I1ah+plMjzV30pimDRBWPftz6JpCY07YtHlNbu6wmak+1N9Z1jyHfZnnsKnVBNrOd/6xVzbOigXx4v1CC3spltOB9hPb23ry7V8KzLSczzWaO3NDU5tytR743gVSLE+eFm9rVrY5+pNnPAqyFbYlckFzkVTWuZCiOzmuAwgUeTyFXr9M/wWmUKTpKBcAdGxeowZ1BjB5NP0bUa0ouEHzocWLF9uknpSSsLBPnz7mMJ03PXr0uC0AaJbEPy4IuPiTqkWLRIKhcKHIxsZFhHYweLwWx1yQy+ceM87fuJCkQoHnCEhZtGcqexISI98+ob8y/m8KnRLKQ+ZVC8ySsCBS/5WI1hqNpcHCkUAxNM8Mx1v9z8H0XKBPv3OxbibPHiDFeX93hfIv938AF55PaFYyynN4Lx5zLpAZgsViQPEcUFFAtmQ+Q/PKCA7Jf18Q2CEy25YJtTeXlMpUKiSCH5ncCjqEvuU4EM2dO9egAc3k+E6zuviEUqhevRqWL19ujmPZTgnEL7vicrz3wftold4Gu/btxYmRNW0BcOy2KSDE+PqOD3Flh8mYknMVWnRpjrvuussW1JT1fvH552hQv4EpFNu3b491WVlo3669mfVTCcXBlWoq+tWqXKmKMy+mr0HBu6DtCKgIxsgE2kG3QpSib0WrTBfxWyoYvbNsBQ95rsxDpZShdkYKRbbl0KxT9cKy5v1ZxnyZ6wFvfs7BRGbq4fEKJMNzeDzrhHXAhxvLgH3RBVxyCjFBRSkOeT9TqjF/JZStug+P+V9Rns/VpyJ1IuG3B4qCXiHcZXlIAXiuKMwhmCxmLiyoXlSExNJJLqJaQX4Eq4pBUA+JlU+2A7ZjmvTynf3zf/lANMVo0IaijQ4CRZ4vkOhhsOqY1w0VoOEYFS18vPlxpOAuEeilpAJSeYuAtDY6fohtCwAAIABJREFUpEr0wU9Unma67BWKrj3EguPwnpxsRApH9hHv2oFlQ7cEZ81loYI8OH+GguYCd2zzfI7wmUBQoo0n9osK5coZ9Cdg4r00tgvuU/0ctZcA+rtxH8inAsUrsfmMYgCWfA+6afZ44o8c8zHI738/ehRHjx3FwUOH3AM3KdlgQwgUeS1tmjF9Zv7cGBh+wpk8M69Jz4y0/wcAaFBE3FQtUsBIsUOfcSvQwRa5HbauxBMfuWAvYb1QoZhfFIe4eKosqXCnajkB67LWYUHqD5EVzpUb/oTDhw6gXr062L5tC/r172tlVq9mbfwybz62b9uOG2+8Ed999509vzt27GBjKk1VmB8+81u0aG67k1QaLli4wEwjaEI9Zff3uL/bA7aRyLEhP88F1KKJsvlmzc/H/Y88jtdfHo/GjRpZHR74bb8tNH5duABtO3ZA5to1pl5s2rSpKR07fvUdNv/5dvuOYzJBItNAOMhrs/75GyevnIvMnz/PzJt5z48++sgiEGZlrTWF5bx583DZZZdhwcJfzRfPwkqL0f5AOipXrmTjV5VZT9hzofQ1z+HUt6NQ9poxOJx9xOYZVeaMNiBCU9urMBnD8KLBnWkDF2Lxt3ORkdzGfifsItggiBjV7xga/PQI9lz8CpZ9vwCNkrdi287GNhmsWjcbRz51K7D0N1uh0PahqBB3UTGzRq5G0xEt7P8tT22MJtlpr7aKFLSc9FEpKv/UmX9d47r6MSD9gzZWX6tv96CRE1ztfPOYUOmkCbVM/qTikc8hLvRlzsNz+Xt9oMfQ7na7BaMd+DY1wz1d8es3i80BOCethDA0sxFgI5CRj0kCQinC5J9OATqkgGObzxw4yZ6HzGfvab2sbAkE5ZNPkExBNKgs5EufBekU2ZB+FtmfCOwIEPU/PyvyMNPOtA4b/RLeHX0Xhj7yni3Upw6+zOAfjz0YV4j9Re2tX4YATEpC5sXAJPpZWqs8OQW3vLTHFmBLuerZCtRo7EyVaWLttgyc2TLvL/+QoYmvIJ1UeCEU471kLs7vmU8dzwUFy4l1IRNe3S96Pvj789xSaIrdOIVEJOE0CiNgKrNnniMAp7TwOwVeCcsgVCQynzJpVgAa1TnTJdDI8uRfGBhF6VW9CRjLfJm+DV/EMCs39kW1D6lUmb7Qv6N8Rep3mWEzXYKm22/bjAofdYvUrOeag2gDiG1H6ed74U5adQQO/aXAE9QQ0BGs4/eE94RO7HthcBYeK6GUnO/LJJYLYS1aeS1BKioaubglYBoEtH3wcqwe+0MsUAEzo/RJLawMypQ5XFRL3cxjBONKmuKWBIYEBDzWj0vFTIdVHnwndGM+/GZIZIIsn4ksFwJUmVUrnQE4i0CE8iX4GQJPqRuVbr5LSSo4Gl5bmzihok/gsCQUDVVISpfOE1wUvFUamS8pFsO8scxMtFUAtEmIBeoQ5FU58RCWOfNAzmUDcgApkoHW8QNsncJnZmbWTDd+B77govrhdY4fAypWAo7LbjNwqmhKRWf+DJpFc0+S6Ti5F0iq654Bnvl1aHWZAS3O27YcWoB2jS61+Y42a9f+6p3LFVM9ssG7DZqInBMcqs4ENfmZ4JBRpfMK6DfDBXzhtQxK+goKzbIFO3091KxQF927dsHJUl9j04rzsWPr9ph9cVI1II/mzawQNmD+MV2EhbKHZWNko5UkjN+L9otcJwN9011/83siqVUbucA1uTuRXqklMm5f78SQrFddwivaDTT5DbzOCzqY+THnQJz3cA5MdzIsU7KalJRy2L1np80HOBfieovzK5Y/2Qjrf3mDNa4sJaL0bbDNN82ROWojuo9vh4WvrnIctRrQ470OWHDtiph6T/OB5kD36zqiYsVKmD5ttrW/Cwd0xefz9qCet+mlipJrQaa13OJ/2nOhRt+7bK1MOMh0z3j6R1fV2iBguqS6qwTnU3Fn/Zgrghzg4kd62Lkzv5ofC5TCdu/L+KJ722H+7atcVYgt8x5smzIn1jurSdVJaKexUIpDVSfPlcl0NtBhbGuseG9NbJOF12F/4vFS/wpM8l6Cft4iIdqIlQ9EbYSwvqUu5rU0hnDT5ADQekMzrGnBACn+N0FLbSIkAGn7WyHrvrU2FnR4qoMF/ymdUBrpP95kFhcMWsdX3VsnoErlqqZM5Byac3AGEOS63rk2SzJF4nv3fhiBzSGbb0Kf95Pxft+N2D1nIroMedT8jnOuP/2j9+2ZG/f4o48WEXQQntB8acCAi+2i06ZNs4k0b0TH5/369TO1AU/m7v8jt/4Njzx3v5k3U6nIxePVV19rDVk+FdmYZaYmJYrMP0PFialmEhIitYm184SEyJceM6igLHxnByHolG8ALqxMBclovaWTTAlmi2vv908AxxSOHgJGIMAvanlPqaeKKVsCiBepfQJzQlucu7CZUYBpPY/4HgK7kkAxPM6gLdNCVYxfsHMCbX66FP3Vm4iG50VwjwtiKhxLqBPDNJzLh2OYPuavmMl1CZPxSAEVKBdD+FLSLDpURwmMmOKKIItqKa9eE/ghWDDfG/S1R3hCpZz3ScjvScs7dexo50+fMcPaY4Xy5VG3Xj2kpqVapKemzZraoMX2sWrVKhtIaZ44Y9ZMHM/5A0nlymL1mkyU+fk5G+Q2ZTd3vrGQY5PNgQ++ZOrHcmXLWuRoKhGTk5KxfNkyA+dMR9MmTdCubTsb4A0KJCVZMKDyfBB7k8mSajKm2cx+FZDFKxmtndIcVKGDVbmB+bO+km85AXf5UZQi6gzNEBh5KQDdoarUoJ03aZaZqaCmqep8hFs7LnQl4GE/FaGsA05MCJG4qVClalUDGzRHP79efcsjxwi+83fCXr5MeeeBabE+6KMbR7BNmS1hUhy2+ej/APa59kXI4vtPAL20UaB7qH+rzwvMhD4VS7o34LE0WSAUoRor9LEaq7JYUBLfEa1s2B5ZdlYO51AWRhsZ3v+kgLp8Jur6Ufq9H0LWmcyJ/y+gGML/MNqx5V2+GFU/XhUZgViNN4rw7YPyROWl/DBwgY/uq+uynDjmG1j0cF1tQe1Makxej3lmUBYDebm59q6y4uSJ0M7tnDngqE0mqdb5ObFUKevvBIoGtj0sl0uMEM4KqkbNjUFZ/NjE65vP0NO5yD1zxm2oxcXh5KnTBhgZeIVjE9O8a/cuC/pk/lML8osBRd4jUuE//gRG/B14JndMTMVcqlT0fCg94hmMqOp8tH0w6lrc/Ow0pGdkYnL6laaklqnnd8O7F/O/q00GRpgnUDwbV8qGACr1aeqcmZER9eUTx4+jSZPGOHUqB9mHDyI1tQX69u2NTz/9GINvuBk//vQTGr39HnJHjbR+y7bF5//EL79A48aNrB0T3tHXIOcK9913nynGFy1aaC5P1q5fb5uQ3GzhGPruO++gT+8+VndUKI4YPhyPPfYYOrRrb5NqqhUHXjoQWVlZmD5zBgZecTmaNm+G1157LfLTSrUk5yGsU7lR0QYGNy85YWX91qlT1+YhbCs0gaH6kcpLfiZUnDjxCwt6M/7LzXh/1OWYO/cXNJ33iAGAnR2fwLjlzQz+EHwRYvB/moYQYnCiROhEGEMgwt/oT40BPOoNHGLj5owfN6Bfr2a4ae6FUXCMV/tuQcM5j2J3/3/i0OzPQH9wnS7pgmXDlkTKpTZ/T0Pmg1lo/nJzJCYmoQiufTulufOH6/oBFecxNxeMMs1IfFv6bbFrtVnVGpn3r4ntjPud/ravp2P1TRnyG+/AAx/B3n1V6vt0JgWse3696wpeidCo2lZsO9bY7fzzeKkGZFEmMx3+5k2Kuj3Q2Yl5Lb3xmDfDeZ1ndF751iOoYdkJCvF7wRupcwngbseHURAWtv09A163+eHF0y+04zk5nopBVn/8fWVuB1yQvNMgEj8zYjRhJmG8wJcBeawoFuSFx/E68lkoOPbhzDsw7pLh1haItqQ85HEGrK7ahOzJVXEg7giyi3q6dlQiAArTwfsTlBFOvvZwAzz7r+WmElia2wWpyVn2G9MQQjfdUwo7lhFfIcBTetlGqTjgNQmzpVgUaNR1CcJ5LykK2aaj54pHmfyNbZvnKmp1LVyAymiEHdiGo6CTNacoDFV6AnH8TvUsxabSre95X8JgKQVDKMj/WWaCzEw7IZ1Uh/xdEaUFW5UHmW7zeKWRZcT7qfyktOQ9pECUGbTKRuW2ZEi2M7v/qKFdT+WoNCp4C+8hoKh3tePCYwnFonnbolQgjr4MqaSRWpACVS4oqQ7kAtkHRrDf5duNCWG1ERDqJfNFLogVMJeLWvIgqpsZ8IELUp7DP16P92L/5zuBI9mI3L7JrZ2UlbyWggiEikVXsQ6Acqzh/WMNKma6reMEhUKwxu94PtMnVZ8W1xpnZHGqBbYiWvO6ApLhffkd08y/0ESb34dQkteTWjBUiQoSctqqqNsCDbof60Pm26pT+UJTWnSOzIkFB3QNQQbBCoFbCfNU/iXzKXgoKBTWiSCp7qWxuSbQpdbV9hxe+/uPMRDCax/0fv3kG05g2fwIqlGIfHvZPNWAuu/xbKCiVzUK2qgMc4G0Vn2dG5pq1cxyTPOhdVk/u75g0Z4rOXNpp3FwrzDoSw0P5vUcUpkIDPE6HJroJ5FtmmXD+tfvbkCIQSHfFnu26YU+vXtj1Cuj0LBKXWzfvRfI8yrNI+w4ojvsAOwkVC5SJizHw7wQ/2dDkoKRFSQpaiXUrd8Ce48ejYErpkMq4bpA2zKpWJ20zvUx7jO/DlwwYSd2PVLf9Su+/JhRZ9he7Hu8LipOOIa66V1s7kPAyLWuBchILIXc3NP2nOS8bXXX9Wi/NM0Fd+mxzl1Hlti8n0xu2T7eS8eSu5zFRPtxK7DyUz/IZAOX/tgbMx76BQNe6YVZ7851ZelBedXkbDTo0A/H/ziOuPg4bF613Z7DjQbchsRZTyGv/3O2PuYmMNsA5+nywT9n2Fxc+fog5H79AGblsLMGcw2NeYFa+ZrRA/Dt17Os/Po91BU/Pb04pgCXclDjiNR+vKY2UuWSwPfdvoN/wpyd/aycGfSL0aNtHOJGDbPPsYZtSTCxGpDUIxd5Gcmx8UqbEdqM5XjFZhHCSF6Tda4xgm1TJuWCqRrn+S4LEm0Ch+raZKDj+tZY3tIDTY0zuiefAR2Adq+0N5ZDoPjMvLpmrcBnO5933FhdPmSvtRvyE66hyqek2NyNYwTrav/+3/Dd3VOKqyT5vPKbBjf99VqLucK18OcvfoPLak7FNAxC3PgXXigiQOSOfsOGDfD5558ZMCQ0oFkTlV80G+KEnosJggNF2pQvQy40Hn74YaxenWlKRyaK9JzXVah67lZw4i+zZy1KBftCiCe/W6E6hQs8qUfYQBXhUyoWdiIqrJJLJ5n5pUVslt8/DxciH2LnMonWAjtQdkUKxWCcE4gsCRe5WHGxX4tDxBDYSV0WHhOatpq5XYH3AVdYaEFWuJg66wFPCDFKmh8z8iyBYklT5vBzBARLRKKOfC4yYQzKEvhwDCFLGHU2LJKSKi39FgJFfWfmn1SLeqAoE0n51WRazG+cV8+x3ajtcKHIBSsHpbYdOyIrI8PaAReWjOLMCEe7du/ERRddZJ2EitZ169dbOzxxMgflK1W092+nTMbOKa/bouS93KFuEtcLuOOFP6Nrh44GJfbt3WfmeDfecAOqVK5iytzNmzaZQoZgsWWLFjhb6PwL8HgSwTLJZZwPTwIWg4QuGq75RqRvOAJT5tvnUao8lgUVUPTBqbqIQIGHPoKGvJ+ZWHozNqsyD1oIFOlHMYpgrki8VIp5QGmKT38NmRkTwLOs5E+R7V4+6NhfORbIxJkuDZj+lqmpNi5Idcpzck/R10KOjRHMLx8g5n8xMdHe+bI+RaevhGG+LMKxIGpX5wL5QaOLgF+gpKXARybfYYCRYqpk1/nclUpGgg+/E+APTHrLMhgNoas3fY6u4Y9hPgS8eH+Z/J/44w+DJ6HJsUyBo3GPbcJDNF437IPahCnmrsH7QoyAoveLaeeGgZtCk2S/+RHBtMD9A8skDBYU1ZUiRgfgN/RR+V/38mVrQI47pFRnsrwCk3CNy4LW/I0KxVKJLgiXU/yesbGP/ZjtW+1ebV1mHTyGf6ZY5PMuJcXMngm61fbMtQB9nvIeHsZaGRTbGHFzWLYMmWMbUOT4Q7+/Z8/i2PETOHXqNM4UFKCcd3Z94NBB8/tHlwd5+Wf+30DxLjfXfKbHGIzNHYlnkl0AFxvrRjxj76fHjMRjI8fg96JGtrjmIlVAg4vmD4ZfVmzoVd/516X/wL3THgPFicxFfKl4FOYXYunSpdYmM2+eh8vm32I72V/+/g76F12B5OREnFe9GqqfVxXdOnTB5CmT6TXAABwViYyEzDF37do1Vge/H/0dO3Zsx5VXXmFuIfiMZ/IZsK1Xr5745IuJpg785ZdfcPPNNxvMPLB/v4FAmlTffttteHnCBLz15lu4/777rE5uuflmHMk+gl17dqNjty6YNXu2KQ2/+OILawN/+aURnmmxEC1atDCzZU52uIlJawmO621+vQdlnsg0Vfodd9yFjIwMm59wos3IdEzrr7/+aptDF9Q/3zY7GjSob4CfPmJaTrncwGHop47QaaLZonB+3dgi8taoewAHs2vapNCchO9Ntolju8HdbTy+fm5/PINx2IH6qH/dLrT9vRt6/nw9Fl38jQX84di/dvIqtL2WMLXAK7WLsOa9tW7CSlUA1yUbgWbfpGHTX7LQ/I1UbHx+HdJGUm3ohi3BbvorImDc3HOzaw91gQ4/tMeKR1ei+Vjn95evbc9vd9fOAdpuTMfqHhkx0+k0oOVLNJ0mei6FtW9kxXbyBRA5qeUkMoyuKn9MmszyRjK7SQZ6PtUd82YsNPNughoCRPo8bD/oanSd2jfyLyjIRMUnffrwxbZOQEYQxD+ZmE65fI1B6NrT7zMYRcBLqETwSJAWRjLmOYQ6fJdiTxGFZUpMf4eEcO9iqCn5qDilcpAvqfCoeGs8ehumjr7M2oj8MPKd102rtA4LjnW3Sbr8MjIdwwpewoSEx6zvchKvCNVZua1wzdNDceof12JWwSW26L2t8YcRXJM/wjC6s8ChQBfTx9+ZfwZ7kR9Ffh8eI4gW+glknhXEhsdzo0KqPy44+L8AGX+T4i4Z5VEB3ZCMGtiPOSjCLstzaEqs+wsuSqHId8E6Xl9qQpmh83ep+gTrQqWf/FPyt5KmzIKnqi/lWVCZ7wSjMtvm74pmLSiqe4eft953zPpZ67fKRhCX+eOxMocOzaN5LtubXlJamrk2V4eEdoI9UiOK0Qig8TMZBn8ns+DClC8CEi4oBZhkxsv+Jl9/rlHEIjdrcct+z2FMEU+5iOVCmenhuVLxyORVFqVSOApoSJkoX2ICjK7S3SuwRo3c2AnUaZHPe8rnX7hJIagagKgoWIyuzXOlINR1Bd9C9SCPLwlBVT6CgKF6MAR68uWodBAsKBiM0iE1t5RU/D5Mj0CbFJ4aP9U49FkAMTSL57m6D6+vjR+OtzpObgMFaMWuBDAELNd5BWECfdf2s2ftyuyp7ppSURHC1fAwjo3hAg8QpXKNIjx7c2e1g5MFACEfz48HWnTqY8nesPhbgIpCpnefa+Ad+99uawnen+u0NYmzHaRg+g/66yrPeTuBpPrOPyOhpcqIeaICkWkNv+N54niq09CNodqCVKZSgPLYFKBHqwvRqUMH/GPSP9GqcjOUr1AGi+a/Gdin82ZcHLLj8GRXAE1bciIHbF7/Fpqn3YeNWYwwzMa5FW3aD0LmSqobfWOtURNt6jZB5tYtMbClNuABbOMD52Nrl90xlTGhkAC6IBTLQCa82UDr1akmrOKcNjM9y/V/MeAEoNXyplh76Wb3vVeyXZTR2SxG116/ORYx/RjQ7MWN2DTOPX8FXi+a0RHzL10e84vM63QA+t/QE7PfmIf4xg7ADcc4bLpuBY6dOIbTZ3JRMPcVJPZ+NBKjcW7ufPDlYO6MX91ch3/ZQNeHOmHx28vQ95FeWDLTuTNpO/A6zPx2gcuLuK3fhLjspZ62Qfzzi8tifhE1hoX9UP1G45rGXpl5s2r4G8tWYD70Kxr2Ubl3CdXLgu9SJvLePEdtke8SqWos9W0uUjHyGronmxnHVI6v8hfrLT4ixXYOkLqkMdalbY1tSmnc1CYxP18CdHmnKwrynUsp8pzkpDK4+uee5kMxd1gZDNoyCGWSko3pcX5PbkHzZcJozp0pGsrOPowfL/8p2oTp/31vnJ0+HHNe74eBP/W3dkde+MEb7+Oy6y6zOeTMSZMR9/L48UWscEIARjxk6G/ehJNkTkrpM5EDAs2PqDzgQoKLDYYF54sLOJ5rvtRq1jagyIwQNlDBxc8EC5wMEkBy4cf78SVgKB9j/I4NkAtbvjORTAeP5zEy7eEiWn4EDLj5iNKMhpwY70wrDUp6qBOBQe+fTCqxYhFi/cLZ1JIeCIVAUQDjv4Cifwac5VLSK3oiQBdAEZm/6bmi/IdmrRaXIwoKUIiERALF0k6h6JVNoclksWuhKFIC6dol7yWgWNIUuhhQPEdQFoFBgyUCFP9HlOdzKbd0fuRf0QcNYfnLPFhm7ywD1jXvxYcQ/xdQpLSbu138zN8++OADW2hyN4YL/gqVK6Jc+XLWKdhuuWi0COOMGn0mDy3SUrF81Up88PFHWPPa3TYJPDKzGjq81gul4xPQq2NX5OactHPLp5S36Np04E9fioTss2bOQmrLlujZs6d1qA7t29vCvVr16gYUTv2RA4syzvbj29O51G9O/eTMQwWESDKSkpOLgUKeG5kzMwJ3XFwEVkJFr46jNImLTLum7ztMpynF/AKTcJD3J2yhb0RTO8bHW3+SYpT9w9RkcXH4/cgRW7hnHzmC2rVqgXCMi/W6derY74zSa/4D4+OxbNlK66+8P/s/j+dnnsPfCXkMIvnI0FKQyfS1GKgLA6hIEewhENt1aO5p/59LoRgEF4mUtIJ/ITAM/TWWUIaGGx1lypVzJs/eXLckkDTlpVfdqg0z3yx/tkWWcTG3CsxIMEbwHEFIC6zj+7zaC68VjUP+3DB9Nq5pPCrZT9mvPLCMxkUpWT2cjGCo/IBKfe0GlKjMQyVrGJRFCkBTHNI34smTkZLQnvd5eRYl3cohgMu8Hp8LR08cjzaN+LyQSbOUfnpecEOJ/3M84DGaWCVRHV+6dKScjaI9B1HNQxNxjWW8PkG8KRS9D0WWFQOwnD6di5OnT1naj5/4w9SJf5w8afVsz8mzhWb2zN8Y8Zkmz1HeAoVii8ceRzcA590KjGwxFmP2PBOLjukXKSPP0J+ic2tw8cj5trinWkcmo26+dwz/GX6tlZPchrj2z6luKeQXclvLAcX8vHyUerWFAQjBkkpfH8fYXS9jxYplSIjneHIaZcuVwZ9uHoy333oT9c+v70yRD+w3eEdFIzcWqSzcunWLQcchQwabMpHm0Dt27MCaNWvMsqFa7Vp49dVXDfixzR46cBBdOnfGkiVL0KxJUxuTvn7vbXw6ZRrmz5+PrLVrsf3H95HYoj/uve8+7Ny3B1u2b8O0x6aj1cNpVr4Lvl2ItD6pdh9u5jDAC6Eg2wwnPnwerP72I/zjuzlYtTIDb731tkVyZrtgHjp16miq9TVrMs3KYvz4l8wdC8Eq/S+OWdkKBC00MSUAaND/Khw/ccLmH/UWPIdpOYPc4ls+zLg4yQBaPdzJzWF8f6NCPQ7xWPPvRdHi+oLmO1G9/2BzkUCwvuHrNWhxbapzb2F9j24pSiHzvix3fT/pbPaRA4r83PLdVh46c7c5BhQZEZw7xDRN0Txp3dPrkfp8Syt7AUWWA/Oysf+mWDRDTqxpDsl8SZGiBSrXFZWAzgM62fiz+IMlMRiiiTrf/aS617iemDthnqW162M8Jw5LZi80OKXIfzRxJlDkgoGgSlF/5Rtw98BPcMX0VlFE7JWDJtu9mfbW310WmQzHXzYC/af1sOc2r0/I9zgmGLBj/XHCzHvIhFUQkZCSIIjpIOTjRiKvwbQQRsoMltdjmmsP/g9OfXqzXfP1mQ/ixUuetGOGDnrP8v3Th33tGgn1C7FxZzPLD9NDyMd7PpDzb7yS8rB9T2hJEEW1JP9qPfoOtvzzUazLSUOjlK0RBKRKkccJxEXQElmWZl5fyj7+RpgolZ6Amvwiytdh6C+RcJRlwDzzHsS1LCvCVKoXeQ5BLr9jmnkujyVoJJRzpuCVURX9AdMqzo7SHgZ9ETSUElJ1IJN23ocAWX4w3TowOQJ3Ll51zcgsW0pIgU9eR34a9Z1UifwsdwNSELLuBa71bBSkZn9XulhXPHbKneWt7XV8t4ylS0BU/itlfi5wGvqiDJWK3IiQYtOgIhecoUWkwCITJXjAMYD8gotXgQS5cWM/5fc07ZNVKPsvhT3yU0i4xN8II2VqxwUqhcI8TsEW2Ne5eKUPL6pOxEqkxGH/DpVv/Bwq6JhmKQj1G7+Tmki/CyQK0OlYLYRVIQKD4QZFqLYLIZLKMLyWgpEIKvG6gl9KgzZIdC/lTxBP8CFUSApAaWwMwWtYZryfriMYEeZRcDFMn+pd6ZPPS5Wj0pkJoH0ALZVujcE8jmBCeVZZ8XdCxTZAako/W1OvXjM9ptRj+rkMJ6RTmmnuXKcSsI8X2wnE14+1A5oWJ3mlYAQU96JF1z9Fc84Nu392x2/LBWokAwcPoH3fO+35o/W8rKw4P1yzbrY794i/Ns89XuACuYRlqjyrHpg3qRAFcwXUeN5Q308UJV1lQjNtKiH99eqddz7q1KmFlSuWIz/pLHq0bYcFcz8OpL6sOHY4yVl5ogi/EqPKJQTtApzkZ8nj6jvz8Fygbs2q2Jvi/ScyjYJAlYBW25q5Td8LN7jncqAc7DyhQ/Q8z+q8wa7VbkMbrGqViRozq9kzkmu1zfO2oXJqOQuqS96yos/rsVQQAAAgAElEQVTamN9lb37bdXE7E3tx7bysR6ZLg16h+pNZk9sFtvm6QNe/tsXi91fb9zfedLVxndceesv6WWrfZkgum4zK1argpy9+QdtL2kQu635bMAXNLh2MhTNmIm+j7yScKzzQGYvHLcUV/xqE7ydNxY2YaM+3hn2vN/h4/tKx+GbFdbEAUr6eL3m+B2Y+vcC1Y81HZEqsMdO7c2n2gPPZm/dmcux4xf5h/sK5j9qPxioPYns82xELrl3uNnk05kihLHUi60tjOMuOLgxoHc80Kpo6y5npYlq1qSOTbPmNVFOS/+wwkE42kLawCbLab3Hp4Ngvxamfi3Uq6Ixl45aiRpcDqD/gGpzJPWOuYkonJmHTzzMiC5sdtyxBq8/TcGYUOUCKidjYjvLOnDbo/9UbE9DruiHIzz+D6Z/NitS+7f4/zt4DPKsiff+/Q0IaAUJvoYcQkgChd0GKFRXrImJv6+quvaCsDVRsq66IjbUXLCgiiCIiKgpISyCBhF5CDxAggQQS8r/u58x9MkR3v7/r/3rhm/d9z5mZM2dmzsxn7ud5ruhsPhQpEiRjueT77vh73mSc88AwfDP+BzToWYiIF59/vpKLXU5KuWDo0bO7+afjooDRcjmp54KFqi9OUgkSuRigOoFqJRJvBWqJiow2GSXBIf0oEfQQPhBE8hWqVpyvKgESQh+BIy4W2eA5AGmBq9+4cBT8UiAWHs9Bimlwki4llxbaGswUZEafqy+euRzgi34EBXnCqM9O9ROaAlYPqEBfX+ZPzJk/V4u0rD7rqwV9kCg1En/XgGuKPTcQEyjKXNm/vurpEarx5aselY9dG6NRujri5+pgkYvpCArq5FutquD2lyCZyyT41dWFys46YN36ZVM+AslSSAlas1zRNaMD5VdlZRjV2QeKvM9sxGxTbHNSHOn+s64OHimyyM4GLhITAxC+baspPakkSk5JwfKVKzD/pwUY+c8FNpHmxG/4NVehR2Y31I2OQ42TlagVXwtHDh+2gZpKGUKQ888/H19+8SVaNG+OkSNHWiCCiy680I5lpNEGdGbMV0UAds1nWDUfcvpePvUExll2tiCDe+6eC54LKLLOBNb5ncE4mqi6KNiVXKQarAtUrXxpZ0gOevkdnamyH/OBQGWlgjpI9Sv3AlGRgY9G9ispxljnHFCoztI9JQTl76znqJox5rNt29atNj4wqAMX/AYZHWhjGVk+5seAN6FSrHpEdvWx6u4FvL5oIMWpj60PuSjPPuSyduvA2H9T3obtWIpOmugK6Dk1JQFSDIPquI2WEGiekn9EoIx2Aajkt5VlZL1yLOQrVGQ6H6IybdaYJaUo60yqQTOXj44O3CGwfbl8ZT5uGyEeUPTVd+qvbHf+Zon+rh6NXSbKKk846QgGl6oyKMozfb8S2pcGT32Nx9xQMnB+8qS1Fz5nONlhu5O5vtrpkeJiFOzcYVHe2W8FD9U++c6+z3rk84VtiECRZWQ/tYBWFRWoGRVl9cz2zeMFaPW8CMcmF/zK2iMj00VGGhznA5jXz7GU0ZKPlh4Dy8Z+QN+JrGNGjac/RbbthDq1bVzasXMnKgkQvaAsgn5y78G8xn1zT6B6cAuIiU8EtTv+BbcIygMmPg9Qh1i7sr1NiLjAJlSc8mAAEjW2amwXUDxBs+fyCjNzYETismNlOOPfO80hc8vTr0JZ6TF8tOggPpwwGsuX/Y7Dh4sQFxeDSy69GHE1Y2xD5Jeff7b6Z/3t3LnDnuNUA7IbrvzqTewoT8JZo4bb/CA3NwePPPJIAAdzcrBx6xbzq0j4N3bsWLz7zjvmJHz40GHIW7vW/NouW7rUFImEerfddhvefusts3yIjY/DZWMux8QnnzBT6vfffz+cE7AMv85bjKtuvsL6AOcBL983JZgQU9WzBTht0UDs23cAa99bgx5/7WWwbeR5I80NBgPLcIzauWuXzVU+f+M/OOPyS6y9coPlwI/TbPFPk+QeI3paG2MdrpmRY/epyy3dsWrOimCRysU5J3KpQNrY7nYv2Ma48UeAm33L4uC4nkBk03J7xiwc/I4Bxfy7cgN1BnejXVTBjvd0sLa+7soNtgDI+CgTOTdlWR6d3g/MlXh/1724Fun3djZ1I8dvflczOgrrzlyHWhOLUTIpAZ1npmP1RblW5q4LO5+y6bK2f36VryLmzwkzJ9Va+Dr/Xy16Fpgy8Idpw9H3DZowR2DRYw4qRgF97+xr6f4+/feqYUGT8Vig39W9rW/mfvuVAS9CGgUSkcqs6fm3AzPHYTSmGbCh3zsCtloJxYbd+B3bfNnIiWgw6w6DRARb9LnIl4CYVIoxFz6FRl9eaWpAKc14jsxq/ejOhEiKnsw8pJjjseMx0QDlwm8HGURk35PJrCAW36V8ZLoqK2GkVHsKFsLPhGeEeQR47a+7F+PeOmj5/Fo+EC2iCqxfKygIr00QSia8zEMO1Hm9BICCjYJrgmK+OtCHi0yTZeDvDAhD8Eozb8Ey5SuFI1WfVG4SLBLG8f7wfPkkpB6TRs/HUR9NsBfbkRgGkJFSVEo+XpuvHmV6hLFSRMr8WL4eBeLkS1awUXXE83WPBS/l+1IKRiqMWWsCq1Jx8ne1Hyk35S9xxTX77Hkx6OWiU6Jj637wPJaJdeb7uZW5vsCpoj3rXdHD97DD+8BOvYf970XPalImdlz4SqXoFDph9HT+xoUq+y/fBcsEFwkVfaWL1IMUWvF7+dCTEo1l4WKXn2nmp2jC7NcKliLzYUExmZAK2mgs4Wf9LZAjU1ipLMVifIjmQ0uWR8BSi2wtvnm9/KcFfnBDq8YxASbf75nKqnrwFY2qR6bD43zo68OFoJNUATZn+me3USCV7yq78lJ9CdgIdAqeBkK+KpUjr8X/zPsin5lMW+WT6k51zN/8a1e+7rturc7Byr3fVG0q6dpo8swLaNIU2FMENEgE9pcGQVNM9+PgWK2kKqhcEvQGewDLjyKvi4rF9p4p+lagy2nD0KxpEwvQVnKk2AXcLMV3WR8H9ak62+9slOs6yqO6Vj36UFEA2SuGFVOBMhRhl+eorfnAx66rHLXq1EPvXj1x5NCPWLYMGDCoB3795fkgobqpgT9JlCKlU3esWzsX6V3OCfwf5pK4MhPtEsjpnuSjzNg94Ol3kn2a/e42AHR1QBfYFMOrvE2Bdp+2RGxcPBfZNp9YdX8O+vy7lz3/+bzXBqHiRnAuzeew5rUMmLHq6twqlik/jGozTYHWXwV1y/kd1xNcg625ZGNwHziXkqrOb9NOmagI9P2mdLc596+vLQvmMX5/iQKG3zzE1p0cS7nupODntad50cDIK85CzPQbkPi3r/Gfu97FkFsHYsHzC9EkI3CJsqM4KahWue/ku4KlkOOq3/obFPLtzO+kxOY919gpJaL6G4GtLPkFdTWGyA+ixgJt+kjF6G988NbzeOYjsKlxyO+nGuddv+6Ql4T1GQXI3Nwx8HGd6VyPbAE67++A1elOycqxmn1D43sB0GVXR6xq5OZx/rjHtsVr4bXlAN/fM9zmnXy21Tz9ZvOhGPf9IzYXWXh1IeJj4y32QbMmTW2eS57CuXBFJQM5Rtm6iq6GZk6fhQsvOx9ffjoTXXtyI/wkVv9jLc6aPgwJtRNQu3aCHcs5NNdkPbr1RsSD991XSfjCRrBx80YcOnwIAwYMMNUBF398sXHQzJORXBiYgjv7nNhz4cDFGxsNYcP3382zBs4FI6PuclHCyT8XD/yeDZEdQ+ZrobLQdRg5WRdQ9BUYLAfPlw8+HqOFJdPUgpsdni8fnvmmc9r5/gNc40l0ZO9MMqXyktmqr8yTIqr6ot0WezQ5dUDNX/ipXfmgzbJ0gQdk1kcwKeBg6oLoQKEoE9fqsI5pCDKessB06jY/Xx8g+gtTHWNBWSS50Jf+u29K6YEeV3V27TpdUFOnh77EXLl8ZZXViZkEHw9dCfowQ/Uhc0jeb94fCy7i/HTWSayLxAb1zOw5vlY8oqNjULCjAHXrJRoQiKwZhd179uC77+di7g/zsH/GpHAHvutNj6JBYj00rlMPvTK746cFC6x9M5+NGzbgb7f8zVS4BGWEFzTp219YiCefeNL6BZVYjZs2xZFDh8P2U92fpLVfp1qk4o9QiB2xe48eKNy3LwSzFlwoNjZUIPE8Xr/aNds5FTqsH8J7qcXY52Lj41G4a5c9KKQGZruZP3++Hc9+yMGD9U0FIfu31GSmnIsMoCXVmTRVpF9VBqNhXWzdts3OI/Bp1aY1Nm7ahI6dUg3UJtarh7nff4+aMTFmWsjASFQn8joI2E4fcjr27tljZaVvSkahrZeYaPeOYw8X+wZTawSzh1N83Smoj1tY+z47NX7IbQKBIgGGzJ1DX42uEbLNWKAUmt27YBun+JhUFGenUpbrBZmQE55SCkZ1kO6v4B/LYsrL6Ggrv6I7WzAhZ9rNBzkBG2Ez7wfLwai2PJf1xHflJbNiFt3K4WAhv7co2vznxjqBQSkYT1Exe8rCcBPFKUoFpe17gkIpLz1fj2E7dmWzuvbqTupC3kv6GuVYZSbaHNPLT9j18v5q04hwn+3WgmpF1zRVN39jmz546OCpqjtvg0TjiVSLLLvGFPuuZjQqCRQjo6wvtW3TxuqtUYNAHU8fITqe7ZjH8bP8hdaMibZy0l0G6+PQkSNWppKjR+0YjmssJ+89oz0byHc+R3k9jPK8Y9duVFDh6Ck8baPFqQ55Ly+66x6k3uxNdPmI5Y4631OBR66bEG4qXfv457a47fntcty54N4AjLuXxm/1gTuf+RxP3XMRTpSfRKsXE7HjriO2MzllxJNIuq0zCmasRuYNQ1AzqgaGDx+GQ0UHkJW1whwvp3RMxplDR6BLl85Yk5tj4wLr5plnnsGQIUPMZPjvf78Nr776KrKzs+3+rf9tIzJOT8OoUaPs87Rp02wewLGNgJAqvENFRRYFjgrH5557zkwkHnjgAbRp3RpnnXWWRWWmGTMnx2wn/QcOwOMTJlhEaY6Nr1X8B5lL05HVLNcUNkO/GmQRoWfOnGnjGxWU7FME19zA+Mcdd+CVKVMsqAzzu/W22zDl1VesfHTpsmLlSiy+fkkAdD8Hal1TjJItCVXOu8uBjJu6VLWJmtHhnGP19Cx0uaSbe14DOW9lBQuCQiDtyiAACh+euU9mVwV5pEn0iJ423q26x/kx1ORTiiNOVp35YbvnkrFpbAAWW/+nnbUDjuVsx/m3r0Hyv1JCoKxnPdvEupF5NpnOzOuCrGtWBRNrQb5SoHN2ml0Tx2Omuer83MCKixNmLv7J6Tj0ysQxEej1ZE/zg8jXkvFLbBLe++4++P3dJVULXCl4EoDTRw5FRflx/Pz5QkQmlBtIlFKQ0IgwkAo9ApquIy9Ay1k3GmQjLKMC7okt43FFmw8M2BB8EZ5xUkxIqEAu8mPI73icVI8EdIRehDgCUIKGhD8sC/Mh/Dl52RR8c9Uc3DHyhRB0CnjxHJ1HgCb1oh/oRIq3IZN+QvEDgRsP5qmgM8zjmoJ38WLS7dZ3eR1UHxI4Hrj+M3wzbiZSk9ea72b6qTSQndcGfVIXhwDs16yB6JO52MAZfUtdnzDVTPB5dTJLljpPZr4aF2QGzM8Eg/b8QHkIDwkUBUkJXRWYxI8e7ZtJKx/+zjpWoKhAvdcM3dEJxdiAzdiKWtgTRqn3zZHlp5B5SeEnyKsgLiynzI8FeuU3lmlJTSi1ocql6+a5UqIG4Vy2hNfGsureqj4ElnnHf7wpEq+/8aGpPgVVpYz0P+tesy6kivVNn9lOWQ7+LsAok23ByNTzbrFNr8pyBmCsCAQM9HvLzXy6LXLrI26Kr5ww3/py+pTTkXv8x+AZIVDIBa1AFhe28sfIQnLTgi8GdBDj4GeOCfyOL45DPE8Lbd8s21cBSnknMEOzYIIE+R/kglrRmXUznLrHAIAiGAcVH+QreKjjtakhMKpxRXnze6YjX2KCZTpOafvQSebNHNu40JYSUNfhqx5lIq50pNhzpqLhQ5fp+2pDQUudxzz8qNbMQz4pfXWi6lygU+bMTEeATUI3nsdnBdWGgnU8X1Go+bful18PQWMN7jnbDZ8Jfhn4m3y0qT3wO0FJfscALBaIxflZFMQscX4T6T+xVkOgZDfQoGnw3BP0cfe+V//haFS/HlKTk1FachTt2rTDF1/MwG87aCbsBSwSQNR9UqXrfgl+y+Rfka19YMs85cNOZqm+clT3nC5HnI1+z169MWzoUHzyySTUTUxHdta7rmIygNZJwNZipKSm2LOdbITPUYpf6tWrjzU5nyK982jkrqZtfCI6dEzD+nxGi2b6rKw2gWk4y6KAGyqPVG5FQNddacjutwYpP3UwqzG+uA5bf/V6ZEzLCNyeuXXznt/nomZyz3BTntCO84O1w9aGzTTs37oXrLtkIPm1JDuPa8yfz/m9yvUJj2NbaAr0fzUTv/0zK6hHH1rzb/Z5tjWONbuB9DY5Nt7t4KBUCoy+YRQ2b9mMJQuzrQqGnzcQ895eiCFX9sWCjxcHaapfspBSCMqcmL+xHIrSLKAoCO/UktaWBdqcxUjoEkLjHK9ZoM3vC5z3CKBK5SgloaCkTKJdW3y54W34+7LJQdvWuMs0+bdfDv+3iQ4cqw55nDYhioCkDQ1sPrbhkh1B3ywAkguam0/DFTfnn+q7muVQED22H23+cFOF4wTLmwpEjiq3DUNuBmpDkc+d9kPOR7cFV+G1Sbfg0uyLcf7I80w4tnLFioArnATqNaiHI0ePYFvBNhz/6CqUnP1SIOD49G/mnqVWVDFuvv9BfPj0g7jw7+NDoSHjWJD1cY4/sN8gRHzy4YfGgObNm4dGTRtbaGgmxAUbFYgjRoww8yYqm6699lqsWbPGICJBAB9+hBWc3LNgV4292oACnaPTRJQKR072zelj7do2ORYAkfLKxi0XGZSwQybPvoJQykB2HOYpf3sCL+YXjgtaN2Fmmv5i2U9T8E2A8xTFnhmLBUDQ/nkw45Te6vne8qPM2jF/EhAjPNeiiZ4afSP0Bed8IIbqJef3juUMFBCBCfj/AooadHxVon99UgopnaC4QXl4zv8foMhzeU2MMi2T71PMuD0F458BYl5PWF7zNxggyepAkfCE9UCwxwUo7zWVg3w3+BsViQNFB9C4aRNrHzRTNBVUjQiszc9H86QWmPPtt/jhx/k48OYYWwBopzlt2FCM+ctooOwEEmLjDRCyzaemphpEHD5suJlScgFLoLgmNxfzf5hvC24uohkllSCFZWNZwrbnILqi4PJhQV96RYcOBQqgHTus/OyMjZs0sWuWvxFdv8xTDRycCACNojHTpFOBhNi/CvcVmikzFYRUW7FfsJ9ScUxYwr+lROTfLCvrinmxbKVlpVaObVu2oknjxmbyTTk04RgjczHoBE2fi4+WYH/RQQuGc/BQkQW7+W7uXHRI7WhtgYqtLhmdMe/779EtMxNJzVuYcik+Ns6AMVVgR0uO2rGEcBw/ImsQ8AQ8+xSfh76/Q8+EmW2kOlAkb6FvMR8oysRYZtVS9/n9+Q9RoasBRd9PYTgueP5ZpRb04aH8VCo6ucYzqVMJ3GQSzPbCqMQ8xjd5lsI1BJuMVO0i58k83FdRC2aqTwpAWT1VVASwU8pGl5e5QfDHJM+VgT/+aQyWytPq3wE5i8B84oT5r9WCyDZ5ymk2fNz8x/GdYN/gaVysgTsDey4YEPtEXHysATxzU+BUjdXHMmur0dFBICRn9mvfcdJ1ohzxMbHWRwnP4wxox1p7kyqWLiV4no0NHlAksC1xUc5puMz+wjLZ5pdTYBKUEZLSJNZcBDgYyvZLlwd7CvebSpHpq70Fg1mVqpCw8cHX7g4mTZzgNgXGxT2Gp65/BHgOeKzhk6GfvKfeeRz3XzU+gHvnPoG7ZwbRnfXsfH7MJNz90QPBM/VkBV7Z/QL+2vweC8hC0+x/Pz8ZzVo2Q9Hbm20SlTq+L2668Xrk5+eZQjEiIjCjrVOnNmrFx+G+u+/GHbffbgpsWiS88847GDZsmEV85nhBaMfnPeuGbh84F+DvNEN+6KGHMHTI6QYfA0uEErRq1RI5uTmm4GaUZZpzczOS/panT5+O/v374dtv59gmBzdmMrp0to2Ou+66C/fddx8++eQTLC1ZheTjLQ0KStFNKwneY06M2c54X/4yerRFio6Lj7c86C6kXv36Nr5xrG3eogU+az7dFI3dOnQLnYNv+eE7NOwzAPkvBTu/Gfd1Rc5l2ej0cQbWvpJji4GMMV2t3nnP9XyWcrZq46wSL/zWGCOK5iEysRzdh/XHzB+24ezTmlkZVl/uIiy6ibvdf04O5RuME04pU5w/wrZfJqNV9lTs6H4zNlyXbxP8Di+kBq5ffp8O9LoI+V3XVPlmkl8vP+KrFqguIEPnlzthNU2rZO6khY0WWw2BblMzDSbav4gaWPLU4qrFPF1zJRQhZdhZWPrDYvMnSbjT7exzQX3ukjlzUVYUi+FXDcX6mW8ZhKK5vSAWzZpan3/NKUrbl2fsNXBICCNfhZwQExgSqhHUKAqyVGeEjQRmCqhCR+M02ZWCjRBQcJJ5yxyVaRFmyYSV8wBBrvK/vI2RnzQzCMiJOdWAfnpMRzCJwVakppMKb3jhD5jY8CE7h0CLMInHMz+mufOGOYivVRtFL43Fd6VnoUnsbivj1pw26JqRFfqLNEfx5cCA5CBSNuvgc1xiigNdl+CigKLMc/mZimSZHFMJKJWdVJuCkh/d38XGkjOf2RUGIhLEY3sXWGTaVJMqOreiRMtEuy2aIAmdsAjzLB3VqYKTyPxdvgwF6aQcFCiWz9gA6zYM8xe0Yzosi9SiUmb6cFVKR6ljZUKuY+STVn4dP7oqHle9FwRME1zV31I0Kk0/qIvAdbB+LQ0XcFLFSqHI+882pzRajXketWslgO45akbWMFc7dJNDdzWcG1GBzGf8sVL6Dj+OMtuYO4mKk5XYV3gA5SdPYk3vecGimP1d/hUF4xRIhAWTjy5FMGUf5yKUUJDjj8YGnUshkQKk+Go7qhaZD//JbI9pUQmpBbX8vsmXqq9SZFmk7pESip99s+Tqij5BAAVSkfpHAE1gRqbHvqJRaQWNuAq+qRyCVD7YFIzUu9RJgnKCjkqb18lr0fHKS2I1mUf7wEv5SjmnOpZ6keburH/5hZMvNkX/5fFUEbZ3EivBWeYttSeDuNKUXS/mKVN5KbP4m87dXwQ0YTBJB/cYSZkvRXSmL0OaOHOjVvcuaPQBfDy0BajVJoBPgteCg7uBfmlnoEHdOujRtQuSGjdFZEQUZs6chRmrvwjO31EINGlY5YNTMJc+E1kRZoLtyigFpJ5zgdvCKqWfALD8/eqzALdTJlZdPJCR0d94Rrt2P2LZ0jTk5X8WhgTu1fsMLP19hVVHWnoy1uTSv2IeUjv9y0gB3eFs3bI1jNrRvedZWLGMRNlN7Nj4WriG4FyJGOyXYtcxx4zFqSYcOnHyJPbs3WfzJ663uOn+++mBxUPXz7vZ/IdzJa7HbM3Ategg5/dY7VJKXrUxvz2rvQsMlgODb1uAnyYPqfJJqHmBwK4r/q2XTMb6M6dh7tMLQ0DaOiqwPjjjnGGY881P6Ig8NBg8Gtk/LURJTkIIuq//4HLjQJ++NCuwGC8GTnu1J35+YhmGPdoPP7y4KICVUgj68NsH/wSE/E3+CrVp6rdH1qmuQSbBGme0CcLf1T+lhlQbkZ9KpiOAqPmU2p3maq6JWgPR+KCyq/6kymaf5lwrD+hyvIPNCXP7bapS6WqckbhV943Xqr7tK3qZZxsgM6czskavtk3y99uMtXkH50Z6Li3fHQTXGXL1ULRv1w6142uhT6/exhBoNTTprn/hopvOReeunXH0eCkOPp2O7ed+bOsnzqtpocw2R2i48enT0e6++cbyeD+56c+1H4VHbKsH9x5ExLtvvVXJBQmhRsdOHc0vEl8MQkH6PWbMGIvyzEUEIQv9E9EnEhcXnFxz8cfJPv++9OLLTN1A4KNgGiwUGz8XJJwIC3oJkgkoSYUl0Cc1iT9x56KQCwipSpiGTO14YVKtWWVyMelgk6CcTKYF2ZRXqCjkif9NoeciffIQHwpKrRgutKsDRW+xHi7+PUjC9Lj45H9cbOq6pbqSSRWv7f8FKNoleEpCX5UodWd1BaWePXZd/0OhKKgQXr8PIiJgKiotuHSsn78PiZmnfhM0YP0wMpGRJUXjdvBWkIhwQhGKBeBI9aNrxaOyohy79uyyTsCy0ISSA/O+/YUWnIW+Ewl0bpwRb07YORiW7Y7F0FvOxuBBp6Fh3UTk5axB61atzISP7T+za1c0btTYoISZ1deoYfBw185duP766wPfoPHxNhkMg/4oKIurWAEy8yd46JDVERe4VPOwY/OdZn0WmdYpUsIAHA58qJ0RQgkAqp5M0RsVZX3Oj4bLeuIOAk0S6fuUvg/4j3XCvsR6Z1qC1Sw/F828TkZLZ/r79u41p63WPytPWvkYfOLAoSIzIdyzb68F06D6s2DPrkD52KABtm7eYnm3a9MWqSkpaNq4iQ1SVC/y90MHiwx+lhQXW8CGigqaxQYuA3yg6Edbrt7uQhDoTIBrREZYAATVla9m5K1g2wlf2ixwoFZ9w/q3IjELDtMnq/yxql36ptdeRGkBOikI5VfR+rmXl6kTi4uDyUFMjE1qeI7goc35nOm1+oKAMs+RIjIMbFNZadHtfV+vPlDk8TI7D6/RC1AiNWd1H42n+E505fEDsfiKSQYkElA0P24V5QHscvVDWEhozXFOzwGOyRyHqdRs3KQRDhw8aA8r/q7xIgSArg4FFX23ACx/vTp1DWqyfRHyJdYJ3HWof2hstPjH2shw4JL1yMUa65oglPeGZZLaUmro3Xt2m1qX5ZaKmf02Lr4Wdu3dhwhubri0qWC0jRoGUKoZzPh47YTe43POGa8AACAASURBVLfeGyhJMoBxzR6zHUMzcY8K+iX78sT/PIJ7xz5o5/G70U/MtYX2dw90xQuTnsHdDz4QKjoJFDkhjXAg6KSNoxH4+utZaJv/Omqc9Qw2b9mEu+68Hb/88rP5T2z1bhecfHCv+eHr2qUzpkyejMcefRT33HOPWSmw3JwsTJkyxXwoEixyfOBv/PvOO+/EE088YYpCjjFjx1xh6sEvBs/A/Tvvwbp1+WjcpLHNLRg1jv71qPrkRs11112H9evXoaSk2KIVLlu2DANPG2TthePRN99wpx/YcHx7uDPeL7K7KRQJLVn/TIfwkBGmOb5nrcpGt+7d7dxGjRthUflStN3fysa732ssDyZ9zwUKnn6z+2FR5CKkFqbafVzVahVS8lKxblQekr/oGLqC2LpyE+pGFeFQYSL6XN7/FIsCbZAF9+cksmauCJWBvW/oY32h1U8PY2P/fyLnH6uR8XIGcq7NCdYbXNhzkqlAB1KHcNLMCWQSkPJAJ2t/bP+b73UHOpVM2mudrSxrL63mkJ2/czLsTH66/pSO7DNzQ18+6UsC9zO8t6tGr0HGR6nIOT8PXb5Jx6oxucj8rCuy/pmNzAkBVKQvzqX/+b1KzWhuqErReehgG6+XfrWoKqphAtAgoRCZ510abFTWiMDmGa+bOpFqREIdRUKW2fDJC59C2pcXhj7zaPLMYzkx5k57dk4mLs74/JSAKIRzTIvRoPnylYVSsAkk8V3AUHCHJrHTxxzEgI86GZTkXIAqR0JEG3ddqBKWkZBJkaFl8qvowUOm/oScG9JDEKroxH4gGG1cEojOu60YoyeXWn5UKEoh1jUzCI7C9AWnfigYXuUDKxYW4EY+E6v7J+T3/MeFBMEj/2aZCQCfvX+EjYFvvz0FV469EQNerIG/znodoIKiKTBwxi9If+Az25CdMPE9NHx0P64suQUXP7szDFbE6+I95DUQ4ErZKEUhyywz75NoikS0w16ssLrjS2oJ1idfPE9AzzdHF9DjGCeTZZ0reMnzBVP5tw8TBSb1He+TALSO5Wdex6jir5CV0DVsl/xdEFOBaaSeFMhU+5GCsrp6UYBTqkQeLwjsQ8l+f38TdWrVQlx0DGJq1kQkN8YqTiIuLhYnK4PNP/PfW1qG0tIyHCsrM6h4pLgER0qO2YbWsr4zg/YjdQ8Xm4RvXDRzDGFV83eq8wQeyToYSdaPGq1FqhbUHIcYU4Ljk5RwQaeoMkOWCa5+528EijxXPsq4sCbcZDocjwQ6fRPj4KZUpS3I5YPG6sfwM4Eo/ZT5ajpBrOqAT6BM/mIFWlgXVKorfQFPX2UnNbnKEzTmU89R+kzXV1QK0vrfBY33VIWmAJAAsepAIIKfdZ/5znsrlRc/Uz3YxNERArcWngJLkEIKRl8hyrLsKQCaJAWmyjRdVp5+OXXfBUMJEBu0qVK2uuoIGZo2yQifXV2e3+AyjDh9CKJRA0UHDmHr1u2Ykj35jyo4KTcNVDr/jrqGPeVAC+fDUYFoFJSI9UDoyVctR9ZUXoJJ1on5hfRvYPB3evog5Ofn4557DmLSJAYyU0OVLe0ypKX/HZGRNbB61StA65HAVpJfdrSgMXVKG4y1a35Fz95nYJkBSFZ4Q6B1FEDeGAn06JGBI0eKsa7xlip4qr7bEOi/tA+2FhTYxjSBDf9xLsR56Pqb8jF0znDk5eWFm+Gc0647z5nLqs2obfntVRBZME5qN9aPv/HI3wXFtHEgJZ/6jFMUXnT/Wfhi+rcWkOU1/DX0UbuxIDmMrF0rsRglixMQ07cUZVtiTw2i4jYxT7u/J37+YRnOHDkI3036JWgv8gcaBdz40RW2Np4z5qegbSqoCm8dj1Pf0TVKcSjwLZUij+P1yd2D+gHhpgAkj/F9pqr/Mi9f6cl8NWfTBrC/icBjdwPDN/e3uCPro3ZUwUvdF5ZP5tbMV5vMgpjMU/4gs4A+B7tiSefsqsjlgqFRQK+NPaytxM28xywufxm5APmzPsCeoqa4PnEqNp37CeJn346GN35uG+stmjYzay4GmCW3qFO7DjZt2oTomJpYk78WDRs3NHdGXGOOeXaRPb+e/2tfW58+/97LePzv421OyjzJ9mj5w/nF5fddjZytQMS0Dz+0oCyUwlL22KlTqp3MCT4Xdt9++61N/r/66itbSNC3ESfghDYKwMKJLY9NbtfBIjRy0UGoyM5AVRehCxcAPsDwgZ+URiwkX5qoS7nId34nYChVlYCifMtxEmvmjCf5cI6zf/LFyN8s0IQHsrjw802JTaHnfGv5IENDkR8oQaoeH6DZItiFY5SSSYv6EJBVB5IKDmFIMXiFCxUqaZxppMDi/1IoCiT6QDEsu1uMVzd79n//fwGKpygs/wtQFAyVkkbm5bxfqi+/HLpmXmsIFOX7zvc554LTcAdXdJymonUYqSg+znxlRcdEWwAW2vbTPJdmlSuzsrBrz27MnTfPfiPoSqxfz3aFCOAuGDXKgFybFi3x+6LFZpJHKk+VzvJlyyyac2rHjta22PbKSksNglF1x/ZFJRQX3uyEobJSvuYcPGG9sc0bJHFKO6p+Cdp5LbwGRcLlMb5fPVM7OfNW9impGBnsxMY7FyyE5ePgQGjKoCkEVVzor12zBmeedZYpOpkfyyHFmvWJykoLnCLz1TZt26KEaVcG8Jz/qEZKZWTrykpTfx51YMiia5efwNq8PHz/ywKDYv369jNfbB1TUrB/XyE6p2egSaNGaNGsOerWqWO+GziB5r0jUKX5Kf3VEcqE9VctQrvqrHqEZvkUNIDN7uuAouvoVX4/nRqN34d90kE734zXfnfQkJBJZsxB5O4oUxKon4eqRxcV3VS0BI9+uu43fheCTme6agFzjh2z4zmmsl2bwpXmzc4NgMA8j5EZtcY4OzYmJoiY7lw1CACGYLaaz0Zdv9SUFm3bQbBwzPP9Wfrt2CnJ/Q0dpicftzTtlKm2KRNPHDezYG0YBMqLY6ZWlB84jvnWD4+WoGHDBtYOCbQ1Biov1g//yV2GNljkh5X5tmzeApGIMDDP9PlORSKjmVHRyH4rFaipQtyL4w7V1fSRSeBHYG4Rql2EefYnfib0X79hvbV1vzzmNzihNrZsL8BJT/Ft0NQD1PzEOuYY8s9F9wWTryLgwf6PG1BkOQhEOTYqmBKP5eeLJ/5gi/Y3xo3CvyY8jTvH32ff/+2pzzH5/otgOZljZW64VeDOF+fZor1f0WJ0Oec0G8MYYCk2LhrnjxyJ3xYtRN06CWg180KsOm0qenbrgYYN6uOtt/6DBx98EJ9++qmVgddAP4l8/+yzz6weOFFKS0vDe0+8jx/WzcO4ceNso3HRr7+Zr9kVK1agQYP6aN++HYpLik2NmJhYF02bNkHbtm0xY8YM21wgUCRkvOGGG+z7mbO+xpYtW2zcJRTccNH2wEci6ykBeHDU3TapppqR49r81F9xc8U1BhjZpjY2345OBwOfhHknNwQTRC4aLwEw1jOZGwIMXjoYP5X8hNb7WhtwXJa5LJhwFgOtP2kbupjgs2vrrZttQtvl80ysmpWF7qNoDvxHX8FcdPw29VfLt/edfU6xxqAJeO75uegym34QK5B7X6AszLg/HTlX5gaT40wgbXwG1twRqA5SH08LN7E237uxymSmunKFE1znCqtLVhpWDV8THps2LcXuXd5FG6pM4Hy1Tyz9NqYi57o8dKHPRosmTUUtry8SKyevQK/be9t3v3+wxBZDvf4SOFnjMcFxNbDqu2/Q85xzyRDDjcLir58yc1+BJ8IhAkUBKIIaAiWCJioXCa1kikrFIuEVgRzhGBWBPJamv/TBR6gj5RtNqQWZpOBj+ZS+IKMAF4HSZ6P3o8O0Yci58Bsrb3RUJMo+vcvSUVR15ktoxPIraI/Sv+aad5H1TlfrkzK1prqSEIlKxiCISbmVk+XldX0xriVSnqpr/gO/Kh8VrF35cjDi3KTAR6QAFvNmfl9hFJpgd+g7MTglCE6iuqTvR+bNa2u6ew9ufPl2vLnnJYyJvx43/XuDKUAZfIjQlOkLmhIOEqDxOt4d1x3pT9VA7kPAm7kv2QLu29fOtHvA+8hz5FdSJtK+30aWqwwNEIceaIgkbMMq02lK6ShFoiAh61eKVJ4roMh8FJxF6krmIzWmf691Lao3vjM/+Z3U+YqWzd9YR29c1Rjnv1cjVHLKl6Y9uxEVlrn6/fCViUxLoNP3ycgyCZrKb2iYzrW/oGH9eqjNyLc1o0yhaGuOinJbpPEVGD/TVzHdatDFSbltuJ6MqGG+e/fuK0Rh4X5zy5HVZk5V1FzCQ1pfUuXGMYHgRb4GuVgliJPvNilztJGhRTm/V7AWLbxlYsjCkaPwHzfDZHbK7zl2ytyX7yyDTAhdANlQFacFcVAppwI2gSDBAh6jxb1gnkwHBUMFmHQO64B1oWjWHK5kMq089fAXLJDCS7CO9SH1o8yW9dkvk6+GVJqCYEFjqjI1/jN4qu9YdsFJ1q3MQd0cIRwnBDF4LKMk86QGCcF4r+vf41R/hBK5zh+igJJARnUFFdMzKMcfeMFy5ukukEpFPTeYF/OgubPul0R5PIZ1zeeuM9O8qO4YjL7kYhwuPIC1uXmoqKhEVs4aHC47jhWb5v+5KbzgJvNixGiaDjNtqQ+Zn0Arj5FSUWou3Re98/vQ1FmVXYR27Ybb+uucc9Zh4cJY1K3bE9nZH7lGXo5u3bth5QoGj1FHiQIiM8wcvFfvblj6O023fdIlu13nn4CglhotAWdnMt91cydk93KWAg4mJy1MQsGCAjQf3MKe2bKs5Pya69QDH+43ANZ2TLtQLLX6tFXoND8N5SeOo16dBPx+XlaVr083n+nxZjqWn02beeC0n3vbvOS3oSuq2qUUe26eFZbVV805OPxjmyE4PWtBlSJVbTwKuPSv5+Kjad/hjDN64Mc3AjcpoY9B5uG7C4gFbk59Da8X/dXu6ch/DkXPnj3x6IBnwqjU9y29zdbxr1/yfnB/pTz0+z3zbwikvdoG0XGxtm7KmrA2aFNsH4KmgoyCo0xDSlGNCTyHcys1/YbAGZcMwtx3fgnKJOhPEFnd3YJcRriynXl8kPkeT0lJwcKIFUF5VAe+r09fCcl8+SoCMhelGJta3nxtUE4pM+XywsHfAUf6ISGhNsZOb2wbsHzu8Jm+56xX0OTbW1Fx+cdoUL++uX7i+j8luYM9bxYvWmRr9aZNmhq744birj070bBRQ1svZWVl2Ty63dTW2HHrbmt/5Gn8jfyAwiTOxalc5JqMlkslh48i4sP33qvkiSTB3Xp0Mz9KXNDx4UblAMEhFwBMhACR71xYcHHFz8xIkZuTmre08wg9aO5MyMJIjAQnUgOykxCIEFoSZihYChs5YYdvFitn9oJQTEOKRYFA1r+pSFzQAi6CuJjkgs9XKHLSy896+SoklU0KOeVX3UeiQIKi+DKt0LTNLbx9FZWgYnXVVVgId77l44CiIGcIBRkY4+hRqxcuiv8XUPTNl1WPWswL5grkCar45/xfQFGqOd9EUtfLhQjrRfdMEFiqSi3kVS6pjlQOg4+cTHHi5BSWocLMqRSjGfW5tNTMebnYl6KOx9GEtOjQQVugHistxY6dO9CgYUNTzB4pKbY0P/nsU+wrLDQw1qtPb3z//feY+fXXuPzyy02BGBNVEx3aJ6Ng+3YzZf79998tSinX6gRkbLNUxTAwC4OxsM2yk1GxKCWUTFx98KX7z+MNildUmFKR/YZKxVBdS996zkxa8FoKNJ5DhR2PZb/htVPNZb6xCOZodurMl5kuv6cfw7379pn/QpodMm3z1ccAGlRbMkIYzTU5lzh61KLVEsw2qN/A4Eb58RNo0KQJ1q5aZX3T4DwD+0TWMIVik6ZNDdCWlB4zH4qHrs6zBQIn7HsfhSnEdu3YYfd0YP8BaN60KerVTURszWgz++GAxgjaVGXRITFBiF0/zXD5EsDylHrBjDsAMyHMV2AUOoNwwM+Oq2Yu7cM5Pw2l+YexwQFFuwcGEBhl+STJYNiF/Y2HcHxwwJCfLYq5O5517qsO7ffjx0PfhaZOdD4X/YjOApFm5uxgpUyXeQ7HNYJF84HozJvDvvonQN4f+wRNFZ3aH/tsfHPpSSFsULOszO4Tx3FFsZZqUuMJx2CDYmVlwZhdWRn4UXSQUXCept40T+XEgaoynS+4rUBObHvsf4Kq1fNhH2zEdosIMx835WvdujZuEmQrwBNdF+i5QKiozQ5eK6N4EwCa2s/5iiSoIuTkQ5ebbrt278Ku3bsDNTH74IEDQZkjaqCEihLnD1jKRP5GSGnj4b33+UM/xt8OPNw8MHEmUOT4J6DI62b9DX/st9BEU+olwYSkgh2YmnS9gZgn77/SJlQylXvghVmm4Lpl92tIOae3gVUnGsOYMZfjow/fx5grRmPKlMn2/c3X34ht27eia5cueP31121yR8fMDJxCdSLHj9hv70Lmo79ZQCq2Oz7bL7jgAvOtzPphJGeqBeligYPm8eNsJzVsJzMrayWSkloYSFy6dKndG5pBv5P6sSliMsqT7RnIOQUn+Gw/bF9LK1YFE1NOqq4Brv16jCkeuXH5UM3Hcc2ay/HOto9xf+87kb9+HbYXFGB5ejY6LG6L9bGbg4ncbqBLkwysKslB93rdsKLFSgw+Mth8QG/rsq1qospJWxugzdy21m62DthStTudCHT8LjUE0myPK2Ytt7T73NIXSxgNmYCI5cwDen8YTNzN/2ZlJVaPXB1MVp2CMPXLjsg7OzBj7v4VfTMCK0evDB1r8/uO41Jtssa63vD4+mBNw8UmTZ8/TsH6a9eFk2/5zk/9nfICIO/8DejybeA7cc3EdYGpkQ8SWU5ObN1OeJdn0q2P5py7JoADqUDPh3ph2RNL7bwed/ZE1o+LUVEchd6j+lkeHA/3zX0Hzc+9yaKkM2DV/jmvoNE5t9rvx7552gKAUP1HEOObvPI7mijLpJnghTvsBEFstwRgBHOEezyXgE7A8eXzinDp16kGnQgT5e9QpsyER/xbprMEbzyWEKzuJY+h0+dnhpGdWc4Nl35jQPHAx/dbeQS+pJ7jMQKfUlmyrCwzYWgq8rEAg8Po04EnxyB4B0EpXwVjZ6BNu3YY8vheMwNfXtQzWGD5CqBY4MzEICgN85lefInVfUxUoLLkQkEvqRL5PVWdw0t/wN+evhfHS8sw8alPQhCasSEXdyS/YKrIpov3YGzf9w3Oykybak++FByG7yz33ohcfPLAneaBhuq4d+54CcVJtUzRJ9NvQTRFZdb4xEVNTcSgHtKRgA7YjiysR5nVrdSDgqXyVSjoKzc0Apb2vENUGOlaAFEqTb1LTSizZN0DHS/1J+8jvxPwlfm06lWg1QeH/m+Cof7vMtVmur6JtY7ld6+X/hVX3n0n6tROQGLtBMRybhEZYerEGm6TiYG0qubLkfZMMTdC9nyJxNFjpTh+ogJHSkqwr3C/jat8X9J3VpUvLcJAqvfYrqTkCyoxCLhCoCgVNNufAjTxbwV7kS8wHk8RMMdQLZ0EbgSmlC4BElXRwfATvJgmHwVUL0qxpu8FyrTA1zn6LHjnKw79p2d1OOef78RqIczTBgyPEcxU+gIL/E0qRY6zvjmzvhdv82GVgKGArICkD00FIwRCVXaZhysN1hchiEyHWSYf+PL5tLU8UL7xnB1OnUgzaHslOjWeMxFW3TnFexh9WYBU7YLvh3YDMU2BMvlNlAO7IoCBUqgY5B4sr4HBShi8RfUsWCZ1p/wctgEGLj8brZo3w9VXjMHegp1YsWwlYmPjkZO3Dl8f+KzKvLu6ys6uz6kL/wzEGiDk7l9C+Ix3bhGDtib4o3ZBFSbLT7+QYaUGg2/79oPQufNibNgQjcjIPsjO/tQ1eCZUiLT0bhasIjvrF3euxuHAQV5Kx7FYl8/OIomcoz7MjzBdSkT502N98Tu5G6HP4k+62fyN80/N/TSH5Fw5f/o6pF3WyeZZ/KwNdc6TOGbExkRjS+52DBzeEwszlgXXr3oQnGU9sqkEl/VHn5cJQK9/pWPpw7lVl8I2WQqc8/YQc2W15LnVVu7I5HL0G9QbC39ZUeXLVdCrKXDGzQMx96WFp5rrOpB2wV8D1fzXd/0QnnvpG+caNzI1YiIw6Jke+OW65Uh7to3N+xdfvCoYt7S54IBetzc6WlrZk9ej+11pNldn/XGNzPn6b+OWV41dug+8dj72mAb/sa5YNvkpVD+V2lZjFY+lONXfJHBi1NBtpoP6w7f3N6BIXvBrysoqKKh5F9PQWOFHc3b+FNlsMza1R078xlD1aXnoGnhOX2DoW6fbujx5+vk2F+IzmfOE5te8YoyCvuO55ub6iK7HGBOC1oEUQTVt0sSiPJPz0XVZfEK8+Ygnr+M8nKIq1iPbHNmTAl2SFXJuTrjItsjPbBsNEhsg4pmnnqqkOeS6Deus69FJO2/EHXfcYcEn2Ki5EKRqgKoFOmWnL0X6SWQG9L0opdbmjVtC34rMjIsHU3owgoxb9HMRZuZoiYm2qGBB+eLvbDim6vBMdrXAlSpRv2tRzGMVBYkVy/xYXin6RPl9v1s+zPIVigRT1aMc+yaABgY8k+bw+ebKqyAJ+r66L7jqJph2nIMjgdFzYIqkwUIBWggimPf/BRR9OOerPFVniv4rKKlFucpr3hT/h8nzf1Mn8nsCRZW3un8pQUwpSn3lospi4JP3nkDxz+qZqr7IyHCRJsDBIhuErVEDcQm1sG3LJjRr3tzATWAafRzr1q/Ht3O/A5V3w4YPR+06tbE6J8eCiUyaNAl5+XmYOGGiRXZu3rQZZnz5pQUfYn0v+u03dM7obAvtsGM1amSRShUtq0NystF/DmZhFN1qvjLZbiySbHFxaMrJ79hhCYKi4+NRXFQUqucMTjnVmUEdRrF1puA0beVvMslkXRDcEOaz77K/URnMXQQOriw361d9gG2Mx/B7OeunmrPo8CEDJbxfNFmm/8N1efkGAMZcfrntQnRKS0Pz1q1QWLjPoAtNnmvGxmD58uWYueB7DHy9gQ1ovz7d0wauiuMnEPevDnhx1p24dd7f0DqppZmmtmyRZD4aqaSkBDsxsR4S6wWQJio6mjcVcAtyAblTAiMJKAomWj9idGbXfqorXN3xYZ9zylE/AIxvah8GOnGQz+6FU9iGQNGpCNV/VD750RToVhATmc0aWHQRwOXHT+pGgXdtWvxhw8LBSrYZDuZ8ESbaZonb1JBC2OrNA6/qK6dscHi+FFneENK6Mc0+O5NyQT4D4ITTcXE2VpkPW+cOgICSv7FtsP9Z1HC2XU6Ujgf+CC0dVwd8FjCYEyMnU9XG5wIhPcdwuc6QUl3m+MxPYx3T4meOHQSKBHLqlwbAIyKsX1AFy77A3wjRFezCgri45w/vr4C53/fYz6S2p5KS/ZyqNqYhoEg1SWR0DEqOHgt9QBKUckFoCs7jx/HIrAcx8degtZx89umgKbro7o/FPxgu9J4oeibcJHsq73Esm9YDPbOWY1rmX2wxzP5FkEEYMLJoNu5+5gGDoCfdGMxbR9+nE597147rNewcC7TETcDaCbVQp3YtvPvu24iOJsiPRmZmF9Srk2jP5d9+XWgwkS/2e9Yh1YMM0sY2RgU0n/f/+Mc/8PTTT9tmzOTJk3HrrbeaLzCaJNOi4ZVXJuOH+fPsHLpI4XjBiMtMi/XGyUrWpDW4Ztpoc8fwzZxvwIA99EPLTSD6bz7QswQ99mfYveakhRGar7nmGvz73/9Gdus8m6ze0vU6vLrjLZtopu9OQW7TdVUO+N2kM6O4k42PG9pvQtqOTlizfq1FW+z8fGesPrIaHWM64ujRY2b+kVs/xxbRbd9uh82DNtmENy0vHWsG5gaLA04YY4FuHwfRDjmurrhjuU1Gu08PgrasvMZFRUgFOt8TRGrOuTy3CjjK9IWLdblcYoUz/XIg/aUM5L6cg463pNq8iPdg7dlrgryLgJSsYBLN/NfdkB9ARreoazerld27TaO2VZmwSW0jkx+tP+lvy5m+huoBTtjllFy76vxMQUpSMUrKgyA2fS7tH5hER0YFVh4E5zMfQuVZD4ebAmPndAh9/7FMVLkRsMkPntqx/BISzPC75efOxInZTxrkou+++0bWsjSv/LqNTZjZpl89rxDXfp1kad2C19AaW+x7HwgKJMocVwo+fs98CJXG4wlcg7dDRRphGJWRZgI97048OvwRPPrBY5g2Nuh7iuRMoCjTZpk6D8/5AeMzJli6LIugFcu4//pv8dmer/DOrKvxHO5BLimL7oOUGw5K1LUYysG45JtwC2oKlr2GW1CIBrjj/kvwwDOv47G/XY2LXwkUln3zllh7ykF66C+S5WCgGQJI+qckWGQ90Eya7/I76MO3byMO4Yf770JERCTeqHwW8yYNC1V9Mg3W9cuPI+tIkK0tStAMXZCN3Ygw28pAicjrkp9JmSXzunh/WW9UQvp+D1UX1c2d+b2+o5JSkbf5vaCl0uFGpwKm+OmoPaocAqVMQ1BQ+fhqW+UhE2ddv1SJyp/t5Ncxe9AxJRm14+OQEB+LmhaMBagZGUHDCnt+ye2LzZfNeorPIz5DAn+mRYeOIDKqps2N+Pzct68QO3bstA2uoiOHsXzs91WKIKldfHUf/+YYI9XiYi9YhCYxCjSgRTOj2ss9g1Q/3jhomyjyySalGNsz8+fiWC9CRb58VZBAh9RywU0OXvIt6zZoDEoKvgtkKW2Np1IuMQ19J9We/J/5KqnqJuNcpCtt1ZsUeFJHSrVVvSx/prT0Lt/+9M0o9VlKJ5Yr6BxBGTgWOJ9rYXAVqbTE+uTHMWiIgO930IceUmEKIln0YmbgBVXh57qxwCGeKJkfE5YsTBFcVOBE+mGoUijSz2F6YlBmKbAKgSFl56F1i+a46PzzUHGsDKuzc2z6vKVgJ3YUy/0MwQAAIABJREFU7se8rM+rzD9V9yqn6nzHbqB90yqQI3irOtM4qjbngqWF1c/jLDK1iLBvZx6Lfv1HmrI+O3s62rYdjNWrlwExCS7KdSE6pWVi7Rr6AWiITmlDsXYNzZqZFhtpQ3RMPc82jTes+49zTpoIUKfBenfB9qxdJwDdV2UEwf0qKrBu6Bb0XJYZxoQ4drzMNvX4vOczlXMkghrBHPIRbiJwLsq52uabtwTPkCyg/bo2OH7sKOrXr2dz3EVnrjxVoSdwHgW0eKAAOyYmBeX5KM3mElnjnVxeVaO26sD6oEd72noxa3m+tdHBTRcg5ux/Yu5nv+C083rh5/eDjUe13dE3nm9z2C9e+hZYCHR8tCXyF24P5jsC5hLDxgJjvhyFj86bEbprSB7X3Nxnce70y13LT4XGrEu2Edc+ek5Pw7IJa6o2bH0TYrYJqRQF1ncDkU3LUbElKmir7EeuOxi0VDv0/Vrzb/kzVH9S+ysAhlb0wfyOS4J7zntSDLRd2gSbT99TBROlOlbD5CavxmL6ueVYK7+fug9uMyPzUBqy2q+pUvNSgT0QOOPBEVZHJ45XoMfsc21+RR/K3/29QRAvoW5dNGpIXlFogcC4HiREJFBkGzTrLARunrJWZdncm/NKrpnI1dgObY0WERGyOlvvlZZaO6Y/c64HOIevXas2Im6+6YZKQgSeVFx8xEDEoEGDLKIjlQqc4NNOmmot7ujTYTsX/WzYWjBykUGgEBsdZwlzESHlB9/ZEWzR5/xJ8UIJUsz22/nQkgJPsElKPdY9G7wPqXzVG4+XEoDHUTHJf/zOTFkcwOT1ybRPaQsmCnixsgkUbbFaTd0k2MDyVAeF4cClYC1e0Bb/WC5Ww/OlTuQXTqHow0pfoSjfb34gGf9Z5deH/30IBxw80T2pbm6sc/5PoOhgxp+CxXAxW6UckzpS6QsomiKnGpi16yVUdApF+Z4LVZ4cP2iySD9j9NVYWWlKRS72qbqzICM1o1BSfAQ7du00dQ3bLV/bCrbb/Wzdpg02btpo5sWzZ89GXn4+li1fhk4/XYcL5zYz0ECfUd/Mnm1BB6jE2bRxowHFG2+4wZQx7GQMwhIVGWXtmv2AkmJ2RAVfYZllpix1GcvBPkAAYb4WfV98J0+GEZdl6hr69IuIMOAoRSbLaH76HDBTFF3VqQAU64qmmHwoKWq6ILz6Ah9W3I2wSOzNm6HUDRQEfYQAQ04bjCmvvGL1wrpkvlQl2vkxQTRjBmihOfnChQvx+7pc27Wg+fjhokPIe3a0mUvJ/IgKk8gnItA9sxtaJSWZ9Jp1RqgTGxuHmvQpFBsbKN888/iw7/n9S0DQvds4UUklXADRVD8aP3Qf1HZ9JZ8PjwzoOR+Yup8CcJzcM30Ctv+2OcD8TPUXFxc0ewfQVB7BXzNbdjBUfgatn8vcWkpVTwWtQCzMW6bePF5my1K/mv9Gp5qV/0IDENX6nGCq/DZau1V9ekBReVlAGaeoFCAPlY1OhaiARMzf1Otu8kSlmqIiE67RFJZ9ic8ALp7YFrkLzEkEv+O52hgiCKSCkWOGTJ59oGhmwZwT1K4TwEPWf1RNqwO2XbX7UkKjOnXsHx+oum6q92jmTCjIc6Oiawb3kP20Rg3re3zW7dq1y3xAUhks9wUsDzfG2DaOlvFBGxwrU2+q7mSWXWPcgziTSkgAXz3/bLgBc8e996POC1UTm8cjnrJzpPLm32kTCkzBxcUxQWL+o62tbFc+/DGmPnSR+aukGpYz41efegHgYjETeC3hZnx+3h675rLSY2Z23Khhffz88wKcPmQwnpwwAW2S2+CNV9/Ac889i02bNlrkZZo0X3zxxbZ5SF+xNG/gGLtx40aDfbx3OYtyMfWTNy3CM+cJ9KtMdxLHVn+HD5dsw3vvvWvqRY6NX1/0Dc75bITV6YzBs/Fy1L/w1cwZ2LdvL7IvyEOvOV1sI4i+a9nGGOjlu+M/ot3WJBuftFtKc2yWYerUqdjVc38wAaMP6smeiYsWlhIjcKKbBaQkJWNd0YZggtcG6Fva19oTy24uF2LjApcbTOqyzUiZ0dHaXH6PPLRb3N7u+Zqxucj8tFsQ1AfA8iuW2UQ6fUo6oqIizZcif1t5Rza6v9QNK65YGZq2c6KZMaczcvqtDr7zFtmpEzrhxPET2Hj3hsBckDvhPIaLXi7YOfl0a72O+anIvyCvagLNCaysrjKBVpOaY9uoncH4o0WZmyR3nZxlsObQO4lVKgUAXd/PQPbfc0JfRb2fp5lzDRTO/QAbC51vpASgz4j+WDLnN/Q5u39oFv3btJ/QILEQ+0sDEzj6nLwBU0MoxHbLF019CZMIdgitVp4/E81m3mTPBx7P4C2EMntHvhpYZMx+0IAiAdPcUSuRNuM8S5NgUqa+jMxLNaPUiQKKUvD5Kjqp12iCzPNlliqFnYCQACSVeDQTpqJQUat/vLEcHd5sg/HlT+C1qJstHfkGZDmUpiJcM//9132H2rUT8PBLvxjQkyn3fq50BCbcJElBbhRNWlBK18X8aCrMfy/d18P6yi0vbjYQN7JgdrAgk2P4NnSZ9wgYsEZRkunzis9hAkXeB5ZH5swsM9OV0i6MyFy6Azc+ejc6P/08/jEg8EM6se9Dpnpk3fGe+H4RpeJUYBKWmcfVwUmchi5YitWowP4wH6kC+S7g50M6gT7BVR80yjy8ul9JVqd8GsqPJtshF1wCsvasdsbfvj9EmT/LJ6PmrzpGJu5SKco/osyyCWzZZmhezvkPX1/c1Awp7dsiIT4GtejzukYEIlGJ6CgGf3Rujio49gQBvCzCOn1KW0AvhjuKsDHKXAxYsMEaFrSFG3FcsxUePIhCzoe5EceF/8XfVW0o+GMAxwmOfxx7ZHJPZSFVjdqY4JjqNjfsO6liJnnqRykWxWjk348Xq3R56fKJxjRkTugDP6YjyKeK9lU/AozhIsL9IWAm8CGTX4IBnqNr5uFugR8CPcFKnctyySxb1+WfLzjJMVl+F5ludbCpz746UaBRkEzQxQd+/E3qcZXVT786vPSsb08Z48nrCfkE2KR80vPBB5BSKe7fDdRqWgWDBHd1X8ucubHbSDNoSZ+E1e+HQLEH0PqtPQfxcdFoXL8eenfvhsH9BiBrRTZyc9di287d+Gzb+0G+ftAJllEKWkEe30yV1yKTVKm8+JntTIo8Z2kQtj3dF4OlfInaBKPE6UNHYe+e3cjNXYjU1B7Iy/vOc67HY14MO0279udi08afgFoZQIkfYaUpWrRshNj4WGws2BW0DdYFy8T7kAN0rGyL/LM3I+WbNk4gFGv9mXNuc6ETF2v9mXMrzrW0gc45Cud6a85fK4aJ7iu6BYKXPovD4ErJ81qar8f8y7cGgMxjv3bZKpNzdzDgyx6mTuP8ctODO0Pg3fGGPORPSw3ujduY+CzzElxa8HmVtUgRcNqFvfDz10st3XOvGgrMvAuzZ42sUjfqviYCV0+7FO/e9pmlZ/4V5yVUzW80Hqiv8v7L/Fq3ilUthsvjWKeqW12XoB/P5/jmFKDtkzbYM6qCA4MJcMuDv9UnOR7IfYPbUBnyUR8suG5JVR9nHkyf7cxXKLMMGr8UyVnzLvUJgkIF5WH71viqsUH9VJsJUjRrLJOSke1pN9C9oCvi4uJRMyYaPyb/jFEvfhlutHJuM//aYyYMoqiAAqNWLVtacNmKE+UWH6L4SLG5P2Ib41qe1pJcfzVv0RwNGjW05w9dnHG+yzVYr169bJ7MtOizXEGBuEajNRGFCsYbEusj4pXJL1XSXpqTfqoOmQFhHxVamZmZmDBhgkWzZYMmPGEjJlhhQnPmzDFJJxOjSVRKckdzcEqYQ5NnFkBmoXLkKGDIdOQLToo8KZF4QVzYKViEFFrsaHwJCAqsCDjyd14kCb4Apvw9ctEnZYsWkgJ0TJN5ciHOwAIyOzXFjpRNTiHnDaXBQlVgSD7PvON9v288TgEb/DR8hSIX1iyH1IU8jqoNlktqCCn6/DQE56qDQgE9KRRV9/5xys/qgP/7HwrFPwSV8fxBSqGoPKvnzaRl3q77LChg2boo01IoCvIoGIZdLwGWixRLRR1/k0qLaqlDRYyAVYJmrVqi1AVUYOPnsQRBObm5Bhy4cKW0l+327nvuwZfTZuDD6R+aeoZlJM1nH6AvsLffegs1o2ri3y+9FJr9swMSKDJvnmMKw+jo0BQ0vC5fFeeihHKyx98Z7ZkAQG1M6ly/TgS0TNlWVmYAigOFYHd8QgJKjx61tNh2eOsUBZ3gkv2L9UWlsO6H5OBMhztO7Mt8NWvR3JSGNGPk4HPs6DHzOffNrNmmzqTZ9D9uv93aMKPftm7bxspEZdTSZcvwy8JfcLhGBQZP2IH3xp4w/4l7d+1G/qu32oKPi5am176DHpndMOz0oQZ0alQCu3butOjPnEDXqRs8RHm/CIn5Uh8KYZd8jvpA0X3H3QD6KgtfXuCV6kCN6Qq6qQ//GWALAaQFsGFQqYrQh6Ll40VuF4wjjGJ75KS/vKwsbKO8f7apweBUNGF3rhrMLNopajW+qf37Y1B1Va4fQVqbIKZcJFDkPw9YSq3oj22Cl4KA1dWMVv+eyTPvu/qh0uZnAVj2NSn/2A4J+9nHOLAwX/N1a3C81BY9mjgx/yB6HSMDtzJAx7QI1DSp4rOH16igXBq3/HtIYMgdOZbZANqxUlPRm7o7OtrGVprhM30FauEzQObZpwBFKlOdf0nCQZadvgM5jjDSub+RxecclSM1omqavyteswUlcz5XeQ53sFn+Iffeh59eeB5N77wbu1943q5R1/B4xXibnDxSZ6J9H/vwIyh9/DErX7/HV2NU3lc2SZqXOAw/Pj7I0ptQ8DDuaTDOgCLvJ8EolS6Mmk6Th9kTxiBh4M1WB1dcMQZTpryClkktcPgQIytnYNCggchfl4eIk8D2bVvtmqkwPD1vKNo+08bGQU48WB4+69+68G30eLS7Qcdab/ZCwSVzMWTIENtQIAymz+VbbrkF33wzG7t377K64HkVJ8uxf3+hTVz4OyM4/+PXDFy58APcPPA1/Jz5LA4dOYydjfZhcGJ/m9Ds61+ElLVtsS5/C+o3SDA3FJzgsC3sGLIXXXPSbAzb1Gu7TdI67+tk4Jn3Znucm9R7pmhd63W2gAZb4rbaZLTuB0XoMHy4zVeCiMYR2D5ke5UD8EKgw7IUrE9ehw4bUkLlAPvwygUr0Gt4b+/+VZiomuMDf8/652p0m9jVIkHmXZiP1C8ZnTkKuZflBAt3t0BL35hh94b3OH3Fs8jvMw55l6+tUmNoAcXJJhf+nIQmA53mpWFt6pqgP3KiqUigPIa711QClAPd9nXGyl6rg+PcuaFvME6SeZ5MiYqB7k93c8NnBFZ8HASZ6XNpX2z5fgb2sPEVAH2u7Y8l3/+GPiMG2ILo4Nw3DfoR6mydF0T8fLXnXw0yUf1GgMNdcx5DKPPJyCBijOYhAfCPtM9J00eb2wweyyAjBF75SEUfQ0GLDXgRIhLiSfFIvCaTaqkemb4Ub4RxBDuEVccvnoz+0/uaIo+LjF8uWW4m0AReNOcVfCJMIygSXGRZBKOYF6EcTbN9P4YKOOMDLz77Km78Ch9Hfo6s17pa2Xkcz/NNlFg+pitza6YhE2EeSxhG8/Ebxt1ofcqcpr8egdEbPqm6f+QoiTGILS9DYVSDwCS7fA/KoyKt7FJ3Mno18yIsZVlGYYZ95vVIhcnrY9lZ54J7GXm5uOn9+/DIk8+gxddBM8kZmW6/y5ei8mBdB6FiEkPzax7fAieQjj4oRhG2Ih81sSOsY6n/eO/5N69b50tRKBN5+eMUSNb9FhSWv0UBbMFKmTyrnDxPfjv5t6Ch8hOUlOpQgFrXrLpRoB5CRMJx5sPy83sC5J9vb46OHdohIS4GCXGxpkwkUKSrgBo2bzmJivLK0CepzfdtRk6XGZU2prGv0Z2PWTPUrImYmMAXNtdiBw4dxokaNbDvYJFtqM/IfLPKr56AlECUzDDZDbV4l/mtzH1ZGb6CkJ89VZDdfI5jMp/k2MKxluOalDsyFRRYkHm1TKiZvsZnsR4pqXxlpSZ0Puz6M1NogScfUGoxrnen8g6how8zlI8PMaUUUn4+cFSaAgMaY4NGVXVt/u/+vfDhIq+N6RFYEHAoCnc2gHRXMJVdoEH3SFBWIkJdB9OT+Sbz5XFSavJzhTNd5nHetDlU15mguBBo3TAILtLEM33XtTqfhulNh6JeQiJKj5diWco3wTMpDxiGUUiIjTGz579ceDG2bdmO7OzVOHq8HJt27MTsHR9WBRFSu5EK1Ie6zEcBNCSwlMJU9SC/oP59ZBraZGH65kdRDTu40ZndBqNevUTExtTE+vVrUacO137vugZPM4KpSEufiDW5NGuWnXJAsVq2SkF0dAw2bt6FlA5JKDtRZhuKm9YF/k86ZSRjba0tQRl0D6KAlBWEipXYl5eN2Bbtbd5cUnrU5lqcc2W3y7FN0s5npWE1fSK7a2zwYiH2j2+IrnMzzIKHc+f8cwL/yL2WdDELU+a/5oxNVQF8nKVBp1fa2rx329JfsP+Ohui7LBOLR2XZvIBKRaa1+I4spE9oj9xxG8Nozsw6JqPUApjKqjsyoRwVRVFBeyoGev29M5ZOWB2MEa5dD5oSbHhR2EJfgi+e+waGPtUX8x9bHJyn8Yj1wmoVRBSnlQW5+o98IgqGc54jAE+Yx+M4n5GLHNV3UhBIrowZCOi5vAdP7Bu4lJn1AbbmtMEVGR/gw8Vjq5TCTJ/5+eOGNgxuc0H+1Nc1VnAzX0GqeL4i3vM89T/BZrZZtXtWNMvOa9F4qParTY0kWsd0tTbCNT/XJjUiaqBo7uv2LP/LLXcYNOS6h2t/bsY3adwYa3JyTczUp3dvHD502FxCcb5uIq0aNcwXYnZ2ls1Duc5hYBZZ+cpFFNkaRQOKNM5nFnkB64+8LzY6FhGTnppQKTOjNWvW2oOLMJELMqoOr776amugiuzM7+iAnQu/jz/+OAxqQmfqCfG1zYcSC0RFkxZWLDCVC+w0LIQgEKEGYQcvWos61qkc9vNCCDhZJlFRKQNsPIsKzG1k9sb8tNDjgk4AUmbPOl5A0VcsWr7HjwdA0VMohqoeKoYcYPRNIwUVNYadogoMQYehugA+epFVZaJoyjybOwTHyRSZDcYW0U7dyfoLlYv+ceZEPcLqQr9XB3s2WXKmh8pDyh1BSjPNdEAxVCH6prte9OXq/g1puleT99dTZKlOpLbhgFW9XH55qWwzpz2eetMvxyn1H1xEkEWopqpAfN3a2F1QEJjPM9jI4cOo6wKfnCg/YX6MvvziC1sQU65LsEElbmb3bjh35EhTq9BnJSEBlbf0p5ielm6muYTmrGfCMCpZ2MFYd4wyHfqyM4XTH012fXNdd5PtzdSHztecfMQxTdaVr4pVkAaaOzdu0iQwGy0psYGF13ikuNhMX2iKyYGDDyZeC3egGMRAu2BsQ+xvTI/uC1gP9PXQsnUr5G/cgPk/zkfLpJY4bdAgFB8+gsW//Wa+F7p3726Qj34pmU9Sq5bmr+xw8RHzS3ng4AHM/nm+1Q99TG7euMl8NDAoy+Z37rYF4JCX8jBi6DDz88R72aRhIzMzT4ivhcaNm2DP3n02UbaATYp27QE7v/1a3XlBQgwY0nzINYk/tA0X1MlXDFcPQmJ17l7qq2pfTD+K/a+iIlRLq08LKoabDy7ICk2RjTJYgz5pilrCN45lBI5Uh1pAHDcxUJkNwlGanpAQKjWl2Az7hoPVbCvygyhVrAFFZwps0NKBPKUXBo7heOAUjrp2gdvQJNuNG0yH5TcVnKtLnivTawIzk8hHRYXlDqBamQFoC85FR9PRgbqY18w6bdS4sUHDQ0V88gZ+Ygn8OJbJfyLT5aJJ4EV+YzSe24aJM80+XnbcFLLcIOMDk22Lx7NPK8AJI45zksM8eN2EVHxm1alT19pvrdoJoVKUZduydatdE9M5fOSwmZizPti/eDy/pw/QqGj6J4VBLo4NLNe9m+6uUh8kARPHAeNjgKcn/QuZd95lasWfnn0aEffej/ET3KRoIPDIzxNDZf5pjyzG/H/2xDMXP2ELuHHPPRxaAbCOzDdl+QmcpA9R27iqiZPl3PWOQdbjp2FT2h0Y0L+/qQwvvfQSJLVohk8+mYZrrrkKTz31JGJia2LM6DEWiOmnn38282X6TaQpMwOmXHXVVViyZIkBNSmsWS+cJNJfIn/n/WXwK84DuBG5fsM6pKen2RhLqwUqH5eetQIjFp9uSs+cEXk2Acz8Ps3u7ZbLdyJ5emtrP/kdN6LD2rZY33Yzmuc0DvvbiBEjzAyb71PK30DawhTrWrx+vjaXba9SPHDxWgR0iguCkuTX3hAs1LSrzckoJ7BDgOuTp2JO2sMW2V6bmLKmYBvJGRFEZk6bnYY1A9agy5Iu1k6XvhPszg/42wD8+tav6H9tH1RUlGPJ48ttglw5KwLdPuuMrEarbFKZPKeDPV839F8f+utKXpESPpcjV801/3Tret5p7TJ3aG5QRjmizwFSN6cib3ZeEK2aO9/JQJeNXbCqo/M1qeOjgC4OuLJuOOazzCsvX40en3S1Oll57+rQh1DdG4pwaIHzi8XJMH2fSc3EBDhRd7Chx9m9kfXjb2Y6e/CsZ/Hbcz/ZsQ0aBuRg/5aGaN9mg8E/giXCOAIZgj8Cqv9csMd8a3b+4uzQNyGfD4RHNAeOu+BhmydMnHnM/CPy3Maj7sZlM9qGJq1UO1JlR2AjFRjBGAGSIusSKjF/+VNcPWo2rpzRwkCeQBSB0Zq/LECdT8basQKTgnm+MpDnCAYSZhK4SaGogCVS5SkIyNdXH0JCQi28e/aHmDXyXCsr4SDPI3xifSjYDK9f5RU44zVQYTj1gQy8M/V1TCv8C0YXfhLCgdLkGKu3pkWBOXFhYgM0pIzIqVN2JzSxa2K9EM4yqjWBHcEm7wvhIk2fmR/TYdlYr6pDXhfLRxPqvNSOSM3KR3lmJG4ed5cput99/Hksju1jgFamz4KSuh7lryjVhHDNUR8pSMFx7MMGbMRRFNt9lpk424r8Z/K6pJpUGgq2okA7UolKiSlgyLzlR9FXLEqlqOPl+5B5CRIrT36n48df2cfG/EfeWxYGkfHNp3mu4Dp9hDJ91vH4B+5Ep5QO5jcxLobBWGhqRmR4EjWjgueQ+awItvWDKQNdVziYGMybgw0+nhUZxc3Nk+GmVSWBfEwcDlrQln1Yv2EDPrp8cjBOsD/LBFqLd0E9RWz2VW9a0FaHbQKKVOpJRc13qddYaOfj1Rb3MnlWIAF+x40OlocmfjKh5pgsaEC/j1QBCuqxvASfUnMzDwEnxjDisfzMhTqPkSrLB46+QlPQTio3ATebUFZTH/E7wStnehgu9H11YnVlog9U/evwQaUPFpmPzC59NaWvYtR1Wyd3DUTAZYfzeyjQuKcYaOGoB9Ogj8XWicBWF6BF18p3QWC+B0PIH1+tPdWnTJtZpwJ47lnbo/XZWN5oDjILRyCrzffWFgYknYUObdugoqwUF557HmogEvv27UfB7r1Ys3ETPtv8ZpAf60x1IoWh2F8wAAT5OfcbISTkdzJV9++f7gkVlT1c/Ur5ZVBRGQLxtdvhtEEDERv9FWbMqIlevbpg6dIngbojgUM8jiRL4cuj0K79QNscXL9nN1rXa4itkYXARt44qj1TgZIiIDIRHVNbIv85F1jOBeTosbZzyEU4P4uPr2X9mNah9Rs0wOIWywKgJLPgNkDvrG74/ayVQf3IjDoP6PZjRmiJuWqkC/DC8wRaOT8IBjR0+6mTHbt68PqgDh286z2lC36/blVQvwLSAvPysax63QD0e7obFt29MoR2t/acjFem3XaqMt7lyfty5sRBxoJ+/fVX/PDAIitO5cAIRExzoEF+p1luBVdi2/LHK6lY/U0GHq9o9hoPeJygs8YzwT9teLBuvH41YHxP/DrV+ZxUG1P/0jtvLQP7TfVM/HksxyX5xVZfUlv133nvffeaLJvGUqmpec8VadvfRBY81VjMjYZUoEffZYgZ8Q+7p4/9WN9ctDS8YDx6dOth8+FBAwdi08ZNxmPIAuRKitaU876fZ9+TvdESiapDcjZuxnNtSg5B4RXXoVyLm/Wlc23F33msb52sAM3m//2Wv91YKVXT8dLjNmEn6Ovbt68t9PjwfOihh4xEckE2bNgwkzhSxcBFGQNbsLBcaBzcX4Q333zT4CHPlTkR01OUGDPLKy8PFwEyHeMCjRCHD04zBzx50tLghfFvXoBv8svjtKBkueRH0Vcz8nu+/AAuUjfKV6Fv9kzHlTR55isMDCIfYzQz8ACWoON/BYrV1GlM8xSgWE39WB0ohmbY3vDu+yD8M7WhDvUhnXVgB9xUH/zOVymGqkdn8v1nQVdUJ38w95YZakSgppRaVHnYec5kXeo73xTaL6uBjv8BFE1h6u7BH0w+CaIS4rF7R4EtCtluCAlI6rdt326muFTjdejQwTrKBx9+gPMvuMAUtYRw/375ZQs2cvY555gyj4svLo7pGy4jPcMUilTrMj0CRIILXhc7Fx2fUgEV+sFz5qoGl+Xjj7J2B9TVFlQ3vqKM16iAQqHZqoGMI9bemT+hIiENP1Mt2bxVK+zbvdtgz959e005zEW9nKayf1KFw00ADg5UJHOQZz816FNWhojISMz5/juUHDtmQJDRoIoOHMCxkqNo06q1qRRV3nr162Nv4T5kZWdj3vwfbCeEoHHb/j0Gyfr364eVy1cYWCF8bd+2HRo3bITaVIqWV1iwl9YtW9r39Rh1OibWTEXr1k0MIY988YX9jPDKAbDgqRTs6stc2BR4EZUBUHRt5BTTfPlUFKCs7tKAENCZ0od91QuuwvFAIM4PxKI+Z7DbC4gik1m+q6ymLHEKat5jax+Ea4dqq4f+AAAgAElEQVQOhaCOoFHXpTRZB4KBZu7EMdJBQwOKzs8jr1tAPzSjdipIwVgeq6jQVnannDb1tKkwq8z19bvgJCEg4aTBVecrkeXgd2bi6+q4VkIt64Nsy/ye7YOLnEOHD9n1ss/b5g/3eBs1DJS0R4pReZIqrxrWp1g/zFf+ZHi8gnXwewEfjmPmDoNBT5zLBP5OIE2gyJ0zbhKxLVLZxo0B+vzgw4/n8br5bGL/qF+/gR1Xv2ED7Ny1y4Ia8b12nTr2bDKJ/6Ei+8w6oNqO18Z6oclzy9ZtzEzNAL9zns3n1iNF/8TEhk9hfNE4THwaGEoW9OILoRK9gmb69Je/zwVtSQQerpgQjpsDHl1uC31CFAMMC6bj4V8n4KaHXsMrj14fPC8R3BMCT4vifqICtWvXQfnDtfB+q8k2xp04cRw33XgDOnVKxatTXsGuXTswdeobeObZp7Fx4wb85dK/4Oyzz8F5552H3r17W31z7CAUXPbUcox86VzLi3XF5z3HEvpapgkyNy627SiwyUkQQKe2wUuey3E0Obk93tz8H3Tdl2F9fMUX2Qb4+k/oZRs3HNdWNVuLzrs62bNpVazblQeQUhRs5OT32IgR+063uUjugHykLGhnkyCOc9mRuYFZcBmA9m7SOATokN0uMB8/eRLbWroVrhbTALrs7WLtjW2hcN8+K9v6kRvQfma7IOK622RYPSTH1iBdV3SxY/J//AUlhQnoNbqnc7lCKwI9a4MNvuy0QIlnC1753dHkkt9vAFouaoOjucvMXLh9//YWVIz5h4EQNNHXJDSWqslkrG+6IVQCdChItjae136dTUpT5ycj7/EN6PBQW9TJ/gx7UkZi2LpJyO7/XBA58JFsZD4crNCz/pZTNSmWU31N1qU2cirGvuf0N1UF2/72+V8ZaKLZ66UbPkfr5C0GhHZsSLK/5ZOPsIXKPyre5p/9k5lwjpmdYiBNQU0IEZkOQQxNRbef9471jZRZlxsA42SZwGjXeVMx7uso6wNUMRKE8VypFgWFpDLk9RHoKHowVZIvXXQCdb+40cx9FeyDx/AfYZ8UZxsWdMDIIV/bdRBUUuHnBxLx/eSxbJd8Ph0fXHIFxm74EPckP2sQj/Wz8vpNqFW7Ft4qeAegz8plwF2Ft7vn1kk8OulVNL4CePSDRwyOEqIZhC1+HeUJkYgqrcCFd1yGc1+rbebffLGepJzkZ5alze6tVaoGmb+XA0UN6xoEJdSico4QlNdI5SjrjddMMyleJ9NhvbDchGGsFQFFlk0m0Ka8e3E/rtt9N94qeh64A8hJDZSKLDvvrdSJPEtqRb4L7kkpWA8tDPvuQ1z4G49hm+Hx1eEeyyDzZl0777eUiTJHru5rUfn6kNBXgEqZyDR9dSKP0b1+8cGrQwsi+ZHi+3NvTA8BrKJT8zwqSmlinrC7BLdOugd9evZAdM0aiPn/OHsP6KzKtAt0h3QSSAKBBAgkQCChJhQpgoAUpSp2VCxjG7GMZVCx94KKo47O6CjqKGJXpNkAxUINECCBhA5GegukF3LXft6zTw4Z/3Xvuh+L9X055e11v/vZT3gowhqFoO4UdbHJXHeyJSF1zmu61uaOoejGFP0n+5xzNgENXhP5AqGhKK6oQmh4JKpraw1Q5EHxoSNHsLrN9461rI20mEDs12IDkUXDzbbIW2L3BDfx/C0chr85vDEMjwHlNc76Z2QGLSxGLEiBg0wH/3MzLZAjCNS5CnYfgYpBxiCvC6TTBl/MIJnLSreM7xGspDywAAgt3vTdkPUokJPAZdA5TRC4UhqVLjfo1LPRGBcZSwJelS4+J3amyjX4ruYNlf8azxkLrxMY7BgFc7LCT5uoekBIoOLuEqCj07v1PTFrDmL6ZV6puuM1gRcymZb2nOop6DWX8W6n4G8YQAfCWcAZCeOwOnIBhkVdApof/dT0c9em+gIX7b8UndM6oFdWbxw4cAinGoVh7nffY3GLL+rbnUBKgdwqfwE9TIdMTGUazXsEpcRCDNZpDdC/6wisLFvs6pz5Uj5pyu0hs61SzkCfXr3QqlVLvPUfaqewwtlQ+Iy8DHkeh0KjHLPTRz+FOHu6iabVCKeh6DkiSj+cYhrxpaVldkvMLzKMV/fPdXWkNsBvOk6icyV5JvbWK1mP5WL9c9n1OqS8PhHIPKuj7YsbN442K59Nq3a45D3mtTFPQqDLh+1trb2Ges4CazVXCHgTuy8MGDFyERZ/y4bv+umwpwbgpztXIOvRDFsXrb5vo6Xx/MFz8PWsiS5M5sXrYwMe7mnr+WX/zXVplkYg+7tAdzk/Ut8Ti5nlELAu8Q8K1HeDgKPWSAJhxQTkoYX6p5xIeYxKhjfwkd5Y/h9nhWHpkXm1HCOJmajxR2OjpBzEANZ1HU4I/FO4TpLcjbVK9y6g44vbsP2pdNcuBSLzt9aLgabFNPZY3Q0bZ+Yjrvtxk4fh3CKvzmETnkLbVm3Rt1dvI2SIsEFMi8AhD/ElMbh/337bc1LakGtc+lrgXLJ27Tpbh3ONSM1y4gK0wOTegfsZXjfdxdBQC89IJiUltv4mCEmyTcj1N1xTx80BwZdHH3nMGFnz5s3zzZrJSKR5EsXQuXEwzauQENx1110GOjrzpoV46aWXkNo2zYTTJ02aZIkhuMBNHRNHloJMmwUASt9QpmwCG+XEhQt9eerkZk6bS9YNC0CbaU2s/NZm3ACGwIf3BKiJzdeQqUiWC3e5PhDkxSGNMgFivqaax2QMAhdBE+mGaWByjKEowClgHi1AMWi+7Mfn5UMMRLEgNTiJaRgEDFVGDcsgeL2hiTQFOpn/04CYAEPRWGDmcY5MsPqTVIZp56aeSD2fCwKiqpdgeQSZlkqjhUmUIeCUxxuB3bjgmX77zCjPZNgYbY2jjfVADSt+yB5qkZSEEjLgqOFZUWGAAIFCeR1vHNPYnmPH4ALs6ovG4uEXXzMwQu2ceorsgGNGjzYggow+mlWWlriw+BwBPrZVeeG1ehYYFXAewg1/sO6C5rTG+goPdxRkz4yeG2E556AWHeM10IgsX3qyatIEe//4w975aelStO/YwdiC3Nwb8OmxjNlP2XfIKCIrkacSHHDIKmI9cMCZO38etu/eZUxZanm1adUKzeIT0D41zfQOMzMyrfzYHxn/+g3rsfCbb4z9SQ9RBGrXF26yMrn4wotMV41aazwpIXBIBlrpyRJs27IVbVNSzCMsQbL2aWlIbN4cFeU0FQir19b0+ohM3lkmAhT9cvMAPAGv5pQFBBW9NupJEgTb0P8A4oEOIlDtNDNrj2VsYLG8T7tO5A4dAt/WRj1wywf6vHdYZjQRN1DO00/k5M66M7ap53iJZWJ59Tx2W57r6mwhIOYq45W3Y45NBKoNCGxg4uwzOD3zZw7+MpO2sc8DBX0HMMbyrGdia1yReTbflzMVXyvRM23meG/lEQIzWed9jUc0/T12/JiZCpu+IE28vWc1yVVWVBqgKIkM5jc4xjMsxi+TZx2o2NjjAff8TWBFjsA4UbJdEvA/WXzCyp5tjxMk+2tMtIuD4bIeDh48ZP2ZYHnnjAzTT6XZNnVteIhm48qRwwaeM3/MM0E3m2zDwtEyqZW1YWmLlFe6MYd5Yh09uHUanprpDju5POU6OOylGZh4999NMu/Uc89aHI2m3Y/qp53Zs7SDmcfzn1rqO2n46IlLLO2XPjoH2QXrbUPPz8t/G2pAH01tWabLfltu4xMnfc5vdIzSunUyWiQ2x4ED+7ClcDOysnpaGs88cxCGDTvbLA/y8/NNL5ljKyVPMjIyrN3S7JgOWnhIyMMYjit8jqeiNXWnrGyXLl2KJVcvRrtH2uLCCy+0sIqKfkfr1q3sPtmOBhZHhLnNdESE1RnHs7xmBeh2JAP5qYW2EcooJMjmmPr5zQvx4Fn34ekfpjszEhag1vZczImtkAh0PtDBP1hgOW0d5BysGOgYD2TWZKIguwCZuZmWF+aTY6nWCVo4cTwLMv91EJkzYw363N0ba85ci66Lu2DT0M3IWNLRkz0LxaZuzsld13x6hqY5byNsTNzoFslccKYAGQu6Wbsr2liIhA5t0Kp1S5u/8np5XhYZgMwSAxt5OpZhOtgm8jtscsLezBf3metTLUyl0/oEdWrDw7FpqucVGjSb6YF1F7gNge9t0EuX7+FUY2OU8+rYd9RZ2PbDPAOOep0zAnd839bAKoI//y25FhmxBShclIkrR84yEIYgHME2AkDVY5+18ZPzyzNfFxtbjiAiAUQ50qAJLj8EEDdPYI+AeXMmOMMPQUSBamT3kSVIwIqgGO8RCJLX3iAbTqbLRRPesbJoP+cyY/3xHbHipIPHsAgKkSnKe2IaMt5hOUvxVN8HLc98niA/QS95lb7h15nGlnko/Unrpxuu3YDoxo3x4fsfGjNr2UDgnbuv883k6YyKuptsGw/PWIK0mt247sEbLa92YPJ8f0sHgVPGJ9Ygy7ShmTHfYZ5lNs10sWwIFPIaWYcC2/hskEnJTYnqgHki2Pgi7sG3ONfKQOUqQNH0HVfU2kbsYC/gvnvuxLunXrYN7LbYjpY2gYuMn2xIhsuyFXuPZSxWIeOIQyS6YQBysBwROGrAp0BJ1SXTIT1m5kFmzfyWI5ygExU9o+eCfwuUDGptBs2qxVzkO3z2yeuG2sYruNbmXCRLqJpTpxAaGYV/v/qaMXGlGxpfVIy8lG746OFLkdWzO8JDYWCiSafU1hhLkWOgrRdCwkyqwkgOYfUEhuChu1tD11sjSWcXoWE4drIUkdExaBQWij2/F5njQQKKp0x0vwYLL/nAbWoF2Ago4tjJ7kbQkb9lthg07xUAQEybG2SBgBxzCeJJw45dVSxBFp60yQQMyjyQYzffE3OI6eKY/memzEHzP74nYElgEt8T00fhaTMeBNRcw3f/5ZG6IQswyCJ0DeZ0INYWed7AqPJhHNJl1PMCAhVG0DyX18gAF0te4I7SEgR1BdJoLBYO9ocHMDI+suPEQCS4yI/qUCAHAUZ6RNZH4K7us7wIyokhGWSuKg96l3PYep6ueR6WWZXRI9A0ugmWlc3B6JSrcKKkGMsK5hrgdebG4WjWtAmyunTDWYOGGEPxeEkZvlnyIxZWzXahCvBrGJfSxfLiPBfUgVR2PFzV90T+KzCg90ib80hYmJv/0el+ZhgH66zUIXkR0e3QskUirr/uL3hpxnR06ZKBVasWu4VCTJhjHNrEzUp0DbhL1wHYXFhUbypOhSbqkDKdfIRpYxm+B3S6vC1iY5vgJA/NPacrBZk76vsh00/naDe7tp1d0BX7cpbgwNRk1/500CdAWAeiMgNXXetvLlUJYBMb9ViNvRd2xdrzNtU7K1I75vyvtRMB2AXZWHlZrq/5N/DvvbH8/rX13tHVHqOAM5/qgxY/PYyv356IoTf8hKUfD3PxeYcMo58e4u8DOG59M3yp1cOApT2xYtAG9HkuB3X9J2PthALXp+XQR+CfWHwBqwvfiYrYmrzH8uMYwPeDXtJZZdKSDHp6VzvnNQHUGt84DklbUebO8v4skFNAIt8PArHBsUtgqKRovHo8e9YZ1gZ+aptzujwE60P5Frgp5q0w7RuAM+8ciMpF/0Tc+HtROP99m0PjJkxDYrNEpLZui4z0TrbWpxa5zOc5b/FQn+tc7oEKCwqsXmjWzL0C95x08EUMkAxHroX5PNdrxAxo3UKMUOtI1iX39mrLxPg4f1VWlCFkxKihdYx8zOgxeO+KDwDKBNQAVx+9Ev99/33M/fprM3GeMWOGBXjjjTfapp/vsMOS0ShworbasTaysrLMPJQbLbIYqaEkdhU3WLzORBHwYKaZGC6CGS6/xe6QfhOvc8MidiHLXl6fmSbeN/ClUaPTzBFlHq2NmVg62qhq0S2g0iAynsAHgD5eEgh4mol0AFQTi+rPQAaBDi5ox3KSjpn/PG8SA5HTE09LUc8RZbZxNsAAFDgncFRlYEE19DDsTQS83pC9GHzewJuAhuL/mD0L6PsTBpgA0eBpquYfXQsCin+WRsZnovh/AiiKreXPq57TCSsXAiPhYWZ2m9ymlT1CJhg3vGxjZBfxm89VV1Zi1qxZmDx5sul+EWnnJpdaio2bxOKmv/4V3bp2NRbfsmXLjK23pXALYho3xsiRI9GrVy9jKJaVlllHs/ZB892kJOukAnXUbgQOSf8uyFq0Z7zNspmeUofR82Cr9wy4oZlsebkBgHyffYbfNEENsiLf/3CWpYnAJwcAgqUEAui1lb/5DsEAAqoERslYJNA/f/589Bs4ALM/+8QAFJY/zUKzevREMbUeKyrNfLlzp86WXg44Tz/zNErLymzT3n9Af4RHRKBbzx7muKlLZqYBl2QeUcetZYsWNlZsLSi0dPQ74wy0ad3G2inHCQKKdMpSWeG89QYBPb9veYCyD2Z7mqUC8AxkrSY9iaCWW6ALmFUYpwHiAhsD/dj6V0CmwNpcwEtyWDhN9p15rX08r8oCiVlPAvHULuSIiX9znCTjleASf7McWU90HMIP6968NXtmyKb9SW1Fjn0eyEiwm3GYTmxlpYXFcZLAIkEZHaioXIypyP985+RJl26PlWhC0F77ElAddESjAxcL02NEyrO4DlkMJC0utrbAezxYYHrkGYz5p14pGbZMH/PL/HAzzXGZ8RO04W/qgcpRC9u4PhrX+Tfvs5yCh0N2eOGZZttcUl5uGqAEB9kX4po2tTIg2ChP92xzZC9ybD154qSllx4zbeyoKLf3GM/yFSuMDcp6YR/fu28vElu0sL+ZdtYDxzeaPFdWViMi0gkZE2ikuffUiL/j8eNPWh4ZziPPPGgLh6d2A00BjIX7PkhHLS887zNRHl42DY+c8aQPKjKOLk/8jrwHW7s685j+BBT5yd61HovSRmDetGzrS/Ra/M/nZ6Blu7ao2rMBgy64DldfdRXemfm2AXm33joFDz/0AO6/fxqeeupJjB83wQ4CL77kEpM3YD/mh/Mxy4z1wTLhWEJHK0zPjz/+aEA3dVXo3Xn2Jx8bY/CWW27BBx+8j+joKJxzzjl24Jibtx5nnzXExluro8oKpKS0QVJSS5NW4YcOmTZHb0Wnkvb2N9ud6pnv7Gi+B5e2vxCf7vzSLb64oNsFZCalI65pHFYeWuO0p44D6VvTbD7VwZb14zqOETRPd+a/edl56LCsg9X9xgc3Wnjd3+rm69Bum7Admd9k+A7mxJhl+a+ZvRa9JmU75zRneKbJ2uzWAF2KOqGmhqxZztvh9j+vi8dYJFC6ppsBSfWWFTWIT2iCvIF5brPOxatM+JhXmZd5Wj7Z1c5smeWTf9Mmd/ofC3RY1A6leasQ1aWP7/AuOGdyfsg9J8+ZQX3VA+umbPTNr8+Y3ccAv5xX1tR7RgRw5uRBWPPtYmSNHGZpzv7hagPdjoylWL074Kr9droBiwT5aFJMQCX+vAdxeO50A4FOjv0Heiy8AAUXLPBZykzXuK97GGDz6cRdRix/5asiC1ssPLIK+SHww98Eff4xoQRT5jnvo2Il8rRewKO89gokIwDIz+/jZ1pddvh6kgFt/IiZJq0+xksgVCAUF+wCsgQ4CRQT2MZwyOwj4Ma4eH3Z1YWeRngkRrzyLhbdcS2OHz+GL96bb4ATAat/XhNV7zmxuhrvvfuzsQgZDgFMflPXUGbSjEfajgyDv2l2zo8ciIjRx3d4P8jClLk2n2VdEagkc5QMTLIKWX4MT2w+loOcrRBE5P/sj9dj16RUAyQZx/jMBdY2r7nxFoSGR+GdM1+yPng4ubk9w7cE0srzM8uK8avsmU7G3RixSMMIbMJ27PLYkTJnZ1isCwGKQUBQ4QRZiHxeICPLR/eCzlt4jWm599KuePXTtXjs2kGma8gx47F36w9vjDl741BbJ2pTxfGIY6DY+zT/DgmPwD/vecQ2x1fcfjtm/+OfmPLgPWjVIhFJLRPRPCEeoTyzP0X95AoDFA1IDA81T5vREdEI8wBFrmc5R/KjNbvY+AY2ewcKYus3Cg1HTR2Bw1MGcvKQ9/CRo6jm3H2qDsdPnMC6DRvw29S5vmMHA49IxpoccOQhBp024gK+BHaJTSWPw94YbAmVLIIYPGIT8V0xyORAg+8T9HCd233kMVrgIDfoYiYKsOM3wyX7SKCkGD02YXmbfIE6QZabawj14CPTLhNoHVDJzFNhCSSgqTbTy+5G4Ej35TRLgIS+g0Ck8sNyYDg8UeRHaRQgpmsCPYOAZRDo9KYRK7fdNUDHsHrmXanHXmRYQZPkoEnx9hIgznOK4Zs5lwChsQ4go7+xhvXF+AUyMmyyE7O8RFFeI2YUosOisLJ2HgbFTMRvIXOsnAfXjkF8bAxaJMSbl+cuGV3RokUStu3ag7qISEzPv7+erRYEYRmHwCL+5vxGslyQwaq6lCdytqnBwMBNoxAX19T2PlyfPPvOQ/XMW7UBMQJrS9AiuZMBihPGrcPrr8eia9dMrMz1WHVHiKCzwlUZ8lzkmRqEhgG1XkN3su/1wDj7Aduox5zL2tfFaYoTs8pfjSO3OSdm/6NNKgsBAYfKp1ilMu0NAqkVQP952Vh5Vm79IaEOC71q6vllZ2y4ekt9W+H7qtNYYMDsXj7hhXP62sfyXbl5ZsQDbumFFc+vc2kWi1VmwQDO+k9f03BcP3UrLpk7Dp9dscDljeXAtmgn6IF6FVNa/SCof6hxhgel6hdy+CMpBYGQqlOmk+mVEymBfQLhBfIybPZbMRI9BqflSfkRW1tlrPwK4PX6U98NmbYeX5a9waVTaVLZKw6mLQ84a2s2fpmR6/z8SMqGdcDfjIPjEL/lyV2AL8H0AUBSojugjRt8Gdb+ugbdkIe0Sx9Ah9Q0tE9JRUxUtK37uL/kh4ChPtx7c/0ta2ECj2effTZiYmNx8MBB/PzTzwYy2l6lqsre1T6M85QRUjwMiuRC4XF8zqyca6oQ8vY7/64jWDh2zFh8s/A7nDNqlIEBbPhPPPGE6S4RgSSA+OGHH1okl156qXlhpFklgRpuLPhsWUm5JYhIKL9Jl2Rhc2PHzSSBRW0ImRgu5Pm+tAE5Ocq0jZsyDgbmvTcszGfyiC0gfUSZQRtY4HkpDQKGAtq0sRa4xUIWi8hnPnKipme1gDMHH9zyNvm+BmIAtPOZPB7Q0JC5FPzb4mxgPs34uHgQoBhkDvKamG9MZ0O2H8MTq1GA6f8FKGoR1BBU1PNiCP4PkOi1yIasxKBpadBkW2Usdg1fV534rdv7EUyrWauSISpQh8800NALOoMQ4MPyoVOC/YcOICLSsV3EOqE+4hVXXGHXyPD76quvjJFHEVJufC+44ALrgGT20TFJcqtWyNu40douUXqCh8ePHTcdSwLrbNdk/BD4ZH1QoJSgBIE5Okk5FQQ6vXoOMqgMnJHOpKdJKRCHoIuNSXRY4tW7TFx5j/Ga7h5gehvsH4sWLTJgiR6r45olGGBI0JPp//LLL23AYJwEQ6QBST1U9immmf8JnhaXnMTS5b/h0JHD5riC/eCySy7Brh07TUMxLTXVvFtTZ4wnGd9+962ZktOU8NzR55r356I9v5teI3UaaE5tMgjHjpmJ5M8//4w+vXtbO0hLTbO+T0CTYwKv0cNqeHiEmUT7wLNX9wL1dGggliHLQWCeMQAraFJQ7+FZ/bJh//wfhrEH5Psmzw2Ac7/+eHhB8yP1c88xDOtThwNKj8yHxfhjnATeCKYRFDTdxMhIA54MUOR9smkJDnpAnzNdrXaAoje2mSMisgI9gI71SK/lbKd83zY4Hvjng4kCFb22aV6qPVNpgVMGunqHFgJgxX7kdSv7kBDH/qus9FnWBBHpFIgankeOHbX2wPFeOohm8h0CAxw5ZtP0ubyi3JlreYdABqIyDs+BDfujHQB4JqcCHDlWyNTMGJFePWgMZFlpfKRzJ84NDIuHAQyDAGJck6ZO67FRI2Pxsg8LNDt04JCV4Y5dO5HStq2VEdtx5tQlyJs+1A7H/tj7h40RTAvzyUnWHIhFRKK0tByRBuaVWb0yrWZuW+e8R9vhDyfk++5DxD9eQtVdd+NvAP79j5fsnvKjNqSDMH6HP1KH4mnlvlarHFwNfOAXjM77ztcWuuutqSgvqzBz5/nzF6C60jl+IoBv7M7qKnOO8tRTj+Prr7/CxInnIydnFfbsLjIrgwnnnYfLLrvMAEXq3px//vnGMGQ5HvnvNUi77UvTU2Y58XDxX//6l5Xro48+irG9xuEvj1xvAGFpaQkiIyPs/V9++QXHi4+hf/9+mHnoXbeB4CKKiy1Pt6dlbjMcHHzUGDQdGjlrBtYl61nal0yDMQ252eHilGHQnCwKyDrZHetD8tC9KtPKvKBqm4Xjz5d1dTY3kC1L4FKLJra7bd23WZg9furmjyd8ryBhCzKOdrJ2sPntQmRe7xyzqC6ZrtyzNpxuruRtaLvkp9sBCU2EOa5tHbDd0tz+UEcDGhs1cmzs2ppT+H3TdrTpkoqY2EhERIQhr9emetFygopB87QAi6XrgUxsyiioP5VnZlKATr+0x9ZRO332Zqd17a0t7n72D2RN72bzy8rz19TvkbRB4WI5Deh/dz+sXLjKvDUTmKmsiXKi7+f3N7bl/h9mG3BI5hlZhTI3JeBGBxRtzr0Ru797F7tr0pAVlmtA4Hvjiqwcu847DxsnfO0D51oPsCzo5Z3l3mzOjb624seYZMBT0gVTrR08Ntc55pMTEC6uCVTxb2kjKkyCmgK+CEbxuc0Tv0bCHOedOWg2zL+lx0ewTsBc0MSWICRBNZk/Bx12MC7GIcczq27eZ4B6p5ffwaZbJ9sY89LbqzEVLxpo99HF2xEZxfoOR/d3+puJsfQbxdQkeMa8y2EL42c8MiMmGOg7TEGegXcCUd/GDQZO8j6lEggeytkN00lAj9cFljKfvK4weI/sUbIVJ+36BLPSrrT03TB/pjli4UOEcTMAACAASURBVEdlQdNppvObkCP45b67rQ7fqv0HMAl4u+/1do9pZx0FPUKLhchwWPY0va5DE/RHPxSgHO+gtQF+Yjwyfawz1g/j1N9iKIqdqr8FqPJvsVTd3rPG8v3ZNY59zLb3yswFeGHqFaZtyA/HnX899yKunHKjP1dy3ahNlA7nxVIkAzCc0h1lZagsKwchwojQUDRpHI1WSS2Q3LIlIiPCTTOxqoq6t2WgRQU1hTkuEVCMjY5FaEioaQDTW6ub1+oBRf9gTdIkBky6w7WQRqGIjIpBSWk5ysorUFZRYfNrOOVkqmtw8MgRFG7dal6g59a+4wA56XoFGXK2Cw2YBfMeN7jCU2QGSBBHWodiLXFM1vjEjbHYiQR6CCrIRJqbdY5rilcggzquWHMcSwXYCUjitzQc5aggCDwJAAxqp+laMD7mSekVw0lx8F0CrQI89Vvh6JvpZp6kNStmprxcy9EEQUixjHRN7FDFyXdk/ukGuNPNlVmGfJdnb/TkTG1AfnMuVPkGGWveXOA2FA3MfcWaEksx6JCFYKLrJO7D9BEwi4lyv+XEh/fyPVCR19U+VJeeKe3QsPHoltEZ0eFhmJH7PK5Pvh4jR56DfYeOoHX7Dnj1zTexLPIrN8cFCJQ+8MuwGRZxPDk2ETtNbFemhe+TObsCGNvyEvTo0d0ssbiHe/Tf99QDkUEGKd87ArRIboXE5s1w6cUX4fHnnkD/7GysXPkGhgy9FT8vZYGzEQYbLxPKDuQlhGbQnpf0VLTA7u2HnAMbAWCMR6Ca6iMKiHvtOIqnxteDc2FA39weOLRiHnY/lebWRp4PmD4/dseaCR6SHCynIBjNsFkm/J8CZH+cidzbPPYfgWymQXXO/snfMsEVmOv1/T6vdMeaZ/NcFsWcUz/Xt8f+zZqci7q+l2HD+EJL7/jvhmP+lUvq2ceHgf4v98DKSRvrQeIg2CcNVbbf4IGAgEaBeUEpFj0nfVaZO/Ob76mP8jmZxOuwRLqHGj/4tzRM+QzTIR1ZHZwI5Fe6WSby6sx3gmBvUGaBzUQMZtaP6svT1PQt51WmQXamAFcymfnfG5uTsB8HKpItrGsfvN7mr/T2HZDdtQdqKqt8XyWcw7hX4yE/5znJuFHujJidkf26dEFGZgYOHzqCE8dPmHQbAUfO4TxAEzbHfSkBSTnLpBWk1tDc6zENYaEhCHno0fvq6JlxyFlDcestt6JXlnNHfmjcUfTN62WAA8FDflO7iIt6bjSuv/5606SiHTafJ2DQNDbOWF/MAIFAgo80geYCnInjokpepGWPzUnSTFY9EEV22QQUGS43lnxWWiHaWGsilQZiELASwKZNsjZoLGB/w2le05zpgP6b2Sm9PcrsT55kPYDBWDk0MbRNss30VscGWHieWzUn8tvibej12WOkNTQrprmuADqBbMoH8y56aTB8/hb4qPiC9wUc6poARf4dvOfHZzfc039m9mzl+X+wB028znMOozKWKSr/Vl4apj+YDsbpA4qBB5UWAXHmPMYDmwxcKSlBaXkZtu/agdimsWZSR/0YMcDY+NmBaG5L9ivBxOeee87aNEFxMugIju3dv8/C3VJYaG2PbZ3ADcVNJ112mVGJyXakLmBEuHPgYcy/2lrTW5P+XRCEtocamMUGWWR++/FMVgUGkWHJ/mKe0KOjDTQUs8zAJM9E9sUXXjA9U2oqllVWmJdVAqVMJzf+9NzOQUAerOlEgXIFYv6QhUknTDv37Eb5qRq8e3V3rDSKAfDWgrdRXVGJ/mf0M1CGYBaBCR5AUCdv8ZIluOXWW5GUnGSOYkCGVkSEMSnZT1gvZDMReFFdUH/RwNKaGnTo2MHACP5uEtsUjWmCWnvKASsey9Avq4C5uwBCv2y9fhYEFIP90gfwg23Xaz9+WDYghv4PQ9Hvx4zDGLQeQzFo8uzHf/rs/meApuklehqxHKTVR3hNznQEsNn843n3ZhsQS1EgI8PifY6RHGtZ3nKS4oOKAXBRY6fGJYYXlH2w9uWB4HxWWp5WLl6dkP0nFi2vEehmujkJHS12IJqkKgieOdPqMANyDHwsPu6DRLwmhiUBvoSmTa2tqkw4ZjBvKifOI3Lexb6hOUDji73HzZWXLzGejVUSFmZhs78nNmtugB/zSFCR+WS+YhvHWpi//PYrevTsiV07d5peIrVCORbwOZpup3ci+6zGJmQCaxwryFAhSETwiGMMxwUdfvCwQxtRpuWBR6fhKZJp6fn+pRmOUd5g7BT7zABJTx9SpqyMTw7OzrlvDj574Gw7iZnxl+m2oLv54duQmNgC8+fNQ3hYBBLiEuyQoXnzZpg/fy4G9OuHm266ER/M+i+2bduCESOGG/jFPNDEgYcSXIjTvHnx4sWWVwKrHC/ZX3lIwPLjwQIX7TzkYJutrK2xvs55Njk5CQcPHbAxjHN/586dsGjRD9iQ4rwcd4xub4BLXqPNaHWoBRKaJVhb3tFvt+85sFNxB3ufdc7yYzhcF2zpsN1tMMYDcZ/ForhtiTvZJZsmEUivSgOdhG1vuRsdDqZiR7vdaLczBXu6FKH9tjSbqwXgsl7zW+Wj0+5O5nGVDGTNVZu6FSJjQ7qtDza9VYjsW3vU65vV1WHd4A31LBMtUnWinwd0PNQOdDpPdmJ4eKQBiVuGFqLtN2RgOjCRZXswvwhteqWicQwZw6HIv7fAbTK4EJbGmbQXmcegGLnMb7RhjQW65nW2NG+csBk953f1vcmzzbCe6Jil/xd9rE+vvtETe+fGIhY4Y1pfrP48xxarkckVqCxx+lxxUccNQIoadQsm/jAE80b/5k1zIbjwu34GFtGMmUBN0rlTbH1R9f1zBiQRfPx43DarQx48comRPvdSA7leH3fIG8apiR2K7nPPN6CLJrtdx19m94JrHB1WPjI/xIAheQQmgMa4pPUndhoBLDk6YfoXX7gOdV/eY8BUUBNQ+n4EtgRgMe6gcxSCdYyDYJy8EMs0lmEL4PrvTQ6w7v7a+9h0+9UY+2qtgYIEIskG/Pwy7kRcfhM/vNpAWAFuDI/PMCxeY3qYTuaHHwGGZGSSxajn5FmaoFp8RbHVGT09E3z712S3CzpzVrqvHSkmJUE95oem1fJUzDik50igU2Ulk2qCfExPds168yDNMHhPDE6WzfP3TrBx/1+/vYiKnyINmGTaGBfNr1ne/F1bEeZvqM9N/taAQgKftXvHIzsc+KiFY0YqfIGGYocy//odBA3FXGW58B2ZQvP6d7e3sDbFsYRj66vvLMTjd01CTCjQhB6YPf1f3mcfkVa75uXgWpb3DVSsrkFIRDgqKp2VRURoGMI5h4aGIqFpEzRLiLf/HOo5x/DApbauFpHRkbZW4jtNGzdBKN1WcE/SiN8CFeV00Vlg8eCdnj0JSEoyhR0rNJS6zBz5QlBZXY3S8grUkQ1OQPHwERw/eRIny8rwx/79+HrzWw4Q5IcbVzms0IZW7D+ZDGsjrecEOGmzznAEnIndxk1yQ5NnPsfr3uGFMfYI3AXNBfmbXUSeWwXs6T0CfNxgi9GotAVBLT0riQkxwXhd5s5Mi5h7ttgKABpBRqDCCjLoggBnkI0YZI3JCZiAzCCwqXLXPkfpEDOUYQoY0T2WJcMimBjnlaEYZvQGTecjRvb3zJGlM8h3+JtsxDigS9fhNj4X7PvR1Y9pAsbTFa77MA0HPAculZ4Wo+qE6RIDlc9KQ1P5UB3wm+yyWOCq825EdXkZKk6UoHVyGwwfPhKNIqJQUl2DmbNmYWnEp/Z272PnYW3I3HoWabAOxSgUCMQXZGbP32ID5gJTxk/FmWcOtLmOFpYffPefeocmwfpWvVRWoEVSKmKi92LXvlAM6NULK1bQWYyzh+17xgjkrC5E/wGZWLkiB2geWw+cVwA9unU08L5g926ADFECjCwXzdnqUyQ73tCApaf88Nszt+1Z1RkbhjjJlNPkCfi3GHJqf2LUVQBZX2XY2JVzc56xjnuf2dXGr9zx3npCZDUx8th2WK40df4oCytvXO8fMvR7OcvGyJUf5NZLy4QBw/4z0NZ3zZY+gQXveQNIEPAT0CcGscYLgYNcp/FaEDwUKChQjfXKfKrv6gBaDrbZtnhNDvYEvPE7aNrMtMh8Wc58gsCp0sZvAYICJIPel72y7v1Dplnr5Y3Z6dLPNDBcvsv06kBABzIqb4G8zBfTyOsC3oNgo0ycxWpU/5oMjOi+CItLRiIp1llM8H+3qx42qyHuS9okt0JI1SljKPLgi3sQ7sN27Nxh+xDuyfk31+20MuJ6nmPA2cOHIzUtFWWl5ThV7YgmmlNE9pMDFn7bvsbzgSLHLQQUmYbYxlEIuezKi+poGrp29VozA5351kw8/fTTmD17Nnac2I3vZ3+D119/HX/7298MpLnoootswhPriKLsX3/9tekr/vXGm7FgwQJjTVHYnUAON1xkLXES5WZFkzMnYXnDFNuQjCWBDbzGZ+UYhu8z0QIitdHwwcCA+ahOHVkf2myyc4jVwk4WNCMQw4UbUN/LsxyzBNhKcmjAdGhzzjh8QLGBbqNtwgMmk2JRnqZT5gEnBORkbawFtKUrwFD00+mBkg2ZiAKJGjIQg3lVmWj8Dy7WxRC0e0EGpn43cGRxmh6dBygGQdwgMKC0/lnadO3/zSmLbz7saaYxfAJrBNhKK8oRFh2BkLBGeObpp3H0yFE8/PDDpgfKNnnTjTeaDijjYFrIoqEuGtl5b7/1trFy1qxbi6PHjmHylVdi06ZNRg/OWb0au3buwrXXXIOLL77YJikyBcNCw2xxZw5NaK4XGWnXBYQFGWvWRgK6eDLfVvkIHKWJqznu8BhO8rhEZiWfZdwEivjM0SNHbCO/ZMkS9D3jDMvT9l07rc/QNJtSBKT8s2z5HA8BGB7NGUePHm0DDAcX3uMzkY2jsXNvEb66pa8t6PucOwHTn3kWTWNiTUfxj6Ii0yOhy/kPPvgAzR4/hjXXFuNvd9yBVq2d84rwqlO+YyWCDocOHzJdNLIXOQ7sKXLOcchiI4BOphA/HJDi4+IRGR7pO+WRub9YywRUpSMYBAGD5VxTU2UbNd+hkryqBzRLLcJAn/ZBPw/UaXhPzzsQjl4Xa0181vfarY5EU1magOsT6PfqT/LwTGCNeeHfBmZRR5GmzfQaTgZiFfMBl1+v3Wjs4bOKm0Ae2wGfa92mTT1D0fPqLDNltTMbf7yy0LhkbVO6roF7bJNkUlo6eYDilZux7shw9GQmCGSToUgG4smyUgMWmVZqh1EHyrH3nHd3shjJTmR6dHrGNk/wmxuoxIQEv/3zUIrpJYgkhjvLiuFIg5dpEQtQAJwdZnigItMeHRllGz7WDccJAmB0OMT0sy+J1k8GMtkhTD8PJ8QWZh8h+/faR2fiPw9ehQuf/gb5s+6y5whG8psTNTULI6Mam4YiZT8499nc06iReWAOSnSwvK++9158MIMuOB1gYuNmgBkflOkQ01vAIsuX4w3fe+TW+82M6u+r73NKtmYOR8dntVj601Ls27cf7VLaGbuaZkBxcU2wpaAAc+fNwXXXXYvFixdh+7atuPaa61BeWWmHMdt/+wbZoy81lreYljRdplTEJZdcYsxn5n3s2LE2rrAMWZ/ds7PsMJEajKmp7bDkzB8xYcM4M4eeM+crrO6U40y+PBOwtKZtsaud5wVxmttAtjvaxuq9qPs+WzC2+qKlM1f3+gUBQJbD/qhD6Biahu2ddjlmgzZv8UDq4jbYHfcHOpanWRmxTLb32IX0TU5XUX2M8XDRlJeehw4bOhiDaPOcQmScl+5YiZO3WBoyH+1kYy/b8o5F3yNlyDBLo8Ct/OEFbpMa/NASbZ8DFMnqI9jMeiGIuDWhEKkH0lFdVYO9a3ahdZ/22Hv5TluYdsntjM3jt6DHt12xMXtT/UZfYt1c3HLRS9NuLlCLgG5lmcjvV+Ce1cJZLBRvM9NnQRbWjPM2DFy4MoxtQL9ZvS3VNadqsfbV9eh9Vy8r69WLchDnOaToOsJtQC9bMtSANDHK5o1cgjGLzvHNameUTLVFdlzycQPlzhw9ysoxbeFV5lzliQkRuHteBF6a6FboOnhUWVJLrvH8e+zdkHGP+KXJOnxpfrEBiPx/y/gk3DS/lQFFYiXSAQaBS+nt8WUtvAXICVSSJ2gBioqI8cpEV9qDvCftQoJdYiUSIORvzpUEtZguvpNzXZ71zV5vzMa6v16OMW809rUA+WzF5f80RxymoffpI/bOTNyAVDPyjbWwqC1JAI4MQ5leE3xjXvkhECvwVMCiNBZpuixvziwtak3yedbbu5PDcMGsWEszQUOCeq5EnVakWIIsR93js0FAUSbDBEdZp3KQ03fbGmMHHZ8c5zsxCZtViymbp2LEMy9i8cP34t9Lnsf+X5Mg1inBTuaLgCTDqayIqt8Asol4G77Yk0DoQAcAM37mh2Uv3UuBjQQ5xepkeF9fcsT6//ufLjHQls+9NznW5hORFKSVGh0WioSoCCTGNXF62N4cxffZ7znmcq7RWlVySTqYqKEWL+fdmmr6o0AEZQ5s3Qc0aRyDuCYOVCSIzAOm0rJSx1yPjLDDDzoCjDNA0c0F2tdY3EZ6cOAi243FbYd8DlC0/RNVWE4RZIRpKFbX1KKcDGkCp1VVxlAsraxCaUUFft+3Dx+d9YobP4KahwKeuMHnR5t+/c1rAqn4zTGXmIIYeRxzBAIyLJkecswng0sgIa+LlcQwBd5psy8TTwF1wWeC1xqYfNpmXWFpwy7AJggkcayW7qI272JDKq+KR6CV/iZoStNbllsQABCoKW+t3hwX9Cjr6yxKu43PMnyaM8qMk+lg2ThFBnefaeI4TrBQoKEjCbuPQBzlX2CTl88ejc/x96sbf/kUPYdcZvNX3rof3Pt8XuCdQBtJish0k88xXXquYZ3ob6/u+mEsKivLsL75TxhSfo55ef6t5mdc0OwCDBw4CM2TWmHvkaNYsW4dFlS9g2GNrkHp8RNY3fgrP44B5RfaYTL76I/4sD5upiHIFlX5fAxc0HEyhgw5Cy1btjCMgg4qf1y/0OVTIK3q0qujlk1bIyE+DoWbNxuoOrB3byxfPhfonwKs9Bp9t2QHILHei71yJ5uz1tFC0zvTUUk4yivLsfPUAcfA5fLuOS+tYUDXJem2jlhLZ21sLwKivDrsvbcb1o7Nr3fSwmcE3koPEMCIGxZh8fyR6PdMT6y6YkO9WXUJ0G9VTyMWbLrU04z2GIYZ0wpQ+FhmvYyKANp0IPu5TFurr5mab+nq/0wvrJy9zuWVbYjp0MECgH6vZGPVfbn1LFrmle01wITt+lYaNt2+y5W5mMAC2DwQ09eZ5N+8FzQPVv+ShADzzz6reGTeLKcybAMCD9We1aek8crrzItAPZkWe8zeAY/3MuIBSU0/T1rtrF/UViS5EJQ0ELAps2SVqZxOKY1idSvfBFvJ8Ob7jJv3uZ4LjkXMD98fDPx79M2YPWojtvzwhc15XH+1mTjVyA5ch5PY0Dw+AaHVdWjXJsX23JJjo+wY99rcn3MtL8knYnH0bTJ8xAhzjElAsbLM+W/gu1zDCG/imp5kQs6JDINznggVXPezTXNe5MFZyNjzzq2bPn26TZbt2rTF0cNHLSKaKdG7M82dp02bhnfffdcaKj8EEBkoTaFoBs3JlqaL1G7iZooJ4Hv80ES0troG5513np3KC0TkPU6MTBg3ZdzwsXCYOOmDiKbJxCrhzCQHGJ4eiikjZwmahPW3Fvy6rgWBGItBoM3YigTwPM9qAip8HTaPtWjmiCxsz0QtqIvom+B52msNwUQfUAxsHhU+PQxzo67NpaXH01uUhiLTG1xsCLxTPn2B5gae4YL5DDICWQc+eCmHKN5Y+WdmzzIxDpaNADTbuFFgWubc3sY/mGfWdRBQVLrtmulLOk+z/ARBIbsQ0G1kmKxLAwlKSoz5VFldhaSUVtiYn4d5c+dh3Nix1nnI2GObuvnmm23AZ5v9/PPP0bZdOwwfMRzvvfceUtul4sD+/camu+Lyyw10IMhIc715c+daex40aJC1YVKCaZ7LdHIhx/bAQYhtWOb5MlMOeqJWeQq8sXncc+ChemCblpmn5a+83DevYxokqsoOT0CUfZIMYIJ1F11yMTZu3oS0Du2xetVqd2IQE2OMIh4EsH5Idabe2epVqywelg8B1+FnD8fqNTlondoW63Jz8fXUL3HFa1fi73feZaBSUsskO5lg1yC4QhCBYCs341dffbUBODSFbpOQaJM4zavJNuIpSOuUNgYYOecWR8xhB9stTUoZHoEbjhUhdSEoLyuzb96XXilBHzOzpVOahAR3T8CXxxJ2JvIE/Nz/0/puwAmS367+D0BRzD0+dxpoKaaxRVPvKMOeCzgpEhBo7dPzfiymoNos88WxjGVnXrDJPvVYfewHHD8J9pIF3S411Z4j0Mi2YNqdZWW+2SudnHCgZ/sme4zvmskzvSsHmIkCpxivNAs1KcicVGOkABgDmT19Rn5b2XletTUOMQ62S04y5RUVKCkrNe0m3ieIyA/jYx7t5KuqEjUeuGZjfnm5gcls1xx7q8nu8PoVy4ZpYfvlBpBxaPPHtFr/8TZ9Yiryb75jAG11tYVLLVD+vW/vXksLDdo6paejQ/v2OEWPmZQPMKcc0Th+vBiNY2INCOd4U1Cw2drp4h+XWF+Je6oaR+9vhO49euDQwYM2X7HPEvAvKS1D45gmxg5hX5ky52ZbAD3berpvgq4ynvbAA5gO4FxKKr34wmltLQiyiJ0YHDd1aKTDtceefhB0/vrT+KEGCPx0pxNZptf0gwcOYdWqVWgS2wTt2rW1flhYsNnEk7OzszBx4nk2rO7etROp7dpj2fLl+O77700ageXNdjVx4kQ7YCQgyfpmG+NBBdvCnj17rEzJfmS5HzxyyBjR1Gd1uojuMIP199vZy9yGgAuzWCB5SUvsf/6gbc4uiv8cX4y+uP5UmhvOX4EOR9N8xmr1rh1I6N7T+sOGsjykVLRGUdpee6dFfnMc6kPahlukdchtZz93DN6DtF/b1utQ0vlibIwdZLAfzc5NxnUDHFOVAPDBzw6h2xSXN342T9hq4XX+uIO1YbZp9S8Diz0gOK/9ZmRuTUdBq231plXe5jh1b4rP5OMY6Q1PoLfWXT/ssIV02x7t0TgmCoXZm22BmbavrX+YuqE6H90aZVob3t5ol6/HxAVo+8/bYWf8HmSUpaPwnG222O5/oC9W9smpF3JnWXJhzI9MCWXm5LFJ+r3WxwGK7+ci+xoHKBYtmY+0cy7A/u8/MhPdtSPexb8W1+LWkeGIXvQsykc+YOVETUWOaXu+m+2bIdP7NfN1B142Rtz7Y3a4Z0Mb4ceFP2P4eGoxOqBXYxN/v/JDNW7GG8Z+6zD+2uC0jzfnFRnwJAch0uUjsEYQkCCa2GryMC0gjO/J/JWLcYJuBOz4njz9MjICjtL2E8gmZy8dL6MpL9Dh07E+g1HAJEGu8kn/RUhkOMIinEm8acKWV2DI+xmYVjMdE268wDxwTvikixu7EGZx00s1y5fp8j02eia5ZAfyOQKMTAfTRpNngmXMf9DxDNPOZ+hsRrqDNDUn4EjGI8MiEMd8EyxkmCxLAoPUaWQaeI/fBE7FBGS50bSd6RMAK/Yn32VZsrzJOuT1a7f9FyvS+1saBTzLO7Y0FD99pLchbTc9thivPTQMw55yWpEMb3tFOiKjKpyZvSfKPzkEOFwHfFsB9MnM8R1TMQ6mVSb3LFfpaDKt/73MySA9/tE2PH5lZzz44Q48c0V7G9d4OEqnc5Rl4PqaDKrE2Gg0j2tqgKLWl5pzGA7nOv8QOLBGsMOsU6cQGx9v2rCUbaGlE52v8JvzdjNPK57xkVnI+ZJ9jix+gpBlJaWIjW5sm1mtcXiQx/WmdI51nu/WbmHWp6oqHVOf40ooQu1gi2ypOj7cKBQR0Y1RVlmJvQcO4NDRYyivrsa+gwcx+5VXzWGEz4QOeAY3EItjNa8R9JCzAxawADtt7sXQEYDY0PmBHGWRWU1QUe/L46nMdYPswmA8rmO6sYtgHjH1IKjIeDm+CVwkc1HsJrH9tJEXEKU0CEANXqckMQE+AZECBgVgyVxbJpJ6V0xxsd4Yp3TQggCWwEwBNAIMmU+2d5n18j4ZfvIQK5BE9dGQ+SnTTJlK0wKCLEZiFf3HIbSRs/Jz29sQayPr1n3vHhBYJUc7wfJVXQTzz2seo90Hm4KsscNAr9KRqKmtwsYOP7s4PHDnvKYXYtDgIYhLaI7Sqiqs37QZew8dxKId77u8a56aD5w97Eo7UDapHJIimn1WD7q4QbS+rgnqvAfcdOXfMWzoUPzxR5GRQt795bV6x21Bhqne98JoHtkSY0YfxKwvgAE9e2PF8rVeBCzQgJvuuHjX1sjcjIkF6NWZy2Om3dPCSwtLsvUFx5k9Cw+heeZhHHks0Q5Te1V2s/688rt1jq0otpo0Axk2AacGoKeFL6Cd7cRjBQ5YlI0V3XPrGW8Clb3+PGjqr/jtvcEYdO2v+O3lwcj6INPm97U3OfDQ+jq/tTYQ4MZ0MI6g5IrKLAjO81oUcNZ7/VFy8gTW3b7ZwuwzvyvWPLTJeVYXUzMASnqE+3pHQDJZloMZgX8C5ZRO1TnHHzEY9YykGVgGHrh35i29seydtfXsYzlk0bjFcKWnGDRdFvNT7VpAoqQb+KyXd18SIlj23m2rszyg9/rOtp9aHr/R2gn/5ppnXZpbY569v58dPC9uvdy1I+u4rp/FZJeAB6acIzmncp5PmvSsredbJLZAxw4dEN8kDmXFJWjfLhW/FxUZcYgyhdxLsi0Sm6FzSR7+s/5pfcQ9Fue3ESNHovh4MaLCI42IRSJGs4QE25+ZRZonsUWyFfdVssSkZadZ0NFSrbgYLRKbIWRFzrK6p55+2kw6zxkxEp9+/IkxIxUisQAAIABJREFUFT/99FMMGTLEJlduJshOIAuRTC5SJu+//35jK5DR8P777xvYMuujD23hy0mQz/Tr199MzDau34Do6MZWADExsQYaELTk5oBgCJldzAQnZb4vz5i8JpNnTpqcSE1XjAsADo6eIwNulLmIY4XJhE+LVRsPPfBEQKLYLA2BRQJDognqnr3vARgCOmT2LIcLYiIK4OM7/5eOoswKxUjxQTrPFMiGe8/8zWc+0sTXc0QjoDHILOQ92+R7Kw4BdWrTQXagfuue/4wHpDYEHP3nGL63kW/4rt93PL00rryDwKHuBxmUDYFFlbub7073IB00vzZHCJ7nVGNgec4m1m1Yj6raWjPD7dqlC0aNGmWnTuw8NMOnyd3R48dMsyamSayZMYaEhuDzL77A4aNH7GT4jim3om3rNmYevHDBQjPtS+/Y0doq2YwEzQ1YaNrUvq2j0iFDZJTVGTecBgLzJNkDSVWH1ibEbPO0E+2eBz7T5IWTvrULmr97oKktPGnKWVdn4AU/PN1etHgx5syZg+HDhxsAeuDwIRwrPYFNWwqQ3jHdvLVz80+IXPEQnLn04ktsc8z4yOCMbRxj+WR+OmVkmGfY12e8jv/OmolvFizElFtuQVavbNSFNsIPPy2xtEWPnWkboWfWRKKqvAJtWznnFof+cIKvTBPrhRO6vPVGRUdZeriZJ8DA/2L6amNOc1FzyhL03uzpTQq45zhAwMRAE2pEVFQ4M12OBdVVp4GRAgXlCCnY/9VnBYgH21hDxyx+X2X79hyUsC6Dep5ssTSDN9YqNZIqKnz2gG2aPdMplg9ZjnyXY5jkHmqqqg28JUAus2iOM8wny1BOUCShYOK4tbU+BZ2eh1k2ZAGqXbJtCoxiu5Tkg8YLjTX6Zj4FaPG3TCSZRsYnkJL5CTLNudE6UXLS2iDZfSxb1rMOhiLCw2weqahwJmbMY2Wl2wHwGIJAfEpKW5SWlGH37j020Yk5yDSLna7x1UyYPS07xsU2wP/l5QQsCSq6dXNCfIL139KSk1ixbLlJGyS1aIHu3bqheTNKF5BpHGrtsqq6BrFN43GcDlqaxJrzFUognCg5YWzL3b/vsbmKYWZ07mSgNfsWpQCKjx03L89RTeNM05zP/WX5VbZYeqTmCZ91r1M/OxSbeg8iXv6HM3f2xu+qO++ya/yeBOCTF563d1kGrNMLn1yErx4Z5T9/6ZPfGiNnxkPXW729OOVZ5KT0weePjzVmYnlpmS0qpky5GbM//NAORdbkrDYdxRYtEo0tzHFx4cIFyM7qhU15ebjr7rvtAJFjIA8NNM/QUzwPL25qczOm/XKvHURQS5ljK2VPWGfh0eFmLk0246uvvoptV+1A108yjfVNkHJZb7dYavtWCn5vX4T+Vf2tTa29b239wpObqBKgc0UnaycaG35/vAidnk23drf5SIHb0Mijn7fYbr+1HXY22eNMqjulWpujV26OM9bXoqN9zTSW15brtqPPbTmoGeTAq/UP56HH45nWftUXyCbSGsK8sldWYuOwTfWMSJ1Ka5GtTQsXt9wYFAHpOztg2wU7kPpJChqFhGJnh91oW9jaWKT8sH8RaCjou9Ut4qVzVAGkV7f3Hbdw3N7empn2NnSeGVGXnM6oqa5FKKGWamdez7Tm9ltfr3mlDXcKkPVKT8vjxrs8WiUXyYENRWhyje/wI3/Em1YHdy9qh5fPKbJ21uuHq8yUFsNvs0Ww5rzab54zIIrAHoEm/n5vQpFv0h8ExjXmZC240BbLMqclYMY2XT3mSTc+mLLMKbT65lYDy8ieI2AmVtvH521H7Nw7jM33Gm7zgSyGwf8EnfhLXoX5zb+5MM+79CekfTregDqBkQK9aALMtJARQGbgim8HWru84GuC8MH1iQNGacodHhmN2lMOJD37vTYGdC29fBPO/6i15W/W5ArcPKvGWIPMi9iHBP1uw2uWRjENCfYRyCMLkEAfrzNNBNBM15CnCJ6WpFiD/FssSuaP708q+gRPpTxoYbPsaE7OcjGnOTh+mm4k/yYALF1Kahqao51dv7n2cRyYnz7O4uUzTJOcvkw6/Ak+T7wIF6/4wkCQXWGpFg9BUtaXmYTnHEBF30iLMy1vN17rfqv9PvDAUTtQqimvsnG14KXL7Locq1Tuj8LoSCAxEphFrF9tuQYYkbzItBelPymza35/eHWY50Ar0ubUKa9txOt/zUBkGGWLwhDJfQHbL8HBU7VIat4MzeKcxAbrUPsQHQRxnuN1tmONCRyP1B4cSO6Yy1xPcI6iPA7Xh/zNvQznPQE7Nnd58xt/E+QkGBk8iOaeRHMtxzMxIxkeGb06gLO1MCWdTp0yPd/iEycRHhWFY8UnUFV7Ckcpj1JDnfHDBi4Wl5Tg5799Uc+QkbkhxxTn56ve5JbjK8dbgoIcK/g324NABz4r8JHhCPzwgjmNpSev0LqnurQCDfzn3wLRBGYFWYPyCK339CzDk7mtgBnFoTQH45E5ooA+AYJivUszkGAb46S5tbQjNfYHw1W5CRAJ5pNxSbdO5szBMuJvgaeaTxgOy0yHQKonPitwMdAfrF6obUhHLdtLMGjUhWjZojm+mv0Rxlw4EUePHkNiiyTs2lOE/F3eIR/DJOuOAKRYZDIH1TzLvKus+a008Vv3mA4BQ5oHWdZMk4Czj4Ep59+Hbt17YHNhoUlNHTh0CKuaLnB5FxhcAgyru8LWhmzztMbhGm95zReufuWIhb8Z/6/AmRHn4/q/XGvr6E35+Vi27Df8WD7HzdUq7yBA7F1LDGmNwyf3YvKVwMZV3RDdOBIrlhEIZWWrcomsMXPJ6NAp0Q6Xdm7LAeLS6ufYIMApUGgakH1tJnKTPbNjgbfSL1Wdq916ZZyxPNXGjLyRHlW1Boh7+TiKn4sHaM3xWKB/qA3HA72X98TaURtcGUUBvT/raftGW5N7UjmMgmvq9ePz3RrFi3PYq2fip+eXoX/2CtQMvAFr/p7n7nvOrYf9ayB+unq5Wqz73g+c8VVPG4dyztvoe3gf+EtvLG+x1o0X8UCfaTlY81hfV8fSHBXjlemXqTF/q02pTFiuao+yzlBZCwBlvdKrNR1MCbhUPw8eKDAv0jFVXAqbz7GdMs+s+uDhgKeZ2G9zd6w6O8+lR5qpOoyRybP0F1k+GruUbzmCKgD6Jmcip3uBtZ8un7U1ySUSG34Zsda9x8MEllEi0P/CATj8/Sw7HKQO83UX9UL3rt0QHRGFs4cOQ+GmAiNGdWjfAVu3brU5ieteaqE7ZvspFG4pRKdOnYzRSAIK9xX8cH0eFRFluEFVZZUdgPFdIwxERhqWwG82+qCfB+5JJQPC6zExUQiJbhJVt2//fmR07ox2bdrgrTf/Y8AfE0H2Fk2Xly9fbqADbbOZiPHjx9uJPkEWbjRoNnrTTTchMjbKTvGWzP4Pmnfph+2bt6DvwAGYOXMmGkdFm9v05s0TER3pmIyanAkoMmE0D2Pj54ZMbBpNoiak720kWQgCCzjpc6AR80aT/2mAYABQ1IZZZmRBlpwYigJ5fMahPMZ6bCfzKsyJPsDGa+hIxGoqyLbzTCCV7j8DFBsCaeq5At+0uWv4redMW0UMywDL7/QR4P//X0HA9M9COU130XvgNNPQBuzDP9MW9J2wBDz1qly4kDNvtgTW5GG3ttbYNGvX59qiiW25SWwsBg8aZJv9nTt2GDjRvEVzvD/rfaMD98jOQmTjKHz+5RfYkLcBFNSuq67BlRddivS0DsawIYuPnpy5ISeaT8/ltvGLiLBJTqaUAqcNBGnZ0ge0lY9gPYOAtdqFZ7YdbKcVZeW26ERYKGoIoLMTk3FVVmaaZux/sU1i8cWXX5oZNz/9+vWz/O07fBBbi3ahaN9e04DMzsrGrbfcgkU//ICtW7YiOyvLWFV33nEnbrv1Vvz1xpvQrm1bc6rQLqWtgaYlJaX2e9f2HRgyeLCxddultjNTxtXr12Hr7p2orKnGP6dcYhuKl37ajbbJrbHil99MiHxtTo45Wpl0+eWWNoZJIIH925g9lDHwzHzlDCRYTqZD6skE6LqYfXyXC30Dl7z+R5CFf+sZOicJgv8CC3VNfTQIBPpjicxNgw6BeFNOgTxdPrGOfS/KnkMW9lG2CY5bBNUsbZ72qaQMHCuvzDYMHH90SCLWInWXOH4xLI6DMqEWAMv8sz1pQ8PndMrEdsNB3/RES0tPYynyHelCBfutwJrgWBo8ZOF1MQz5TTYh42McfI7X+GF8ZCcePHYEJz2wX4c7BD2pTUfAhGZbTDvfJ7hIWgXzwLQTUDx+7AQOHjxk+ZZmoUkKeDR8giSuStxmTSw9jel79+73wcWwRo3MQzvZiHSUxImVjN0mMTFIbdcWMdGNERXpvCWTUVhZVYPo2CYmas82vmvPLkRGR6FJXFNjVq3fsMH6H8fY+LimKD1x0tgkZCeWl5QihIBrSKiZmLE8GOZjCQ9izhRgzZNPWH3bHBfQ7TWw8I47EfmK82SrjWnS3+7A7uen+39LN5LPTHv8VXs2PqUY91z7gDecuBb24l3P4i+P/NUvu6QWLbFjx3Ykt0rGJx9/jPZpabh80iTMePEFXHDBRGNkc6FOLUMeSvy4eAmGDh1q5c9yp0kzDxLJ6r7jjjvw2Wef2WaYwOLs/h/bCWqzMfG48MILzZNz29QUGye5Xrj33ntxVdi1TheIXi23AdkzspE7wvOemAn0nJ5l7YF1sOH89U4Xi4tCz4QuozbD8lX4z0I75W33cjsDygo6eI5IJDIuczMxTyqAlB3JVg5bu+x0i7NYoOPSVOs/AqP5e92Mjeg9tSd2/7oEh19rgT6fdMOUXwYYkPLL8A99s+acb9ej7ngIQlbU2YI18/XOKGizxZ0iy/OoZ7KSfqCD1ffOSz09yDlARouOTv+sDtjabZeF0WG7o2Q4dj+w4+rfnYmRGEJpQPu8dv6B6KakQre/YZwsV27wucCWwHcs0HZnWwvPgZSR2HjBxnrWC8vHMy3q9e9eWPf6OvS6tZelYd2b6yzsuLTjKGag3oJ9HOYbMMTxnqwvgmBOwcd5+Q0CYASrCGjtm/C2n6/gWkUMbt58csEpY82R1Ua2HIEsMgbvmJDsm5MTMGEd3TY31nceQtCLC2oCVAT6CJKJkcjfPOhiWnmf18fnLDDHIEyb9AjJhGM4el8afczb8StmW/ybPn7DN7FmeAT2+LzKgEAa0y7GJPMkHUI+TyCN98n4Y1vib75PRypkU5ItyL/5HMFQvkMdSN7nb4bF55hXMQLlnEUsPOkEsg5k6stnCbY+hKfMtJjAI8Plh8/wGuMgiMk0EHQkK1RMRtaDPEQzDXxeHqwVr0zPxTxkfOaw5fhM22DmZmaZvqJt+vsCRbFtrOwZLsMSE5PlMqxoKd5IcU5y1t6fYKxm/st6ttTqjP+ZvzFojkyUYCeK8WaNh654rJGh8T/Z+8zP91ccM13CR2eusvp7/NZhiIlpjIryMjtYevTdfEy/vqeBibFRUYiLjbX/sZSxIYO5MZ3DOUddHMfZFgToiZ1ogGHAisIt6U6Z/jO/ZXXEfYIdGHpEB87PlG6RZAjXI5Il0TpEh6lBp25c73BtxHD4bc7SItzcxY+liwcftTXeeBpuXp3pkIW6idW1dTh24gSq6k7h0NGj2HfgEI4cP45ln72F0jmxbgOuDbKALG6oxZaT2S83zgIVuWkmxiKmYpDRyGva8Mt0lwlltYllKJ00gQq8HwR7ZDodNI0OglQCC5QOvk/Tas4hTCPzQaahnuN9eYxWXFZ6HohHRy8CTsU6DAITAiLEXBRgqPIKym7wnth+AkWUdjnHkDMVm8wD6VTcfF5AiBhXDsc+/SNmpEzXOb7Le+x+YMiwUWgcHYFvf1iA88dNxN59+9GkaQJKy6uwsnBxfRzFXuAxYfWg4m7PGQvLUKa3AoPEKAWQFToa66O/PQ0MHRI50fd7sDL5m/q2lAOMS77K9lScD7hOoi+GxVGf1R8UMC6yZ28ARv9+na07+SzZVsuLvnDp48Ej61essJ+A/tkTzMkc+9/2bdvwn2+e/XNGo+pErDOvPUwcC2yrBOIP9MevS3/zKkDCoEEknAWSAsR49SZzVTH90oFuP3a0esrvst2lV16DxWSUeSv7ijwZCxTnN/uWACuZyDPdYnHynsBllYEAXTlzSQd6PtsNG87KR69lPbHu+w3IPMvpf3Mdx/XBloe3u/aUCXS6MtVkFDj+Fbyzs977tth67D/sX2zDzJPyJYag+pLaK/9mGcuMnuXDk3ISPuURXuOA8uodkhqox/yw2AUauknM6vzWtNfw+uHbXBr4TLAMWC4E49inG+o7CtjWYYjMor2+3v3NDv5+Y9WUPJcGjynvxyGAk+XxEAC33EG/rd1svbi63ybHPqXJu+pUbUP55d8Ehme58PuuzUTzpgn4bvByVzb87/WxQQN+tfXMgUs+sMMpHog1jWmCU9U1GDZ4KPI3bESzhGZIadPWiABcZ7JfUfaM+0iS+ozME0nHkaUmQcg9JQFD9i2zAKyoxOBBgw3zMAJLRAQOHjhgFoWHDx2yeYy4nMgd8nnCOY3Pcl4r2vs7QjZtya+bfNVVpoPVtnVrjBw+wjbuNGtkZC+88IJFTtO6+fPnY9y4ccjJybFNA9mKBBD4LBkLJ8pPGovrmTXTcVXi5Rg9eoyZjhJ4pOkZN40Ui09qkWSgDBPHOAg4mO4h9aaqqqwQhJ5y0mQBsQPIuyIncwKNLCACmCwkc17hOXYJmtPwt1iL/N2QpXQam8/z8izgzJ4V808Al7yjepO8QDRjDnlMwiAIYS1NQJqcTTTQzLJnyKrxPK0GQU73utswMh9BcNFeU1guCAOBxEjj/YYephuaFP9/MTF26TudNfgnU9v/XGoIMAqgbZiuYBkpLpmS8m+FY5tPCmZXVjonOB5bjAj72tx1WL12Dbbt2IEfP/kXug65AC2pDVBWZl6eafJ3svQkVtG0t22KOYnI3bge7577tg16GTO64ZmHHzMdAbZnAhGxMbFmbkpEn22PQCO1cUysNCLCTPlZH4yDAHtKO7f5M8DZY80FAVW1T8s/ASXzuuqYtlaPCEF0LEeaOotX7/6xd6+xgxkvTXrpZZYeWamPQECfbf+s4cPwwecfI2/zJjPB7pTeyQAEOovJ25hnpwyDzxxkjhRYfjzVoBno5s2bsTl/kwEG9Ap74ngxupPxuG+/meE88NCDOBUCFO7cjt9Wr8Qb99+GCXc9hJ3/mIRxr69Fy4TmWJ+zFju2bsOKeTNxIDcZ7+b8B5kZGdZmCHbaAttbEPum7ASrPGBQzFcOTGojYhWyfcoBh8yIg2AjWUcMxxzYeObUDdtO0Mz8tP4fYPX67VvOVtRvA6b2PkM3oI/og5N1dXZowrHo+Ili0xRkXJItYJ/kIF9CMXZPf01jHKPimMe2xbqUV2MBg2x7bDscl4PC8HpOwCTvsy0S9OM3w5T+HJ+Vcye2WW30dQAjJpzGWjHAWScCJ2gabGzEEyf8E0+Gw3jM3LnkhG1kxBg3zUNzYkMpB2pCRtt7Yihy88V4TAOyVWtUVVL+wqVbILEWPg3zLmDIJAfCw62caWJILZDjx49Z/+TkSs/k9KrJtsx2T9mD1snJtnFkmDQdo9zByZIyxDdPxMnSchw4dBDbd+xAcutkNI6NQc2pU/hj315j9NEEoI6g6ImTFkeL5onGzqWp86HiE2Zmxvzfv3eqLTYOxzfHP5643fKj/s+0XjP1HrzLNcOrr/jmn7Ye+9sdiP7nq8i8/W9Yx5Fg+nP+AlB9g/X3+BMvGNPqjQcv9YbPOtz/zFt4ctp1Vr4zC/6NNjvSTDeRbY4HhgWbNzvzu4R4zJjxIp5//nmbv/fs2W3jQmbnDGMV8/SSICLb0JgxY2zs4cEAF/7UoS0oKDAnV2Qwsoz5LjVZSstLcM899+Cpp54ys+g3xr3lFkUFQJc3M7H5yQLHquA1rtO5aC4Ceq7Jsja/euQqdP68s78R2Z2xGx22Occs/OyduhdtZrSx9rL1j63onNLZB+Z/T/jdFp5pe1OsnAt6bkPHNanYPmi3bSpNV/HcP5D6XRvflJ9j9apJNG0Ces/qiUah9CLuTDjYrtbel2dzQ/+3nIkmy5V9l78L+mxxi1uZ6EgLh+zI5Pa+aeTvZ/6BjqvSfO1eipwVZG+v10mKB9LXtcO2gXucOR8XwfuBHhXOmQrTsjV9h11LP9ne2jk/hY29nToXzFqA0iHNp+nYdt22etNCTidimXAfFBTRrwCyH8hG7t9y680aPTH5AX8fgnXffY/sc0Y5uYzvLsSq0V9h7LdnGXgj5xryfExwiUBd4nl34eK5GfhsgkOFH54HPH2+85wrSYJn5lca6OU4hCnGUPzL+RmorSW775TnMKwOz33vzJAFqDFeAlIE2Qh28SPTXIYkJp/YhlyE60PzX57uE2QicMlvsiiZZv4mY2/v5IWoq6tFxw9HmQkv8xQEz6TVxzTI+7LiZ5z0zizTazl2IbDHuJl26RLyHoFGAooMk0Abn+NH3pcJXPIdgn1MrwBUArYEAZkuloM0EPkugTrlvTvybTPza9ggXwOS4RE4JKDIZ1le/DAtNKNinRCAZLqYRoKzBPQYpspaZs/SMORz06/PwNCZCbit6HVfF+rz7Ius7iZXfIhtUR2Rnrcdud2zLByZmbPsL37sC3z82GWWRznGYZw5z52Bvx6dYmuI86ZnIhS1+PrhPRh11giszc/Hc3fd7Ry6eJ/zo+YYU/GX66vt0JXmxGT/xcQ2Nm/a9KrMNRXH7rraGoSFhKBJdAxaNG+GloktkBDXFI3IvA8N9dmJHHd0qMaxQgd5DQ+FmARuxAko8mhAYKMsmbQe1JxmgKKsU7w9hsgJZvlQU+NbPwiclKaxDyh6GzmxTyjWGnLK7ZOo1XqsuNgHFGtOwYBF/iczkQfv/H+s+CSWPT3HjWFBxwRi3rF4udEWGOJ8VLi/pZ/IDTMBhuCH45iAR74jVl/wWbL8BDra4ODNCdQnVLUGQCsLntd5TeGJVS3QkGOhdNSYBwGIAuLEcJTDGaVZQKYAJoEAShfz0tAxjBiLnj8TCyro7EVxKqygGbHusRzlwIH3CcATnAoCh9KlU5nIRFrP8L7Mr4NxEFNpMQxNYxsjIqwRqqurbB+zZ8/vqAsJRUyTOBw9fhK5+T/WA3nKL7+Zrj9KgMjYeu/AAhVlLpoJZFW7glkf/m2913DiTtUX+etNzlm/xHq011hgyIEL7HCW6wweaBIonB/9Xx/8GXrqcixt9pHV5fDwySZJw3ZOAGRF+Jeu1gTQ8jfLYBHQf8AE9OnTG9TDJhjy9ffvuLKUeWrQVDfY9qKAxNpWGDl8KPIqP0b8YQKKFE+U/TgRPzbM/UBMOlAqxJbXk53WokxyWTYBvUOfcRr0LKyDPYFdcrYjsPZOj4Go+hTD08tLvy97YtV5G+rBKuZLGoRqL2xHcuAWYPO1mVqEyIxBVoRiLObe6sxwfZkDmfkyXer7Arq5lpq6C7vfSHN1oD6q+mC8Ahx1T21WTEo5EhJLU2kWEOodAFvx6xlHDj2dxSwg01tj2tgU1PzkfYYp6QH+zbJUO/CYl/644oG0Xf/pDqw23bjLhacDY/Vl6Skq/9KKlbOb48DZa/vhx66rXHxFwMTSUZiT5GmWMl4CnjqEYb9nOtm/mBeWYTww6MV+SElNRcHMB90h49/fN/ZhXGxTc75SVVqB66/9C1avXIWhQ4bi6JFj1qdoJcQ1OTE2Sgaw75AYxb0bMQRaFnFtyfW8tIGTkpLRKrkVSk+W+I6HqY9PEoYIe2Qhcn6yfYynaa75kdcbhRF9+qWu7olfn8T3332Haffcg5xVqy1ivsQNhTzC0BEDrxFEpNdnbijoLZc6bn/5y19Mpy0s2oEtzyW9gN0Tt+Ott97GlVdcidtvvx3HjhzF448/gaqqanO+QPNLoqYc5MRQpJ6IwDSbVD2NLIegVjhvmp5OljOfjrG0cgMqT7ICA8VaCU7+Yv8EWThBQNGxaZzZ6f+wFAUseB6dBXgEwQumLbgAaMjoY7xBzbWgLiBNZvi3AEM2aAKMDIMDJD9Kv9IsUIDP2G/P+5sYR/aSwA/TKAx4sfU00WwxFGRliZHlsUAtDO/anzmiCK4jTgMQA+EEGYZ+mgJxKlw/fUq390xQT1GAosAnLhoJhtPkec6CuaYTsPCrL1E7383A494YY4zagWcOwLz587Bj104zzczomon8zfn4fsp39QsqALdsnWIdje38+NFjZopDxiNPBgjQsQ/EN40z0M5A7lDXZgmyxDRpYnUmAFuApwEBHrDtm656OnvWEfVOI7dZDA0Ps3DY5sm+JDjFj7luP3IYNG8lgE9nB4yL4GLHzM5Yv2UTft9bZP1pwvgJpv/YNiUFnTt1RlLLluZg5r5778M3Cxfit19/NXPnM844A4cOHMTmzQUmUcDBKKt7D+zYth0PP/igpWPlmhzsLNqDV9/4F84eOQJ1j7fCwZtzUVNRiW6dM7F00RJceP5EW7BzIueJCBlPZtLMDTDBtpgYY3NZe9MiOizM95hugIun1cdngqC+dAjZvshO5WBoXq8BkJXI9zjYcQD1+5/XrgVmNlzAiwnpHxgEGb0NQUWvkUdERp3ulCXwHPteVESkgXk0radZPvPNMY3/BSgWnyg2/Rp+5CTK1kcVFVY+7MViBcqTr8BBppkHMGJMGCsxIsLCYVuUHqMBfB5TUQwwA/c8KQIBUw03Rvxb5sMEFiUjIcBOk4+Nc55wvEzDCCgWl5YYmCqdR2kv1ppuIp0KRVoanBexaicqX1lh+WneLBFRkdHmqEJpMAc0nqmG2IlBAFTpt/Kgl+i4BCsH5p2yBNTv5TNHjhy2uBKbN0dpSSnCQnlwVYnwCGdOtn/ffmPPt2vfEWXlFdh/4IBYwjzGAAAgAElEQVSZONP0+cDBgwiLjPDZ+aZTS8/LNTXGcqSZGkEietW8+fa7EN7GW9RMAu4uvs+vK2OwelqSzMOoqffgO8DAQ32YVx2aNZtyC44BOPbsM7525dPDHzNzjPuef8jK8YEnXzMQYHDFb7Zo2Zbe0cCJn58caHWwpaDQTOziE+LRp3dv83jYKzsbOatX4aqrJpsWMtsQGTy9s3tb20pMbG7sQtYvFx7sUzxIJKBI521s34PW3ITx37fHpHMG4fp7HsNLL7yMkecOx5Fjh82smoAjxyqWPzcLH97wMc58ZKDJANDz6+p7VrtFGhdWdwI9r8qyOqdjgt1X7raFarvP22HPtXvcM4ENY4ecDtiRvwNd+3S1jX/hsUIrvs7xnXDyZDH2tT1YL/gfMHVL+T7Zl0thu2S+Vz+8Dr0f62nhWLk3omOlUuT324quK9ON8Zv7cj56390Da+duRNfRnbEpc4tvstNlYYav47w1YrtLqwfedUhK84AxYHfm77Z4zNjdEYUx2+39Hrszbb7ekFrgFq37gU4722PrGTtdc/BYit3LuzjGXJvCek+EWhTLPE2gIYcVMju496FeGRet3Mh4ouP9p/e3oFdeubLes6scuWgzwzIjC+E40Ca5yGfMrRr/DSLm34/qCVSZB3rMm2ggFFlhNH8moMe2SOCL4BAZaa3G3eQtH9xhZNP5NOX/2FiMNPElGElwjkAfgapzxp9lZuAyjWYbPOuHCQYeikXIhTXjJfgkEIqgGsFBAlUEAgl2MTzy25gmApIEtwjCEbCTkxV5Tmbawie9jIjwUPT44AxLO8Pm+wyP4BtBOPYtpkUahcyLQELqG4lZ+FDN0xhz5QQkfXKhpZtxyhSXaSUIxziYnucwzcBEhkUwkqbQNN3mewQMyeIU45F5YlkxDJY3y53gIoFM5sW8cKPCwFGmmabVL5fchZdj78CdeAU34C0re+lEinHI/JCByXel5UiwTx9eG73oOxSNbGPPCGi99cYx1jYvm1lp8d+87U28nX49bvh1Jj4ffJHvUVrlKR1LlqHAQ+aB95lmpoNpU1ti+bNsDmIEWtd8j2vvuxFR0TEYNXg4lixfhiOPZ+GTmkn+xvb6sLdRdUueWViRpchjeMrQVNdU4dChg46YQM2nmmrzwpzQNA6JzZqZNA6tC0J50OYB3zrU0hzIMVsWAzrE1zzs1t8w9jG/tTeQFZOtZTwhe8n0BPcYWv9xbWhrxgCgqDrwNbhFaCBD0cyeG9k6g4dzp6qrwbk2LDzCDva4XiEzsfrUKQMPqZ1IPcXS8nLzAH2itBSL3/zERUEwLMgSkhMofotVKMacvjl2cAyS0xWGwbGarCs5LyH4R9xajDuZAAoE4Dwghy0cO+VcS2O+gDSOcQRIpJGo+9yM85oYR8xLEJALAkdBYJPPKex6XLoebFB6BTbyebETg8Ad8y5wVAAD7xM/k/OZYJ6UHn4LgBSYKrNxdj0S5Jip/h4qIzPK4gqguedFWPqTjE9OwRiWLY0rMHDUBCQ2i8e8Tz7DhEsusDnvj737cLz4BJoltsTho8XYsHGpq3++J7NMMdIoS9MtyplQZ4WdDuZ45Z+NMciN+qa+zBlOkL12GBjU/Hz8Fv21K1sP8OlTfq5ZMxBQJBnD7ntnZGenX2l99effP7ZwR3S+yvrE0rKPHMAkE1WWq8A5HvylT0BSUktbR1CP/eeNX9WzJplH5Ut1L5AsFmjfqDMyOnVARatvcXJjT6xZtQGg4xvmPTIMqGRHYIRFQOjFQC0Tmwxkxbp+IxkAthGxaqUn6pnztnmvCH/cnOKsC8RKFZtPwLKYbALPa4C+P3U37OO3MWtcG1T+BYwF250AODH92Ka8pPb9upcP8m6Yko9+7/axcl7zdi763piNnGs86xGWj4Dqhu1ezMpEoOfLmdhwW0E9U1JMRJkA5wLNXzyMI88lunUI+0kQ1BXQy3uSApDJvNY4wXGA1+RBvqFVitdd/ANeAaxBjchYYET6IizOGVl/gCIgVX2aVt5fdLb9PPdMBVfucc8yXWRWBsFp1jM/coDnpfXs7/vhx+Gr6utJsgnsoxyvJNcgVjPLms/wv+RnUoBhDw9GXLMElHx4h60VYq6biWNHjpnjFZo6t2jWHMktklBR6vQ6myU0t703SUIkAZAswPU7MQRqm0s+S1ZZ9KnAD3G4du1SEdc0zogXmo8EJApPEiZn887/w9t7QGdZbd3CM40EkkBoEoqUJECAEAKhF0VFRUVBRUVsnGPveBSxoKJHrHjEY++KgIjlEwWxIIiA0iEQSEJC7xBCEhJIJXfMtZ/55CHH7373jjv+/x0D3jdP2X2vvfbcc63l7cX5Pu9zXWsQUx8h7RLb1lw7dizmfPEFevXogReff8FMoRhYgebONHNiJFn6RZs0aZIBd++//779mz17tjEROChJYS4pL7VThP379uH2227HO++8i7fefMvQ0sMHD+HWW29Dfv5RlJ90QQmItrJydADJwAzaaHNR1cZQbBtWhpOKlWR+VBq4ARKLh+lpMxb0cRM0ueF9AY11WYB8jo1CQPE/TJm1qgd933lg32kAhhiIf3GPSQQBOR9884A3Aoq8Hyy7WJtiPgoICDL9pNwIUFSUaikx/38Cija46kSEDv6tE97/MAX3GJhSjvy2EmATYGgKGafyxZNeAksEkwgOZuXlICNzIzI3bcKax9eaUHxl00u2yDDyHU3/przwPH69dxESJibg3GHnYdkfy1A/Ohrre69xgjEKOHvNORYpuXtKCvIPH7E6kbHXt3dvYy22jI83MI6gAlllBArYJyfKypz/HM8sRSfSfuAez4TUTEU9BVOmLWa+wijCBMwZ0Y+Mq7IyRzP2Ip6z/QhIEeSjcsuxzw07n/t2/veIa9kMpWUugAnvd03uYgDCjM9mGFMxvkULHDl8xHzI9e/XD9ty8+z0b/u2bThyJB+lJ8qwY/sOnDVoMPbv3YvIiHq459578cmM6ViTsQGlFWXoltodUQ3q44sJY23DMHfNKIyfeR+GDBxkptkE+Dp17Gj1o98iAolkRbF+ZpLsmekIXOffaicJLjt19xi/Ah9N52GgE7J2Amxgps82pGJyRosWvkPzIKM2CPIH50Ndk/u6c9S/zxsMNBIZZRGeHRjmAjdYmRmFkZuKGmf+y8AkBBQNLOY9D1BkXzIwjZnseyCiNs+sF9l0NadqrI1k5iyzZr5LucdFgXnzN+WfIlIyHUX2ouzkhoj/zMzSYzHXZTgLFOR1O7iorHRRjhlt2mOBM02TjV5AJflwsv6oqgX/6Fi+oKgQRceLDdDj+wqwxfbiCbn5ifdNtt0miP5ADShtGIew0HCUl1X4QCuvi00Z9B3FdUCyXs+wf7jIsg9YLgZMSerkVnzOEebPwye2P30IlleW22EWgxTxQ1bHyfIqNKBP0aJC5GzdinbPHLPN7sEHjqBrt662tjGwxpSUf2L25UDu88/g2kefxNx/vYRL/vEwkm/yNmXDgJJ7oo3dw4329YUz8ei0J08DFKsffMhnJ2p5OXnvfYh9+y3fb2Kb++5Hjgcosh+fHfCUD/bkN2tqab//2OV48bmXEf5bNaqGhhnj6p1bO+PMM8/E3P/6Fk2bNsGevXsMTCXYf+stt2DBD/MxZsw1jnnWrx9ef/3fuGj4xViyeDHSe6fbwdXXX39tsoEBV3hoyHHAQwIyorme20HEkSPWD/ybz7doeYYpYVReqC9wPNGagYw+gomcB/Rhu+6WdUgcl4dteUnOF5BnNtdqWStjH4qZt/fivQ5Yo9IXjDYoMxgG2AnriNyIXHSpSUZp6XFjwbJeWQNyHYi3MhE56dvQbrkLDiXXKcxnxY1r0H96b59JHBYeipKS49gwZIspd91nJvu+FDd2zULnjESTvdktc21jlJSRgLDVP6As7Xyrd26Dbehc1hE5Jbm1p82eC6aOWR5YGPThUwUkr09AduPtbu2R+Zq3YU+O7IjsEJeXfTy/SL6PIG1OeT0f6Hq0C7Zcl1XrZJ3t6kVjTZ2dio23bHTpUPFlm2pDRuBRwRO8CND9mq0wYIegE8cZATsy12RayrFNQJDgEAE+zhNeIwgk82iCV/zwve0jPrPfis4s5huBtDbYZ+WvahaG8JJqZMd0xrOYhO3DP7SxeMn83r6PRZaHLDuy6gj2MT/mzbIyH94Tw05BSwhS6cPfweAiim5cb8y/ERHhoug2mnmNgVsEvZgGATSWU8FLCIKpXajoEwSkaTCvsT14bem12ejw+TAfgDN56fEdZQ7N9xh9WAAdn5EZNQFMgoU0hyaoSACWbcL2J4DI9hOgyXYgk5Hp8j7LkLR3m21+Lr/zKtz+WbEBq0xTwCZZh5QVSpsgJ9uCdWA9Ve9RB+eiKj7MQNC4qiKUhUca2CrmKK8zX7YVgVSOrRm4zvpDACJ/sy6sm9idrLP8JD609xUze74D72IqHjTQlKzVInTEUdTHKnS18jCvckThjD3Ae1nz0eiCl63dybS86K4nEF7DQCjhaNyksR260r0N5/RhMs63bfOCrZQjpOYUYqNjjF1OZiJdcZjvwnLq/87flBj6lG/SWWSyH1yT5GqJ0Zu59tC9h3SCuoQCrX3SfYJ+tn1w0NM1bLwG3K1oAydCAvcoVi7P6sp8T1c6RjMZmfShGBlV3wDF8qoqHCssMgDxOAMZlp6wa2XlFThRdhI/zpyFwZdfgbLKKqwZ/V2teSo30kFffgISTXnxDj34WxFJBUqJmSR5xmcEnhFokw9CXqcM0vSsa9orMEHmjJJXfE8+BSXPmDcBQx6m8COwLchOdJOwFkhUdGrmL9aRysCyEyykWW0wjbrmpUGmoGS4QAemISajGFwCf8R2CpaTbS0zT0XMpjxmfDMeVMrkVeCHzMkJQAq8ohwvrwKiw3HOuZdh8fdzcO3f70BpaYmt1UVFxVi4cT4GdLoAJSfK0SiuCU6cLMe6tT/UMhV1uKQDMqYpgEvrkOcns1eo86nK/WtkiPP3vL7mZ7dWCSDlA0HTVJY7DfjbmQ/7LnR+zP6sliUXDvQPuwIrqr9x+cpXsoiBYvTJfFXCnc9yveWywz7YVQKExdSOZ/UVvwVYBb5TugJJHYGtizuBOH1mxlav85khG5h2uB59r5GXLvOh6Sq91qg87YGePzmTbskKFnFz6bbaccuyvgF0vPRM5KbvsbV/YHEv7Pv9G+y6xxvcTM8rc//f0iy9deduqTVF1vwoA5J/64DswTtgRHea4ApQ5Psc3xw7yUDPu1KdChAejtVj16HndOdPOeMOD5FmfXSYoPRl+s/yePrMTaM/wafvjLN0zxu/0NYA/tv2QVItsVNgPMtAaxT5ldR1fYvBKP1GAD/HGAE4vqf5zvzj4AJ3lUQhOqbEDqOW5w32u8aP5q1+DjIfxZJkHTlOpAuxewXWMr/BQJer2xkg9+dZGZZ2+rwuWDsuq9ZkW6Cm5N49AN6pMxc9hqLvW1SAuHQzgfgCpJl3EnDpMxfgVGgI8r962vQs6hTUAV4Y1wFnNG2O48eKkNi+A+qFRVjMiKNHSDRq7uIj1NS4vc7Roy6YYESEkQE4foizEWDk3pFxT2RNFh4eYWSW8pOO4MH1SG7lbM/pxQwQa1/7dturE/soLUV4RChCXnzlhZqXp061jVWbli3ROz3dUE6yD5npCy+8YKaVZCByo7Z39wGEoQrVM8IxYs5FFhiC/hUJLk55YYqZhdHmmkyoVq1aWyFZiEsuutgiAtarF4nIyPo2qPfu3m3vkmFEaiaVddn328b82DFrGC7uLDhBQ5k/spLcIMgPIzfWtlB7zBl3alhrpstGZsPy429CfTXT/TAAIMSxAsVQ5PUgCzH4is82DDwv8ELgiK8U1M0raEptO+0QZ04VCMpSF1A0dowi1AbSUz2DPiB9QNGkfY0z3fZOM62uSuf/IKqyV6g6NfiLP/+ibHWBnWC+pzEjvajHfnu7hviPtqciJRNPM4GtqDCgadvO7ThQcAhlFWX49r++RcHRo/il7a8YV3UDrr76KrRu0xpLly/DZzNnYOXQ1W6hLwS6H09F3wH9EdcwDq8UvGQC5rzsC5HaPdVOuvbudpvxhHbt0a1LV0RGRKB1y1Zmws++ppkLJxf7gL4Yxd7yQUOOXZr7RkW5SNb0f+OdLCvARi0obYiLnaATdOJ1zgmadBMUIas3vlVLYwARjOcc0LhftPQ37D92BJu2ZJq5Mc0RGcWQc5EAD0/g77v3Xiz6dREuHTECH334IehjjWxjAqTvvvseLhh+kflSyMzYiMEDBtr9V/71CmLiGiGSphMN6uO8C87Hjz//hBNvjcRcHi0/Atx9/A4L9kJfdSwTgT0LnkNfe9XVfvAVtg2VfDIozQyZDEWyEllnLyqyP28UVZiBbLxALRSEYjIyfZ2YEGxjFDj6hjjN5NyLAv0fDNsAa/evmIqnjfcAqE1n52TayZeSjdXA4QFN4CmfBKpxbLL/yJJQ5M9Dhw859qJn5hz0AWkmCPXq2cGJApoEA6EQAGP92K4EjAmKBFlvZNGKxWzzwgMBBUBKuZGMFNtPQRX4jtjgzEdmxkzH6uKxbPk8yyVfezZVw0KRf6zAwH32B/PixsYxiR0IS1ag6kXzUvpIMzPS6mrExjTEyRPOZJnllR8P5ss2lfyWCbbASl63/qBsrKh2i2BVFRrFxaFdBwbmaGALKyNiE0QsKipE1akqKzsDxzSKcz5ETp2qQbt2iXZSRx+Y9D+yd0q6gSUXPf6BjVvW697n5iJp/DY8+xqAl6ag/sOPI/zN13D/d/c7xSceeO9FYGxNtG2yufFOeyQDjzeY7PfV0IcmYJEnPslQlEw3Bs0D/0DDd952LFyvD7XGTSmejNmvAOufmIR7n/kY0x6/0V/LjPlZUW7txvqTZT3nheloOaAdEhITUHL8uB2U8bDhnKFnW3+wPmzbc84ZigP7DpiMycnJxmuvvYann37aIrbTiTPXf/Yb/SvSXzL/5ocuILhRJ+hIQL+g8KgxOdnei+Yv8Vkp51x/NhYnL0HCLwmoF+milnIs8QBxSwsv2mAbIP6beJsne/rsMTlsbMTe22tPgKm4UfnURpU6sLcBbN+wHXYW73IKODeVVUCbdY6VyLYR61cHAesv3owBixx4uvztleh3a7qZPJOhmHFFlu0fui3tZPXk+1tO5daaWVEZ9IC3dt86n4Usd26nbQbMdanojKzQHFN8Ox5ONAZrbsp2dFh/JnbE7qk1yyHgeaKDvct1YUOJM1NNa9rd+n5LuxycmdnK7m/vscvVlQqpx9rsktfJ+j/n73lImd4VJ0sYEC8KW+7YcrrfIW0QtOFhG1Gx9pTYdv13Ytea9rUMlGSgRbgLrELgicAPASAx9QgOhQ6f6I9bypPSBdPsGb4jUItmzx2+v94ARgGA8otHgGv8Zc0x7bsjxsgjE23cZZ3xxnf7jLXHdzh3CN4RQCMoxQ8BQQJIZNTJJyIBLoJqZPgxLUVCVqAOzkOWSZseAlsC9/hdb8zrpqYwFhoPOVrMGumbZFORZ9noh1BBVORTkuVhHgS6+GFbsewE6RaO3YW0Wek+EMa8+cm5ZhGafnG1tRPLKoCW6bBt+K0I0Ko3r7E9xK5kOgTmWF+1A99h/kyvf9VKA2hnx19jIJ6ARn4zLQKRCqhCAJYm2WxLsRIJ5hGoY57MR+3IfAXs8RrbVenwfX6Y32Q8bRvBNwbf7QOT47761I/2+Wza45iUPwXPNnsck1ZMwcH+LexdpsX24785uAf1cD3mYwdWo4uBk7y/jbutDcDbGe/ijoIn8Y/CmyzCccipEISfCgNOwTaBdAsT16Sxrb/7D+yzAyLqT5UV5dbHdE9CFru5S+Hh24kTiAijblbP1nTKXP4TKBj0uS7Nl7KDa7VbqyJMF/QBRY+V6GvJlEGRkae5RdImjXmYX0TPQkP6TvBbuoYORIN6tQX7494Hzu1SvagoA2oIKBYdP46K6ioUFBYhNDwcRcdL7B8te+jKw6w/qunGIRRHCwpRVV2Dxe/NcvgJ/wnk0qZZZppBcEYbd4Fl/OaUIHgogE/mxDJjDLICxRTT+8qDlRaAx99kPZLNqLzVuEHGIK8JrKsbFVpgYvA6n+f7qqcYlKqvQEKBpHyeTEnWK+hXMcAo8w98ZNKsfBWZmXkRKKG1sIBG1UmyWhGeBeKyL5jHPjjmnNj3AkBZLrZ5ICDE+ZdciV+++RqXXXsNCgqOmu5IPef3dT+he+IghIVHovkZ8QgNDcdPv06vTVNlCrLWxVhTf4hlxWeXAb0Gj0BkSBj+jJ7rGHieb8wBESNdYMzwb2r92anN6zJEBVwFAVz1jfpVfa4DsCBALNN9lqnaazgCivLXp2cFlGmceCzHxOJEHG+8DU1KkpCdkwdUC00vREraUGRu2ml+Sm2AhUXVmjYTLNPaLJ+iBPYIMElXYbAQWg9objBPLglk79KPnsfcTFmRZHIn65Idte3lgbddZnYwPSbj0pzawCOaO4G6tHthJ3a90d73He2PlTKg50epWL9oI1KGdKnjzzsEq29bXwsEsw9J/v1hEH67cbkrdxrQuXc2cn5MdpGLv+qO+ivexvJ3BqPXJ92x7o5N7mCSzxLkln9C1lV9wDEaDzyYPBWv/PiQm6u8J5cLMrcW2CgQk894gGTrqL3YV9jGtYGCuWhMaf5IdvBbPha9e1eO+gpff+LcffisbFm3C7gUE1NjcS+QvqGLrQerL9ts+faZ3g2rL9js5iXnK+sm03aZYytdWZF44Oag7DQsb7/B+Vok81GBrDhv4oFX48fbWkpdh+uzE3/DcWLU2+iZ2gM1VafQqkU8unRORmyDaNO5Y2Ibmh7OvTDXA+Jj1E2JBTCeAXVhuigiWZD4Hp8hSYLkiy1bsgzzoK4qv4jcL3Cvyvvai3AfwfcMcPT2v7xHK9FmzZsgBOfV1KQUdLdFePPGjcYmeu655yzow3fffWcMxLvuugtjxoxBXl6e2WJf1/xGdLonESHZ8zHq0Q/MzImbz8ysTNtgbNq4ESdPnETz5mdgy+YtGD16tDG6LrxwuIGMBG+44FHQWBRP0vBLS43BxA8VeF63TUpBgW1eKQzZQDKDNopnkyaWhvwr8l6QyVJXGQia/Z1mWizg0UwePBAraDLpgQYmkD0wQiy7uqCXwMggoCgZ6J9YCuAzOwkvv9CQ0xiM6iwpN/ybHRkESZWu6kJA0Q/KUud0097/K8DP13j+5x91T1z/2zfq5BM0afbL8RdmpT7z0iu7QFEBt2J8yYeigTH0exMRgYOHD+LYiUL7/u2338wH2IIVP+GWy/+G8847F42bxGHZ8mVYtWY1Yho1xN79e7Gq/RonUKqApEPJyEvPdgKqEPh7xB3I3boVS+9chKu/HGMgXbfkLhbRtUmjOCR36oSmTZo6M3N6ziFgGx5uiho/ClhhCl5kpO+LgHWSSbTa0wdWT9U4wIVuyQk+EoRk8TznxfzNoB6MOsvNPgEA+i5jwInFy5bg6Ili5B87isiPr8SRKz4Cg7wwsi3n85OTnkBpSYlFAT1ryBD07dMH/572moEBxwoK0K59e+zauxfl5RVo1CAGD0+YYH4RN2VmYt/hgygpO4mS8pMW+ZZ+C798bgZum3In3kt/GwvjfzSfDjwssLDyUVF2sMB6EgSk0soPGVIWvbdxY9+xOBmG4WRsekFqyDoVa9NYnJUO+KBgM+evFRV2AGEuGbwATsyDcoJ1kiN0M7euC6AHwMHgPBYL8q/cEXgCyeYO07ZnPV+pQYWfDAFGamb5jpeW+GANgVP2l9iDBBQ5RtjPfJZyjgqEvlVu/u18DbpnCSqoTQkCKUK0fKpxY8OIkjwQEcgmGRJMX2xFO6zwoskH5ZPAUtvkCPipJMOw0tIV+BhM0wDKCG5Wii3KtJz3sr0IKlLMEYilHysDkqoppzkPHAuX6TZs2AhFx8hudP3MRY9txrQUXVPl1UaOzwmgpIPiUPpgozmyJxOatzgDLVvGW7m2ZG2x78oqUvMboLqG0TCdz0rH/jyF6Pqx6JDgnGmvz9jgykrWeniEfdd7e6Bt4JeHLMfExwFMAV6cNtXWvrv/vMPJDioOaUDZqEjbiHOjnXxHDia1ftryUvsTOOSHPhRtvbufjnNqP00YePGVqf6BGcdKg8lPo+TJJ3yWvQ7GJDfpN4yHbvTVSWDvqzlf4swz2xirmXOP5tmJCQk4mn8Ee/fusejMXJuHDxqOpeuXYvz4+/HSyy/h0Ucftbbn2Lv11lvx6aef2vrMIC1UVt6d+h4GXNDf1nACjpRD9N2ydu1q+81AUWQvbvxpc+1GjZurTKDL512sz9kONEnkeNszard7rhBI2JCA7f23I3ldsutHRnW+Ics2b52XOBPjHY13oHNpZ1/Gsv0yT2Sia1RnAwtYbuozLJ/M9Mn41UEU8874c7NT/jYAg17pZ2zeikpGCXeyyg6JPGBhS0GuO2HXppMKpDZUVHipfEuhN4F9+sbOVzS9jYtAUN98hgq4t+50j+pq+bMOMrvcl3qwFoSUXzDPjNk/Yfc2SSm/pyDzrsxa8zwqqCxfQCE/baBpc6V6eAo/FdzWXpRkAVX0UccPATUqu2LxnRjxMi6b54K7yHyV4BSZcl+P3IpBc88yUJBQEUE5glSTy57GWaPPtXek01RWVtmGN/znKZY+nyWQtARD8Twewc+j1mPgt0MMeGN68hlIsI/zkkAnPwQvZRotE2MBdUyXafKb4NjJa7mb46cG53ze0cA83pNZsMA0AWZMl+8pCIqC1PAdsiVlEmyszbHzDVRU9GaWkWbIwejIBgBihV1T8BayEpkv7wlIZb5kDrIvmD/T5zs0R2b6bA/eY1uQ0cC+IbDK+hBwZd/xHv/mR8Ff2Ja6RyCPaTFtfpg2GYqZ8d2QsmIzVvTv5wOEGkPsA21S6J0AACAASURBVLYBAWJ9bin5EF/FXGnv88P0WObRC7/GB8Nuxi15H2Jy0lM2BuhfkcxLjgk+x81TPtqjAg/iOObgJryMaq/MLXAQh7xdJaXrbRP/gYgIHsBFITIsEg2jGiL0VAgaNY5Dk6ZNEVU/yvRr+oKiD3hnBeUOtix4CkJMxhhJobwC0fWjUb9+A//wL+hzWM9Jr5e7DVt36ce5XoSxHE9jKAb8m7Md5PdbewTqOv4BdIRbi6SXyJcidScBj7JOMEsfT5eRPsLvCAY9q6yytbi4+LjpaSU8LANQXFJiAOPJsnKcKC+zw28yFM39CP0vhoaj+DiDuVVZYLJ5H31QCyoK1KFco9wR8EO5QjlIv6/8cAhoGBBM5HSkCsvfBM/I+OsPDFoy0pigzHvVpQuQMnswMkcvqzWdlI9DgXp1wUfJLBPUAYBRYASHnVhZQbkcTEfAIa954IkNV5pPC3iirOVvAhkCsDTIKbMF8vGaDpkIDrAN+K6iyfK+sCnKebEhBTh6rC8/IixBQbEcVUexKVme4D2xSJUG5T3NdKPDMeTsEYiOpl/vEizNWVDLbGPZi4C+w4ajQTR9Kjez4JXrM+iExQOEPJajbxaucrC9goFyeF2gFtvUAzX7Nr3UkuLcoI62qPxzXz5YmoVAD1xge3iu39R1eWD/52bPR6JYr7JOqAsiB4FEtiPLxDYPmkQzR76voGVBs3uNFZbXA4tbFbXC/hb70a0iGZtPZAPbyoDEKGAbO5q22ynA8jIg3b3QrTIBm2ldwLFBViDZaTJlZh09UKp/XhpWNNuALts6WHus67QFqVs6YWMnz30Ky0h/xvOSsSE524903XtFCtakZNYGYvFAZJpAryGjkONE/c4Cqf2Zt+4J2GoDpF+/BjX9bsa6pzOQ8mgXZP4zy3cX0ee5nqafV1VXIfvv25A2qxs23OfAsqRn2pk+RPLK2us2YtA9ywxEPM0/ZTiQ/lp3c7GT+XdnHcKy9fk4Fasf3Xg6oFgGDByfbnupFVev/4/AcmzPfp+mYeX9ngk2LSjiOKRLUFoWUxsoxWMrKi8DMgnsiR3LOSPTZwG7kgE64GC7eRiAH2BKc0AsT36TVf0BkL6sC9aOynLv6D2NLz4nIFLzXEAz+0OuAMqAvsdSTP5tvNOjGcvUPQl4PtkdqhU+0hiTXvinNyWjbJ3eEDIf+Q/di1PVp9C4YRwGDRhogKKRA8rLbS9CHZz6OkmCBBq3bt1q+jD3VCRPcD5y3891SLFH1q/fgMSERISHOvKTrNa4r27brp1hdFyb5D/fWVQ6Hx/mmo3EwAaRCBlyzuCaouJibByWgc7fdTRwkAVgQgQrMjIysGPSLpy4tsQiOT7xxBPIGpxjDXz5JyNx+eWXY9q0aebPLSc326LG8sTvt8W/4eWXp2LWzFkmNJ564kl07doNZ5zRwk4RueE466yzzFSaG2EiqNxg6MTP+rmw0J5TI3BA8yOaJhk7AhlkyszG4jVtNk3eecwxAYq89leAooKa+JLPazD5RDGQSNGFg9FoPYaivfdXYJh3PejD8LRgLx5DUdFgZY5NBcQ2tZ4PRbEug0BA0ITbTLWViMesDIJytvH8b4KryDT5vwUdPVPe2lXhP3/V9YHIJ4KMxP8A0Or4bzyNVeklH/TLaKewBGIYlMUL4MPHOImOFhbg5KkyLPptkQ16mur/fvMyPLplgvkFI0MxKzsLHRI7YPe+vRbEhf4GT4XU2ETMIpV8MNB76hCsGbzUCTnPgf3j655EdUUlOiV1xI68bYiKqIc+vXubSTH93tGfIoHoGvoVOOGi+GrC8bcF1IiNRWFBQa0vRY5RovwEvTwGXmhEPVQx6EOI8/3Deh4r5KlxtU18njQQUPzp559NOPDEnXXnJj8zZwtCo+th3oL5WPXKH7jspcuR0L4DuiQnm3uCNf9cjcvfHmXg4qaMjfhxwQL8+7XXMP3T6Rb9efhFF2P6zJkGDLRp2coi1y769VfzSZnaMw19BvTHoqVLsHFzJpY/uxijpl2F6HpRyNqYieef/ifiYmJx8NARJHTo4Jvlsu8V5VBKPQFOCjfNEwuq4s0rPisGshiMbE8KSDIt2absK7Y5WZCKeij6NZUSXjPGACMrBnyG1j0IEIgYBAWDhwFBZrFvmhTmCVFOMpoaeZGaWSYCWQQUzVXDiVLbxFAO0swztmFDA3oseE/+EetPmckT5OA7YgAKqAsGVRGjkKAi66YgLTJ35rtsQ0Y1J6AoRpvAa22GxKTVBl51F4goxmLwIEaMcT7L30xDPhWDcpRjloGOaMJMuW0mrpTFUZHGRCRLkYotwXLH3CSry/kh5XNxcY1RkH/MooyxXhyHbCPKf65FAklZBgFNXCsE3JMdElrlwF4CQRRzjZs2QUJiogVj+mPFHzYmSstO4u2R75qidP3M6xAbG4O3n3vXsQ3ygUcXPm4HVwyE9NqUf5nScMvkO21dSnqR+6EV+GLSWXbwFvHIk8DUF60MD+96wCl3isLHA9AooCoqDPNCqjHqVeD5U1NBU+d60141ua4IzwITwwggPviQST7uTwbQBxiAt56bYmte9NPPYFIlMPGZSaaMXfjsSgzDrxg/cYIDGeFY+Czr8+ueRvM1rdC6tdtEcw3h+kYG7PALL0CrVi1Niee/IUMGo/BYEbJzsvH111/h2muvNSYi253z8fbbbzc/il9P/ga3v3Gb+VnlGLnzzjsxc+ZMGxPM88EHH8Dzzz9v5edcnnP+12g0rhBFe+PQ86o0dEtJQd62PDOJ5vvGRJTvICpnPNXOAzos7oAdXXag1YZWlu6Oq3Y4BdUzvWryYxPLk+NjV/YudOvdzcbShjkZ6HypA4Rp8k1A0dxEFBWZCwEFb9twYyZSP+nqAsG8uB7n/HOIPVNUXGhjVWxGjqPVNRt8xTlpf3tbXrcN3FlrzqXALNQL5SMqwBKxDQ03rFIYpeCL6aF35Dg8H2h3qo3PjmI9t0fuQkJ5O2xvvQudDyfZ2Mk+M7cWNPTasPOqTsZQ5IdzLPs9Lxq22IhRwKDBy7D84GDfX1X6o+lY+/5at9Z55kBh7R1/jwAVfSTyI5afAC4x88h2I5BnATgww5iC8oEnn4IE8PgMATCme+iSt2y8TvvhuAFNfx/RDv+aV4T7hseg3o+TDSik8kx2Iueb2Gl8nwAYgTmCa/wQhKIpkNh3BNN4j2Aay0QwTQFE+E3ATCbZTHf9tc4sO/bzMVZugmB8T4AiW0L+/piHojwzH143/RLhZvYsU+GtYxaj4exr7R7TlHkw85X/RIKGZAey7CwTATmCgEyLJr9Mm+3P9iRDks8yf4K0MiuXqTfvMX8yIwU4Mm+2rcrM9MSSZPsx4ErEte8h8vOxlif7jh8Cwbk3rMTln0VbWsMzf0JeSqLvg1JtKcYk24HpisEqIHR49k+Yl3yJ3/as9/UrZppMfCFtorWLmK801+YWSp/nUYTlOIZHcL09Q9N5RbL+AmPMQop1Y94rls/F5CWhiAgNR3zjFqgXVs/Y6VwneWjED5nQlHPR0TF2sFVeSSDtpK09XEv4ofVUdSWZ8dEmu4wtTjDPsxriN9MQYUFrpUyexVBUZHLfjyJ1cm9PIJNp6jaUfwINed90QVcQ30JK7RE0jRYIaaxEWVp4DMWI8DBUlleYTkm9kW1Ak2YeiNHMOZLuS7zDv+pTNThe4tZqMtsZzpE45cmyCmMwfv7uy6jO9/zmEU8Jgoli4gi4o9wQCOgdmqROucBAeqsSg3ZM/AVpLw6zA66EDu1NdhcVFiH/yGGTy+yF/IJisFwb+v/g5JOAOeYt81v5LasLwgWZhWI3yZw6+LcOhgTKBYEqgVQ6OAoGXuE9gYJsD5mjimlGMINlE6AQBC/5HssXXBeUrwI6qIxieLHhZA6putP0mXGNdJhEwIv+FMV6Yx7yiZsPpHY8G7Gx0bYWrM5cWMvs5PM0kmkE9O17CVb9MR99+4/Aqsx5tSxF5l+XQSjwVoG9xFoUq0vPM6BE/hU2juUy56e86acFbeF62KVgqGEMnEvHjhXamN0QusCNJX64dgZdhDhhezpDVWViG6tf5CuRz3JgpQd8eOp9MU45jry27xvbDw16rkTBn92w8YizFujesiM2bcp1zMT0cLfmjvNMnL0x17UiEVtabfNZZr3WdcU6RvpluncAJtoUOIdLhsfAHbi1F/74aJ0bGw8BvbZ3xbpennWB1wTpU9dgbWFvdOjTEjsePIC+053J8qobN9bW9yDQe2F3FBU7GSfrrfKVMxGW7lzbCLSV3/VVT3Aw1bblhSN+xE/fDkeLUQdxaFo80menmu5nljyRkch+apvV5+xRv2HJt0NdHTTn4oB+I1Zg5Rv90eieQhTNdpNr8Ht9sGzWagN6Ux7uiMwnc90cigKSnnSWHSzP2qdc8Dv/0wy4ZuhsfLFsjOkl0W3cTQMTg/MwaHIsk3/22d1J2PRaXu3Bh3wcKg+mwX7wgrKkvdQZG8bmnH4IIUsYjiWZ3Mv0WmNI7EP2s8zwZTLugcQ25+WqgJwBHr7kA4MPpmNZ77U4J6M/Ft++wrVnb+D+tGmmg3BNH3jHFBIGMfpdelMHRiycjxu/uMGsJdu0ao2Edh3M8pD74RUrVhj5j/t1kUV4IE3ZysM0AotkJSo4J8kpnJvED4i98TCXgVwjwiNOi2VAf/JJiYk+UYrjgfPa4h3QYi0szPazxFw42UI+/PSDmlenTUNmr03AbODtf72JO5+8G/0T++KKK64whZyFoY8kLrRcZBWZk5FhmQEjP/OZJyc/YeDGxRddhO4p3dGrVzpWrlhpvhj/WLYcH330MTp16oyKsgpz+E6ln+ZTaT162MbRNubeiSEnBU2uOajJxqL5MxdIbZINqIiKsgaSPy2BayYLw8N9H17ajFKwimHDZ6QsaMNuzo2rayM7+9FhPRDOUFuPVRj0xRb0a8J06zLrNFFOA9wC80erLsEHlct8n3nMSAsWw47zAtLYIu2V6bRvC2JSa6IdNNXmb2N//W8+/xMDUZGLrYx1TKZdHf73kaB9BuJf+FpUu+n0NRhR1wYu2WEB81eBITqprQmpQUHpMVRUVeDXX3/FTwt+tMHOKKdxcY3Qp29fzPthHnJyc3DBRcNx9FiBAYr7D+zH+k83oMvYFAw9exhyc7dh4ZjvnVlDGnDBvEvM9JenAOEhoagsK0erN99D4oxPMLD/ADtp5eTiyXBckyaOwVZTg4MHDjgmXr16xk6k4kZQ0drAA2dlVq9rDPDCT1g957+AY98Uw+hoLFu2zPqcJoM0jWeUdX569epl43/eTz8gfXA/5O7IRcb6DVhw93zzKTNowyAD7VetWIkB/fsby/iiC4dj1cqVBv4lJSaZ776MjZtw0Av4smbFSpx79lC0im9pp9dUUL/69hs0aXEGNvz7XmTkp+GqR69Fk9hGyFi9FtdfPcbYm/XqOVNmCjgLouEpymQSkjVFM/TUHj1MiBFsY71Yd85LLixBM09jyHmR1NXH8qGoU33Of5mWc2yY03RPIdehgszLNa+CgLlO90XnNkDR838ZBL8FaoeEhZvTcz4vM3WmQblFwIaBp/geFXSdGLGMZF6zPYx1WFpiQl/BpNh3ZG3yn5kJR0ZaPeiXjnJPDEUtvqyXgEHJQtMLGCSkQQPzwai2FGObaUheaqMk4FamxCwH3U4wbzG+mb6YUjYvvU+QJe1vsMLDDEQkqMi0FfmZ79FBfkxMtLkj4N+8V07z53BnDm4y/wQByAjUj3QAM8ultYbPM00ugAKPxTbTmkBn+yeLS9AgMsq5zjhVZWBuvah6JhOKS4qNlfHu5R/gtu9usY1WRWWFyZX6Derjw2Ef2sJ/+7I7bUySbctDgjcmvWYK0C0P3YG7p63ArKcvsXZmWflu1X3/wKTOwIs5wMQdwB8dXCPNfWISpjzzPE6EVKPhy55SMg94dhcQ+do0X8ljPSvGP3CaVKYZNMswoWI8JldOsbZ4usEkZ2bVDHj4zcft/uApWzCqcC4eeOFhe5/MT17nySRNnv9c/oeZ8IYac6XSxmzTJk3AjWfDhrF2Ssn++/bb/0Knjp2tPUZcOsKCPPEQkAcY2d9l4x/v/MNcnvBDR+oEG3mfwOKoUaPs0JGM8IhwF81XQU/WpK83kPCcGWdjS1YWDl3qAqYkfuhAPzJ3M/tsQtLSjsgrdb4CE0tdIJ28XnlOYU4CzvzlTOt3tsPO53aav6JGOY1QdF2RKWHpb6abafvv45ei5d3N7VmOZQLTSy/6E10+62hjbGvKdqfMrmpv45DjiToG24zgI4Oy1K8fZXPxp/cWY8C1vfFn5BqkFnTBxnpZSD6RZLKd4HkuNxACQ4NmgWLz8FsMFG16ZNKnqMtiU8QACcVnWhCgTWs9H4jyJ9QMOLOklQvaFBfns4oNVOyeW+tbiGVoD/T4tIfPYM38t6eoByOfknymzWsZ0OXmLtiyMhtpZ/VAxh+OqtPvgiHY+fOXxvTjh98EbxTtl6a2BHgIKhFQJDjGD1l6fI6gG+/RbJbKMd/jP4JaNPMluEiQaOKlMfji+0y7y/sEo2R+Swad2H8EscjsI4hE4IvPEfgiuEjAkeAjn1HwEoKITJ/lkckvyydAs/Dqmb4e2GjmFb5fQRdzeq/9TTCTIJ/KEIzQrAjMAh9lns06CHBUwBcFORF4RgCRwCFNmVgPtS+fI4OQ9WP5nUcq90/AKPP5Gz7BdR47k8Aiy0s/jPzwPsE5tQXbn3Xm30yD+bK9+M2/j97wMxp9drEBlARDCVYKtGS+rM/Q7CXYkOyiMzP9pE+2YcO4Hn6kb5lTs37Mhx+22S34EO/gdhsb3BzxnqI7j8qfix+bXWh5EkhkvdVeN6Mci9Ed+7HRrlnkcOQbwKu8xAJlec/FYfRfGI2dO/MQFVofMfWjbd5T1nEtMrPlcJIMIm2zRMYf12DzL0yLn1BGdq9A2clyxMe3Qmioi/LM/YbWIepulHdaizkPKYu45+EzzvVSlfmcpmw1sDDgT11uOKQbUi8N6i22jkdEmB8q7TnqHq6zPlzrKAfsYJ1+tD0LDf6m+TbNtinXaM3BjSRlBGUKXXvQ9opMTlsjzFd7KCqrnM5kh+BV1ThWeBxl5ZXGZiwuKTU/i+tnPIZdcmAmE2gBa9pYeyy+Hredb8ELqWv06JGKpk0a276Oh1h2MFlRiQ4d2qO05Li1pSzRuG04cPAwKk6F4NDhI1g2eg56fnoJ1p89362LQbBQrEU30GrBJYILvEc/imRGymxXwUoEROo9Pa/neD2YNq9zk68IzwIFPSa9lYvPs02CTET5iQuWT/JWawPvOfKuAyEFhjkh5WS62pbvEGA75IGJfCboQ1DgmcontxZeOTun9kNOxUqXhliHpUq8BF0HXIkB/QciY8MGrNm+oNbMtghA0wBbk+UQYCjzTO9QLL1mhLm8ocsZ9um6lj+4PvsK6D9glM92+r10Tm0bKwjHXqBPwqU2nlfmzXUMUUUJVhsr37pgoteEPuDD+2oPM1cuA9o1q/VtyOdlKq76eGlG74zD1aOvwLHWH2HDjLbo0KEdFhcudX3LZbD6IJAYD2wrAdp5ZtQ6FBSbcpKLzpw0T365w5AzxHNVon4UGM9yNAOazsvH0eubuXb3/Ofxd/oLa1DZayw2Xkw/jt44KQR6zuyC9YlZte5JvCAsaSu6YMPwLGv3Xt/3MN1ZRIEgASlr+lbfR2L3x7pi011bkPp2N2z822aXj9R8BstL7+q7f9j0WFbt/WZA8gNJJkMpa7dMcGXs9kpHbH4115nzcxxybLOfdciu/mMbKBqzAF12F+eEQHSZCMfDudjLDMfLKQ9hwrKpp/tT1LiXqXM+kHhnKyPc/DHVM+HWvBbgrr6XKXQweA7zJwgowFHviunKdwWmiqGoAw/eiwfS/+yGtV0C7SkfkUyT6TNfBWyKByJHl6E8OwrdkjOResNT2PrZo6Y3Nbrzewus9XbVe8h+ozOSP8nBrSv/jstGXIZ2bc5EcWERWrdqBcbNIGjYMK6RyXbq5bQcoh5O3IB7O84v7kkZKJHrB8l4JCStXLnScLj27Tvg8KHDhh+RLME1jnt2YhYkFnAfzXWSzH8xE7nPZ1pchyjzS0qLEdJ3YJ+aXbt322K1o+V2JB1IQF737ei5s4chmldddZWxDsgYefLJJy267PTp0w0UGDhwoP0jgMN7M2Z9ZpmTPl1cVIwbbrgR2/K2meLOqLEJCYnIydmKDu06WEFuvPFG8wVH9hE3NzSXY6F5EshNARV7fpimFj6xc5imHE5q88935GdQrAljilEeeGaFAhTFAjRTVc/vopkynqr1N+hHciaLLOBL0QfeAsFEggqAmE6Sd/r2QTJdCJgGc5PCjXDtLWf2KhM5frPN/srk2WccmbmoBygyoTo+CINsv7pls7//B0Dw/3NAUaBngA0p5Un9eJqphwfO2UktTqGipsJMmZcsWWIBQXKyc2zCFRYdM19p55x3DhYvWYLlf/6B39OWO6EcA4zIvhT5+QVATRgSEzoa6LbyyiVOOH/QD3/7rQ9yJoTiyMFDaNG8OZo2boL0nr3Qvm1bc8RNoUpFj4EdiPxzEnIcc9waMFavno/6S9G0seUFHxE4HRUdg4JDh8xkxdhn1dUGLHHjzQ0vTXaW/7Ec+w8c8FlavMagSfWio9BzYG/MmvO5AYHM+4sun/vRQgmOXrTgQnuvWZOmuPeee/Db4sUYevZQfPjBByivqkRIRAQK6LC1QQyGDjnL5vGatWsx8dFH0LTFGZj62qs4eOQwDnzxEppedh+iQsPxc7OfMbHJeFx2yQjExDjgzEAv+iaiKRHZtQyacuyYBcsZOGgQ2rRubffITqQcIROTQslO1mgeHRJiAsoC73j+++QDVP7yDPjzwDUBgz5g7Z2c2AEAGQL81Anww0sK7uJHkZZrA+8d3xTdm0c+O0ABWbw5KUCR7ADKFzIjqNRzg8C6EFAkcGGAaWWF1ZUyjgJebGu2G4FGAyQJJB875tPL5Rhepr6Se0F2MqF8Mr05/5mXFAq+w4WfiwvT1jtBVqLAV7K4+KyYiHzeNlsWldmBVZJ9Sod/s3w0HyY4qFNN1p8bN9aVYL8xOEJqbBPHOtM0gn/zXQcqVyKmQaxtdPh30NxMZVBeAhWdyPIOMejzqqzCxoyd0JGlGBZicoGs3uLSEgsmRKDx4ws/xTXfX+N8PEZGWpk+HvVhLQNhOHDrw7ebT623nn/DrveI24CzJn6K5158H1NffNTmOjeqnR+YgI0vPmfuBbh+xD37nA230qeetG9jFdI8mkrKb8DHh5wbpDNohuaZO4str7VIsr7t+AeQ/dwU/+BLbaLDFH4HmfbcPHLzK5B1+dJlttHlmOOGkzKn/PuHUXPeU+jWrauBgLQs+Oabr+10MzcvzzYG48ePNxbhL7/8Yv3w5ptvYs6cOdiyZYuZMxOw/GxcN5w75Wd7jn6U6ZulS6eOmNX8C3RbmGwBXCi7CDYmd+2CjPc2OaYeN2hUwMRykPJGohg3AzIdUzQ/Pt8MaLfPmd1w877mmTXOvIjpkNXI7zuAsLgqVE8KR9uvWpls4NjSPNB6t3PgXiSvS0L2BXm1TrxllsJo0TPbm7L150NrTTkc+HAfa3+ymtaHbEJCUTtsT9zllMr2QKdNSe4Q6dQpbG+507EwqKDK0b82OGJP8L7M51j3o0DHHu1snrDtJef2Fh1wSndw46uNNRV1pkNTIAWr4d8eCJn+abrN14zHM5x/HgLR9Bf8fHfn/yY8HBlfZrhx/TcHFhF0KF38oTHNml50h42r+35safcIrhGoItBFkI2gFAEpAjwErAQwygSX9wkAiT1IgIngEYEggYtUmPkewaSg30Cy58guJICXcQnN32qQOP8mB62NfB1D5w4xwIoMO7HjCGryt4BJAk0EG5kf/zEtAYsFY760NmD9Lv+yjZWLdRYIR9CMZWRd5CPQAithhoGhMldm+QU+inkoc+g1YzMwr+u3mDzpKQPDWHaWTQFXmB+flRm1GIeKRM02V0AZ5sc2Yp14n+1PsJSgIOtMsJfAoXw9soz80IyY74o9qjKITfne2EhcNquxvUdAkoAtgT/my35mfvLlGAQDxfLUfFIwF5moX181E2+E3+0Dq6MLv8aMuOv88UKAkWVUUBumQ3NnMULPwBn4AW1tQ8Xxw2+CzBwXLJMARubL99i+KW8cQb/egxAeEmY6Gl3E2CbaYx6SJ+f06DDrd673ZeVlznegx94hoEbAjesP10quUXJNQ3CO+hhdyzAd7T34HNdMyhquZ9w7REXWM51Deov2DZzX5s6kjhm0r4d77l10SGh7iIAfRunu5ubH0z/4W762qS9R9gukswO3iAjnB9kz/aZ5uJEKbK8R5tbdcgc8sN7HS05YgA76XTzJgBJc/6urceRoAfILjmLBrI/+I1Ju39EXoUH9KFv7zhpytjNlLi+3gysGQuOhFOstGWmBNEtKnB7i7X/YjrRuqawJsWAybG+Wafn5X57OXFIAEzYa5R5lLAEFmVcT+CG2TkCKJtZBII/vCEiQX0L+LaaaWEhcS/g+ZaaiM3Pdoizms3pOQKQiT8sEmnJY/5inABqBiXxOLMJgOWS2y3e4tqisgcMfH2QkVkHvYLwnuR9kePH6tnwgshlQXgJEe8wutQHXlEPOLDq97wXoktwV27Ztx5/bvvP9HjPtfqmX0vkSVhXMqzXvFtgpf5DhQK9Tl5guFFIFrC747vQ6xwMDTl1h80Zyd2XVt7WMV+kCrDP7k99ieQr8UzAWPutFLPbBTfnpY/9wjdVH3Jl2gWAg6g/1uYBKD5i+ovmVONXna6x/50zsKtjjmwMbCKTou+r3cKBLaQdkdd5hRCwbhwww5zFXu8/tiE2dc600qVs7YWPfrS49gdAyjdYar0jCzYCBjrrP2QAAIABJREFUP/TCH+euc2s/8/ViwnT4oqXpNFsH7q49zNQYCAf6fMcozlW+7sw23zwpG13/2RnnZNxr60122iSTZasmrEXP57yALOO9g0fmJ2AuChaw5cSqOcj5IBmDblmG5V95Zs4xwNkjfsOSH4c6/YLv8KBS78pEWCCpWIX8WxYdwcjIAu3UH+pvkmsGVzmXF4ogL0sPfusgVwemmmOqRxDA94BXm79iwGo+aL5y/EiusKwCHNlHep9jR2NOZcgHUpYlGst232tHcda/++L34lUOINa4oE9NpsG0PL+y5743EIse+8M9FwMktnE6zMVjb8Cc277Fpa9fhO+/WICF4efhnTENDQBsGBOLC8+/0HCI40XHbS9PmUsr40NHDtmemns4uRrgoZdZ3xQVOSyhfn2MHTvWiH9cM7gHYDTow4eP4Mw2Z5qrQuJuPECzPXpUlE/4sSCrno92Nh3lusV3OHDA1pX4lmcgBBfW1OCnKjQ+4wykdOuKpa2WodmvTS0xOmOcPHmyoZr33nuvbdQWLlxoUaC5kaDj9nHjxvmb1E2bMiyaDNk6ffv0xcmTZejTu48tEH3Se2PZsuW2cHXu2Nk2y1ywiSTT/ppAR2JSki3krDw/3DxwAvEahRHT4eLDCcGKKXgBnxXTRguXTJ+D7EX5btLGWpsxIfg0WzSOaQCQkC25yaKqKmeOQDAo4P/QX/z5kEC8gGzTwukDkd69IMAXjPKs8gRPFgLJnfYzuKEkGOPUqFqWov/bY23+d+nY9f9DQPE/zKIFjP4P7/t+J1WIOs8bi9JjQkmZMhCDbWrm3M6EQie9QZYowYnjJ49j3/59OF5cbBPhq6++MmCGkTup3Nx1z91Yt369mQVHx0bjx4t/cf4TP0xCz17puOTiyxAdHWsMv2fLn0SfRQPQq2cvG58M0U4fOYzy2yi2oY1n+iPj6QCVtwP795v/nVatW/tOwQvy8w2wIBhOlqLaWPVRNHEBYkqrfqOGKOapgKfY8qSdANSqVasMHCDAyL+HDx+OqVOnmuuA0MhwrM5chyXLfzdAkcrlj8N/8COefdrzEzBoCE8scnO2WtTn84cNM18MFEg0Zc7dtRPDzr8A+3fvsejVPAUhYEmfO/8a2d6E3a6S9gYM9Hl6AFY3/dNO766/eDT+ftM4NG3WwurO+lLYULFkOXniwW+aLiclJZm5sinFNTXGUpSfMzI9FQGZ7aVTeGNXMYgLTZhlHu75ohQbwMzMvfs25hUspQ5o689FKjieyRDTF3s3aPqvMgaDuvgsWY1Fz+yZY4AMU5uzYS5iMs2eKdxZR4IUFj2ZJ7lehGeeAJFJRrDYAjKFOFNFgSAyuTJA2vNrQbmmYCy8L7PO8LBwG2MEuBWsSk7lma8i3AcPJPib1wW+sB8oa4OAojZGdQFFmVVrYbHNVcNY63MDFcmeOF7sTL8r6DMPCA13gAnLzWvV5rspxLH1qmtwooQnXfV9vx4sj7VjYaGtCQZcklHomcnrkIgyMJxsyhMMZOQWOvNXGBZqJthFJcX4tOeMWtMgLvLccOQBtyy71daejwd9dBoTYtyvf8Mnj3/sn2gntnemlO8/c4P5ogolmzgkBKMffBjJzwMTyp/kqRVeDp1iQM8TG57xRS3H4tMFk1DwCvDO1Jd9k3GBsj4Q7m18w8Y/AIsD/tKL1hcyy+Pv4Dt1AUUC2XyWbcSNJFnJjHp88NBBmxuxNG/YswcNY2OQmtrdDvMmTJiAl1560eTkVVdfbRvHpUuX2hy2U8eSEhtPvE+LBJ5+3nTTTWbuzDHNMiyeuAjpj/dGi2ZNLW8eRBJIpJ5ApmBxyXFsnZiHptfn4+jUZuj4WUcXaC3MbfB39N6OAXsHGpOF+a25bA2SZyUje062+a1JmJdg+VDJEci9MX+jA9Tk+49gYEmiyXkBrwKgOWdye+6wzWDHYx1M3sjcccele1wkT56qU8ndCyQvSLC8/nh/DS588Fw3J05Vm/zKC93pTPGoxDYDOmxs58uk1I3vIjPtTl/2+HPtVA3y1u1w44HLgKI267RbimY+0CayJQxMpIKeDXRu4py0s7y7WnmaLJ/3Ns7dtiZ74EkoNj2xGamTU7Hx2Y1InZSKjY9sRNpLaaa3rX17Lbr9rZuVVXNo5asrkX5vujv0ioxE/s8fGJjYYcEtBtwQsCK4RNCJv2XeTCDwIUw1oIcBPGTyyucEKuZcMgtvzz9sVSYwRYfiiposBiCBO4KVZOvxPaZFxpqio7MMNP8Vo47py38jy0VASUCdIkoTjGRZWUaZGxOEEzjY8PrXrT9jvxyHY5d/gJ7/5QBF/VNAGV4hoOUgSQee8hkCeDItZj7ySej2Js7no1h+Yi4yHfENxeKTiTDbUMxJgnqOU5lvzD4BtjR7JqDGdmJ91Q8E2MjOZHlkaqxokPxmm/OjIDR8/vPrXFAxjqlhX3X2g80Q4CN4J/BQ9ZaJu/xo8rlRK+bit/5n+1Gag0FbFLiG+Y4u+xrfRo20+rGcHDMET1mfrzKvwjspt1t+bJ/6iEU0dlhZ+TzTJJuTQDbfoek9QUcCpOx3pqH+YNq7pnZBz9ReaNqkOQ7u3wt6E2eAFfpGVETkEydOOoY7rT/KK4zByIMnrseUQ/Sjy4Mtyjs7RPBARa5n/JgfXQ8c45yhjNWBHeUOA71Q3upg1Pxpe76XZRomUzE7OPU2ZSyPbw5NvYb7C+/AObhHMF/UcrnkRd2UTkxZo/VBzH6zEJGf4RoHotNHqan63uGi9jSM8hlVP9rMoIuPl6CS5AWyJsvLsWfffuzZuw9Hpt9ofcU+5tjuf8MTaN2qJZo0jjNTawXFY2A21v3I4SMmM6nzMFuWhX1AnYhm2GxX146xOHDoMELCIwzkZbtz/fmzx9e1PuIENgSBt2CE5CCjTysvrwk01PtBlhIBSIE8wWAvZDm6qeM+fEZ+aPmb9yl/eY1gAPMR6Mi1RL4V+WyQcUggYxsAEvSDrEaVXaxFHbYt8QKwcK0hsMT0+EytsUgt0CnwTaCamJJi7Ql42lUGRJOmD3SqNxDt2rbFLz/OxrDzx2Dhjtm+X7iUducagPHTl69j0CV/x/K939SamyqIBtns7UY5Yk9kPRQXHMfKRt840M9ja/ltyDWLbSS2mphgfEBlDbIH3cJRCzyKMaZ2k9k3n9MBndiiPLHVx52X1faTGG0aG3ouHBjd5GpUDZiDrR8lm0XNqtVr3TrM9hcrU1YGMUDnHe3BebP53VxnysqzHKZL8Ij5CBRmmeVzzwMvLVsvcI31qwBrD6Q66+e+JoOWjVjj2k0m+gJOZcHAdAQqk8Q6fgMy5jkfuL2n9MSaK9fjuodmYObs63HNmNn4YsYY9JiWYnqWrDQox6i/Lx+xwpWfdRWzkPVoA3T8RwJy79teO/bUfuxrz11Kt0mZ2DwjpbaPWQj5qBQQy2/VhXXgnGAewUjMXsA7H3zUfdbdmxv0oVteGOXaleXlM/rHvwl0ap5oHAm4FMAp82SNVZaBgKKnB/qHufKRKCDa81s6ZEs6lrZd6+alGJYy09eBr/JS/wZcqfn+Pb2x1Sim0Na0q++4282pV5MxLeYBY1yPKB6OLsld0KZ1G/Tv18/ikDBobEyDGFsvCPwTQyo4VmD6IJnh3DfxN/eZlLn9+vUzfI6+07ne0OqI6xfHAsl+LeNbIjsr29Y1BqIl/qdDNTuYIsmpvNz2dLZHDAuzPAgqcp2qFxWBkAsuPr/m50M/47zmw7BlcyYOjD2If7d7zZy183QpOTnZEE2aWH7yyScm6MlI4GndzTffbAgnQUGe1K1atcLAvsWLFmHQQPpizEWjho2sIgzKkpbWE1lZ2eZDkYuPwlrTYTwZVb3S031bfy6KQlk5sbgYseJygsxvmf6JbSjmipg02oAqcIEUA9vA0nQpwBDkNQMUPYYf0xIDSuCWgoH4DMSAv0QfZJSAUoTZgJ/A0wDFOmAaN9bOFMFtsI01SYYVTwk9QFWgALMIslr0t/kPCwKKpjnUmiGbmcX/w6cuIPp/nZTnk/J/954CXohZZn97AG9w4y32mO8bL6QGIeGh2LFzhzG1ONCXL1+ONWvWIDExwTbHudtyMWjIYMS3jMeqtavx8WefYsc1OzFy60g0adIUrVq2QUpKqkVH/mz6dNtUcmwu/X0pHpk4EQVH8g2wObNNGyQlJNqkJGpP9g/HeWFhkQFqfI8sHpmn0LyXJwd1/eoYoChfOpWVKD3uxneDhrHYmJFhpsONmzQxs2cCKjt37jTljLRj9oUirnKeXjxyBOb9ugAID8HO7Tuw/KqltYIawPud38N33841VrDVacnvGDVyJJb8tsQFM4msh+379uKpvz2B/qP7o3PHTmb2TLbm9l07MfP1Wbj58duw7+ABW+h+PjLfKQ678nDN6H8YQzE1rbdFcN69Z48xMrlJZRvYaYcHrFEBDp6AEHjiO1ExziFGmXc6zf6ikNKcNXMfT0EPAvT+XOT64QV0sYS8MeOf8nuKuB/x3JsXrAuFI9+tG2zFBxk9JZ8+iLgRoGzymbIeoMg0CMIaIE5UKyTEIuuy78wMPC7ONnFhNInyglFR2eapEU+L2A7081nqmS0JOKG8pSwSE0KbGpk/+izHsHAbh3Q0zw2R5BtlCZ8RMzt4WGEyxou2rUOWIHAYvBZkNJqu5zFHmY8YjpRP9gkNsU0B607XAvRXhVAYO9ACcbDNKsvN7JkLofl1CmGETkov5yhfMp/15prCNmDAL+ZnPkljYkxOsn0MRKPJtTd2OFbYBgQwWYZ/n/GGU2wWAje3/TtiGsYaMP927Nt2Kn7db9ejflR9fDDqfcd4WwGM/XgsZj09y1d2v8Ro20SFhPyENS89bwGY7v7HBDS8zik0D9efjJCaanNqXP+pyah6boo1xeSix005e/ZTgBYxhFim//s1Pxq36io2umQj6y/QVs8IQBSoXhdQfLXwJSv/84Wv2JjK25qL+PgWKCwqNHcDVBJWr1qFCy84H3l5udZHHBsJCR1w4w034c2338TCgQsxsfIRvHjOCxg7/TqTR2Qmss3bt29vzw8ePBjffPONKSn0uZyVleUUlYEDrF6UVVRizGw/+SDwUyFwSZwBgMnfJSP7gmy0+aaNrW+s9+6Ru0yJO+vbs2yNXzd+ne9rp9sr3ayPd6zdgT4X9vF9jW5I2OCYKe2B1uWtsa/bPjRb1xiRkY6ZyHSDh4ps1027soAxQMLCttg+ejfafdHat07IG7gTqRldjNHJMuxqcMAA5rMbDbSxTl+grDv9sVVUVSK7tWeK5DEI225qY/nxsyN1FxI2ybGUKQC2Km/b4+rp+wHaVgU0DUeX9onIiuJOE0g62QF55Tv8DUlCbDs/wh7HdFb41tqNChVRKclUWG8BUu5KQeZLme46FWBufsd4z3nmRb3G9bI5u+K7FaZA932kr/XFloU/oNOwS2xeDflllIF9MuElsEeQh9cI+hH8Ixgkk2ABawJ5CDzxw2cI/hGQIpNOH4JXZKp1HXGNf63VvFt9diIvMi+CSjJt1oMKvsI0BXgyPZkIEwQjmCZAkQAVn2t4y2fOAmb67Tg16mUL8MIP60DwjvNb/hUV3doZa8f7oKLyE9OS7SOTZOWnQCtqP4JkfI9tw7xYVoKk9I3Ie2wXAaH8zfYla1DBVgSO8m/2g0x/CbCp/XmNfhQVqZl5szxsP7IVWSY+L9PtJlc8ZXU/8c2jfhoE7/i+6sH82KYCOflbrE+2E/MWs/CHW6pw4weFPvNSwCLBXIG0rL98Xwqs5rVTiMc56GARne/AVBtb/DBfldcALKwwhqbKINNwgrw0kf/itXvQtHFTY8fFRseiZXxrkwPUKaorK3H0yFFjKdLXrFkVVFah2tMLHBgHO6DjIQjf0yGWXLFwflN3sb2C59dah1p0lUD9LdoDFCWjtY/gmk99QK5gtJfQQTMZ/X9JUvCYXTKb9n03ey4sBJBSL6CMDq4bwQN4lpOynPd9AkUgKIyzMohCKQ8CS0qNmYiwMJSWlWHXnn3Ys2+vyXu2S2R4GGKjGxhLJrljRzRtHGeH9iZvIyPNrJrB1QoKjhlzpsJYU1Vmvnfw4CELEkNA8fCRI1YeHiIeOXoUqy6fj8E/Xm1t++d1XzvwTGwjgQMCUij7Ccg47KSWWWRKZMA8l3+Lpc1NP9mHCrzCe7xGUCOYjgliL135UeRzAhAliARGyoRRjEaBSSw/wQoBXfKFKDBGbDWx7JmuQFIBNbqmIDMCFHUoJQCRZZEPZ7Egmbei64r1RXYjfQpWAZ0jB5mP9dLjpdavC3d84QCaZCDt5AVGJKK+yrHJA8U/T3nMQic0fdDpvOjrDVAsOHwMq+L/q5Y5Jsaa+kTrVbD95DtY14IgkPpHoKjeF2uTwI6eD4KSvFbk2Xx3a3M601/gkvouAG5d3/RGlKRNR94n3ZB5aLMbE56lQc+jXbC+URZAP3h0NyurBtaR1yiy1NYy52Y5p7p12T4CMz3LOB8MUxAe+QTkswJemY/nc9FAN/7NdHQIWQb0+LyzeSrNeDHbjXUx7rwx0fu1njan1j+2sZZ1KZ+eYkp6/Zn8bkdk35xba2mhMUSf4G8APT5xfvi4N5CPberiWx7NOT1fzVOxCNk/AlMVICUYSZ6HtCwv2zsciGxThvKqqFqQ0ANnWzRz1gOlVTG1TFbOuyAYLbNygZk6RNC8k8sAgv+e73S/f9TGLKNAQPUP+0QB+ASay2rEa78uRQlmIcY2WThtqQvWw7TEcGWanqw5665++P2blbjwuqEYM789PrtoB5K7dDX53PuVE7becc19eNx5uGj4cMPNaAnUtk1bWysqPXY5CXxcXzK3ZIJBP/kM/3FNExmD9aMZNPVy7qe4VjDAMtcjEpVGjhyFwmOFWLTwV5PjDMTC4K1028b9uWIaWIBURnr2yDjUzblvNvLBieMI6d4zpWZT102uIynYSoCez6WZ4kV/Sdy4knHARXbt2rWYNGkS3nvvPQMYX3/9dfz+++9YvXo1brjhBmrOeOaZZ9CrZ08s+nURGjdugoKjBbjssstw1uAh2Lx5C4qKitGyRUvbgDBNCioufPSzmLdtm7/oiWnBhmADm1+UOhFyg5tmPsOGEOjEv7nYKoAA35XfjiCQGATmDJAjoOj5UZPppoA0mWMKxKgLbPgmwUGwMEDtP83k2HtG12TyrI2lAEXWn0g0Bwcn8l8BiXzGNlAW1VaSOWD67F1SqO/aJ/7vfv2/AoryGfjf5Rr086i29KP+eie2fPe0ADLewGb7ESTgBLL2OHUKR4/mm3k+gbidu3YirnEjTJj4sCmRLVq2wPY9O/HW229jyawlbjEOB26+7zbcc9fdOHTwoEU5pwkzzZtnf/45unbpgoaxDY21xzIcPnjINrvc6NGMNzLCRXOOb9nSJhkXYjo85TWavRLxtzElR90eUMWTZ/ZxbFxjFB89auYD9C0qH4xMh+OYCh0BUwJ2F154IV555RWcffbZtrm//OorkbUzB7k78rB+3TpsHpfpU+XPPzzMaMm90noaIy61e3f07JFmJshmSn6qBllbcxDRMMaCUbQnM7FFvDl8feL8ybjq1Svx5ZSvcc9792NDRoaNteVblqB7025o1ewMXHnpSHTtnIwOCZ1NUc/OyrI5FN+ihXPgStq0dyLPuc72adaihfXTieJiezaKPhc9P4icVybEFHiHpx/169vGoK7psp2geL4WqaSLtXoaoOgNuCCzVWPQAEUPTAwCloqsGGST1qfPR5rWeizaoMk0r5OhyPHAsch+pgy10xwvCIsp/DUuPwKlPEXi+CD4QyCxSdMm1n6SZUyL49kFLYnzT5N4nxsb+krkRoJyjUAiGWj8JoCrD59lGmJsKm0BjJrTjqHhfOBIBsm5rzYpOqhh2pRHYlDqFIvtb35t6Wu32vnePXI03/lLjAgzViLbjPWvrKowszMX8ZlRrOshPCQc4WHOBJp14od1VF0JXHEO8MP1QOx1loMxgxn4Rf4iGzeOM4YiT+ze6fMurl08BuER4WjavBmiY6Jt43jw8CHM6foFrs66xuZ1aVEJSktK8d1532HM0mvQ9sy2KDhyFB+8+RF+wTAMm/SrYy6MA/7YBix86UXbLD176nHkPQF8+PRkY0oG3WqwrGGPPoaJHpiYwwjSr//7NECx7L77EfHqv07zq6j+EKjINply8WQ88v0TPiNOgOKr+S/hgWYP49V5L+HOC+63gziuzydKSsF2aNyksR1KFRUWWtT3n7/4BDc/+Bh+euUudLvmMWRnZ2HkZaNQXHocJ8vLjF0opjjblmOPm2uaRZPtynGbkJBgbEUCirvfuhY7U+7E8GHn4c3x7+DaJ6+2fuJY45o1u9+X6D073VyaEFnj2Dcg2lvP+Fze5blOGR4MJMxOwPbJ29H9ZUYNdCzn/d/uR+K1nn/Fq/OQ/lM61kauNYUwISrBTOoLCwvMB6LM6PMaOsoHfR9mF+chuWGS76fV+sVbUzR+GzaKNYbjunaZTtFkJMpGXa2ssY0aWn3MR2hFOTZ12uzkqxRZJqgTbCqbHCfyJcRv+kls09Z8NCvvvKpdTimuAromdDS/njvJQrRgmx4VogXQsU0CcvO317IsxFaJAlL3dcPGdt7mJw7o9UkvrHt2nbVj5z6drczZb2W79U3KsmcK1P+Z/ljx1gpLt+/l/RwrKdQFgqt7AHHrAueXkGCTogWLWUdQSOAeGUwExAiY8RoBMwKABIT4IUi0ccR/2W8CiLy+dYSLAPr7vEV4ARMNoCPARmCJeZKdJgCPaRHEIvClPAh8kcFHoI6AHFl/fI6MPNeSUQZ+7R73p++XleN76DfpftASRSQWM09muHyPwBUBOtZXTEWBWvKnqGAlYvQJfDNZiXAflGQaMtUmOMj3WFayDt0QKjMwUWbXvC5GpEy32SZkK4o1SHNsmiszn0PX/oD0z1MNiCMjcOJ1LuzugJnMNckHAAVE8h7TYfvJ5yX7RExQ+XBUsBe+x/Zmavoo6Ay/+e6o2XPxyZibrL34Md+XZTPxTtTtfl+wLLwfjRCcgxT0wt/xA4ZY3eX30YKueABnMFo3n2EUTJmYiyk6CnPxxLOPoWV8PJo1boL69eg2JRLNmzQ3/Yu68ZFDh3GsoMD0EbLmyOqm719jL4aF+YAi54CCOHH+6wCNrGz+LT/ylMH8TR+uBBQZHMrWVM+VEnUT+U7ns9RrbEx67EfqhlwTKePswN/bLwR9tfsHnp61jnQWpmP6m2fGTdlqgCHc/JUOHQzqQr3YrAU8P4/UZVgfMSLLKioNRCSgSHpCWWUljuQftX+0KKBTpuioKETT12zjOLRr0wb1afpWcNQOEs2XHreRpSfMQo2Mw+OlpRbshT4b9x88jKgG0aRIOh/RFZX4/bavrU16TrsY66//AT1nXoL118xHj88v8kHS1YPmuuEmH4kKcEKWOj8y+aVsI2hIBiHlsSI1i6nIDb2CtRBg0H2CBfKJR7CS7wu4klzn85ymFM1iMCroAu8JhBSAETDdtLT4N/MmkKGor56fYKuDoj8HAVG+p7pyKvM3/SnS5JkAFt/X3yonyyHAI+gLTswr5tUe6Fg9wKysDuzbj4zCxbXBI8KBHhXn2xpP3Y3WMxyfyw9+c3owGiew7JNefinWHvveAWEC+cQmFXjH67zGd+Q7UqxLMT3Vl54FgNWP7wVZ/bWCx61pNG+O9IA0toW/KFcBPWJq+1WMweB4EegUB4wNuR4n+s9AxqvtsSNtp9NHyFxlv+jgTnUR2KQxI2CO9SO4SNDxEQ9Q5DNiNrK86k+Z7/Jd/VY9PfAx+qESlE7ykMbewNuj7sCdk97Bhc/+iJ+mDndjlOUjSC5T+WAflAGpz3ezFhOmsmHiptoDR4GbJWQ09vJJWxnDNqHrgmRsmeCiTnd+tqPNRe5VKI+ol5vJ7NQs9JvcBytfWO16RaA20+Vcld6RAvR9qAfWLluL6g3hbtwKcPZMfsXYo+sarjP8v3pveC2DVXNIJs5sI4/ReXfaG3hzzT2nA6FiW3rBV+xZ+UsU65DfMm32TMutr9SfGnsySdcz8p8YBfQr7G4+eDOau8PewSV9sSxpFc7a3h+/n7WiFmjl/ONYoMwS8JsMtAg/iPNuuhddu3c3wt20D39Gs7KjuGX8OCR3TkZVRRWOHsk390QJ7RPQKCbW9kvUrSm/zSKHQ/RUlQVW5LpFdjH3j+wv4hPcExBMpL9EYhrERKiHi82emJiE6qpqLF+23NYh4hn9+/c3921cK2z9Ky+3dVN7Sbr0IsAolntFVTlCWrQ+o+bQs4ecb6N44NKtI8yUkuwZOmcn06pPnz7mR5ELwO7du3HbbbeZYn5iwkmM3nylscDIUrz00kuQnZ1twR9YsJ49e+GrL7+yRZqgzHnnDUN8fEvkZOWYyTQHJCtKUyciulz4ZEYg0z4xaLiBJPLLyuiEUGZLqqAYMjqB07tSjoMmY9o0awNtYAMdOMOZ14p1EwzqwI3waWBiwNRXwEMwEIqvcfFHgA1p1+v4N6QywHy1STTwNCLC6kp2l5hJSjMIiuqaRRsOAIqn5a9gMXUvBv/+H0yWfUD0L0yVmcx/mELXyauuD8e6z5uS4wWO0cmrotlJSVPQDT9pTwEzsCOM6k4IMjduQtOmTYytwojlBG1KSo8bA+yM+BYW9ITMv6LSYmzfuQN/rPgTb01+0qJInXXZ2QYoko1DUI/snG5duxor8fclv9s450TevWuXHwGL4yquYSMMO+c8Z5rXuLEBSfxwvphfwYgI81Vgpqsek0umOJykdKhNk2rOqwYx0bZpJ6vRAlZ4bgAoxDlOuKnleKD5Mhd6zovC0mJ8OuczpKSlYH6/eW6hpV+yZkCPvO4Yf//9+OD995HWIw0dk5LMHHLWg1/h1SUv4Id58xHXvBl69O2DjMxAyIstAAAgAElEQVRN2LNjJ1b0/BN/K74RH9843eTCiMcuRb3o+gY4UpBsiluPaxpfha5JnXD1qCtQLywcUfUb2qnVzl27rB0YHYplZvmpSJMabQFbPMaZf0DgMXvkc5JtZH7gaJ7ksQeNrehF9xYwzTzk4DyUbeqZAWkMnTbHgubyng8iG7MCFOlclkFdZFLvyQP+bXM+LAzRMbE2PmsYqMZjIAfZYpQdBEC4SZHTdf4tIcy0aIJLgJiAC+UihTwBPzP1DnXMaZkg8xkKbOZPph5lI59l37PPuVBQPvA5CnuOQc5/AYqSlaK+628dtIjhLcBQJtJOXDmGl2Qq78n0VvfrXiMobv6lGjQw4DSfgGI+AcUyYwuWVZYbmEjzUUYe5nW1DZ3mV1VUo0lcEz9KOOvFssmHJH9zseQcEfuM1/h3VTWjRYfiJNmQHuBIz6pkSJSeLMXc1Lm1ClcZcHXx1ZhTb447RMsHbth2I8IRhqKCQjsA4OFA1+SuOLjvgJ0M0jXAwy9Ox+tP32O+IkNoNltVjbKKCrxQORkTI55GRFgont35hOX/TMfn/cMfMc6NGT/hYTR443Xr05K77gYDsGgNUrsGmYgCFJ858gQwGnjkl9MBxX9FvogHylxQFrIEOIY5NtatW2eM2ePHi9HmzDY273Kys+3Ucd3aNTj6xb0oH/KIgYVkKDIg6sEjhwwAZntSZjICI+ULD/2GDh1q3wR1KZvGjBljJhPL05baJqL3132R2K6t9dWM1Z87pQnAzVHjzFl0dk6O89HosVd5z/xXeuNqd+td7lCT//Idk1GHgFR8xLAxJ+CTtzizY54WTwbalrW16RgSQn/IjuGvdPeUHqj1zRQPJO1u74OdTH/3mP1I+qa9C+AWTlcFFdgS6UUIlClNGZBWLwUbtmSia8fO2HIyxym53BhoQ0HlNhlov6+t9eeu/ntqZbBnknTm8ZbObYY3t/b0OOg2tFRq1wBt2sabnNmdSZstzweWTtWZn8yu5NNHJ98lQNrGVGyYvtE2F2nPpPksX/OXeEmG23xSoU4Get3SC+umrUOfB/v4ILYB/bSQCA2zuaXDhGd/jsRjwxwziR/d+2JBnoFTMjlWMBZFVSbYQ1CLprsE62iW6iAtBxLxI3+EYrMRPCNgx3TJRBOYxecOXPYuJnwXbfkRYGM+/E3/St2Qaaf5BMEItDE9AmDycWiRn8fuQtqsdJ/xJrNNAYkEBoM+DsW+5DVFSJYpLstJ1h/fFZjFzQ8BNf7N67fc8iFmfHCdD0DyHsurfMWKVD4EBQmUse4sN9uBDEbmw48AP5aFjDy+RxamGKTyx8j8fx/rzOs5Dy6a2cw2Zsyf10Nn3WDtTuYiTax5ncxEgpp8V/4gma78OMpUnfe+v9VZvFz+fqUPGMrUXf1IMFZBVtSmal+CqMyL4+Ej3Ie7EYoX0Bw34WUDqlk31ov1YR+zfASW6TOT7UIwleOHZWE7M0/2PT/DSn7FwZgWePmJ69CqRUu0iW+JRtENzZ0GTXIjI+vbQTB1rQYxsaaHkCXHNYJrMS1buF5TJppe4AVu4rfYx6aPe/JIpoJuX3HKDmAph/Quy+SDidXVtq7JdQ/XPekudsCoIHUeO9/rQJeWF2DBJwTUdf1jnc0DdRe1mj1Ec28rc+CA0EWVdqbWFjyG/oqVH/cj4c7/c3lllQGKNcbmDMFJCybnLCXCQoCY+vUNVGwQEYHGsbEgL5t+yuvVj8TxE6VmOn6ssMgO22pCQnD0WBEqq0+hsLgEBceKEN2wkZmcHz6Sb+kv/IfnjiRoOhgDpH11sclltu+a4d85fZYfrhFBs0mBPAQcaMZ8vQcAUT7yb64V8tGnaNRcO3hd4JfSCIKNzEuRrCmnySzie0EwjOmLjB4M/OIV1b7EKuNv5uNiXTlgUflz/eDvYCRnASKbq4BG4bWmqHz3KO2NvfQE4nA9IuAh8FQgFtcOAXMsq3dwZ+BH6Egs2zrXlVHP0dK64Tm2X1mw81MMaDLKxuHKKM8/olh+HkCXVnaRHaKjOhQZBfNdOjIxFzgq4EvMO7UPrwuckemyfNRp/VW7CRAM5m+TLAD4HRXtMw4Ii3FjhR8Fq2FbsUw6CPQsDFjm8/afj03n/IJGn3ZEblSu62eWjW3HvmfSYgvynsrOsShWKr+neemTnRYFdPs80XSO7Z3217IlH/IAR7EatbZ7QGK/h1Zg5dT+9nyfd7v7B7zrr8yyMqQv7oa1126uZTKqz2XG640ri97823D0fDjVMRS9Nk28o72t6dSnNt23xfcf3mNGqm8hKfdHbD5ZKMl9Evcj2e/n1PrxDPq91JhWH7ONVS75jORcVtA63qdKEEdc2HUM5Tp1h9d+G+/eVfsoWrZYg+p/K6Q31/YC9w+dhteySR11/WdRoxeOwZDne2PpK2vcoUPQ1yLLJWZvEABm3nlA36UpWNXTkXTS9nXChkQvuI03tlK3dMTGrrlWzpG5F2HugAVO/2MezYAxy67A7E++cXVm2QkA5wNXTRjpyBH1ItF/0CDs3f+/GHsP+KqK7Xt8BW4KSYAAoQdI6CUUKVJtiIpKBwGxgE8UCyJYUfHZe8NesGCjPLoUQSk2kN57J3QIIRWSkMD/s/acde6B5/f3/vfzyefmnnvuOTNzZvbsWbP22keQk5WNt7q+gz4f9kLDevVRKbGSkXOKCs8ZySEmKsai0UiCoOGnnSdZY9uObS70mYSpypV9AoqZi1OnzH8nS7Fq1ap2DnE7riVJ2ChbNsGul37ipEmSWWIWJpVlMhZuvlFSLBSy9ZuOcb3OucmO2zq9EBHdet18gSABJ9SkpOqWEZaJWJ5++mkLMWMWWXYiMhEILFKz7csvv8SSJUvw0LUPWaM8Pf9pYyg++MB9ePbZZw08eOnFlyzkObZULNbHbsL4oV+aVsY113TG1s1b0aRJE9NjJGhDW8RGSapRwxYknBS5qObCmAtUOv6i2WpiFzNHTAqeY6LHAYbIpf+zYYOLYDoHwWMKGdZEzwWPaSgGADQDtvRZu4kEHHQsABT+F4DmZX7jPYPhDVYIL0xS4W0GhnrZeQgWsL5Bp0ZjVe/GyDQH4tJvwp8vLc9/nfn/F1DkDy9hWPLQ/wQUA0ln/HCMANAqnRlfMzFgyISS23cSrFZiDU9kPS/vDMonJuLQgQPWB/l0qW3IV1ZOljEW8/LPolLVKqhYuaJpAzKJy/MvvoidK1ea453auiWGDB5sjgwX1GxPDkY+F4I/nGTZR0kXZujwW9ljce+Fu3D1lVehbevLzRgz3Fdt4TLoOd0iHjdwkZRxL3O16e0UFRlIR4PBZ0wWFV9c2DNRBx1fZnEiOEpQNKV2bcyfP98W/fwtjfuZc/mIKReL7yZ8hy19Nztj5oVaXL+ti/UN3p9Znclkbdok1cIged0lixajR98+OJGViXPni7F21WpUq1QZU4dMw8Pzh2PLtm2omlQd373zPR58dQQ+iX0fnf66Eld36IR6tVKQWr8h8rJzEBdfzkBD9leCZtzhJCOKuyRsN7YFjRQdcgJlbAtpCvF/bmIQzLHwcC/c3+YJE1EvCLcZE3lw7HnOcDAzs7ENlUk7qHcaBAo9HUbt3F/EUNR5XjhQkIVMloPuedHuPwupDPG8tpl1d4y7u/yjAadTcTrztD1T7Q7RttL2kiVBth7Df2nr1C8EqrFf0B6yDdkvLHs0E22EQi6jck4OEjjBnL/gA40aJ2Ltyj5KCkKhoWIb2tzMTQkvzMoP1ypRwvo/7xvcyNB5fuIL6kWRFU6mRQSMkca65p3JRfGFYpw7X+RCzYqLjO3A7Mu85o9DfjSnfMT7I22y5Ivtwrqy3pxwOQ+wnCqHhY974dp27FwBGDVNQJHXZN1ZVibTmN53mtvFVQiS5zh3Te+K+aH5trDov/sWVCyfiI+v/xTDZt9jEh2Xt2qDtP1pOJd/Dr1HT8Ck5/ujRImQbUgwZIuLrjNn8y2E6838532NoxfaucQsQRBGz6L40ccQ9/FHyHtwuL3rnDPDH7LfMAO0mKKam9i+L6SNwVNV/m3nC8R++9Rr5uCMSn0C73V70+p3/9qHbeHKuZvgcmbmacTGxVq4MzfuON7Wr1trjD72BzoZ113XxQDF7bt2ILl2ikmaEJSklML1119vjgdfZOfQBhJk5B83XXjOobJp+Hff5/HigefdgoYLpVyg3e9tsPy9VbhidEd77qsaEDULi9sn/5ni96mjx4649mN4kJghSUDyf5LtOXNM8MVy/X3/3/6OfKu7WhnAyVDl2NgYAwQN0Bt2GMlfJGH/14dQb1gKdkXsQ5PIBn4Wc/ZTtaXGUk5uNs6ePYODqccdu5AOKh18hvs4Apmf+MQWdNTCKgJqlKluz+RwspdIJR9I2VnLxtHeevvdIiIXqL2+ptl4W/QTXPbC2o+lZACLvCyelo3TW4VRp1PMDV4jEUg918iKsbnNNjRd3Ribrt5qDmqzQ6koOFOIHSN2IvWTVCsP223TrZvQ7icH4C2/d7ktkpoNb2af1SeNgUXWsG3KOakX2oYHFtbDp9ft9sMo5S9pw5a/f+PXkAE/BIE4f1LvjmAYWYXSTSRjkYCQskQTqCI4JIYhz+NvuIjg7wlCEVA60v1ztJzd0/TylDk6t+/H2D1tnM/g24JUDMAk+0xAjtdQmK7edwxYjAaTO/vgE4E0shd5f95vRd9l1heGTiftB/huwBn8a3KUna+ykKGoF8vKa5MBSBBM4bv8nvXi71bcthXDfiy03/MzAUBlnRawyHcBeATNGALOeipJDIE+JVkRo5Dns9wK7w5qMorZx7bg+TNuy8V1P1bxr0kA7s1BlXF+wl0GBhLcIzjrurXLkq3szjwmTUWBgQJ4pZkYTGYj7UOWmc9T+pHKZC32In+jZCvdkYoJKI3jOGkMTZaFwCrbl4xLMRzZl4LMUbITBU7zWnyWBDFZb2XVnvJsJ1SpWAlVKlRC6dh4RJWMRGG+mxdsERYZibIJ5VC6bGmTqjly+LDNoezbnGuU0ZljiPMz/RPaYc2BWm/QJnIeJqDIxFwE6vhym1xO19nd00UtyD8x/4/sQk/7kHMbfdag9IptsHv6ivSB6AcGJYDMbzxL3eAI8ykjPCkVMvW1FhADkT5f6bg48xVoI21u9za2WXZjxF8oRtGF8wYEcnOhBEFJ6lBaQstCJ6Z0/jzKxMaiNH00yo+EQogOhdz8G1kCJzNOmU4+E7vkF1LipASOp59CRMkonDqdaaAitRJPpmcg98xZrP3pM2RtTvjvMFnOAQIp6BIQAOAQpGkUOOQxrX1wiOcTLCO7kO/aRGG5lbiF/wt8IUhIYEggosCvYBg05wAlcSAAGQSvpLfGd32na8pY6PcCtnic91HSBzEICTwIUOM5YvPp/6wioHrIzT9iVCkMOsAys9sq5FZhrdLDExtSgB8TeeTciCImHMteFE4AEgJSL3Q2n33e0fFoG9PD5t8/IqeE2XUstwfGXV7Y05ipK47OcOVmecTwUjIy1UNgID/TrSgGWl3f04q9Zs2s8EadQpgFIKndeaI0DakHWSvG1Zdl4ZzsdwY+xEQX3q32EZgo4EkAZQxQdn5F1E6uiXW91qDVT62w5oSnjcfftABapjXGqZXzUL7NjVjXwGVT9q8r5v/rHiORrEb+T2CRLEX9eWzIuPG5yNse7xLLBVmlXthsy+mNbc5d33p7+PuBQMsRja2d1g7ailYjV2PN+Nbo+E0rVPn9KUyb3w9Xdf0Nv68mUuW1B9vFY4PelvgDflx4e7itFH7NsmcCjSc2wNYXPICQG5TvNDcfgD44fT2++Hn3a3vQ7p22WH73Cn8c9ew30+abaZn9XN9U/9T4ywUqJx+zee1UZqIbm3pUCUDlq4/heFEVswHvJYzEqOVj7drPtX4eL6x/3o1jbSCorZXYaDMwOHU8vt3u5jEfVFRYOJ+1wpQ19jn2vIh4P/GdNjO8vtR2YVOsGLjJD7m+fEmqkTl21hPa7dmXRKDL0g5Y2GAZOq5rbXkUGMnzcco4tJ/WCn8PW2PtO2zbXfj8nm9cPfKBbqOvN3+a/qz5thElEFmqlK0lXiv1Gh488oARROqm1MaFovNIrlkL5RISUKliJfPVuXl14bxbU9KWk7iRX5RviSbpzyoDN+ccyhPSR+Z8wbKxbxFUJCGA8x19+urVk3Cu8Jzlh2C4M9cJyqNiRDovYa7lMyAZIjfXyEMi//BziVAEIt4d+/aFHj17YvLkyUZ/njdvrmVy5EVmzprptL/YudevR8+ePc1J5UJixYrlmDRosg3kT7Z9ZFmaqzAT7NtvY/Wq1RjQvz8+/PAj1KhREyNHPGwC7atWrcbDD4802ibBEaKlnOjmz/vZwLP6DeobGsoJnJ2XKCsXk0bJ95iJQbahssjqe4U3axc9+BuxRC4FFBVaxomaDcryiKHIRtWkrxAGAYrB8F055r7+nwc6XspWNKDjUjDRA+akoRjUKqOTwLowRl7AadCp57WCn1l2MRT/F7in+S74Lsfnn77zy60vLw3Z1gI6LNn4X5cJXl8L6SBAwbbWYovsNANkAtllFXKp5xpkiXFw0VHkdwTnuNClWPSB/QfQokULCxXOys5CVk42/l6+HJWqVML0mbNQIbECtmzdipy8HNSsnoR77rnHhLyZmIAhpAxvvuHGG7B58yaUKVsGy5evxIYNGw3wYBNwh3tjt3vxRe1Ic2CzTmdj9+49iI5kGEiG04SjBldUFFIbN8aevft85in1SdhnqSfKcOolv/9mGZt5jLsENObUIWMZ4mJj0bxZM1xx5RX4+eefMeun2WYUyKB89LFHsGPPTvy5Zhnm9PrJTfo02h71/fJdrZGSnGxMq359+2LZsmXIOp1p43nB/PmmicakLDUb1MXqdevQqH4D/LHkN8y+/Sdc//l16HJdF2RmZ+Pj0Y/j31+Px6N7R6L9yg7oeVM3NGvcBBXLlrN+l3E6x8YuxyxDq0mtJghGg9a0aVNzyAl2SOyctoXAItvSkr+cOePr5SkRE9uCfZ8Gkv/T+NKIsd8rgQk7msAlgYkW8sxwaP55IeY2tsRiVIbwAENRQuliGGhnRh25XIVEnC92IUK6ZnBcFOa7zJDcrSVAKKF16U2wzCfTT5rx18JEIZ1cGDDkkYCiAD9em+e5RYDTlNV4EQjChQ7PYeZEskQ5ZtiuahO2iwBFLnxs4yEgBcG6GouSrL8Srj8GAUXTsvQARWmCimHFa/P3PM5rmGD9BYZNugyVbD8mZuG44w4a9efOFpw1hi3biGwJyhTYPF8y0pgkcbFxjsrvJaKQrqz5Ct44MqCwsMAPp3ehqAWOoVhw1mWlLi7G9IZUyvacK44JhYRooSIH0wu5eOD8gzhx/ASmjpqCx6c+hk7tO2L/nn04m5eP6o9vxYFXGtrEH6LQPRPYsD75BeYE9H52jCVS4fbFwMrAcyNfsWeh8LPKT47G6ffevYj9pWdJcJGv2I8/9Bec+k7toPBygWBvffeKA+7oMDYERp56wuyRdEu3btlikz5tGHdFuOnAcNszZ/Ks7/Jc9h1mcu/VqyfSDhxEKDoSu/fsNmCfz5KRCLRhtDe9+/TGt99+a/P2iBEj8Msvv5hey8Gn0tDow8b2LLb03Ixu627CnFHzwjYoHmi57DILmd7T3gvbDQH1ZtSz/sBnxf54qPRB26Wu+2c96+N7euz2syXX+6G+LdrXfLDaMQWOAfW61rfoCb64YUHWcChUwgBB/p59iP3F2ekIszvyFwQG7LnqgP2+wdI6Diw9dRJZWZl+mN3B/ONu8ZKXidS2bS0cfM/RA+FFLYfZIaBmxeo2PhkWzdfOGo7hWPtksgOHi88jbfMeoGwMkAWkNKthx1g+jpuT12Y6e019K3vlAtHxaNSivv1+Z/Qe87MaZ1ErKTznb6m/HUzKwnd7cXFcBWj6pbO1Nq44j8IlbKD9WDd6LaK75aN265a+T+XbOwIgUZFWfyWBip7/koE5BJ9+utEBbwK8tWH75s/njVFIDT+BZgK6GLpM1h3BPoJtX/WymDScnPmeAUhKPEJgjowEgkhiN/K7JX1WoGD6c37Is7QOt/WYiGt+usZPdsLrM9SZYbvSNeR1YgZ9ZOXtO7myn/GYoBeZjFzgZPf72spjPmREBLpPrY15A9Kszzw+KcsHFFk/92RcwhCFcLOevI6YjjwukEvgYDC8OBi6S4COjDtqRPJ3rJuSuvBeurbCq/k9X9I2DGo+8ncEdnlvXvf5zS9gampfu4YSmChEms+D91RYWRDolfZl1t2LrX90H+fYIrzXd0PL+v7mQ+P2+4xM3lcAokBSPutLQ8T5HcvpgM8QilEXuzwAQDqU7D/KNM22UZZqAZ48j+UlyMh78nu2PQFFXpf3pZ4iy5xYdArPv/Fv1K6VgupVqiIjPQMx0TGeT82x5za0uJnPzUJGtZDFbfNJQaH5InxxQ5lzKm0Kz5f8THr6KbMrDC8LUcP3TJ5JLmgzkGOO53IsSZ5Dfg2vpQ09jSfn/zrtXJaB8yv7pYBMjt8gO18auDyX9l3azJxXbZ1kmaOpC+82+piNmf6ZbdRx4zKKWmhe9l2ct2zQ3Owje5BzWigqGlEmV+P8L9rg4sJzKB0bawzFCyQ5MBoglqSPCOTkZeNUZgbi4uLtGoWsizHf0xEVE4cjDDfPykHu2Xzs25+GRT/9x9n4ILspGB4rwJAPQQt+sfE4FGj2xBLjBpCyPitTq9iIPEdhzLwWQzH54kYRvxP7UABhMMRVTDSBjmLeSS9RvxGQJhOusvM8baLpO4Fq9EkUnkrWokA0Mae0maSMygRBlIyEvoxCnkloH+yBrtLoVcgz25Yv7ikJYBLbKwZofvxa6xfUFqXG5ZK8/xgo0/LCtahbpzb27t2DsgkJFvo46+S3YYYeQV2FJQNoWXAz1kbPDSdRYf2DobdB/TqF9XoMypZR3ay/c527cd0CN8fTr2HUJJVvnDqSe+meAlYZ7uz2gQCCrvbSQyoCmoTcx0Cd/a+1cclrxQO9jvXF+munocI3rRATE4WlZ/72Nf0MqGK5OE/r2QrQJXjIjVCF1Or21E8kmKiwXx4Phm7z+Xo6hyx1kyl1zTfbcNOOMHNV7EexNT1/z/osr6sEJh5Y3OzuxjbWU1b8G9Pm9HPtJXYgbyImHsvCviSGZgAgbfxMI7vGxqc2odXbLc2/4vPhGo0vzgvLnv073MzSH2VdpIkpDUKvjlPi++GW3Km4vGtzrPxsAzoMb4Vlj60Js3SLgJJVilC8ORQGBXkzjzl7Zbd2+GOOh0RmAg9XGYv3j420Pt14SF2ULVsGf09e6x5/UIZAUgiyMeyrXzbC2q7bwqHIep4al0WMuGmM1U9udX3QA6RbzG1g9pRtsanJbusP1y/qZNJ9p05loFu3Hpg0aZK1lxGDKlTAX++ssjaPS85Fq2uuxYolv6Nzt5vw4NwlWPrMKKf1zpDi4vOoWLkqtm7fbslT39v5PgaXuw1tWrdGco1ahieQSVixQkU7Pz4uHgX5hUbe4Rx09PhR7N63xzadSNbTJhj9X/rtLFO3bt0MUGQyRhKSmMyVa3TadpJ/iKEkVkg0diIJAFwH1E5JsfmCc5nzJWHzGderXBsoSRmTPcaUikbE0089cYF6bAcOpJluGtNQn0g/iXbt21v404033YSdd+xC8vhkPPHk41YZZn6OuHABR4ee8OnAnad0wvMvvGCT7nPPPWeIaNOmzbBqxSor9JtvvIE33ngT54svWOZc6jOywSuUK28sCU7aXCBQ8JwV4QKEYARBRS1qFf6m5CKcUNkYFmboMVY0gWsS1+LYBw49dpImbDaQgYxFXkiflzjEwlGZAdXTZxNCa+DhJSy5i9h6AtrEWgxmff6/WH1kNzFUwnPWeQ9lsLZj3sMUCKHFpkBSvZPxwLDLYFbaizTnLmVWKlO1V1YBngHzfdG/l2a35pfGllGCm4iLCZICOwUkcpBJx9LYUgRfvJA31cG/psfq0nMygILOn8KuGA7rgQ4GJkVFWVIGOkksU1raARsAHGwMO2Z/okPERXbVatXw7tixmD1nji24T2WcQuXKVfDII6OwcOEiA89Nl84LQR123z04eYpp1mPx6SefmzNG+FKLVYIXbMoO13bExuUbzDGzJBMWWuLKyQmb/1t/89gjxlJh2wHGPCQ4SFYXgREObjM01DArV876AB3Kn2ZNxwPDRxhQyufBDNTNmjdDz/49MWXedGRkn8bWPhvdROJR+1tvYPbDCpY4ZfnfKwyYJFB5//0P4M0337R2LVuhHK658Tp89Nkn+GPAInT49gosu/tP9JrR26jQe3bvtgyIZG4t6bYEbb5riYEDBqBtm7Y4euiwaS4cP57uh+ZTb5WAJ42tGC38n8+GY1O6DmIEaMEvZmJwE0ELb+my0dFX2C/HLhPHEHBVCLBYAWKGmkZjtEuq4L8uGQs8zr4h5iHBMB+A8MZ72XLljYlAvoGxh71M0bIHBWeZzZjaBS7BEp+daa55mZOtHoUFpoFJY8wxzjqZxiHBOThWkUAk2jItIngO661xwnbk72UfaUO5kyU9C7YnASO2o9h+tLcKHza3iyFM3LA4d84mDWM6REbZJCF7aX3YywRtWh0eo9j6bUBbigsRsj0OHjpk/ZZjzdiXuTnWBgSyzKYpc3NWpstQ7WUlpp0loEl2A1+OMeGYExxcQVtnttKz43rGPzz1LW75d38TESegyd9aCNgFhqcDs6vNCIe6KBscb0RnS35oN+DWv+5CTFQ0IkuURNVKlU3c/+SxEyg+R1H7GPsjaMdnTCeArC6Wj/e99pFHLYnjvrfecGGtT4xGxDtv+UwwJmxhPchGjP/kY2vv7PsfuMjGlhz7LopHPoLiN1+/iI2oMGjW9613XsaI4Y/btd6f8SZG9R0NIvpk6Q16jSsrrpm6YVbbaXSxQosAACAASURBVCiXUM7amWwDzgXUUk1JSUb6yXTb8WQfoJ7KRx9+hC1bt1jiNbORVasaeMhnXqdeHaxcuQKjHnkEM2ZOtz5J+5HaNNU0Wb764Ctc1ukylLgQgTWj1joh6rpAnSW1safeXue0cmGVDtSOr23lY32qb/0Bhxrd5nRlIyOxbeZWFw42E0hJq2PjIO2a/W7hRDwnF2jebz02FLVA+5s6+sxV9rOMU+lYf9/6cDZOOfXcsB8N1NuXYuOf9+J1ORY4J8i3oG06cfI4CgsLfHbf3uhDzr9ROFoVoE5cTewpTnPHpX2krJcSzJceEvUdUxxTcc/W/ahcwyXT0tgSsHkw4qhroxUSBQJqNa/hj2WOm90H91qbJmVVs/IZu5uLeo+xGnHBJTSKQAlsfnKL9enmY5vbeFr/zLows5K3qAK0fKCNXw6bYyNDyM3LtX7M6657chU6dv3LtAwJ9pEFRmYYXwTtGDKrZCcKvyVQx3PJSGTyDR4nADT9lgM29jv+4Gg6AprEXiMIxOsT+OJ1CfYt6fEH7vqppgFGvI5AL/6GYBLvwd8QoOLvFPJ7Vb/e9oxZJ46V+pO7WMiyEquU6/MM4qbfb9dUuDCBqTX9l5vNvmVKVQvHFXhHAJDgm37Pz2QrEvQSuCm2oDnbHpdObDke+25gPu61BKoJfjZmnsfjV05qaOXQS3qPSnLD84bmfoUv4++2U1RPA8y8jNLSqlTSFzEJFYqsxCb7Bv1p7bL/R5ekRcxJ/s9nQGAueP+td+/wAUSNWb4/8/V2vDa0MV74cq0PCIu1eCmTUmHtQSYlMzqfw2kDa1U26TCyDDzOtmIoswBDPgO+BFySoahnyPpKp5L1UGi0AdjP9kDF8hVQrkxZF/0QFWP+Gxdt9JfpfHGe5sbQwSNHEFe6tCWj4JqlqKjYbCM3mTgHxsbGOV+Jsi3e/8ya7HwV+nqUY3LzquZU9kXTkC4s9HWV5QNxTATXJ4yw4UKNx2mzeR/+jvO+JB94jGsl+qeaj2m7uInuGOfUkS1lNsJkkhiy5jH26c/wO16LNpPzLa8XKlnC5v/S8c6/cPoR9FPd5oEiAwhaWvREiHN1CWNjWmi12bRiZGaesg1C2qas7BxEx8bhVEamMR3PFpxD+ulMZOXkGaCYdugwMjKzmJINCz/+MRz2GsCC7IFrbuY7baQXItpuUF8s/2CaAw80fIKhsJcCk0riorBksRQ18MRa42cy52iq+H5pWLTK5wZ7OAGM5gh9L8ahErEIsNGmpu6n7LBeplx/rhGDTOxIhQqLxcjvWW8qK3GpcZ9XXuk2shzKGi3wTdq7KjvrGA90PNbdNkpjCFIU5OOvc9PQIrsdWqQ2wvgy39icOjBpENIOn8CyswsdKCXmYQhod7aP9bU1UbPDIJPKKWZhkH0pIFXzZRWgefnrbI20Lmm+7yv4enwC8QQKCWhlGQgoepYR0VWAgiAFsghoGx/WJww+c7YJ/zygs/TEiujV/Wasu2k8Sn/YAX9fu8z6VuPNdbF1/W6AIcrqU/wdAT2+87kRmCbbkNmdnUJFOMxdrFfex2PsNf21vo2zjalU1A4k/xC4qEQ78iPigQqPpaNUShNEx0RZBNeWETvtObR8JRVrv9ls5WnxptN75it/1QzsmNowXEduND7QEPXXvoxp4/uFgUz2K4XGe2HgjUc3diQFT5qJdsWkq7zNX0UwaK1WbcVLmHuItOAAe9SrVwWk49TmRNyW+oP5DcWTQrj84xZY+dJ6G1txibkuwYqSt0jTEMCnyffh/vzPMCWmH24p8sgBCi1XW0mTU2CufHu9izQQ6CZGLEgAOv3UCn894DFR6ctpzWwN6G08sM8kA3V/T7JwY7L58vMLzK6SeEc7Sz+ydas2hnd98803hmfRVpr/mpZmuNa+eZ+gxa1PGR5BgpORjTxyB8+tkVQDu3buwY4dO42wR4kikvCapja1xEn0s/lsCfaVZJSUJxPGCEOuDU1jPzLS5MaofUhCD8vG77gW53xB4hLnCuIbjGCi7SfIyNwOIuKQoWhrggMH7JlzjUKQkv2hTEICzjA6KSfHYTGBZLlKYBrx3JinL7ABnh3zLM7k5KF0XDzee38sVq5ahd79+qJPv77Ys3cPnnrmKZw8ddIm2jatWuP1LW+i8oryOF4yA58+PdYa6D9Tp1jIM7M6DxkyxBZf9es1wMwZMwwc7NunHypUSDShybN5ZyzckiBA5UqVXGZSsjTi4lxIZFaWOd8KOxY9n5+VdYYTHRFaLtgJ2lCzi52d3yu0NBiaSMdBAFgwrNaOeSF9YvZdBCgqzNlb3ApU9DXa1FkvDXe+RCfx/xVyzEUyF9uskxhA7JACSw2V9jLhajEvoEbvcpBYHD+k2mMLGSBKhhbroEQxqo+ciEt1HlUv791nZwqADFzLYvcvOV+AosrH+hEYC4IiAknFJuMlVD8BnEGwkXXgZwur9MJhxVwkqJiXk2OTm4AVOl8EnHh9/s/dZA6+/gMHWnIQhu5/8P77+Ojjj63v/rV0KRb++ismTJhg5ejXry+uvuZKXN6ujekifvzBp5g6ZZqlXtdrzpLF6H7vI+ac1jh/GiOGP4THHuEMFH59+OEH+OSjj9GxUyd8+dVX/hfUEv3kk08wafIk5J09gxnTZqBjhw6XtCTw/vtj8dFHH+G111/Bo488jl69euH99z8wo3bgwH5cccOVSKxZCZ/HfxIOd/Ym8xG1hmPb5q22u1LGBF0jLQnSrFk/4e6h92D27Nno2v0mHDx5BH8s/RNTerrstoO/vhu7du5E7x49MWPadESWCKFUdCnML1qAu6veiU4dO6FSRae3wB2QjFOnzWCxn9Cm0CCxrTkxsf1pWOUYa8dffZ1OtwE1BFk9J9b6sScezmeqxbjCkMQYILih8Gk6t9pJoV1g/+JnY91419c4NGaOl5BFLB1tDijMWv1IdsTfZPDCmPyQaIKLRZ5348kX8JrGMPQYfARqCCgyDJgLBvZjfm/MPxNWdwLYAvro5IutTePP32ssCVDkriHbmbpQZ/KclqIWLJyoTF8jP9+AS7aftTMBHC+LPY9p8UO7QAaH5CV4HRtrzADphUepnQRwifFNXcTcs3nGcOIz5fNnec0OR0X5zFXeSwCnxq0WP3reshu2UeExnmlbtKHAYwJltOCxaxn2GMFk0daOBDnPFZ9DUXERFrSeExaC1m453wMODJ2MgaF/GaB4oajYFqGxMbHIPp2F5u/kYu+/qzpQ0Xb0S5guFOvNUDMyzCNGPQpy1DLfedNp5l6AY7x7fyUj3P8Kb750kEd9+L5dTyx1gUUCT3k+6/vmyhcxohkZiQ5o5avfy3/6IEenzUuRkHoaic3bmdYKnz37D8c+HQwJNlevWg1Lly5F3bp1bZxXr1bN5hsB2XznYrZ1m9b4fNzntulBtqnb6KtkbNtjx4/ZYpTPedMzm11omuf7mbMu1ojYF6lA8k8ec0+JC0Ih7B2+12dc1h/YyE+ssu065yzbdbgT3gJoerfTCDy8/E8079bb+m9OdhY237bJnnHtmTWx9/Y0x8rgDrMcdC9zZs2/qiEt9Yg52ynratgim+2TlZ2JrQd3hUPiWH6WWyFWYq6wwQO6WA3r1Mb2w459WadEso2/fTFpwAq32EtJrWnH1H/NbyksRFafXFSa60D+w9t4ca1KE4DmCX5G6LrHa2P3aQco2ksLa4n4e4cbrnLZHh2Dn1uLEdh87yakfuFCnEuWdP6FA0Fg7fb2uoZ4OJXJuUri8/U1DYzpf0UpsxMZv35vbK+/rp3oa5YOnlMX39y0E03nDTJGocKW+U5QSOAfmXJcQFToMcIlavKY5T3GlfTBn7ndlqPvnBYGMCpzNMEkXmdv92+tzLVnDzYQTclPCCYSMiKoRxBJjDf+T/CJTLWqg15CyQl3GQgpAI7XZd0YpswXgS+Cnzv7zrExdOPUBn64Mr9TWDHPlV6jywHtGIoCHAUGEuBSWK7ALobv8jqv3eo21Z6fkIbW49dg/JDBBoaS9ThzUAb6TShjZeXveX0BZLyvNAhlK8RwFNuQx9U2PNfJ2Yd8dqMYf2wvC78e9A02T3jDT6oiYJLvbDu2bRBsVWKbL+522Y35kt257Yssa1+WRSHrKovaSG3CMrFeVVEB8bgauzDNBxN5TfYXnkvQmuUke5VtwVBo3kOh5QQZeVyAtcrHtqbeJL/jMelb8pr8zbjnB6F61aq2IRpXKhYlEeHkS4qKLSEegbwY2sfsbLMHTos2ARUrVvLnsFPpGdiyZQtq1qxlQCPHGBNWcvFWsWIiis5xFerY0XzJ9+AczDmPx/lHm8pjirCwNUtsHE5bQkGn/0p7wTmac6gYkSJL0EZzLcCxzMUs/+dmEucaSlxonSBGv3wnbqhoHhfjhHab96G/E83ohEu8ePnirI+kWHgNsZP9DWDOW+cKkE8N44gIZGRmIhQZZSHOkdExKDhXbKHPZwoKUVh0HgePHMWpjNMoOn8e8774JiwvISBOzCneWOCb2HckcCc49KNgd0wY2JMunsAE/i6YBTk44QpEEWApwE+fBR7xN5x/gll36VdLH01ZoHmewjF5PvEVJd9wBiccLh3U2xOwpd9rChDoxvmU9+afmIpKMkGyd3Xvul28c3g+Xwr51nzhDMVFQCDLe1VSb3v+TFQZHRuPM3k5+LPSNHTYdyWaNaqLz9Z/bdPSvR3/hY3bdmN57B9h8NfTkmyb2xvRUZH4I/Y/F4dEq02D4K7al3XQcYXGcj7jfCugVkDxYcbMell99R3romQ06iN5yrihSTsRaBsT3vhT2GwQZPL6WbWZtdGl89VYe/PXiHu3HVaUW+4S1J4l2ysTuxsfds9vNFB3UHXs/uWwe970Sf4CSnYqQnG/kJujjwEVxrvCn+rlURLFEuT9eB1PV9kPm1YYPOsnFiPP1R6j126pXzewTT+TSAOwYeQWNB/bxNOGPWs2YMuwXa5cAt3SgQ6vt8Gy513ilCYjG5gfu/adDeHxcQxo9GVD20Sgfd8xyiHZNV+thaydG1C6btOLxr82QngO7cHaeRT/9PqonqsYnGIMskkGBrKl5wNlkzPNZlMLma845Nr8VZAZY35O2VCmzQsF6V7GZ7aDxg/biZ817j0CjR9yLb1LjS2NeX5mF+HvOU60HhBjlZ+5mSDmogdWXhXXFr+XWmHPuPXfTdH1hq7YsnmzgYck23AcsV2/GvO9Xf/GPtcacEf/Omvu8yjX/UXDxmj/eYy+N+ca2vCqVaoxQ5hFyXLtRJYh8QbmIeD8QFIRgT/ZdvrxlFwj7sY1KQlR1PjnvMVzWBb+z3mHSZS7dOliEcG///67+e+UMuQ7144ESfkMmcyMG20kYnA+MJKPF3nGpKhnKGNBea3cXH/NauQdjw3PuSTi1IljF2zCy83D1k1bUCmxIp578QWcnTscDR+aiznz5uLLr7/ElKlTcOXVV1pByV7YtmWLUd0J9H017ks888wz+HPpX9ZA1J4j8+nIkaN49ZXXTJ9k3rx5qF4tCSkptY2hmJuTa6Chpdj2wpoZdkDAkg0YLLQh5KVLIzsnx0ABIvSiWrLinJg5QSpzGs8xBpxXUYGIPpDmAW5izul7Lrx1jhJmSMdQLCT2RQFrwfnJjgd1FP+BoeiHIQeAOy02gxqKxhjwwh2C4UViDgUned7Xd/Qsu3EYMBRo6jO2mPAkkMTEyu+BiheV/9KKeZ99QFEApPd7W/hfAiiqTMHyuYVOhDGI+CLFnc9OoIVQd3dZt/Mb/GP2WIHCFprJNvJYivb88/NNQ/HwwYP2/JlAgOG91AFjn6QzSOBr46ZN+PyLLzBq1Chj3RDUo0Zonz59jDn7xhtv4Ntvx1vTDBkyGA88eB9qpdTE0r//xvgvv7VEQ8WhWHTucw9qV66OxXM/x8ZNu9DjrlGIL9iLp54cjadHP20h0gkJBCVKuTpfuIC2bdth/LffIrlWLQOzRjw8Ak88/gSaNmuKtEMHfTCpSa/eWPLpZ4ho1gKl9uw0ujNZeO3at8WC+b9iypQpVuYFCxZgyF1D0Pzy5ljQdb6b5PjHnTJq0sYDrzZ+CUsWLcHgOwdbwhpmZ2X7DBx4K0rFxllyF9NgTIjD1BnTzPAsvO9ne0YPLhiB3Tt2mqj54p8Wo2uP64251b5tO5QrWw6lYkqhRvUkc7CpK2fAwqZN9lsau8aNG9uYJpgodhDftdvN50aHV6CxwDQbF16oMq9VTBbBWZccgOOVQJsARhpk3pfGjscEKLJvBQFFc5493T2Jo2txr2zivJcW/xby7CV+keMcHPva1VEf5xLegDaPpWCgE8Muz5yxvslJgIw9fpax52/NoSfDOlTCbJxAHY59nifwkGXVvdhm/B0BRfYNAvW5OXnWBgopVxvzXIVN+4mwPBvJduf3sn0EFNlOWnjIFrnJ0oWRCrAXqGj2ExcMvLMEQ14yFf6WZeG7duxYJ9N89CYlsTEtlCzaMYt80JTP2rI3O6ainymc/eHCeV/bTQuw8+cIlpw3HagpXZzo3U3zehprghnQfqv6a9hBSwduDnUzkJ2+2c+kxoWA/mWGmD5JwZmziA5FGoCen3fWxh4dgeiYUqaTwv7DMtABE0Px/MOjnEl9963/AhStHQnyMCnAQyP+DwsLlPzgPZ8REgRt+T/toxiZrDNfw1+eYg7Yp8/0xB2vLLL/22EFIv66YI55vaGNsOvlbVa3ek80NCdCSQVuvvEm21DhpsRvS5agdatWluGZSdnY76ixwjqvXrMaNWrVMHvGkHZuGjRoUB8bN220LNqMKOB4PHk6HdUrVsfhfYcdmKdMel5IkWXGrALUHFkTaSPTUPuj2v5YPbx+LfLGuoyM9b90ITfaUNMm0sF79lvWxaa3tbB22PbUZrT9uIP1x7V0lqmVQz84AUiZXcP6woEbvIWAMmySPckIczqUyUCdRbV85u+GfVvCiy46kWSnBLMRchHgiXT/V7Y+b3GRfLSGlZtj/0DGIeAwkNK8ps8Ssn5cWIgTz5yyslacWh4nkeH6JduJ16Ej7jFyap914un7yh9Aw7z62B630xaXDXfUx/Zrd4ZZt96Ck6CigYk2jkpgy/WbrR6p7zbzGMUEK5w8iMYN+xU1NS9YUhsnuXDo9wUGOhEEoo7f7TdURvqCb+1/JSlRSG6QEUd2oQDC1292NlrhndxEYt9j3+o1uYYtFGb12owl4xfZPDUpNMCYtbwv38kUVCZpAl4ENwka8n4M2yVopKzJ/J7fler/lptDJ9xl40OMOwsJ7v4d3p6djdG9y9t3Ci19c1amsRAFQCq5CAFIjifVV4w6MQMF3imBibQLeW1pEX42KApfTlhm4OF7t5bGUxNP2vUIeilztEK0FYIsFh7bl0Adz5c2pLJJ8x66n0KrFW7O3+ta/C1f+o4AJ1/8jX6npC0CEpVoRuHFYlsS2JN+JNt92n1OAKznZy4kWv1BICuPERRVOwGV0AItsR0LUYR8v168Bs9TKDPbhfem7ibDntmW7AsEFfmZ12X/IKDNMHvqLfI3YmQqPJqf2U+ok8m+sv7hSNOlYlRUfGysRbPYWiEUaQv0M/mFyM7NNduiCCGOIc6r1Jan/jEjrGgTS5dmtIvT+aU/s3XrFtSrm2LAnnwFhTxrcac51bEd3RyrDTkD+KmjSFbfqVO2LqJd4x/LwvsookGJt/gdfSzOraVLx5s/TUCRn/myOTUy0uZgvlzUTQlfHkbRCiYRRX/Lk3KXjyGfTH4766HNRfkF4XUK5WTc3M96E5i9EEF/Jg/nI0qgoLAIR06cREERN+BCOJF+Cqezsm1TbtZHn/nZWn2gLggoEkCsko+C/BgHZvFPAJ9AJ7HNgoxGsZ4ENFwKbAXPNUcsoN8bBBdEelPYtBhqPK6MyrLZvI42wIIbl84Y+RpqvgPA+4i1KDZfEBjlnKbQ4SDLUSHXKjfnWsrIkUSu5Cp6FxjJ6/OYB0x2zO1ufZmRWOeKixETVxqnM9KxLGUWrtnbBUu2LrQ2GXrtIISiS2HTtj1YWvm3cKZcVULXV3vqcxDAlPQc6ybdSm3Y8Tv9L9BHwKrA5GDbiAXKUG+GO1uoczAWPBBX3NMBU/an58tyBxmpMUCV75LR7pX92B0LlHilOTbW3mDzZutfmiEnh+uLUlh32XY0X1Pf+jg357Zdty+s58nrecw3n73JvqkkOZ5+onTtfR1QZ8gv1gsNMCmbvFff2MKRUZHW2uv/tQXN71uPolYDseWh7VavZm81cf5xfgF23LvHaY3y3l6btnm0hZOVOXTIIla6r7kNrywcg6ZPNDabQMyGNuPAwYO2CUB7tuMpjxobAhq+3MjX6qMN4rVGrbwMrzZdhl2rPB9kNzUem6NESWD1lA3On9FjIGjH8PrRLhx7zdiNrg/EMGO8i0nOQzzKItPmkOOZVaxeJUNFKD7mhay7Scxv7+Y3uE3SDYs2ul7obSLcVvcH/Djz9vA4U8Ifa7xAiLeYmbqmfFX6e6w6xxpBbyX/4zOqArRb1wLt2rXH2jVr0aF9BwMGuUFPH3jNmrX46Lkv8NgbI/y1CcOLtYF04403WlHpA9HGc91GBiPBvbNn8pG27wCaNWtu+Rm4bqZtp7/ONRs/i3TF3+/csQNr162zdRTzFJSvkIjSZcpaSDNtMiXfuC7mHMH7EFikXZ4+fTquu+46y4cibXJ9R0IB8SOy3XlPm0POnfOJIVxb2tBRfgGuQTyWpRH+6HOeyz9jxLKMUxnIyczG5k2b8clnn+LGJc0wvdNqfPHlOLz1zlsWsvb3j2+gcsdbrECNGjZAFMV4CwrQ+ZrOWLN6Na646krMmjXLOi537l555VUcP3YCFcqXN0Dn+utusIFYMbGiabixogQaCCiy4kwOw2NcrLGhjG1jrJlo0zjhiwUXw+bSyhlLxQMMbFL3kgsEEzXwN7ymz1LyAAqCPQIV7HsPmPBFlSWiHGD/+ZNCINszj13EDvwH8M2AiACoacBnScbRu0Wi7m06KF6mNh4Tmy8IsvF80ZwlxBwEOvwy8roeTfa/Mk7rpP+VlCUIkirBigdQClC8FEhU2cK3cAwKew6eKL0cF77rfP2vc+h4uZ1Yt3srIDbI4uF3pq9HIe2sLANw2GYMv5f4Kc8f/fTTRgP+/Y8/jD370IgRlv2U4ZpjxowxQPG7776zRdngwYMx4uEHUSGxPBb88gtmzZiNqXMWGPuoc697TJdw8YxxFi7WY/AoOz7m8fvx0mPDUCahjFGXqXeg9O5XXHElvv3uO9SnfmhkyAzR6YzTGDBwAH759RdcfX1n/LHwd1zRqRNmzpiJUnGl0LBhA2MJcQd54sT/mNbpypWr8Mabb+DJJ55EQrkEXNbmMuSUyMOaq1e6hAKcmD1tuLujhyCxfCLOnmHyjlxQ4uDHH3/E0KH34NChw5gwaSKqJFXDmeJ808DhhLnxlzXOoBYBI78fhbH3v2fZ826MvwG3DbzVpBGyTmeZ5gL1HQi47DuQZs+VRpTjnUAljSWNHI0qnWg+uyCgyOdDB5njn5Mbz+FzNg0vj4VKMFFsPRvzFCM/47TSFN7GiY5UbAv7D4CK6iu0BwYOeppGtuHgsR+VRVHMMIGMArAEQpLybU5+YaFPEQ/aEoa0GuBzvtjpsEZG2n4/2Q8G2NHOns4wI83yc2eI5eIuEY+dzsww2xQUQma9BEayD/MloI71ob3kH8d0YcE5Y1uIjUgnQclMpIOhECy+C8AXQMhFBQFitr/aR/djW+la/wQoElyLjI60jJkcd6wTw0o5cfJPgCL7AetsANTJk2bnWQ/bVIh2odZ6SQKCDEMnKxDmTxhDMQAq8nN+ntePis5Z0pdZ7aebY9B1UXcDOxeVmB8Wdw6KNscAN5/sjhKhaERFl7Jsnz/0H2fj56737jX2Z3xsvNWBYOJdz7+I6WPfM7CTTEguOs+PesSKXQowLUUYqBhmKJ57eBRiPngf+SMeDppklPvic/t8+t5hFx0veut1hB4fjfzXXkbMU2OQ8+JzPsimEDT+oO9Lf/igCRfhXdMXYOjL92GtF+ZA5+CqLWPw92VvolzZBGtD9jvaypRayfYc2A86deiIjIxTWL58uR9ixx1RJk2Lio7CsRPHbNODDFvusp48eQLL/l6GqtWqYmnKMtT4PQklI0LYX2a/W1CRMUHnTAuzLkCduXXMHvPeXJgeGHcAqY+k2phh/9/bd49z5jYDVQqr41j2YbtO9TU1fU2/4IaD7Ywv+gvFL4cs23PFGhVwcv8OoHmigYU1tlXFwXpHw2Frx4A6G2pZ3yRbR4t29nV+3nV8H+pXTcbOffud/dRi0RPS9gW8xRrQzruyiHoLw1rVknDgxCG3wCiQ+FYuUMEBpmyTiqHyOPl2Bqo9VRlHjh4PswkoLF8ZSKlWy2yNxgafUVrpQ2hQVA87Ou2yazfZ3ghbkjyB+KA2khaOXuZE61gs42ag7p0NsHveDjcOPA2lpn1bGqDIMXLgj8UuSQKd59s74eH5SXj3Oicfcv3P1xowpgQYCmPl5dn3COqQKcakJ+k3v+dspLdhwt/Lfsl/EbtY9kQbQaWmjzDgSiyz54teQHqogmU6Zli1EoCI0cckIASXyG6rP2AkKk12oCavEdHnLX9cDZheAxN7HUDxzGfsWuO7p5m9YT9KntEfX469B5+NHOaHaguw43UIxAXDkHlvtgWZlawvQTgCkAS7eN6UW7Ps2gx1Vlmkk8gCKeRYzD1+FnBIsDEYFk5gTAxAXZ/353PQd/peIcYsu8KA+R3BQIJxTP7CsHK2GYE6tiXvp3Bp/o6AoBiQKifrx1eQpfnRsFq47/PDVucgG1Tl5/liiLb4cw9QeThW1V+OApzzQ5d53x9wu7XHvjuW4o7vLxj7kJqdAiJ5bfYthcTz2am92OY70BCtsNoyRPN+Xx0aimFJQd2MHwAAIABJREFUn1loPAFuAYx8N03PZ6qb/Azna2MnlyljNm9f2kHExsXb/MvjIk/k5OQiMuQ2u2i/yFo0MC4yZMwURgZw/BQWcOPQLbrY9+nP0I+RDrx8F45lziU8zvOcbFOhzSVMXEnNadpeloP34bkcI/yf86UDNJx8ED+zrGXKlDZ/gxqwuq4283gd63MxMXY/AZryiXgtrrGKTEc5nPTQ1h8eCYC/l78lwNSASE+ixflxud5mYzHyCwsNLMyh7EneWeSdzcfxk6eQTw2yUMiYiwXUeY0ogYzTmVj8w/cOAAkCPWY8KIO32fr/YSJrQYAgH4hLykVeenw49DjINAyyl3RtAT+al5SgQWCYwp1ptgnMKBs05wMy78k81LkCDvluD9ezswpTZhgyE3MoOzSHEH+vJC7OEISvF2Qx6h4CRRWOSd+eYIgYbjyuJCvPe/fjfTh3BdmWSkinJDAxQKfSPUzzk8s+MhTLJJTDjDJfoO3ma5BYNg5zy81xZfV0/G6odDMWVJobBhR5fWkT7gcuv3A9Vhb8EgZAhfMJeGVdxKoX+0vtxnM2kLIWE+4H/I7XFxtU4A+BxMpAar3O1ie3rF9CRCqAzMrkFwF3J1wMJqq9L2GoVpmYbCHP89t/jJIv1sWelN2W+K3plIbIy2NOhxB21DmA5jPXY8PbLaweqWvrY3OznWi2yYUab+q8zW1W8h7UVVQdvc1BlqrO2N3Y81Fd14/ZHklAq+GrsWZs6/Bmt/yLY0D9n1JsDcFQZ9ssF0ZQ0umd0wbRT97wzSbHDuW9pV9In4CM1QSgzRctDFQydNLjERkRwNus5zH2gZhSjrG86ZuN4cQlZJDyORwDLrujpU92WjNtdThcmvcUu1RjTMC7lxzUQrSHNcPapRstmzPtcdahhLDsUALQoXN77Fg82yVvYaJuFKE4P2R1uuauq83+Xr3oJryCMWjVsaXVhXZ59XiPIakxr4APlovPOihJENTwDIbBa8PBAxSbra+PjUk77R4tDjdEapOmaNe2Lfbt3Y+rrrzKyElkJJK0xM1S+tVsz9VfPopaPUfbJhTBwc6dO/tsQIKECneuVauW2XCChqczMrFv9z5cc/XV9jwpIUZsgP9z/UlAUUQX2nzKo61du9bsLaN7Kb/UvMVlxm5kTgSurdgnlVzMWKc7dmDlypW+3CDXliw3CQL0f6tVrYoqVaoa7sZ7ct7gnMFykKxnkUilShmhj/OCrZe5ee6tdW2Ntm71ygtkHDIRBdNT/7JgAWb99JNlmi1XoYJlfTxy7Ahi42NNY+nmm2/Gt+PHY/36dcYaKl+uHDq0b+/TOBkKygmQ6CgFhmNLxeGzTz+1BWp0lNOgqp1S28ANNhorxQWcTWqlSlkoKxfQWmgaA9Fj4xCc8YE+AoaXMBCV2tqQXI+Wr8ndFtyeBp8dC2TLFGtPAKRAAoGTAh95Tb4uTbbiA3RBjcR/CH8W0KewY8WgC1AMhgyzM5DVZnovFHb3QE5N7P/E4KOTZCpKgZBkZaW1ewfKF2RaBZmVMsX/9P6PQOk/AIpBUDHIptRupkADfua52qUV0BisK8utBYfbTXNgZBBY5PMmiJiRnm4MRb4LAOGg50DioKeTRrbcyEcfxS39+uGtt9820VFSgtn2TMhCds6vv/yCCRMnWtluGzQId909GM2bN8XEyZMwb84vmDV/Lq5o0x5LVq4CCoFrOrVBRMUWznDFAWNG3o+XRg/Dkr9WISqi0Lib995zj5WJbKCvv/4GgwffafUaPHiIAXw1k2uhfMXyuOKGq7D01z9Qtn5bLPn+U5QuUxrtOlyOHj27Yd2adVj462948IEH0KLFZRg85E6sXLEKH370ISZMnICr+3TGhKrfOyCQZeEkkAn0zuqBRg0aYelfS1G/Xn0bc8zcWr58BbRo2dIc2Q2bN+Ls+QILW13Te7lPy8/pFY/Sf+Wi1dMtsWbjWjxw130YeEt/UC8wLyfPdryYYIA2ZP2GjT6YRSM6bdo0S8ZCxiN3TAhUsU15f/4vxhsNFce8nhkdZG0a8HyF7KpP6rPYh9IFIpiokF+GT/Ma/vgPJPWgUZSUgm0kWMp7L9TUkz4Q6zk4RhkCRbbbOW+jIzhuLFN9hAP9qQPL39HB5xim/ZKAOkNGTeOvmJpDmeYUsF8zLPrgoTTbOOG44KTDyUFMNL6rPuzv7Du8F20tF+qsO9kTyhzLa7CNg5pJQXA1yICWfaGeKBmKxsRjJnJP703jVQCszwj0HBIDBs5zEZGPuPh4X/idkxWfH8cggStOfDzGcrH8nMQEJvMeDPkPOjiy0wJp9fyl2RoEFfnduXwX4j7+6m/Qc3YfzGozPRzOQGdUAvDcLeYrF7ix1I0Gxv5c5MDGnhcGGqN4YvtvzBEd+tv9yM7MtgXXd298jSfeHWPlv+XJp2x9UeK9dxwbrKRjhZ0bHgYMI9592+aK4lGP/qNZFZjILy8CFN9724kgPz4aZ199yfrA6/Ofx9M3vejbSoE1HV7cYUAG3bOZY6jpUowPnn4XXW67wfrc8WPH3NwaE2PMS+6Isr/wORzYtx8pKSk2vi5v3QZ79+yxEGY+Z/a1Jn8OxapWHyC+dLwxFKmZ+Odffxogd/jwIQMaGzZqaH11ynNTHSuaCxA6lnRuuZDiAi0ZqHmsZljvj2OD/oAXGshy0mFJKF8OW+/YbBqK1Q+7MOGjO/ejWoMUX5dMgDh/u7H1Ordg40KKNu/bQ6hetxUO794DPOyFSB0DUo7WwL7eB1FnVi0bbyw/+6MYc+uOe9n8aDMVRiNGhFgmYjiIEUMnWw48f3fcJVvZt/GgM75xMUCe0h3mA03cYrhW+SQcOHIozEo4rht4FEUmViLDsmYt7PvjABIvK2/tdBhHXQj0dqBRJZepb0fCLrtO410NnfboeWBL563u2mTMaIGqEC+PDVOhSzpObU908wMXzDyuXXkuHtkGXkbVy25sY/16z+JfrJ8RuCPgROYXASmCPGSPCZwi8EPgiuyyel2Z7jK8QUpbxfbnM5ycNhEvLwD+vrW7LXQ4bmmrrpju5D4I4BEw46JDCVF4nGAYQTQy2hgWSxCJ5Xqvv0tIx7Lu+887PhhVt/e9/tj7a8ZPFkK7HO3sN+d7vu4WabNfRJkBr6Pz5IZ2nKCZQDWFOCuEV+xFhujyO7ImBSgSAFVCma0DnZbpvyY5Og3biAxKXldZnhmKy7oJ/FNCGukzBsOFlfFYgKJCi8VYJDAYzESta/LebCuxLJVARkxDtjHvI7aikrLwsxLN8BpBRmN8UR7633+r1evVcSvt2RtDsagA+SG3VNSL7ZWGxqiM/jiIX1CEDDtXAK0PCv/LCb/T9nQen2jPieAnAWS1OQFjAcdsOwKPYqqyXkzKw2fBuvEz+4bYlWwbAat8ZgQWyVwM/VaMt5e/bDYxx8LFSttijH2R5AdqFDs/IxKHDh62MlaqVNnGm4nZ16mNiomJtrA/mHbApBfk0woQpL2xKARjIMbanE17rE1Unh8VFY1cC4uOMX1anqMQZY5/AY9iCAY1FHkdajtXqVwZ2dkuBJov+UcsJ1+8jvwI+dJacNInKmDG0JLhpHDBjX8bJ16SGW3qCFBUhAMjL7j5Rz1KaiMWFJ4z0DAjMxs5Z84aWzE7L88StbCtCSYy6QtDnxdO/BzFRV5ChoDtrRPvWNJrlGVd5jI4o+qYmH387lJGW5D5xu8FtgnYCYZJ87sfPG08Z4zCAB3nMwGE3KSh3dR9lcBFNpWMfPocAiX5zhd/J/CC16atFZBKDWFPjs4HT/kd51WFUiuMOzhH8ZFTZnS8V3dllVbZBXKqrULAFZHdDQin3EWJUEnElS6LqQmf48qt16F65QqYuG1SOPzYA4lubN0XuWcpnVXCNJP/bOL5WPnAdYf7mt9LtuNvNWaEw2lVTtad9eZcLUaYgF5pEvMcses43+lZBtmm/E3WfjS78m7rk1uXLfIQI52sG8UDD3q2SFmn9RXfFRUQA9SdkYo7B92Kf1d4Bkmv10C16lVMF/XEiWPYu+ggkjtXNVuwovl61yZKnMO6jAaS70jC/jqHXGQG+xT9EiVqkTlUEhV+z+fDZyN9aZ0jgIvv0m9OAlrMSkXuGUNNXRRBVBS2PL7NJbJ+oaWtwda+ut78rQaPbceO8Q3DwGwykPpUQx8E4iaIyBO8niKCOBa5obL+s3Wumw5tanP12g/WON8jHWg8qIn5k5v+3GhjLDrkmMMTYwbi1txJGBc/1GRFso4lXJTJvNmdTbDx6y3herN+nh4q26tkUhE6Xn81tvwyE6fyE1EypsjmfjIXOaNwDuD/Ldo1N1sofXjaSNZl1/e7w75MsM8o7Fn9R2HvYgtrPIglzOPpQPM1jPSIwPqo7aiTXh1NU5uhffv2WLF8Be64/U6L6CGb/Pbbb8e2rdswc+ZMnDlz1qJ4qJFIHd6vvvoKAwYMsLmEPjYjIRWSzPmGx2mTKf3HzM1JVZncK2TRiyKSMdSZ60gj45BskudY8VxTEejTptChw0dQKznFtBYnTpxo63HiHfwdAUslSiXZR0lYqNXIexMTsc3r4mLUqlHTnr2ihInJMU+Drf0IOHsJ+3xA0ZPmENEvovNVV1z4/vvvDeDbtcPRMzkhHTl+zBbGzIAbFeMYCo8+9qiFjZJ59PeypVix/G/k3H3WDOSDq++xB81GJ4BDQPCxxx7Hgf1pFuu9aNEijHiIi60IAyF27dxljj0biAtZNjA19vgQ2WBchLOQfBAZp09bqKtYM6ZjRrFjLnoFKnpsJQMcA6GShsKL1eadq+zAGlQ+y8hjNAogNEBR1/IypWlAC5wLzmv6///FUOQ5wQzMYtopy7MW8SwbBy7rqjBf7eDzGv8EKBJ8JKhhO4geGzFYfy7aggllgqCi1et/MBSlGakyq75WHy+pjIyTQEUBBHxn57TMzd7zEAPTklcUFNjgUr3EWuTnYOiH9Ft4jNfhNSyUxAMayUwsXbYsTh4/bgOHA4qoPEND6WC9/MorWLNunYmnsv99+MEHaN2mjYU/E1y0AXrhAiZM+NFCw+688w7ce8/dqNegLj746EOsXrkOc+bMtXJ+PGEscg7l4/EnX8DiP9bi5Tc+tclmzMP346Wnh+Ga2+9H6MRu1KiRhGVLl9m1KYw6YcJEY/ckVU+yZAltLm9j7NyUxrURWSoKezfvQmqjppg3Zy6SaiahR6/uSEgojdkz5+LkyXQDEb8Z/42FLg+9+27LwNazV09USq6MHd22uYmSk5VnPF9r9TKW/rnUMuiWLVMW/fv3xxfjvkC16km2O8ydlXnN5+LyvzvgTP4ZbL5rvZvovMxig68ej1Vt3kB0KAoPDx+BGklkI5VAXEwsigqLzF5wjGXn5pmR40KduzPMBEtKOA0XnWTaFumzCbTSLop28wUyOyfbgQ7sbwqV5f98rgoH5nm8FsE3bkyYHqEHvgmAs3HuAfI+w1kbDh6gKLBNbCljLXL3hRsD3k49sxcyaYOFDl2amMkN7DCg6DGCDWQiYFlUZEkuCEgSUGRfYN3FEiSLsaAw/6KwXtpQsvvY1wUMytgLaOdxm2xMziAC0R7zkO3E4/qdFjcC6zUhcEyo7tywYRgYf6eQr+AuphjSGtMaq8aYu0A9QZfNXKGqwVBrHqeN14JIz1nAIvVCyPJlmysUUewIHZONkQ3V/ckUJHfR9D8KC5F79gy+T/027KTnAjes7YYF9ef4IbE+cy4E3Jx9E+aWn+eDSQNODcbkOt9icNq9pqf4+X0f+t+NfPcJVHgtzHpiWZhIhQxzS6zDDZDhD6PE2HeMoah+UjiC+gPhV5nPPvXtrdUDQPZ99yPyo/f9sOZrHnsSC159yT6/8eMLePK25/DGKy/gkSeeRssXD/iZZqW5xsX5/NH1rI2pich2PJ2RYYANn2lOVrY91/VL1qDZVZeZlpjYqPXr1rPFxfbt220M8/koIRD7LJnSNWvVxKHDh2xuX1m0Ek0KG1umZ0Yj0MHZeuU2Z3e4QOLCiE5aJyDlzxQrw4mGJxxzkQuqQ0DqF6nWt3fcvQNVx1bD0R+OoP7wRnZfltd8/txcW1grjF/2XuF6m2iruNBqDbT4rBkK8/OxFTtdGVw0jQPoltQwu6S+rqzx/Lzl9I6wJqIcS9pOb2e9Ydna2F51r1sIidnK624I0kh4gACiVkG5SGl+uT27g4eOoEZSNQcSez5OWp3DzgE+UESvPJxtkeFbFdyOfPWGVe0ZHjt7wi2Q2W4CAfl/FaDevDreNUvYomLbmB1hhoJCw1QXCZjLiebiRzv6Ck/T4pjVqAu0urYt9i+aa30tGCLLzwRkBMARQMxCAppbpfhIUtHu5mvdLvm8d+330f3ftL6psCmeF2Q7a3QEfZuek1xsIwEiMRE/7e9kUi59sf58NZp6g5/MhSATgSiVnWNE4bmua7gVBwEmAYI6pncCkALuuLAJgnMEp1h3sSmVlEXAHd+V6frb2y5gdunpmPPZzX5ClyDjUNqHLCOvpwQnCrWWnqLqINBQyV74e4KHAv94no4pXFm/IeOQ7ErqXKo9eL5Ylry3kr20yN/gM43z46Mx+N5++PGLSbh1aH97Do+M22MgIkE+3p/XCAKdJ9AU1SxV63wfrJU+pELSCdAaYF30FcaHBlu5eYzgNPuSnh/bns+Uz4SAotpEoc9KFkRgkeXn+WpjvvN5KeScz51syi5Fi/DBB2+a6DznZtqbxMSK1i8yMk7bnOI0mh3ISOF8Ltzo9NJ3snDo0xmIi42xLPMNGjZ04/7gQfPdlfhJc68WZdavTdOUURWer1/kJEEEINJeaLOV91KyNYKePIdRAC6iosDWUTk5jnkt/4K2lGNMjEbeU2NQvrVt5DLEjezFUElfooC/4T3kr/NZXwomKloi78xZK/fZggKczsyyuZCZnkuEInE6Oxv5BeeQX+hCoamhmJWTY4BidKlS2PqBYxQrWziffVZRApqH1lu/2lHkgSMa8MHQVQKlyPfnQjF1dWqBwG0BeAqlVhi0My7hpBBiNPFdbC9lgeZvpKPL+YUvzhE0Udw/kC2lXdXcw2sIUBQ7TyAa60EGGZN6KKyZ9/0nwNAZVXcPApcqpzZHxagPMi49zWCblvgSaFUEdCy62XxFgolk3xGgIhCYlXUaf5Wah39VHIyvd32L4U0G2zPlM/t+4X/CobmpQOdK/bC4zFSra4+SAxFftiwmLPsc3Vvcgdn4Pgy6iamnZyDw0JGeL2Yk8rP3fFs0us76Kvvp6l0/h1lmWYfQ4aYHbV1Av2LdkumBCiom3muYZzzxZgGA6hia5wQ0xwDJTYH9JYGkp2qgZk1KphRh+TcrXTK5IUkXjQuWaf3lW90ai89XIGM80OD3ZOwYt9+xFCnZ+1Fgo9LbFPTrrZB3heCyuEw+N3o9NgxvEWaf8ryGQOrzTbD5+S3o2O0vLP2yk/MJBEwy2drDzW28b3pkq4G3A4ZOMpZ28W8h1Hugtu/Xu4ivbJOw4Tq4TNkEk3AgoMj5ecXjy83nbfqQCy3ma9OqjaZxWKtlW2xdtsXqzLFXUBSDT0P34X58BiZhqX3F9Vg1Za3TrxaQK51MaYZ644aApDaM8o7Fo8Og9tizeIanBOyY+ZwXuHHE8xq3b4d1M9a7jNCZITS5trFbH8VEYf/Kpcia4y16lX09HYgbnou80fGuLTWuWSElZMwFmkyugy1N9ri+6GVD71TYxiLvGI7MnAOrVq5Cxw4dsXXLVlSvnmTRtXXr1MVLL76IEgufRvV//QhGIPI4gTvOGZwDmPiEmBijfbieI8DnZCpKm0/K4xyLqY1TcfjQIcMIuLnEeYLXotwfP5usV36+nzeEWArHAIkp+5lUuXqSnzyH2ICkMShBxjmNZCnem2UiiMjINsrC8X9em5tKoZIukk/3Erud5D+uUe3lRfO6ZLMlDKMSaz1i0S/zL5DyyFC3mkmOFUANsBUrV2LhksXGGiCrpkbNJKTUTkGdunXwy4Jf8Nprr2LInXdg8sRJxnLo1bOnhYly8nn11Vfx0EMPoU6duqhVM9lCmhn2uPDXRWjevAWu63KdhV5ScNIyr3paeWQNcULnJEzwyrKjFRTYOVrYKmMrwalg9mcDETzGg19pL5RK1ExRNf2dNw/YMqAskOlY7A8BCRpQ/wQUBkG4IDDpn6tMyv8LrCsR4TMxeT+2Ix+UsTgCbEo50hb+57WbFvi8p4T/BRaq3XgNC7sMACGXll2JJ3wL8g//+GBiIHv1pYCi2pc/DwISnBwIGgtU5Pf8TFYVjYLACC36BLbw+fF725nxgCAes997wCk/K9ST7FgOVnbyw4cP+4wp9tOOV1xh96RYKlmLxgSNiECHDh3w1OjR+M+UKVZmovx8HzToVlSpUtnADjJxjkZXweJJ4xAqzEe37jcbAPLIs+9i6ICbkdyqGyhEM+aZ+/HSiGGoULGClSG2VKw5ffz91Vdfhblz5iGpRhIyszKRm52LB4c/iB8nTkCX7tejRKgE9m/dg2pVqmHm9JmoVr0qmrdshkSGXM9biD69++Czzz43plCJCAe0Mf1749TG2HY0CrhlfVhnhpm9djXGfffeh+lTp1sSFYYocxeZ2aQ5ecydO8/AoJJRISy5dmFYM4IOkZdQYfaQbug+Zg4GHrwFt/S9BYnlypsDyjBQZr/l/znZ2cjOcyKwtCd8sb7aLef/1JqQKLlYiAILxZLjs9D4E5OR2av4ys7M9B1jhc1q158ajpRWMGDNc3zFOBbLkNew/usBhPZ9QPLAfBsxFSVLEEiqQftizABPi8gAfo5r7xqWOVK6f17oLutlIrfe82fIKMEz1pFtw/JwXBp4WTLCvmM/5rX5W7H4BNQHmYrSVzKm57lziIuNt0mBY4TX59jgmNLiRNpKWhSwTNLTMwCJCVsiowzQoW3V2NIYFogfXGDIRBASI2PtdJZjXbJuBHkJNLEMXPhoQ0SbBSonxysnRWaDFmuD9yTrT7bQNCYtE3ZAVzUg90D0jnMFNawKis7hbEE+fmz3fdgBFmvXC324ObKbsTFmxf/kxks80DWnB+an/GSYUN/lg4yp+P19X4VZa0nA8NGPoPIb7+EGAAv+D0MZ+nAsih5yAGLk++/5YWP5wy/WTizz6SeuXwcyPUd9/IEPsrCdX/zpaTx5w3PWF1574WU8+ezT1sdueGmt/VaLYzll3z3R1mzfqpUrbayxP1CChK+Vs5fhtpF3WkjdqUXjUP3G4WYf2af79uqD/fv3Yd/+fRg0aJDN4Vw021iOgGXwpvPJRCzLWixz7UonkYyNeKDiikTEx5a2/nS0xtEwA4ORKG2BKieqmDOzdchWtJnSBquarkKTFU3s/D2D97jzWwMN/93EnCKFx7Jv0AkTKGpsueidTivKuzfL0fbLduZUkmVDEHLTLdscvpcJ1F2b7CcFYZ/ntTjuWO8DcZ7GooS+pZkYDzSsVduPDGDf25yy0znJWoDyvZidJx21m16DvZv+Dqjn03vNNzH5pAoOGOQ9eZ20nMPOtnIhYgxFrwMG4/3KetpBXGgQ7OOCIrC73uBYPQM69vU54L5j/3aJcJ3QONkxChET7sn2CNaTzr0XzuYviHg/6V/+BrR5o72/aVdt9jDrb2SXHU+vgivuusbmzj++XmxOeMfUv7B0cydc+bQLRTM7PvcVA+34uyoDnvEZitpQYHFl2yaGfgwv4tOB3gl9fcYyr8e+Itsh/6fr5Hq22CDgRMBIjEICclyIKDmMQHeewxfPI+gl0JALFwJ/BKH4x+/J3hO7T2w91l0sRIXdZvb/0crVcXIzH5xTchpejdcR61D3DSZgEUipY5dmbR6a/xXejnnUysuX9BGVkEQJapTQRm3Be7K8rJtClaVzyLYh0EotQtZHizYBeAI0xZrk9wn5WciPibZrPXBvV3vGw8YdR5fMRfgt4Spcnfk7bn3yTusvP7z5jfXJYeMfNPaxXp9/+L0xGY+FKtszY9nb7V+Bqcl97XMQNCVoSHBpbP4ojIl5yeohRiWvJ31G/kblZv0E8vIcJaphWDQ1uthmLYd/g70f9fZS7ORaePXyJ2qjRo2aNvexXkZwIHi4nZmuXTItboyeOHESMTGlcPp0pvXHhIRynu8aibJlKYqfZ9eoUbOmMfLZLziHU0ee8582Q20BRxF7LwKDrKFSsbFITz9l9o/zJu9JG04bKGBQm6y06bQp3Ch3UQxOxokMRQGKrL9kZnhvsRE578rP0qYmN1opqWOZm6OibJxqjGos65iOG2vl/HknR5Obh6zsXAt1Ppl+CtQ7JxBFzeH0UxnILzxnCXlzz+Sb7vBp6nsVFSMyOhqnPr7W+h/7It/Zv8sNGIcLk2/BAnT1QQufdRhg2bGOYjBx/BAorzngdWydzJS7bpwLtCbDyUIog0xIc/ouCQ8WW5H2UiAYz+P/nPPIUORvpP3HOYE2Uxq4/D0Zjtw8I1hI5r42b3SvYGi22FO8B8GhS8+lPec93eB3wKKXEMVP/KINJ4ZZkxmnzSRmYc65ydjb7EOLS0+zy1yT1dML63dh7fQ9mSzw9+ZzcM3aLqidXB1frXSJse5s3genc/Iwe+0CN18kALc2eBAZJ09iQbX/4IYDPVCpQgV8v/ob/OvKh5Gdm4OpZ1wyFwNxgqHOCj1lPZWoTe3ImylUe00RY93RrkZ3G4/s46s3/ezYm18dQ4ebhln/5Fy+dvEsr/E5oeqiXnu95H0OMlv5HMVcC2orsm6Mpnislo11yhfs3rMLGd+fRsNH65mcAMdA2qNHUOeDWk6nf+AuNJ3ayObiHR32uLla11YSneA+o/qRmIgxQNkxmcgam4Cm3zXEpv5OF/Ha4QuxaE6XcOSAgE9JWckf0HMOhEkPuH0SJi8ciAFdJmHy+IFhvyEGaPhkfbNH1M2knaE2JH2i9a9sRuqTTbD5BU8s2+UiAAAgAElEQVRH2gNIn6n7Ml7JHGP9qVb8frOnzMo8LPSZadqKRfgMXsYrRWNweedWWPnmGrQY2RTrX94UZiHWBdre0Nqe5crpa9CuXxuU/e0lLCjqigqhdBuntPVkoFPPmP/TZvNVHYdsVi7OdZUtGV+ElldwkACrxnlh1x7Y3/zj+tjw2k4H8HPMKBu3dDtZL/p46g8as3pm+cDlx5pj5dUbbCzeGTvA7G/3bt1RskRJS1ySnZ2DzIxMY5UTEJwxYwZaf1cBv3bfjdTUpmb36YMzKo+SX5J94iYQyS/0T7lm58Y9w56pVc71VpVKVeydcmEKOWaSYuJnXB8xiSzttJKmGNmsqMhykXBDh/kQiGtwnGsjiARARgjynrz/tdde60gPXoSYQq4teSb1ds/m+xF7nDNsDR8XZ/MM+7vWx2z7i4hlnr8XkZt1+oJlfqxWHQVnXYbHI8eOmkDniJEP48abb8IPP/6Ay9tdjl17HKuQN/lt8WIMGXwn7hk6FC+98KI93E0rV6Brr96WUYaMxOTkFOzfdwDdbr7ZKJjvvvMeunXrjr59+mLfnr32MHhvFtgAhuhoX3ielRY7z6j7kZF2X1aaja4szryvhRkyrTXFiC8BuggwSEPRrildQv7QC9dVw/A7H4ALJF8J6i0KeLyoMQUWBrQU/SQugfIEQ47lYCn8mSAuy6mdRTEUFe4QBBLkgPMaQbYQGYpGdQlkcbb6BLIxXwp0Bs8NMiBVvv96/wdA8p8ARTn8ak+V00BggohiKQqU8W7E41p88Tx7TIGsv0EnR0k7qP0iKjF/w9Tm2l0lGs+dXQ7e1WvWYNqMGbhv2DBLxkJknm3GQf7xJ59Y3x44cKD9lqxdvsaN+8IGGMGR5SuW2yCaNnWa9bNnx/2I5MRE3NmnB3KzctHjjlFmeBXyfE2P+xFTtN+MaNrBNGzLi0LvVrUN3IsrHYczpeu5c58YhlLxji3Uf0h//DZ/CRrWbYBpU6ejYuWKuP2OQcjLzcWihUvwycefWnjLHYPvNPCMobLbtu3ElxPm4uU3PwXafAbktnPzagLw4RVjDZikAaxTu47tQJSKi0Xr1q0x7+f5FpLyy/3z0fr1tljdZYWbfLj7yuQFtOf8zPwW84Hhj96PRvUbomP7DpakhVmpyDbOysw0Zltmbq49Oz5j7sjUrl3b/qfRooFlH+A4Z3vz+KVOK41c0NFlfwwy5cRIpSPP7/hMxLzjTkvNGjV8EE1jmWOKhpDAihi6vo24BORXuPRFWqaBLFYULCYgeCmgaH2cyYG4I0/nLFTShiGPESTjfVU3bs7s3LXL7B4BFvY100QyVnGEsU35ovFn/WwC9eySGAUC+qSrxHakrmPlSlXMlvJ7Ayk9lrPYnVrgsE2D4eZqV5Y3kolIPEDRmL8eaGcAn5fARcAiPxvLmDpLtiHiAEE+W5ZVGap5jtgVyjIt+8DrG8OCIKCnNcmdMGNDMiGLx1DmORzvjs3njlvZPLtBhiLZIdZ/Ii6g4Fwhvk0a70AV7UoGgRUvy1uPo92M2TW77jznhNPBTAR6Lx5gbRQdGQ1qaLH//PDJ17j/iZH4JOp9fPGKu/GJfzCUZBlyk4QCx5oHbOH4D4CivynEjY1QSZeZ2gOgLZTcY7cKcOf57730Gj7DMFsQEzRY9CwTbvD5XEBeXq71K2aq5/Om3iqZsXwW1Axjn+L3xj7ML7Dr85r33TMMixYvtHANbgwOGTIE48ePt7CJ8hXKI7FSIubMnWMZBvdRjJyLpDFA0w2pZlvZVlEhlzyAL81jh88dNi2imstruqgCL8s468jFgBa5aVen+Y5v49+a+ott6YnyPEUo7C/hOe50GD1gs9mvzVG5UqLJsBiDsspaXzupyZoGZlt5nPVlW0hHke2wp8IBtCxqhrUJGx3IlwvUrVXT+tKuDQecXlOt+n5b7UjbF06GUuzFyEgcsWQCbOXsv3JRM7WBCz/fxVUU44SIVnqLx7xLxJzEVpQuI+2vWChcrPDPY7qkLKtl42/3DXvdOWK2iO0iNovCqsTKYD/XQlkAI+/jJaqxRTMT1oR2Yw/qojKOmVB6kwRPy6woCW1Dy41FN3nzQFcXwBhFG4paIC6Ui+Y33YQD8yagdvc7/Gde98drcPKBtb4GE8e4bEmb72dg7ZB+voaqQAz5DVsmfGCgERcauX0/NZvTY0odP8MwFxwcC8oWTGCB/weZeQTXXA7kIl8PsX7f++yeFabfZYsjgooC5JQUhYCEdPgIgAmEJJApnT8CVUqGokfP874b6EBQ/t03odAHN3iOysz/xcCT5qCNIT8ukyYswc+izeP37f4c4+sOxpCp32JSvwGWnITMPX6npC4C6JTEhu3H8jOcmOxSMld4Do8Pv7MDZtacgkkvD8DAoskWusx78lrKkO2YkXnWd/o/fDtGfL7P6s+6c3HJsjPcLRkHHNhStStQkAiU+MH12WCSphggvUoFayreh4tIgYV8bn8MzTR/YeTXaWDWeswB9o+uZWVWm5MRybB3vlg23p/lpcYi2YsEZgk6crHK0Hy2A+vK/3sPewJ/fv6E/Y5MzePPVTBAsXKlyubD0FbQT2FECEMd8/MLTC6CPg3nA+6y8Lv8s/lewpYMxMUREDxpv1cEBkPWyAThOD129KjZSYHiPI/9n7aSICUBnT179tr9uBDUOkc2m9fhuVw30ebSptCO0Zeg1EW5hAQDPSQtI19M83uQHewTNAJa8ZEWkeWiJ8QADwL/8kWCpAbaU2OR5+Qh/VQmzp0/b+VhggBKmERFx+DwkaPI5bxQIoQCY2lHGosxLz/f/J6cL29CzODZOHsmD5ElQ4iZ1NV/nv8fZ28CVmXVvY3fCDIroCggoCioKDij4pRD5jyXmWZmpWVlZWWvlVZa1q/Bhrc0zbTUzDkz5ylHzFlxHkAFAQUFRJmR4bvutZ91ePR739//+v7nurjO4Zxn2M8e1t7r3ve6lyYVUrCdZZCMsP9L6PNjI8aasMxlMxzaoAoqZtDI2e2gAjI6aBVssvZ5un34tGONs+PTRQbw4jHczCIYwc8a0qsMQP2d62j+EXC0g4aqA6nPoOsS+/mWfrkw0PSlzEwts54niyhTFudJpSgbx0wa1jyRBAyoPRobly8Fd0EfdR+GkuIimf/NWtGQEqg5TX3v/c23oue5XthZsV2u92rUM8i+cxfpmVmoU7cBiu5XoAzOWJe1GP29nkIJAXRXF/gxrN+jOhbu+gHDYp7FWpfFlaCmhnrrxpjKovAZVdPxYc1Ha9OuQ9QgeXqW8cjFTQ7twagO3aRdTsf9bc23XAjYaaGlwA8hlaxRnUOV2alzoNV2IWsaotv8BCwtAOq+GSbkKa6lGLHh41Mdfn6+wuaMn3TarFMIWCmomwo0+Ksurra5XqmF3M1iJ3KNohqXav9sYK8AdZOTkLwgzADB82ybfNpntOwW+Dl49Dr8tcjIibD+Wk2PkTF7dPohtP2gHY7+z5HKdYL2qTyg6xN7sHdRNzT5d6TYC66eLy1MRHBMKtIuhshaqnHni7iUGCl9e2rITAHon8MiAe1pd2lT0zJDpKpjRrdFQtwONOjQQwDK44uPV+pms/14b2vN4uWdJ2O6ZScDKrLtWObLuzfLnJWRHgifwBzRVNwS0kc2eYRdrONR2YUuwEfe07GixTKxoyQqHFj8D9o+1QpHJ56s3OwNAeoNSELyZI0YAYJnpSJtWojRgjwTiZNdLprj2ScIkt8ZJhvstF+MnE18IRUfFb6LlOspaN+uPQJq18b69RtEGrB//wECNG7YsFHmBJKTCNxRvozry3//+98YM2aMlFETwtInk82m0FA5l2trnsc1N5ND1g2tKzY88coV8R1ZjtoBAXI+cS8CwVy70z/l2kkAPstXIMOULEWeQ31FTehCEk98fLzcl+vtNm3aSFQk54iMjAyZp/i9+shKSOOGFucu2neV7BDJQIsVqSx7+mF8LiZsoVyX053MWxUsQMsWLVHFydmAc/dLsGvPHnz97TeYM/dHjBj1FK4OSUT0zmaCrG7ZsgXXvroKDMxD/0GPC4Wya5dH8PiwYTIRzZkzRybO4cOflDA8FoIhj+v+/EtQ3YmvTkRRQSFq1KwpgvcEJAg41PT3l8mSi0XVOyQaq1ogkryA9GtOwpYuFDulHGNNrgQLOFmyokUskjpqln6iMN80aYsVyqxggLLi7GG9HK92ME5ACsuRdYQ8KtvJyuLrMP42sMKutfafmIsKyEnuxYdADjI2CRbwpWwjZdUp40HvSQ3F8jKjdaJh3vbyaOgE68weyq2go2hQWvRVe71oPTzMYFRQVQAF5yri3NvZS8pUlAnLAna0zJrp2R4CbQcw9BnlOKtOCi1mCcMk9MUQNx7LHdHM27cNI9AKl+MOAe/HAc4dXYIa706dildfNXT5b7/5Bt26dsX+uDh07tIFkyZNwthnn5VFHhm27dq3d+jh8H5Tp76PhMQEvPba6yJ8yvuWVnHHrr0nMOuzN1Hk0UgQjrHDB2LMyEEG7SDJygnY9c8J/PDZv1C/QQN88/189Bg43vF73IY5WLFiBX5f/jui20XjwonzaBjeCF998RXGjB2DR7p1FmNy5OBRrFq5GsuW/46lS5eiXsMwJJxPwJQpU9CqTRcMGvEmUH0cEENlYOMU9rreA40bNUab1jG4eeOmAEZHjh3Foz17wt3TE882GmOMNidI3T3khPmUFbZo0155sfgFtGvTFo0bNhL2lqebh1xPsnUXl6C8ShVZXJLVRMNMo8Vxzf7Ivsv/VUOL/VzBDM08zAWy7kbaQSueq+xV2gJeg23JF48neMn+xQUSNV0VlOPvCpLTPvDl0EXVpELmIvKb7vjwWAH3LckBBSe9qlVHcbGhnHMcK0NRjbomZSEoxH7LYzTLswq9c+F2LSlJ7KGEClvJRvwI8ni6CwCpC39d9NPg83nZj/n8rDtNbqJAJeUfqFfLiYfAnGaFZL3pBK6TuAK1KjzPeuc9yDKlBivPUX0PnqOgoZZHx6b+JjbLCbiXe8/BrFRwkPWqIDHbWe0AwS72B15LNDSLi6RtuJvHyZA2XYHUIivMXJ7Dcnb4He2ZAs4M3yCoxvCdKlVdJPyaLEUC7n+2+MPs/Ct4Ykhl6BXwGLY33IFByf1Rxbkq1rkzjaNhFjyz7wX5+Nu9hRjhPsb0y/tlopflX7MWBr374X9lKJJlSECRdelI6iWZykv/Y4Znr9k/IH/ia3I/tx9/kH7Bdn327X/hp08/xmfnP8TM34Fp903x6OyTvbPho85oNoMuVyrWv98abm7M6GmS8vTt0wfvvPOOiDyzvTnHB9YOEKeYiw72nxMrj6LpwGhxTHv1fEx2Os9fOI+T609izNQxYnOYgI36rNTHvHX7FuoE15Hz27aNwb79+wTcZX/ld9kN7iD0ZqiUny/ZzQ+5joa3GzrmL+3vwvhrcBbBx4OR9lEaAj8KQnqHm6h/xmShpX2ecHIQFrTd7GB4ns87UwkO02Ei+4MhY1wz8vNk67MVHkSGVPCmAHlWriu4gErulOYAjRuuro+E0GsOsCMsNxhJTdJMuDaAhhH15D0hKRlNIsLleVj+c7UTzH2FoUgvzt28K0rn7A+U0XCacN36LZo6mNvnDsYBPv6V2aR5DZomYiu28Cs5kVXBhTSP0cyZPIaOhQKN7NPqJGk4kWa11KzU6jypA2wP59OFOu/B8zKBqP0tpL9f+eeIA+Q5lxiNHyIm4rXS2Q6nqauVhfn4ohjJvt1hZBdc3bJait5kyGgZvwpI0AZwLlBmKG0Z7/HTnzvw7vNPOoDehWsv48XhJsv3veVTBLRUfUaGs87ENAHE7KCeMuwITJHlpAAgxwUTfmjCEc2UrKHE+r/+zuMJOO0feRGfLk9Cy2OncCymjSOxiIYPawgtgSqCWJq4hOAVPyvLir99N+9NAR/2LOhqwFB4y+/KJmSZqa9IEI3nqv6gvmsGaD1Xxr8FcKr2oYZE83zek04fwVM7K5LHEIAj+EdALX3UZqn/TY+uQ/y4Fvj0hSjD/iYjaWEBhkT/ZdhABAa/A876RyG66JwwFAWUPVSGdbGDpX1axp9CUUs3jH/1afz29S9m8NyNBqoMAPI/N/1X2bUEEbhZOQso9XYWgPP7CZHoZ2WKHjLzLzx1/Rm5xIonf8Pknl9h1sV3sCJyhIS8K9uT5/EZeX/WjQKyBFUJJvI5Gc7N/sAX24znsv55Dq/F8+gw89zgt/9BcFAdYfdx7hP75WLWHQQTad+oCc8+bOZDZ1nY0fHi/MU1D9mJERHhhvjg6upIfqXX5HUFXHRxkfPYx7lm4ZqJLEiuYRMSEuVctg3nS44TvtMBVa1Rrm8p0p+YmCi/08kMCgrE+XPnJDkLyydrYisjK8cer8m1A3/j97IJaflWElHg5QU/sjKrOMl8QDunEkS05xp1oAC/bmpqwjjDTiyT5Cs85l5uLrLu3BFAsYpkdc6Ei6ubaJ1ToIRyQtTu5sYfwUWCpsxWWm5FTXDuPrp2jsgoyLxoARp2kJ3tJ+AiN13JPISLvHcZ9iz2rzXsOn7Hc9VeKBit12Xf5AaIjmGOEWUVZz1/EhW/PCZ9ha/iTPfKJGNWWKTYbP6RRUgQSSUxOIew33NeIqCooJoCfRYAKBdWvVt+toOTCjzZgUZltmkYtf6vYCNZkVzGuACdfx2EuFbr0efyCAEFVm392ZFdd1ToeNy8eUP6M5dvXIv93nyBMLoGZg3EhsINMhc822QoUm/ehFNVN3hU88Ode/nw8KqOGn41UJiXh7x7d1Dd0x3rXNZhlMfzcPdwR869XKz1/s3YDo1k4LOpFBNtgJU117Fnook7ALTyeuwB9pOuO0/u2iEa9Uab2NdszBXzBho3/PAEaoGKxiJVbgIqoKwJWlyARqtaYNjiU/g8C2j7cSyOVj8kZWx9oa2A93TWwsMbYP/r+2Qubj6hGU4/daZSi5NtzKKQGEv9RPWlCCgSVNNoAJVUsTNUVeOY9WKF4YZPs5K3aH/QUH0XIPzrxhINxJwUGmXEsc0xLMksrQSULDM/H3rpgHl+F2DwE+tkfvi7+Vdwd3fD2fXn5RleDZktUQR/pVpApVWmtsOpy10ZQXhs3VEHC7NV39ZiKw/v2ouyYy6ImdQGF+L2Ij/OCi+29Kjd/IskQRbtskYRRHWMxU//uKBtzjFHaPzP/uNEA5cbdY/07YndW/ZUrol0jBe5IMr9LM7lRaN1r1by/KeXnJG6D++ciCszIyoTzmkyH10Xafg1l2YuQPcLsdjd5JC0TecjMcjPyxdgj/aPgCHZftFR0agbWg9/rFmDl19+GSeOnUDHjp0k2QqJCBkZtwTwo/3q07cfNm3aJCAn8QZiBIYNWkV+5xzCuYBjUW0z20t9GCWD8DhiGZQLu56SItenL8koPAKMvB7P47W5rs3OyhKGOG0tv+N6l/4317uUI+IcwXfFZtQfVPkpDVeWxLHU17SSASoWphiYyhBq/gE7uU4xGqeC3LsVrLjq1TmZGN2k9IwMvPbG6zIp9HisJ1atWYWk60mAezmahkeL0xrf56QsxGvvr4lHe/SQ+OxvZ32NyMhImfxeeeUVickvKiyWApJCzGxoZ8+eQ0ybGOTdy5XrM9str8cGqBcWJqwKHRCiSWWxNBxagur8ExSzMjkLA9ECrCRxioWaKvDoABVKDINIK9AerijhOfZEKraMxmqPHs6ObAfUFDyzays+oEn4vyRsUUCRC42HATkFXjhwdKGjO5wC5Fmhzyw/2XZ0YqHZnMmcEn2VEgFIBFBUhqEFhMqzWXRVQ303jCO+pE5sbEdHlmirQh7QkWN2OOu+Cooq+8bOrlFA8eGyS/mVgWS1sSO8yQIVyT6RxQPvo2W0NGi0Hri4oxYOQ9/4vAzvUwFqDrKnn3nGoSlD8KlH9+5ISUvDmbNnpf5YTyw3wVkOToptKwhGQ1NYRK079iOCKE7IcgqRxCxe5VeQP3QHcHIhPK8uR4FnhEmoRSzYCfAoumyy7FWU426NMDPh+I0Dri+Ah9NlA4JWAYaMGIx9f+/D7RuZcHMjsOMJ/0A/0Vi4lnBdlvz375fCt5YPEqcnAlPGAzkmOQy4xm07D1083kZ5qdH/c6pwQjXvaggMCELtWrVlnD01ciR27d4NhhIfOXpMZA3WRa+pDA9lJXNxxIUJ11ILgEcKO6FFsxaIadUG1Fvz9vCEpzt1hdwFKGH/zMzJEUCI8gbUkKAwre5+sA5Jm9Y21f7FutYxqYCibAhYYBt/0xAcbWNO8DTKfBYaY2pkso+RoUhjzt90EaLguWZwdzCL/4MEgW5i2DcA7IAQ21vBekcYNTcwLBvF3R0Bz8kWs/qnJGPJzZV6YFk8PD1ED4OAIstPW8m2r1W7tmRy47G8h44hjnnWnYJ+GhKsukisG7FvFRWo5l1dmHR6rH0c8hqsF31+ZReyHThmWD4yvIuLDJtS1h8WeKfgooaD8TdtRweTqKJc2Jusd9YB65LlENtjAUyawZvvCprynb8rs43hMpx8VWyZTsf9UpOYi9dlmTih8TPvRyfMhL6QfUZZBMNQZBuQ9cjNMX5eG7PGAC9ctClIXgT0qtdTmHtkTZSUVWCr5yYBqEZljGV6K/ze/heM+GeMiCZzs4aZkmk3Pq83U5KBfPbaVyif9I5jitAPbnO+NwmyLHYSvy+lSP0bD2op8nvvObPFluS98irc5852AIqsl2n/eg8ffDIdn/tOxzaDOYIc1rUfTXOElT79yXYseb+HMBTJOPjmrS8RGhsmjqZkGq+okNAKV5eqwnzl3+mvT8omQtOV0aadXVwELFVNTYKSnLMZsjF9xnQULi6U3XPPY574/PPP8dVXX4oA9bleRquHi+/6v9Z3sCt5T143jVqBLkD9a0afVvsCPyc4JSCsJMxoiDFBl7UplXT6ioQ0N9ja0NFf84/tQJpLiENfKbJpFC72OlfptHDxSidFtXPoc5DdkQc0O9hEbMjxl04ZB2CjDVzmRorq++QADZxCHCy5ay5pJvNkCyvzpD/QMKeelNduxy5fSEL9hiHCLk29kAgEe5vkK2fo9fkDTM7OcKN6DeXcy8fOAcHulaHMVrZlB3CoukysVzqbqs+kYU0a9kTAUUN47ItnBSD5zjpQ5qJmq9ZQPsthbb61pdRzfI8TUoeRi6JNm3Az89A6CUNSoGx4ElMR2UKw84DfAkdj6QjDFlf7opsQOs+zvmotG4b0EasRsnIoFlwcj8zImgIQXnpqp4Op+MO6dGGs0ekh202TbBAIUqYdWWmqhcdyaRgyPxMg0oQxBN01ZFJBPgWeCDjxuyOPx+H6H9/JZ/62Yt5I9N872DGeP1husiXz/rwPQUP7yx7CrCHJLINquf0zOhEvLi0SMEuTsSiooeVWYFMBQGUG6ruGHWvosuoCKqDI6ygDi8ewHNR1tGtH8tlYHwRjCaixLJ+MDJJ+/O6yW/L8yr6cNz4Ia35YilT3YHnuyKJLAqAnDaiHGk7JqH7NMGnWfT4YQ5b+hXWjBwvjUcsbmF8BlD4P3J0N1M0zax0OBYLiJA25EPZxcYQjE+z84oXGYscj5jeSulJtTpaJyVX4fGQqToiei3mLXkbOWB8BDPm7sk5ZVrIN6biynXgeGY188XnZ1/Q3zdzN71l2gtUrJ3dCvbp1RbeKxIeSYjPnWEtkK6rC1aHrypBoLu6Ms3hHbKy3t5cAigRqOB4UgKPjx3lPGTD+tWqJzA59Lc4Rd+9yQ4xyHqZ3KUtdpR6UMckNIY4prqV0vWTAQ1ex4dxUU5kUBQ51LBPMZJmUQcn1AOtc1zRkKLpWNT4I+4VuzPN32mvdHNCNSWHdFxXJ/fLyC1FWUUV0tGX9UVCIOzk5EvZcXgEJb+a6nJIu1FakZh/XZJTeYR1yjU52p2pE8hpZd7Kxae6vcPMtMmwl28sOICqo+J9+13Bo9jfdCNCwf/7f/NnP5bkCfmmGm2NPySXqL2os/Yes2faj38OVpW9L/2OfobajndUkJ+hGJT/TtrJbEGBSZhntLjegNJmLhmLSjtM+c2xoEhVeg+tudlvOZSays9Lm2vUYyX60sxb5ORbo/fxTRle+wmTx3ey93DAqLVb88GhDmqBmMo9hfyLAu2rIEnmWUX+PxLLC5Wa9FAL0vdVVAEVnd2/kFXDN5YmtCavRN/xx3C/Kh6+3B9Yk/+nIWP1k+LNY5bfYzDs6l/HefB7O03xuZWDSnO4FOvcfDBdXo9+m/iI/H7pnZZW+YqeCKiJop32yijRu1Urj+0NYpTYyf1ZGqDJELcZf8NyGwi4etuoUPs8BOrzfGQdbx8nlIo9HCzBzZ/NtBA4NlvUlGYsXCMQRPGS98nbcJGFyOHZTbl7rHKwsvTDAZ5wJbZYXf9cEbxZzMWr6WZx7N1ratOvMPdLfTn3XspIJy/k+Amj5Qoy0V15egSQCyb1ikpepHZT5JPYJsQm0B0f/dQgjBqzAyq1PmbVODtB8UjNZK7KffLAnEAPTNzrA7DaPxzhswPMHO+K1nNmVERDugLN/JQteQP1MF0fm76YvNpHHO7/9Aggksixkr/NZaGNZzqZduol9ubRvB+7mmCzcPi45qNeuC744EizrDY63po8NwZEdOx3RBJQqqOeSZMZhoi9ajm4hm+eXfrpsxhDbk/3K2hhl/TY/1hCnhySY51Y2Io/hSxMZbQSi/4nA2Q8TMfXkZByIi5Nw5dGjn8Gxo8eELPPmpLeQlZmJqKhosZe/Lf4NXbt2FX+TZI/Dhw9Lsi5fvxqCYalWIu01gUFG0PF71QdX9jn/5/gjAaFGDT8jo+HjI8lSaON5bYY967qKY4I5SRj1xk0p2nCu8clQrOlfC4cOHRIbr34j5wDOTyyD+n+KZ9gBRbHpzs64feu23JNzEhmK6kurdqNdHlD8duYzUQ1FruEryi3atwcAACAASURBVO5XrP/rL3Tq1Fn0swxoUoTk1BS8NfltmRQW/LoQHTt0RMs2LcQZEZH0bkag0f9oDQEU7tS5h7GtRslk++KLLwpS26PHozh5Il4YiJz0+vTuKxoh3AalIDwpknTO8qwMoHS0WemaTEGARQJaFnOOwKT9AZSNqOABZ2M6m6wMCZXKzxcDRfaO7DQ+nEzB0j/jc9gzLyuLUMEEAdgs4MDOUHyYzagJYhwTwEMsxf+msaiAojKkaFB5T01IQeOv4Y0aPqMLdQVfJCSQrClxjm1JWSwNN3vot9JW9Th7/enz2YEUe93w2eyAi/5PIqqEbVqac/xewQatD0lmYelIafn1OAWWFITk9w8DihSNZp1LOCGBKFvCHLLkqMfC8GgOYjrTXNixDjnw+D/7BIEcpltXnS72Ze4aELCoVq06kpOT0Dy6GS5euojExAQ0atQQ58+fk8Qp5y6cQ936dXEpIYEJNeFc1RnHT57AgdCvgcBYCW9o92NHFNzLx9nhPxnjVgJEHHpGwqvv5t6Bu6uHLKoSOi8B3GIRtb+pPCf7fd8B/SQcmmVr16Ydjh89igYNwjF06GAxSFcSr+L4iRMyCeSXFOD4kOPmHocOARyOBBUDYs3upFsH2bGiziE1HAk2dejQUYA+aokGBAbg9JmzuJaUjL96rzUgi+6U6TxNUWFGFPUBBm3vj57dH0V0kygE16kDQtcuTs6SWbSYQrElJXCvVk12dWTXJDsbUVFRxim9f18Wp3wubVdlrwg4rOPEGo+apIfX1AU9r0MjTcPGCZ7XptHlffg/70lKOinjkiTGAiUdiZUsfcQHQH6rY2qfJ839gTHN8WRnKWpGaAJktqzrugiiTo2A8ATXLUCRNufuvXuO8E4CirRRNNoMa2LfZB+lfpKzSxUHQ1HZugrC6fjgOOcz8zzei32X53N3iW1MEWHWNydaHUvKVmC9qKPPR1cHQWw+w67JDCfT1AL3zULTgCc8VrM287M9XF1DZqg5I0lxrPNZVg1r5bXoZDGcS5NjsAy8Du/NxFtSXlSI+C936VRvimOT1yWbgfc2wLxJgOPmYXZkyQ4pK7uP8ooylFhJYspRLmAiWaGroldWZnnmgq8I6BnUXXrAzordZtGmwE0IMOLqM1j5pLXLHgIMXzlGnsvb0wvVvarJnPLl3c/wacgXYnPpCJZOIkXOvDznzXHIT2g7PBzy7DjY9sFj3hwUTngVVf79jbTjR1Om4P2PP8Zn2R9iis9HcqTaVX3/6JMf8dHUl5CXd08YKqzrxYsWIWtTOiKejsRLL70kjGaGk7EPsL6EhWJpfrKNOEcPGmgy7rJ/8d4cX5w3CdzGD4tH9B/R8K/lL2OcTFCySm/0v2nsRh7QYGcDOU8B6fRG6abO6Uxw8dwZCFsVhsLzh+DRNNbBHjYMV2aHLHWEsCdHXZVNjXpzGjhCRln/yXeuGidMWU/K3OOCkZsgxLuscJvIExGO0D0+M8ecAvDn2lySuoz4JwyJrkliRxuF1hdQ+iqzNR4C6voFOpIIXSy+apwjS1S9flEwrhWlIcKrLhJPX0fNID/pZzkZ7wIePYDyWOlPtarXlMV/1r2PgdwYNGwzyiwgKypwJ+MubrtNBxLLAbfXDVOxPRf8s81n7uvViAGc6VXONv8T6w+YCDjNtj7zeWOAa8cAStfyd24sEXVmUkhOVI1jzPxEx2X7bPNdttB+gE4TTftlHAISjqHOsS9MHysnuFEOz2peeO10f6zpf9JhL/Y2HAqvsDwEzFuIoHp1MG5TfQGe+Fo54Kw8X7X1bwlgRPCLYBZBG4J4ZABNHuyDeX+lyfGRpZeQ4+IjDjwdBXvorGZbJhDEbL/TMFMAMb5U55DHk+FHB4SAHN/5GxN5EJgiIKkgooYtK0tiNJZiNibK7zyXQKD0CSQ6MhzzGfS6CoLpsyowQVBKAQueL6G4o8oxZFkNATGWP2MAmulLLjt0G1X/T68Rm3cYF70by3UIZGiosSZKUY0plof1xDLzfRbeMXO3CzAp4ltx4FjeabM/BainlgokhoVLW/AaGu5NJuaoUd2x+fl1WNrzafzxvLHzTJTB9vvl5yWofh9IdQlGyMY0owc3DVg3azCGhP1l1h1W2Hy6d4DUO0Odx705AQtm+gLXfqFwqhn3ysZRlqIVYsYuM/KlMXj1J5PUha9fJhhW7+vzLkpdKbjMsrNe+D/BZDIP+buCzjxHn419hMChMk/ZnmSZsc54DPuGammy/xCg5rX6FG3DN99/KsAg14IqpUQ2orEbZq4iY1GipsSeVpMN3vT0m7IhYkIJIY4m7SDHOdctdA7pG1H6SUOqGfLGdV10s2agcD6zhgYEBArzUOUhONexXWi7ONfzNwKDdBh5D/5Oh5F2izqNTCbBtS7vSxvPNS8/E7DjWpfX4pyrTCad2wlGFhUUwN3NVY6hveQ5/Kybl7p2t2/wsh54j8KiEsDJBbeysnDzZrqEhTM6g5vvHl5eCAgMwtHjx1A7wOiE3b2XKxt+XLuwPulXEowV38fZgJesa2aA3rzEAqdov9if2I+0T9lClg1MXSrgI3XXVD9RmYxMGMG+oDqp/F43SjQLOPuhPcyabWlP6MRrsg9q2DX137LS/Q2WxbKwfBwXGn1LczygFGXvulTOW8oYp8kkIMX5jO+GnG/GM79TsNCu88ffFVvjZ2WWa30cAgaeGY0NTkuB35ndw9sAeeOA8Z6TJFkl+wPn+cCA2vIubVBYiHUvrELv7wcgOKgWfkn+Vep5XPWnkH0vF1U9vOBU1R1F98vh4kJd7jIU3LsLF5SjRnUvLLm03NynG/BkzTFYFbTE/K8MTs6b6lfYQ7Vpct2BnpEjJJiR/fg/Sb6ci9tnXcCejUbTQbMiFL21UT/ntkSNz8OQPT3pQbKEvQ5dgJDZjeDu7oon1p0VQLHNpHY4Pu4I2ixoL7IG13+6gvCJXMQQxMsVNnD8wROmzbk/TGCRz5oI+EzMwd1YX9OW1DTuDLhFF6F4qXsliKrSOhoWzLbT/qLfESzOAfr32YhNWwcgqs9ZlLcZKQQXZ0oHlNzH5WPHHLqC7CvB0REiWZB+6bSMhNAmTQQoPbfglDx/86ktBUQ+9udR6Vst+jazyBzOOPrHCcQ+0R6HFh02ZYkAWnVvLePwWNxRR59jEhWOB90cE6Bfdae5ocsMyU83x6m9p6VvUu+QY6sV4oU9TO1DXvPCnm1mkwhx+Bs9EY5EARI3ProPmX//8oCWLqMM+qZvleutDnkCw1NNIiDeuumwJjj/rwto+kUjFJ/cDJdmPWSdnvBcqgnh3lRX+vfp0QmOZ2jzR1Mc73oezXc2xOnABLnOwIrHsKHJDjxyoL3Y1XenvCu2OSM9XeQoIhpE4PTpMzI3hNQJxr59+9G7dx+RsaBvf/rMGcHQcnLuii2jXaS9pG9Kkp3YsqwsB6ZBG0g/SPEuar8bIDITkY0bI9WK8BPJI4vgQTurmBjfeW/6TbTr3AC7mZ4hv9PP0rmL7/S5OP+wXkRXnQnGLMkxJY3wnYSSWxm3ZK6h38t5Rnw1i6DH+esBUp1d/o6sScp5vPvO2xVdunSRyvDxq4G7BGE8PLB3/z7M/OxT3LyVgXXr16Gmf020bt1KKk/CR3NvoWmDJiJSeeTQYSlgwb1cxMbG4qmdjfFDizg0adIUk954E4EBAZJW+1bGbQwZMlRYTafjT4G7dHWCggT55UM0CA8HQ/80TFmzZuoOmb5LCKSl7yUikbaMrKqzREeeDWA/R0G3/6ahpkkaaG/s7Lv/Cyi07L5dr9Ge+OG/sRT/vwBFspp0R9OxC8gMtxZbiwsBTgay4LclfZBOZwGKBHoU1JN3WwIK1onuRiq6rGHMvK+yiVhORx3bmVySzdmwbuSlCSmsLM+SYMVKFOMAA61j+b0OMl2YKINKn0cTttiBSAVQdWHDnU3el2xFASU1mzWfnwxDK2SCIX5E5QlMcLCQ9stn0gQ/HFT6vPyNO8QMW3Gr6irZk+uH1ROHqlXrlti/fx/u5NxBQXEh6obVRcK1RBw+fgxZOdnY+fTfZrJKBB5L7oORI0Zi965dkhxiWd/fjRHLBPru64uBgwfiyJHDWFTf0hfJA3ocekTCCkNCQrF6zVpUlFVgw40N+Pbpb4RSzcXhtatXpV47dOwo44gLV1KhN5dtfpDGrwsNK0wutqgNSkuZ/RcCNnXv3kMAxV59euPnBQtQq3aAsBRX1V5m2AO6KIoHepb0ws4x2x2h0BNcxqN1i1ZoFN4QAbVqw4XMQRdXOFMmwQqRyS8pkcUt61V3Y2gvCOJSX0IW/RboLGPMzhY2X4jBIjgsugxFRQ8wnth2tD1ccPC6XDAfOHBAkkJRK4IhMyYbo5sBFC1gXsa1xbhR8NwxFm1Z10VOQRl11qJas0Kz71BgnOAKw+wFOLT6toxZYQMbdqsAilZGeYJh+QzpLTKhqEyIw5Bs9lOyZwkM8p5kJrq6VZVrami4akXSkaB9ZZ3yO05YZGnyenQsOIGQwUpGBR0DZQayzDrGVDfRro2kkwnLzDplyCsBRf7Pc2mDNPRcAUEd17q7peAI6yAv3zAxeYyCl5yEVCeKDopklOOumlU2BYglrMRKxMWuwGfjeQzDExYEmZsW4MR7i726bxwS0eksYV9hNsIS0QUtqyiTdvgt5DcMv/YkVtdaJf17QP5AIQ5zg2XTjc2VguxWMoqBJ4fI5Cx6jXDCmsjfMfTCKKmTdW8tl/EW1fIsur63EHM6fScLyplXdEIw794/z5N7EJThfQpeMRIEVb/9BvfffOuBg5mYRZOyVP/5JwOAWhIRCs7N+Os9AbLejeQWuAGtn/xwE5Z92FvKRYaiZlX9/b2O+OGFb9FqbAxef/11/HPgAI4ePSoLg6zbJkuoAoqig2rNJR1jO8jGHsPWWZ+SlfnWLbGfTCC1a9YuhA4LRUFhgVyX2rKpzdMetD9c028rQp1wk8yE/Se1aaqxK3Qo6AjGAvVm0Laa3/mX+EqiOFF/fjcEQz9fh9DfwhzziFZW2s3rBhAjA4TsDWXk8Zr8jqwP3oMLe7IOGbmzB2iU0wCX372Kzr/ESsiIAv3X+9xAyOZApBL0PAtE1ojAxdOJUsZQ/wCkpGYYp+As0KRluJx3rnqCeRYrq2NEuNFZvJWSjbvZ4YaRTpCOgF3DeODSbMBrAXBXxEzg6n4etUJrwKOaBxIvvA2ULDCgM493agu4/gxUmw3cXVCpP0UZU5+2QOFRqQr3QgOE8kQd24XVG5vNpEpBUQMqMjyM3/P64+cB8yfA/Z45v8ivMdyyDVU3KCwI6cnpKApsLOX3uJ7guDYfqWGLSPgHGP22s0dP425WjgD/ZWFBqDFuGKZPzBQgUJkFdDjmYYI49yUDP8XVDb+JE0Kghyw5gjnUSCJTjs7ChSe3481V5QIC8UVWGQFEmS8sgEzDePk/z+G11g48hV4bOslxZOnR2ef1ycyj078OQxzggAJ3PJ/H8qWajHR4yIjjn4bUKiuOx9mBOL2PgpL8nWcqA1IzHBPA2zIyDc8sdxMAg2CqMhPpSPHPznYkSEbQi+Xjr2RZ6r31XpPTv8Z3gW84suESYBVWSk4ZinzdJNlJnouXyYyZmmbmdI6HEMjvCoiKRmRmPvq9MRSbv/4TF9nucpjJzjzypdHS3+fMXe9gZ0YEXpExlrS1HsJ8k02IpzrB1oZBUZgb3DMbAsxKnnHLjHfe32I6cYzHT2yBlntOmbJZIfks87gXh+Hz+fvEkeTzKsMzZulxrBn9uNQX24vPy5BtthPbjccTVGSba8g4+5WCQgRXCSDqS48hsMR2JcuRv/Mv5uJxkU2Y/eiXom/FeZqgIccu5wPZzMvKFv/Fu1p1BwORoCJfFy5dkDHCNRvtrEoM0e4oo5BOmoYQc61EG8/jCcCRrRfTtq3YXJGQyDKh0xzn9GWofcX1D5nj3OzhvM/fuX718HA3Eiv3SyTqgS8+g4ZNqy/EOVjDtrlO0LIwIRu1oQkoyrizAYrqQynQqJuJPI5zkQBAZRWSlMWpiotEpnHzj33oZno60jNuwcWVidqqCSOT87NI4ZSViZNNAJFlZXmY9Csvv0DKTX+I9fLHkvnoMuAJ7J+5xth69jfdUNKQXw1ftREZCSCy/Qla3HvhGDwXxkq/YF9SXVCOM/Z7ZSHzew2rVsaxXRuVv2fkBVZq89n1aB297EHNRLeYIhTPcncw5h0ajpq1Wdl7yqBTErSCpTTTGhatwCEBfQUdeV8FojYC/bNGSv2u8JzvCMl90e1NZFHf04p+obwNwSbOw2x7RhL+NXI1+i8Zilp+1bHIY7EQJJ7Z9TjKqlTBssX/g2de/QKl5VSrdgLlpwru5Ui4s79vNfyU9qtpm57AE+mjsCZymZknFfMrAtpU74fjnpZWtQKN1makmGSy/FSWwxh/NI3pIn3s4sG9Vu1qymp7VhWt+IcYinOtilSZEDvD3yI5BvxQHxlfX0OYF9A5ENjzZF2kTrkuIFmTtc1xYf5psXONJzWzdJfvwtXVBfdLiyUihCzA+KanTVtwU3JnPVzunOyQVRGwTSVISoHm6xrjdJ9LZn636yNz32+c0eE9vicGwd1SZWPqj7gnDMDsCzT/ujWKixn5c182Ka9fuCzrr4CocPE/qnl5C6GAGd9vx+9EFvzxONbgascv0O+fwfiUO0JJQPvn2uPw3MN4O3IWvi6ajNY9W+DE0lNmLcc1lmKznCN7thVAkWOJNpmSEpxXfTs9heOLj1WG+LN9X2iDAQcGYkbOdNT0zXQwCyO79sLZvbscbMWvu6UgZc8fMv/rXKxjLLD3i9i7jeAxVWAy5RnkpXnrCED7Aq8GzsbBjgvF9px59axjc6vxTyaxcMLI1EqCjAL3ajO0TyoYHwI02VIfTz05Umz7qpWr4F+zpmBZ//xzEI0bNkbfvv0Eo2LEH+/JyMYzZ87KmpL2MCQ4VGQrjh07JuxrgnOU9NOcI4wcI5GE/oBEwjk5OY7R5Jze1byQcycbYfXrG9zCwm7sGZclGs3yZ7nxn0N2/N27IsdxMv6UYB5c63P9rlq6DJk2shpOjhwGipMpOYTPwE0FRmGJb8vhZ8kDKqGOZeJLcCXL9xW8xfKb+cxOiZcuSMhz+/axgsQSTDx8+BB27NyJ9Rs3oLqfrzCz5v00D+NfGm8mqLv3UKdOEM6HnsMX3f4HdUNCZeftfmERdu3aJRMedRb5kOtf2YaVd5ZIGIGfbw1pBG8vb3G2mIqajcPsrGwshrfZAUUJkbIAQ4ceov1BrZBoEfHnZOju/gDg5chIo0CYLYxZWYj2OcChkajJWjRDs3UeGYT28x5mO6mz8v8XUBSQw2L4CevJalgCLPxeNcgUdFSHQgE4KY/gGTZQ0QYosp4EUCS4oplwLeBDs91KYgoFFF1dHc/LuhHQUhmItkQ0cm5FOVyZXcjS/9JFibKcHPe1Zc111JfVCAoOamIWO1uRh3CBJoOPoeHW7q8LAUbrdScrC37cGeYzkM2SnCwgDAEYe7iHMLqsga1sqvz8AsmEdvz4cTknOysTZ86cxttvv4ULF88jKzsLObl3EdEoAvFnTyH+7Bmk3EjFvsf2m8VxJvDWzbclDJi7yMwMvXHTBkQ2MeF2H3/8MbZt34q58+bKb/41a2Bdo43oeaKrgJxMN5+VdQetW7eRTMx/rVsnmj7Dhw/H9eRkyQR18NAh7O0fZ7ESKxfkBDN7R/TD7fR0lJeVChOJTD2Coxs6bUX3LV1Qp04wnnvueaFEd36kC6ZOmwb/WrUl296+drvEee68vCvixu81IYE9AbcnilC81R2DFw9E44iGEu5cL7SehH06c6fbuSqqgKw2o7lzPiHBsQMieqeWcCwZo+3atTOZfq32YiIdzdrJcc6+rH2E11KQnO8KsBB0IhVdQSuOB7Zthw4dZGwQVCOg5gDRCVhaCU0cmxKWPMIDgCLBQAugIktR2AekcrP/W2Of7z6+fibxCPUYbWOM3Y+ONwEaGYuWFpWs86xdegWHyOqqVr26lJeADe0e2//W7duSlIXlUmkDOgY0+HRG6HQIM5Vssrt3xYlQHTL+RjD19q1MaQsaft6PzgPPZ/3xXA1d1udivat+h5S7rAx3su84Jh8dnzxXw5R1I0PBYGU58lnvl5Y4Mq0TBNVQbb2/hoHxXJaZ12RZNXESj9NNCQ2NZYIbtgdBWd25NkwQ48hokh+yw+7l5qD4fjGKS0sM47wKsLjGElmk9j3XD1t8NqNfbn9wSbypeHMlm8AdeLzuEJTcZ+itiyQeWdtttQldKQL632KyCDPBrp+0El7RecKKavjhPnw7/yuczTBRSvaXz8L5MjnnvjgB7rO/l58IOLOfPxz2XOPn+eI8Zb1AVe7Kl/P33zqe+ePt78vu/68fAM8VQrTMCEj89MEwOeGTT74XB7vbxb14fclb+G3JEtmZZJtyV5ULikNfx6HT5EccNpwh2KxbthPZx+ER4Xh20BiMfGUkDh48KH1zwIABEqb/6we/ImpIlNFRrFMHw4YNxUeXppuETdyJ5+KMGxlcQBcBQTeDcLPhTfku9GCotFda/zQD0nFBtxEIzQ1FSt8Ux85x2N4G0m46n6UFX0dQSmUIMvvNjZwUY2/V2SKQmApEZUbj3ISziP4xEmddLyKyIAIXOyaiycGG0s/Yz1kHwnS1HGkZt1ZIOt+vF90AkktRP6qeYydZGb0XjhM1TgWcQ/4DGWI8evVMxrat27F771H0GDBe5CzcMt9GcFAXXLmyE7t3H0aPHmMR3PAO3LzccPW8HxqEBuNK4iY89/wHWLRoA9B0HpB9DMhZgIqCeOzedxQ9Bo8HXIFunTpg99q56NO/D7YlpcPj+iUU5Bbis88/xdTPV+OjGRMx/Y0H+w+fb/c/R9Hj6fHSR/y8q+G7DydjzHAT0stke5P/NVnGIMPzp8z6AdNfrrzGqdOn8crEV5CffACejTvJZsOlUxcx5rXxmPPJ1+j5VE8c3HwIzTq0QOdtQwU03Nj/oKNOm24YgfMDV6J8wyc4kNQZncJMWCyPI2DIzwoiEtAhiEfwjYAhk4wQ8OHvXv1elz5Rd8urAiRqMhQ+Ax0RBQupQ6jMPgIE/J8glF5TGW/KsKCuk+qjEWAirEQnTnUbCSywDH0ubsOeyK5SZ7yuJnpREILvfBGY0JDjTSNSHuhb7F9v/54lThWP4zViFx3GirEjpPwEFAmUqWPF+lDgUROt8Noa9kwwUYHOwPQM45yqP80IfV9nuUdIThpm+b4tGlZ6Pq9NdmZYUTK+c38Du8fexBeLTslz857jXxqCn38yFs038K6sBfKWesn9AhdlIHNsTQf7zz8uy4x7Or28P8f3MSB1YjBCllqgJn9ToMfKKp40up7cKzL9kpBv02cGCMgTvfSc6DfvdHlUyqMMUWWFKlOTZSNQROBayoX0B5LtsO1pH9n+7C9sV/7PutcELjyHdc9EPD1T/zY2ZR4JR+/LeolkB4JgletUJxkrZBIyyiM7M1uAPjqKfOXm5wkQR3uj8j2cByUqxN1dQB4TauoqwCCvRV+Jx9SoURMJiYmyscw1TnBIsDi3nOsJHuoGOJ1I+lrcMJfEGt7e0s/ojxFUYJQAj+GLm64KbNLuqX6xhkJrGWVeZfQXo6JczWYdf9NNQT1PoxXsNpP3MZEFDJ90k3fO51yXUY6Em3qMFKOzzUSfDN/jGuaGpW8eGBQIpypGO5n1yI19hkSzHslgvJebh40vL0H/n57Dpv/51ZGUwzFLKlijGnX8wQXoN268XKPWojYyL/JFMJFjieOgeI+7YbQ/9GIvZ58gkFEPSQ7bwj6TJsi8LSu0Mu1U507BRZXy47X1eG5yWawzB2uPrESVteC1OE5UpkKvyWP4nXmESvaiPZyaxxjjhO4nB0m7bUhehrGtXhWAWSIGKiokCoFgg4koorRNifRxrgHymMV5xFoMXjEc1bzc4O3phnlTF2LE5MGo6uEJd+9qyMkvQrkTZaHKUZCXi9KiAtSu4YtVVVZWhjG7AMMajMDa1ivN+on4nzIT+QzciNCNQd0MVPuh5ELRJqYx4Z9mNFFkzlpgOERZebAihRrLbIFQv0VUbhhrfWq0tAUmBc5sgPTPr6JPfQD/MwDpt2/K+GZ90B9L++iqsV2BQPBz4cLwKykpQnUfbsxWkciYK69cMbaDRaXvxHuQHc5M33zGmZbG53cuclz4REsfUcO/dS3DMj2cJVqJHmzvQKDx+81lLXznYjzyi7xRt3VTYUjf3H9Zfmf/DYiKJdEc7mdWyEbW6RYfIWHTuUr9T3fgz8AhGJqzDm/7zsLX6ZMr2bAWYN2qS2uxF6e3nxJwkDPPlbwI1PTOlM2b8akL0Go4dbvJMC6Sejmy/gha92sNv3++lA0ajiPVCo5qZ/QW1ad/f3+wzOWc77JK/SVr9PHOP+Nk3GH5jhqnZBlzvCZzp1jJLrb3Fs82x6kvTksfa/F9FJVZBeTlPVj2Mx0SK+vTLvvCPukPND5eV/QJSajb9fcu5OcWILhOCF595RUp66FDh8X+x7SOwe7duwWwLSwsQq1atYXQxrwjWzZvFhtOv+HAgX9kLAXVqWPmAQ8PAQdpv+njiRaiRRoTf5TRVh4echx9Vk8vD2GY0tY7yHQkz4SEICcry9hoCxMjkKjkF9Y/dWhT026IzRfQkUEq1arJmpfRfFzzqrYv5yK1/cpYF6IJ9XWrGt1glciTXCQWMU21FR04FX12SumRtV9cbBIprl6xrIInBAeHoKTEOGiu7m5Ytnw5vvjiA3j7BaN2YG2k3UhDcV4BfANqIqd+FiLzmyD33l3RT0y8nCAP0KZFS3Feli1bJs4sKaG59/LQonlzcSAZ/uzj44v+/fqjIL/ACKWTUurmJg/M8GoCinxgAbwsJopWpMZz814ayqgPD/bpMwAAIABJREFULkkXLFBC5hQr8YgylSRE0QLPHgDFLKafgmgPZEi2siPLw9nYMw6E9qGM0lIuO6Pv/zHkmWVQBhc7C8MFODiYuEYZi3Yw0a5rwo7BBYUwFO0goWa5ZvZdWzITLavWhXZ0DVlU0EGZXdLJFFB8OFM2QRoKwFoLKwKCAnZaYZ8E/xQg0MWIsAut+nG8k21oaWjYBUR1zmcfUaquAk2sFxo1ZbdxB46sO4I+DIG+mphowCY3ZmvNlUWcGjY+Kxcy7KtkJZERSHCbLy7Qzp45DV9fZqvLR9yBOERGNUHOvRzsPxiHki8icWnIWuzsucuI3R4cgkcf6YFjh48KS2/qB1Oxes1q9O7TG4sXL4ZfDT8RQb51OwP78/+REIQOv8UgrF49ZGdnoXnzFjh46AhatWwtVGtq+RAkGjJ4CJKTkrBw4UJsCzT3kkmHu5uWYXTs6lmCvrqI6VAcg4OPHkP3/V3QsmUrtGrVWkAsZnFvHBmJpcuWwd3TLPAqnMh4qUBFeRl8qlfH1qitwCKzW9WhRjuEBofgtVcmSmp7T+omcqezwgmlJaWSgZrtkXXvnjw7FzRcMDdp0kTqm/VMXUUyCUWXx8lJzlEGnob2s94FSLcBilwMsd35zuQrCkDxOLYrwUSyH3lfgom6qyLJhSwwXcFyZTITZNExLfe0xogCDnptMd7ad6kBVjtA/if7VOyLdT91OAgoir0pN0mIaJtYbjLpWD/sf8yGrIAiy8z24PeUmcjKzpS6oa1kn1SGA8FwOh2kz7OtRM/CCjXidXk8w9DLyyqEZagZIDVkicdynLBsdro7653HaHIWtklWZpZMQjo+ZTeN/qA1CYndqGK0V3Rc8bMAjFUN+MfxrMfruJfFfa1a8gw8howE2n86ZASuyEgUKQ0yyy12orI9dfwzdJy/00lRViXvw/7GnZRbmRm4X1aC4lKGPjPguULCaJc1W2bGChfsui61nO9+4b0s7VlnOFWpir+C1mFY5nABttbVX4M+CUOE4MUXGbkE69fPXwLqubz6wZsCrru9Nx2u33/N5QxKXzcMRN9ffkZZaZkAinx5/jhb7IuZSsyGDzUTCSbqDmDm8yYRjL6Y3IX9561Jb8Mj3ALuGP06gWt1k+H2ww/fsA6vwIsfrxWn6bF5O9F9Uy/R67p84hza9+hkmLPlFeKg8jPrjCHPCloPHjAIZ798A9sv1sWsbbMw9Y2JaNO1B67sXSsZ+Pq+3BdbvtqClmNaSv9IfD0RHVbE4uDFQwZEUAZiKhBwPAAZbTIQcjoEqQ1SUTfJ7Bqndkx1JDMJ8jL6bcq651hh+LqOVWUS3/RLdSyEA+7WkcVOynlLBId+vKU91dQtCp4ebmL3T31yDhFvhUkfVHBe+6WE5xUWIqXvTYRuCXqACZmWkgEUG4elUctuuByvNKwQINzdLGr5R8eIXY4MjAig2iUvxLbviO1bd0hbNG7SSHau+Zo27QN8MPUD7N27B926vQZU/RloBODKBCxeMAPDBj+KrKwchNUfADQaJ6HObrfeRlG+SSL13IQPsOj3DejWowN2/zUX3Ue8jEObfkVRtUhU3IzH9C8XYMYXs43TY5m1ivR4dB/+MvbEHTRh0mQuugC7VvwMP6+qmPLeFPnuy39/h5ybt9C7X28U14zEJxOewLT3p8HD21N2uuf9PBehAaFo2iwKAaGB0l7p12/iwL440cfd/PcmvPLRZAS6+6G6nw9KtnwrjIOmfQei6ZZnsTBzHDqOecQRTcGELeyzBOCop6QJM8gwI+hDUI+fyXTUxCmGy1eEBf2voc+mLsIoIzjGF4ECAkUE4ngu/yc4pL8RNOO5AqwhVZiPvBrBSmWw8Ts6SwyNpqOkzEkFqBSsUrbS5FFNMG/ZUQE96TTxXF6L4BdfBCsPjDiDF1ZWxS9PGS1c/k1cVuDIys5zNJkL60JBSAG3dp5CfM8WkhBmRcwIAcFYFh7/bt4XyPH2oYKU3CsTBthjuQkw2pOwaMZrOmcMFd46Mgmzl5+VY6mvyDDfScf+jaUxT2P00t+RODocEdFXcPFsY3mGcqcs1Ga/UdAkByj1d0aiUxnCKgzbkRmf05yA4OXMpDAA8C0FHt9qxqtqwDG5m2Y35dDSTOViJE2/fPqDsdJHfpy3ThimfZK24VBYe0e2amUrqk6keXYT+s0X60Z1IZWBSMCabBqCxJI4BvHSTzTrs2bCJvDIY9k/YlMPC6v5m7RPZPPT19dP5kczv3H+NBRg2fy8Xyb/q0OdcesWfHx9JMyXaxSNKCCRghuqnLM5T9P2cOxs3bpV5j/+Gaa22QjlOlQ1DFULixtcebl5MvfzN/pBJkTYJLkzsj3VZZ3IzWqW2a5bTpvJc0gc4TnKiFEmijwT/6jF6GqioFgmOqQSYlde7kgIqXZZ5zBd+1RUOCHjVqaQUjhHE0TU8LzMrEwJXaY/wxBSsvBZvyw7fT4ez7BoAlV0jCW0r6ornKu6yFrgXl6eMLN2110NkOzPoaYSJTpZWgzFHp8/I/PptVUfPADIs+9oCLyC02U5Lg7dP0cyFAuoo/ZicZw76nU2bFcJcbaHGttBIAUNFbTSMikzzi75x98U+FctW8XE+BvX9byOaivquXbQkvMt64CbacbomPMuAn0KhmOr52rB2F4IeU3Wlow8IHhI/5Bre875BIC47t16fyNG+I/CynHL0Peroaju5Y2V7/8mGsYvhzyPzOxMOLu5o8K5KorKKkRnWta1xUWoigoE166JRbcWmfkwERjX/kVk38nB2kGrDHiogKI+M0E3OyhLLJB/qmtHmQ5NWS07j0TUrDAvhzie7p6oKLCGK/BcHmvtWvxpMZOt8FhHxmBlqvkDwW8YXeOyhVdQ/Y0m8PGrhuOtj6D+zka49u7lyiRwVph93ckNcX1Bgsz7Eb0b4e69O/D3r4ELT18ym6tsJ65JNHFaKVBzZiayZvqbNRIVS0anI2N2YOUxBIRZRq4r2I7UrfcHmr0QjTPvna3EVSOA6KdjxJ+gRmla3GXUalsft3dce3A8+APNY7lQrEDbQ+OxK2oWnj/3BD5InelIDrPc5SnRlKU9zM/xdmzQMhtzPgtPncVeLWQMn9h+XM5juHOjtu1w5uhpx8ZxuzHtzaaKqyuu/PO32GyVnFAmMOcizmG8V/Ajj0t934z708HG5/ec73lfgohq79sNfEKO/XvTLlNxmsibdXsRiHqjKc59ev5Btrw/0GFLSynTqfaXpS2a/RqBM60STR1bCel6lXbB9pb70eVgDPr374/0m+kCKBYXFou9ph1j8tbiohK89+57+Pbb75CSfN0wxUPryrrc3dVN/FxuBpFE5O7h6YiCpH9DG8ny038jmEewj3ZYk9PRzvIYkf2if+FWFbUDahtpJbGHZZJtmolYROKqrEw2ZDi3aOSlathev54izG5u9nOe0N95L/rHtANKClGMScFdBwZEDIlJfS3SjbxbeTRYPt5XIgetBKd2/X76eeyXTlcTLlVwgomPPyWTWVZ2Nl6f9IY4xRk3uQKoFDwIqF8XGfNvIPzNhrLL4etTXeK94/btFzr+kb7HsTxisWiDSebolq3w+mtv4E52trC+Uq6nYvfuPZIZlqEEHTt0EOeSIZ3cdSNLQ3RBLKFKosDioFuiwIq8OhiAVjIRneT4oAKI2bIVa8y3AmbKrFEnThOSKIigc4HqBtrftSHsIJweL+8WE1K/+39NyqKsJzGpFjOLSxgiwLynarJoJ1RA0dyaYFC5sOwcTpkNmOHzsUP/J005+Y7JEahVJmGZRsOR9cg6VSRdUXUFazTkWTpehemIElppMUWlXNoprQzQuiCzv2t9aUKd/wQm8pmVoaSgqg5Ih+PIkOcSw5Kq5uMjn3keQUOew8FFEEfZKux7HKhGc68CdQKNg8k6YLZUClT7+9fEjfQbSElNQVJKMq6nXkf2vTtIvXlD9KVWDl+Nngt6SkKjKvedMPX9qdi4aSPeeON1HDx8ELczM9G8RTP8+OMc/Pb4Mjy5YpgwJ7nwYyYn6nGw7zPD+qOPPoaExCvo17evlCs1JQUzps9At27dMB+/VOqRcdLhBJcINCptCh8/X9FTSIm+Vqkxw0xjnwOPXnoErVu1lnDns+fOS8r6umH1QPbJoiVLcOSNQw5KPSezrsndBBTf3XG32WE7RaaCN8a+uAjPjh6D2v614eXugSoV1L9zRXlpudQX2yw7N1fALBoa6lSSMk5DSoNJB5XGjm3FOraLg0t4iwUuKDNRgDiLxchjuejkQoh2he/8n/2/ZcuWVobFApFWEI0Ia8dHk6XomKdtUCMpLF7LkLPf0xhyYa4AmjJypf9brAMmTiGQyr7ksAW2TQMyvpShqKAoz+dCWoFRaqBopml+J4LPd+4IM+925i1xSGgr7ROSMjg5SWjCFfZxYVIyUySzaXt7o3atAMnUzL7Da3MCUSYfF+90QuhsqJPEuuKYkJBpivdmZwtDkddWHVuCR7ynAvd2MJHXVzCS33O8KLvM7nhoaCtBUV6bbU1HipOrjDe2S2mpAN2cDCXc2UrUkl+QL/MC78N2J/CqgKICrqZPlSGvgLpMBBRNEioCipzHhFVadh9/5f9VudNpbWr39+0ldrusjGHenlhfd70cMzBvKEpFf7FCtH0kCyezYzpXxdr+S4WV18k3Dp0+3oIvPD/DP+8AXPYwS3PxKyZ7SrX588SG8pX/8qvy7v3jHAfIcG/Cyw9MH//tH+YcZd7T2uHAe8/NkLH25fsf462P33ec8tbHix3spWGNbko/vfV9GpaXr8b8+fOln0Q2aiyLJfYDaZ/SMmTtX4rAHs+hf59+2LFzO3Z/uRtRY6Pkd9VCrd+gvtg9kxynRDYHbt3KQOs2rXHgnwO4NPAy2u6NQfqNDKQ0S0HQySDcbHZTbFT48XBcmXoFDWY2kGsmeSaJ3QqpbbTS2C+vOV1zMJt00R/csK70jRshKcDfVihxIBDkZs5jf0tzu17JDKDvEAZE/2L0alhH7DMXBiY4MtaHzQ9x6DvqmFLHW8L7S0twI/c2kKExZjmAmy8ioxpIOc+cvVSZuZP9h6yTrCTA7VM81jUJ27ftwJ69e7DndCJmTJ+NqgXnkHAxEdl3sqXvdu8zCYieB1xfCOQeRdLFjZg+8yf8Ov8TtGz7FE6dughUGweULUBFjmEoNggLQqvOIxET5YHtW7YbhuLxdAlprkiLx/R/L8CML2cD7cYBOaeA80dRkREvwOOegweBtuOAIwvQIDAYV45uwosvjceyw3tQmpCCZ55+Bj/P/xlNopogKTkJU/7nB0x/bRy8qlNrtQrm/TgPgwYOQsPOEfAcNxLJC3aiSQVw5tQZvDThJXw962vUDgpA4VOjEJtyAYeWxlU6tzZty0+8p2Fj791iU9pt6C8gH8E4OhEEFvmuiUb4TlDy2OAt6PNXWwG3+Pf90HyU/znVkXWafYBAEhkYvBadEKPjlyQgo2rk2ROhkK1GJ4rAAkEkgmu8NwFMMt0UeFKdNc2Y/AT+wB50lWOVIUcAlEAdn4XlIyBFx2nC7J+wYuIIATinjzIh8WQmdovfK3blbLcoOT4wLgM5nX0ciUmUbaghz6wHOloEvPidhozzM8vN5CN8n130moyBPqMGYt2q7TI23FGMvqOGyL1/+f0fAT9ZN9MyP5XfV/iPkOcYN3mhOFmH5lG4E4g9dFgkCZ6cMFbOXfnRr8a+2LS+8ry94D1avH5cXNpYnjnwaH3APwJIXirPFx13rtJt0MQMHC97gMTZ4Yh494oBHAkuWEkLqKXIMbi09a+SdVo1FRUgZJtpdmzWjUo88DPbnu8axqysVX5PFiPrbDqmyznsA5rEhmAjf2fdqqblU0Urxamfs/8LmRdr1vQ3zAtUEa0/zgFmbU79Yl/5n2ObfhOJGIwqIkOPTiTP57m6XuE8zbmepAvO0fSZ6IhyXvfzq4E6wcFITzd60DyO5xKE5GfOdbRnDcIbyKYfz6d95PzM9SSXIV06dxaGItdg/F4TnPA42kvOrZyDFXDUjUaN7uB6WUOelaGokSMKLNrtpW4k8juypDw8vIRAQuf1zt0cKTfncb44b/Mz/Zmcu/eM8D/9Pf+aoh9NTThGKBGM4u98MVqO8/jtrGyp3yPvbTaAi5VsSw5yAbotGWtkbkpLsf23hZVZ73V21OyuCsppeLT+rqHGLpXZpPUnB5D4YE6YB6dqBazUVVbAzCofx0+4fyKuZFqMObv0H49lAhdLXkPwM774nHzxWTWZnF5fk7qoxiL/55SVBPQuflz6HTP4MrKNYOKmOWsAZp3OA3ptHSB9hWHO1EGmTZYN6qL78PLwwYqERWa+3AO8HPgC0m+lo4qrGwpLy+Hp44fcAq4772P3Y3+g/67HEeRfAwv2/SzAzUuhL8n8yjZcN3SteQbV19M60bBaZWOq3iTr0JgV62UXWuRBikXYBQjt7ERbI2rH2BJo1gcqu8jvNXTWImY0eMsk2bj+y0WEPF8fNWoyXLQAV76/9ODms6UFG/JNhICzGT9fh/8LtZGZfAsNmofB28sTp9ufrwxl5vX5/AS/WJ9WtIvcX3VAFftkm7sDnZ6Iw4F1nSuTqBEo1pB+2koelwg0mdga5ceW4VJqJIJDUpGWbiWrs9lqsgqrR3UVNmXaySt4dFQf5ORkS9vf3LtW5shLsR/h2qHDBkAkoKtETwKfqcAPIRPxGmbDBzmOuY/z5r4OS/DkwV5ic+fkTETUo9FGIo0RYlWrYv+6OIR4pzgyOuvmTcAjIxybiw32vyX2XLVwOR+p3IBmZKe9VokC2nBuNs7YOr2yKxQBzhNLxe5fGhdp5hNLp7f1miY4Me8CGj4dgoQOqSJlIVqXOpexXcKAiF+CxS+t5V8bJYX34eXphSlTpgirPDqqmfhEcXEHcO9eLvJzSbjIxJChwyTU2NPdAwkJiUKUSUpKdkiusQ6YVZn2l+xEEinoQ3Gc0bejTRcSlLU5xXfOG2ybwKAAB5HOIcFH7X6CiYwAtTZ3MrOyjMygpfvP8lGKgPb66tWrcj/iCs2bN5cxSZISy0E7rrJXCngq3iJ4G0OeBc+p+L/wLLYvfXHxu0ga8fAwUcEWXiURhxXlZRXXrlwRDbK0tBsy2VD/Ys3atZgz90d06foIFq1aCG6K1q4bhFvdb6LG9prI7piF5snNMHDAQAnP5CSacOECfv/9d8yePVtooKkpaZKYpUNsrOzKuThXRXJSMmJjO+B2xi3ZMSMgQHYhd6I4CdbwN0LDCjCYyeq+LDbUeVW2jWhsWfR8ApQKQAhN02LpiU0nm8ai5qozL9qBFoIsFWgxnh7QCLQYU+J8WUxGBSL0fAUNVb5ItvpsHcX+2R4qYP+sYYTCMrTMqfxuhQcr1VRZFpyINRRLOqOFKDOMXEBBK6ZdnVkNAWUCHE1qw+cR9hBZkVWrSiej3p7ovMkioEJE90np5v3YLyjEa2LuTWZZBWm5uGIdUR+FA4aLKbIDyTZkG/FZeDw7ubIRH5yRzX+u7JxWR9Y6cdSflRSHizPNCKssKvYXlk+P1bDaAotppeGlvD8HBfsR074rW4d9VbKEi9gwwz2qCKCTm8ssz87w8vbC199+g46dO+JywmXcLy/Flm1bEFI3FNdTrmPM2Gcl+cmhuEMICgzCiZMnxUkbPGQQvvjyS7i6MzNgLry8vfFL21/x5O7HER0VhT///BMnR5xB+7WtxKhRX/SPtX9i2LBhaNOmDd577z28MG4cJr8zGVdaXDOTkmpcUPy2tLWMsw6dOmLF8hUICQqCLzMcl5ZhWfAKtN7WXFhIkY0i0b5dewkfadK0KQ4fPYJvZn5rdnZ0ccPdNQoMk+ChEx2/2zYTr02+iS4dOyMiPAI1ff2EpcXrsquzvxDEYrr5xKRkMWKsu8uXLxuQytIJIq2c37P/SIiFZPeDGF22iQH/zDg0ST7MRoIy8VRgfP369bIQ5/80kFwkk0rOazNjHYE17Qu8hwrZsg+wD6rxVJCL/Yz3YD/lrrp+5r1Vd0gSvgQESMgzx4Awga3EChqOzX5byjqRcWuMACcBnUgIWGoyEoJkHJMsJ8EdTjqyOeDiLCGlvLc+gwJzLBfLwHLSAVGQ3LBrDXvY37+WGHvt13RIFOBjn+d9+K6TAJ+Bx/AapLqT0k9gmm2m49RkNDfHaUYyllUWD66Gmag7XW5VqzpCrNWO6ASmGyJc7GrGS93hUht/Lema2C4d+xQcpnPE36v5VJdnpGNCgI/1IvqMqp1aVgIXNxfDUCwpkXAp9iEJP68ox4p2KzB4/xBp3y33NztEnQd59bOyKnMzhOxZk4BL7CpZjhXAtqfXV2ZtnAaMev0FLPtmIbxc8vDiR59IgrFn35tupYt40LJ5zZ3tCDFmv7n30iv/yfT9r989AuARbmL2Ad7v+HHlZpM1J5m2qsDIGUbo+pkWt2VMcgOpVs2aZqz4+4ttzsk22Xi5qcf+yjAoZgqst/AUas19Hjt37pRNvfhRJ0248tS6EqFw/O9j6Da0O77akovn2xfjzBdnUO+Vekj+V7IjY2HYEpOx+XrIdVlIN0pqhMuzLpvfaVdov5RZbdcz8gbqe9cXh/LqlUQgPwchTVpIu6VdS0FQvWCpH/Y/tl9q9nXU8Q3GDWZh5uK3CAi9EYqUR1LQ+HA4Lh29gnrNgqUstEEKjnNcsK70uwsNExB60mwisS8XFhbIZhiPTwi+ZhauunmToQ5NCMDipKWiXtP2SC5Og1emJzq074Qd23bguec+wPTpLyEsfAB6PVYbf6xei1mzVqB79wj06tMLfnV8kHE7GGOfHogfvpqCarU6Y/H8GfJ8zz73EUDNRE6Dd+LRfdDL+Hrmmzh7/gKWLp4jgGK/gf2wZ88eFPo2QkVKPKbPWYAZ38wG3okHMmcD3y9Axa149O3fB4ePH0KdBoE4V9AF3SJcsHvNXNQJCUJRaZE8c7vW7bFtyzZ0f+Fl7Nl2EJ+8YhiK+/btQ1UPJ3Ro2wX9B/bH3n17hYF43xf4dsZshPrVRO/XX8Ll9dsw8+cf8fOfW4E18eKsBcemIu1sCHpHm/DlawMWY/HGa8I8+7ZnMop3zpVnJSA2snQF3naZJaxAMubYd+lEEETjy7nX69Je/tveEwYjHRA6J5QbUBYDnRACexrKyPNCB72ExuuHC1DEF9/pmPAaZK3x+gQhCUYSYNRwYx5LwInf80VHZcKan7D1id4CQipgxd94DQKO/NPkMQQklVG58ulCTPk9Q8o7fUwjeY4fFh9wHOs/M0uSnJBpzPN5LutIWVTKpOP1eQ3WFzUS6WCmItiwHUvvOpzP6SEfCQuPIeKz8ZoR9J84TO678ds/UOTvBvf0Yjn+UMv2UheipWgJIXYr2ot49xZomXoKSSH1EBaYjBFDn8PKH34VtpKDcXMMSFpaT8rJZy1DBGqiL7zXvGucdbJzyLSZbdNO1NBGK5v62T5RiL5oheBZoXxPv/yc2LDff1gkOpB8fpaN79qOCuZ2zjyACf5zHZlNWRb2HTq7BIY17J1tzr7F/8leJbOV+l+awEezZ7M/sW1jMo8jz98L3lvzge+AH/vOQgR13X1rmHUJ9agtcIxrYM6bWQS7srIEFHPz9BAbRdYK10Gcnzh/KXBHoC0mJkb+JyCoYvk8n/8zSyfPbdCggUjccM6ksyrRStbaWUgBVaogqE6QbIDm3MmRTVsChffu5oht01A4loXrHM6b7Ae0a7qxyf91M5HPJo5pebkATUpY4Plcw3Au1/mbc7Gs1V1d4e5hJKbov5HJIyzKvAIpi4eXJzKzsmV9xrUOJUmo+11yvxT3LYdVN425QVjVlckCvGT+5RqAumDUTebxpfQjSsvw95Tl6DB9KNw8PSU8mv4R11W731pcGQqtidU0AZA9Vwe/U7asMv80ZPrhGViBJ37vYkJJ1T7J2g4ukvyF36s2qiaEMYs/258LUM89CcmZYZUsR/1dtQT1HE3qokAby8djuVa3sjQ72JRaZoKOfG6L3djt3FDJRryrw1pzhN7LBei+vzeCAgOkX2joPfvBmhST7Orl5pMwt993EknwbPYY6ZdbOm/FYwcHolZQMLJz7krY597uf6LfgcdR09cbnq4uKMrPQ5VqvtK/7tzJwaYuaw07UcE8DWfmTTj324mHqrPqYCcSRWNFsLHsFaUhWHYRPL2g/mY1GCtki/+Dp1thzvKgrFd3oPGrLYWIEFwnEBcTzuFEq2NofKCJYBUEFpM2JCKgZ6hjDHN9nfdDtlnLxABhb4WhtJSh44ECOJ0bdLmSZapZuO0JVyxZiMYTL+LSdxYIxqWF6mZa5MveQ7Y6Engt3jPWEZkWOaq5aCiSoXhrh6F11h3YRDaQ0y4kyHFhTZrKGq9+8grcafmSaGWWl5ei9OCv0ofZT326jxVg9OTGE/jIdzpmJE1/oLrbDG6D+AOHZV5S+8q5lq8WHdrjxJ/HpQ5j+3cQO+fqZjTXiSNk7Frs0EfUhGZ+3Z7D6j0pMteN7eqLnL2LHKx+3cwxzWIqi/Mzo4Ck+ZXZzncr0qjjylh5xvjhpw0YyqJFArE/tsChQackiif6kXCcffKKAds5PnjuEKDz722kPWnLOnXqJDkMiovu4+8du9CmVYzIgtGOvjh+PI4cOSJkuzFjxmDzxk2CV5G9SNtYXMh1FLBjxw7Ur99A7DETW7Zu3Vp8NNpMHqdrTpVnkpBmW8JLCdEuN1GdJAep7qLJ3uwjxCPqMYrGPf1IHx8TYkyf7uZNIXwZP8hZdHjZHpwnhEVp6aFzjPM+9MdUT19xNJkv6FfeyRH7r9KB/F7JMyyL4GsWtsT/+RwOIlpRkXx2ul9SXMEPwmhIz3AwY66npoigLjsINddEj8vFGbc73UK79Fj07dsXGzdulIecNm0aOnfqjAb1QvD99//Ghg0b8OOPP0pCln6AwvFNAAAgAElEQVR9+8mE9OijjyItJQ3Vq/uIACy1G0Tro6LC6IuQxp+VKYKW6syywKwINrxmSFOHXxuJ5RMgjpNOyX0jemmxm6QyLMOpIbxqgx3MQwULNdzYEqL8T4CjxrU7aKBWFlh+L41TQffVhETwZQcN+b+GBzw8d8mxVpg2r60TujjaQi83QJgy8vi7gmkOAKbUMDJY1/yOv5M5Rm027lLxRdDKhBNUNSGHPj5yLOuU6DZ3GQl63Uy/Kc6Vj0812cVy93ATkI2huQbIdJZOT8CYO6tsIyLkDGfg4oVlVTYa9Q75Ki4slL6kgI6CovxN9eW8rSzAubawZD5PdT8/uUZRfr7l/DPs1ISV6o4pr6chIBwwTtZ9KyxQSsFnTgga0sGEHkoFJjsxLLSuJGQJa1AfjaKikJ15WwCeW5m3BBTk5EpGThXnKrhyJVHqqH379mKQzp+7IGH8lxMSMO7F8bIYWrrsd4TWqwsCJaQqHz5yGIeHHJRFxaNxPdGmVWvs3LEDNXz94FfDF5mZFK92QXhEBJKuJ2Pr9R1mItGwAJ0zbaK5Gu4c69sBRFqYqS+6abQAf+dOnUXb1jHo1qWrtbNQjNyCPEQ1i8aUqe8h7s04M+FzQqcOmj1DHT/z+7+K8O2cucJuCgutJzRvhhbT2WfdU4uFjnpOzh3k3s2XsUxAWccrw5Rp3NhvCH4SrGDblFqGiQbOMBYLZceHLAACQgSzlWXHRavqBhKAY7ZAglLc6eH1+KKmI8ETdy50LfCQYYfCzIqMFCaghFtbADzLrmAXv6PNyCvIl40Ne2ZinQTYp7jg564vn53nsnw63mhgubmg9HUNeVbAUkJ1LSaxXb5Ad3wIfhUWFcpCWfUuOJZYZl6Lz88/FWJXdrJOjHIcDLCv7Ga9nzoRPJbPwWdSti/rT7JClpejZnU/FOYXyJgQpmCxYQ4qw5N1xDEmGztVXcSJMuHGcCSC4W8c56wXXkP0eyxbyH5B28AyENyiDeF4ZB1wwyfd0hpRRjrbI+3GDelLFHWX61rZniXkWQBGw6hmwvH7FaUovl8kiXNoh3XHVEBPq4y89urMlejnboBEtamSNIOh/KT8k4EiNtRZ5rxtLTeg39lhMr42d/jDsAligHq+Seg15RuZ2Kmd6vmeSZry8Mvrxx+kT2Y9b7Ts/tsrYNGvyBhLx9q8PH6cLcBoyOtv4hkfaxHOcRoNvJU1TUKYOW88M2OjLBK/e6cHPL08sWnjBrHVZIz6+fogsHYAavnXlAVQeINwiTzw8PBE4uVE5N7LlYRN7dq2w+lzp3Hm3BmZD7KeyUSX44/IbifLTudR25W/y8aMp1ksnXz5hJFHKAIa3mskffBKRCJCL4TKOLn26TWzMDwGNNwSbn5PuQbcVWcBqB8VKXMdtWiu510zNo87+/RzwgDfW37IefEOav7CDUeTiIevK65XZWFbJyVQNhMoO6B91g5YOxj/lr6OfRNP5lPnKtLmDLPThZbdeb4Sfw1gG9y1HB1uMFODi8XYPR7dYlyw+++5CI/sj1PHVmLg4Hfw3LOMXarA1bRMdI1tgR49RqNajTTkFkYIiBgaWgcfz/gFXXu0weRJTyGiUbiEAMp4KihG91EvS51SO3HmZzMF7GN48vaLGXDLuCBh0dO/X4AZn80GZsYDa2YDJwyg2P3Zl3F252pkvpYJ7BqPbn4u2L1yLppGN0V6Zrq0W7s27bDl/xD2HmBVHV33+KJ3RUUERUBABRvG3mLvLabbS9SYvNGUN70303tioomaaKxJNPbeFRU7KioWEAEVFZTey/9Ze84+3OT7ft//PvoA9557zpw5M3v2XrP22hu3YMDT0xG/YqWk9rzx2hsYPnK4tGHsmLFo2aIlut9vCp+UR4Ti0sbtiDtxFCu2rsVLT8wEUx37PjIdEX6FyD5nCse0HvyA2Ixrm3+TKsqfDc431Vt3fCpaivXCsyRYup4Tgjf9Z+Pg8D0C3nOOqmOtDNLj69YKM4GsMo5xssrWDD1mS8CkrPlFUpiPDN8kPsoj62KkQEydUS9h6togOZ5MPgJoqk9I0FALcvA9sjVEvw+JNoDFQIogE9vJ3zX1+c2JbcRmDF1SW4IeBRMI/CnbjUEUv/fTRF88+7tRLvxgYjhe+T1Tfue1qHWaGN1S+otHaOqzno8/NdDi70wjYzvYn5OxCEE5t2pS8BmMugJZvvUQkJiNklYe0l62QRiPG0tRMNwHvgmFwuAY+iZ1V53wwTKjmcjra5s1oOP36jolo+6Lll/AYW+lYZZsNeevRG3Uw0S4lnxpnBTNTGR2hAbRCnZoME8WiW6KVgAJbQ2ImRFiqkmPXj8Bs385JM9reNYmrA14wO4zZasoe5H9wuMIGhIo5Ivt4vPlvROgVc1K/k3gUAvfKKuUwDDHF/ua5+2fustsHk0DvvjwQ4SGhArgQN+EGs267nCNKbaqPXP94SYXU964ZnLs6zrNIFOzENRuEiTU9GfVKUxPS7d04L3kM9ogfo9rH2MvkaiorBQQUoFKAo/+depg965dUt2Z3+F6yrhKC69wjVWGJNtOu0nfiS+Zk5YsEdcwkjKYecb1mX4WPyc4yHVYfHdL050bjm1iY0Upmr/LWp9fCFcnFxTkFYiGGP1fBrdBwQ1xNe2aFBJMv34D9eoHIC09A57e3rhCIkvjEAnEudnZulUb3L59R3we/r+TnS1AIteLv375GpV7XeHSuwKVca5o//4DOPHuOuOzKtimaci8OUdtRS2AoWnSjtJAFgPMxdPMPL7uf3QavL2Nntm+Xz+yWcn2fLKqqvAbHEda+VnnrvStLfJr1nJWuK0ssAASBdeUVMe5ooQ8B/BP5hCZhXwRTOT8IpCl4JN+36rybh/HY7QvFDjlfZ0dAF9vb2zxWSdj/IkRT8p44Wv55d8xpvkk8f3opzEF/172PRQUFmP7o2vx4NZJAmKZ4kRl2Bm7Gg8mj0Udfz9UlJXKOCgoM3rd+2PX1aSX8uTsd7Zf4xjH6s+afsxnqPduXOX/pVP4nrIVNQjSG3XMN7ce6gH/GjvkmGZN+2Npbrad2gmtWrRE0uu/oWJCGyS8fAZN3goVLc+73+RIPzZ7r5mQFw7GHpTLN9rWSPot+7dsM84KgMDpARJ/nJt50YxJ3iOzjhWY1melBar8gdYfx4h/xLX45AumsMuwVhuxaeNw84wJgFls2hn958mmGCs+Rw6+gqoWQ1FSXIKbx9IQ2StG5qeLq9ksLSurgM+xn6QHc9vOEF+Pz4WxPBXe2XbGrkx7v5hwThiIuRX+srn3FV4C0/25AcONNtpELZIV1XMEsP8bWX+4hq3vsVNsEecn/X4vbw/8vScFvdvWEf+w7tHvbN1SMsS5hq/tsQ174y7Imlu731Nw2zVbjkmuiEJtV+P7UD+RbeB8Y7vsR64SAa7AsP4bcb3j6+Krnv/sIjp82BbH304wDEUCjDlAzNxw8eHPRRqNy6A4f4lF2W/c8KGN+/rrr/HFF1/ggZGjcDcrBxPGT8DkyZMxc+ZMsY3z5y/ACy+woFG22GO+JyBdQYFgKMZHdBJ5Ia4TdGJoX5XkwWfLYxjjkCSkfquCe2w/7SdtN20t/V++x5Rn2lCSwGgf5X9+vmxw0aYT1+E5WQiFc5Kf+/r5yj3R19Xq0SJnVl1tEcJM3KrMckcf2NnJ2ZDEtG4ICVyWrj7jPs32Y3zKY3TTyiaWkZjDTa/8vNxqBrD1AgIkR7xxaCiybt9GQGCggCZESHkDrF7z7HPPIeliEooGFcJvV22sWrVKduBIq+zVqxfCGwdJJ/PmWJTlxPGTyM3Jle9zsfLyZLDpjrycPANsWRpn/FyqnHqaXSdl5XARZcCrO2sKAijDQIUlebwwcYSpZwJCu/KzpOK5Gb0zqzK0jForXVrzxUVD0dICUxajsg9t+qdVEdYRUJRg28VFFkxlMf7/AYr6IP/9kw6L7oLqQyPAoSixAIAWK4W38I/CMg5akMq45L3xIetg5O+cUFysVUxadjzJTqQQsmgOpgi4dfLkCVk4WrdpKaXMmzWLEgPEBYf5+nyO1A6gzgyryxIIIhWez1L006y+ZkVcYR7qywI8FGwVB628XP7z/t1d3aRt3n5+svtZUlAAT7IjLWDQfibWefisVSRUU0C1Mq+tJWmBxsqM42RlG5l2QSadiMoScffwFKYugRL/enVRWFyE92d/CL9afnBycUJMjBHsmjt3LqKiItGjezecOX0azZpSFAvYvn0HJkyahAtJSWgeE40du3fhgVGjZNeBRVB2d9tuFvrhQJ+XB0ilqAP79suuwODBA7F02SIEBQWi74D+mL9wARLqJv6j4pYsyDSqXJwCgG5+PfDCmiB8PeK6FEe5e/cefLx80LP7/Th98hRmTHsSRw8fwdBBQ+Dm6i5Av7OrM+rUr4fte3YCbs7Y9eCOmkqMvD3uAtEgWztBLcJa4dlnZiG2VRvU9qstwI+bVMBlinuFpNjk5N4Tp7Uot0icEc5X7jDzWbFvuYtyNzsbT0ydKiA2+16NlKQdS2XnCniofpAK15I16uEux/JZ8RoEdS8nU7w8ROYFd4L4kwVsKsvLEEyjbr04Vnl9rXpFp0CBeP6UXXZrR57gFEXV6QTze8oqUAFzHk+Dr2C0pgDRduriQJujzEcFDfkZjTrPycBAATZ+ny+OdX7O65FCznvhfCVrgcca5nCFLNy8VwYKuiCwbTy/AHDubvD08RIAiguUMgQVDNRgg9fUKsvKHmWQEhzYAJ4u7nBiiq91zqISAwqSuSnz09Iild1Ii6XINigorGxktk8LsrDdGshwzmv1b/a9sjCVeZ1rVS3jLpgsyFWVxlGlqLuLs4C9rDLMz4XBWmUYoJJK5VSFwrIilFWaXTXetzhZlnakbjzw/vn53y6r0O/uAFnszbNyE3F40V6kvajkxg6Z4K7YHrFB5sXIqsewfuifZv5FA1NXzMKiz76RoGLiRz+h1lsf1tg5h9/858+1N5fuTp3xvx6jbwb+9qtcP+tfBVqGUaaMLEXOUeI9JHER0Aqi71RbnLKf3hoKFzdnzOn8KQL/Gwofby8JIM6+cwpD5w81u6XVQGUZBaFdUVRQJDusJUVGfzg7NxsNrPVhbfO/MSZtHA4dOoRrw68a53gwENo+3J4b11ulSxsiFzRF8qjL0kch+0yaJ0F3XkyfQ/KkZGNTGOxsSkREy+FIOcc/6ET6A2GuCPUJg4urYb0mJ1ximT/jTHoC9f0DcWf8bdRZxDRDzluTMsKxc6P8ljj1kQ3CRQPGsMz5TGuKPV2JSEVkcpjtW/CYdKZlu8KwFJ0Mozjz5m2ENmmMtESCYzmIaDsEKQkHTNTgEm3sdwUQ3rLmXPdu5KBjj4nYs2Eu+gx/GlMeH4zGIQ3Rp09HREb2x4QJo9Grdyz69psOd/fzAgLcunELJ09fQu69XHFCO3aMwaz/fiZ6idQ9rM5PQJ8RT2PvocNYPPd9PDS0n4AKfR5+GvHbFsm95efk4+NPPsabC/4EpicAh+cAxxag+kYC+ox7Gol7VyGoSQMkoivq5Cbh7tkDmPLK21i0agM8b1/ExPET8fO8n1G3+/0oKbyNt8dMxuuvvo5adWpJ397f435s2rAJLdu0FE3Ip5+bhC8//EkKvTi5UTEU6NWxM6KHDUDK9Rtok7BYGHvXK0LQbcj9co4BO/phUy8W6KsUW1u180sc2dpFnmls7wQJLM4PXinzecr2ZhJEzBt6Hambl0hIoRWSyS4jIEQ2ohbViBu5D73Xd7e1AzXtmUCgsioUUGQQxHlKrUS+RzafgpT6k+AUgTUyFMmGVOBR2Gt7T6CktwlzJo3pg1kr8qUtjlqFbPvZ0ftx/8o2ODg20d5Y/njZVemLtyZE4vklRv+QQRr/t1p0DhmTG9nVLpUFwmO0iAp/zi55W4YgGXSa7uuflVuTLukPZIY3EKCRFZ1HPt4Pff9oLaw9HvdpwKvSVknxTlgorI3hGx+Vubb+iT8MKDMNSAowGoq8BjUSpfA2NzG0Im0FULHRBa6TKzG+1pNY+vEvMkfHvT8dy16db4JpvmgjjVqKMByvOQFhFxyKDvB6dAtpAp4H4jy7S98ueLIhVlYtwdYFg2wWqgI9oyrWYbbrm/bzpxYkNTCZ0q1ALZ8Z+5V6iRw7vBcCygQM2+acxlP+c+3iOWwmxx+fN59GlytHjO+TAMx+GXD/6EMENwhCUGCgsPc1TU024antbBW84DpEJnuxlelA+0dbq+uzrj1c04U84ednS7gQPKTPRD+Fm7X8nvoAXHv50hQ1gm5c67lZz/VR/RSugYzToqiVlZcnWQZcc/k5j9fNTPoV9G9pO3gdnp/vcf0XNo2np2Se0A/Rip7+dfxlE4/foU8XFh4m52S8xgBb2pqfL4U579y8Axc4C5uGfgjXU7IPqWmcX1gkACGcXSTb4EZmpmwcn0+6ICngsomadddiZUZIHyWnXLU3UclcXP39j8Y/peYcQSHdAHdMNaZ9JgjHlHoz0Wr+K5CtgKKmDFvfHzZtmsQ4ZHR5e3miorxUspQuLfiPACj6ksrqVjV2vqf6jPpTmbT/BhVbIhHnSlrVsBS1WAlPosQBR3yM7/MYLSihwCPZ/gTq2W6CiQ6gIedU58SxcKagbmUFDg9bbeZYBdD/yjAE1g/A8puG0Tm62TjDMC0rQ15BHuoHNRD/d2P1akyu/x/czc5BYWExdnVdg5FnJsl4YYZOeXmpSNazMImfH33aMuTl56K4zBMHQlfVgHj6XHhPZOux3bqxoKCi6UDjBlyD2bTj36WWXyCdrh3FE+muhVJQHdFZx9x2V+CwdYyyPTV9WPvbFWg9sx0eeeghfDH+LcSMaYtjrRNM6qyVxt5sbRMmPllkBFNt/fLyFCN3Es0CKxFWEQz64aYGRWLsBZGbkqrV9NdygPbTjuPE7A62PyPj0krd7/h5Oxz74CRavRojfrWQpeJ/wZE5Xcw412rQVuZY22fa2dJAGclp0kPDsBEJUU+jy5VvZA2+1nSCxHxk01HOi4QN2p6+Z/9js+B3tPwGdevWwfEd8XYqsItrha1zHN7rAeTsWyy+ZWGF7z/ZtQBa9oyVeUv75Ovrg9C4l3C9z9dosOcV2YzjhptubHHtpg2+0G+R2AyJmfZ+8T/AeNU3FQZwgWdNyjfnQBLQ4/2uEtuceD7BzoyRvlQNTksKjH0WsTZYsraOhphK3Xz1yO+AvFwDzLHdJLotXboUo0ePhZeHNy6cT5JChCTL0eehvqLKPxA0VNYf5wyxKa3AzDiH8R+JcrSpjDlp0wPq1xdwMOP6dUQ0aWLqWFjYE22u6utTbpCsWAKIyvzTdGbiNrS5jIFVQ1GIIyRrMPWYMRiLiLq5SZtpp7musA1sJ89DjISVqzW7zDGDV+2aZKY6SHgJzqVVnSknZ5FLlITGz3hNWe4JrFITsrSkuFrEce/dk4Ug8exZAQV5U75WlRjueDGdtWevnvIeF9DclncRfiNSDD8DQw6QI/0OYfK1sejbty/I/nrk4UdlMLNDCwsKERYahtu3biMj44bkooc2biwLCHXdKLjPXWoFFNlInlcfGs/PdmiKnjL2dLEWEI83VG1uTgstaDEWKdagVZrV59HjtPKxBXAK0KnVkR1LZFudJgEndUm00qscb1gwfP0bUHR8j7/zXv79n+8L86vKnFfSsbUSsaWBIiCE6kZaAKJjW8VOUkSZ2ofcebKKxtA5IBDDhZ/OCPucf/O7oWFhgnLn5uWjvKJKAv78gjykpCSjQYP6yL57B7t27RSgq2PHDvJ9Aoc3bpDFWCKsRE6E6OgY0ZTh5FNdQh7LvpDAjiuQNVipq8j7F+aQxRjR9GsCipxkEnwwFYPsJf5upUkI6Gv1gwDHfHYORTYcEXadKArCckKy/5RSTCNAoJyoewNOfC8jRr9v/3506d5NAMXMO7eFpZRfmI9Vq/5C9r276NGjh+xeXjh/XgBbAqEff/wxzpw5i+9/mCOVnbir27VbN/w8/xdk3buLy/OS0OXtHtJ/fw/5E69eekP0R9OupWHH9u2Ie+oARvw5GF5eHqhyAlZlrjMGk4ubpd9h7zrSiQgCOnt2EaPItEVWjujQoaOUuD91/CQunr+ANi1bo37dACmkwnRuap9RH2vDlo04cuIYylGJQ0PjTKEEAhR08B13Qb8ERo8egwljxyMqIgqV5ZViQGxAsaJcAB46E3Re3Z3cxbHVZ8BxR8PGHXSCgRS5ZV8rg1CfD4+nRhGriMpCo2A0aenVVWIgacyFqebqimvpaQLuKXgnxTyob+TmirDQxrLgKLisgBaP5a6UOueO1G+OUU1PVkCR40qP1TGqRaGUIcz2K4uJ59fUXU1PUmaBpgtpOpJujPD7HN9sP+ergn7sNy1mo9cQQM8qosLfNZVbwTwyq1hYhw6JXo/9oMEEz832S0VXS69SP+PCQ3ZXXT9/eLoZkFUWu4py6XO2j6CeVGCmlXNgYvI4ZT1yvmqhHQVPGURpMSW+x/Fv5BNq0lF14Sq0gFTemwCV7m4mZZygrVMNi1QAzkoz9xmU8JiKqnJkZt9CpVWZQiUh+Oz+HLTSDnQfPf643L9qUbIv9+XtEaetr/MgseM7Pbagb9EgAdu4w8m1ZovPWpkfDxWNE61hYUE7OeGvLz8XDZqZb7+M4LqBsiFS8uwLOrTtn37z5sh5sp940n4v8Nf5uP1/sBZ9f54rz4CAaehz/8WlLz6RcfrJ4beMoxoCvJz9Nt5893txzIzaXAAmtk7BzbkpohkTndsKSc8l4vHRK5HzyG/CUoxu2lwAUw83D2Glp15NA6tpX7h4XiQRNr++ER4dStC0YydxXLnrWTA3D11/6m6nzOm6e+Hjc2j2arQ8C919Pe+UiMiSKJSWmeJB5tgq3I26Z4IKg6kAxP5vVVDtW2xdWHS4EeN3ccEl3wvGSbSK6DQKDJFddS4h3GnPvHQUcAlHo2ZBxma4uEqRKBcnZ6TEpaFZ7wi5BMcWwUTazqhL4bYEAN+/5nHdtMOKSYKcApF573YNW8QxuGM7aRxr+6JpFHWUyhF7+jsci3kaebfy0ZVFWbZsR5/BTyMtNQ3JSZtw8tQltO/4GN596xn06t0Wg4d0R1lVC0yeNgI/fPYq/Px6SAVn2u7Fv76PxmEN0XfwdAEYq4sT0GfI09h74DDqBPrh1N4VCAsNwaAhg6TAS1gzF1xMKMIXX36Bt999G6VPlwBX5wD7F6D6DlOeh+BAwzoojFwOXJgDHFiAxV++j4cG9sO3338rVZ2fe/Y5rFu/DjOeniH98ubrb+KN19+QtOrGIY0xdsw4tG/XDvV6dJRu2j5/EdxRhpHTR8uYp9N/eeM2LN66GYvnvIRZ81rghQ7x+ND1LWwbdABnt61DboG/sFc7ruqCY+PjzRoz3gQAz4Wb9GOm8348pFTm9LvbfQQgIrjnPfxV3N74o4BiCioxSFH2BIFA1V0iuKdVogkGsngLmWsElqjTyPNptVcCijyeICXnDX8n+KTFXQg2EmTifwJrvA7PqWw3fsKgjQw4ZfjxWLblxuOrpa8e+qMR1o65aW8kPLmsGoumeOCl365Lv/HFoEtSl7/MReJLLdHqyjnsjeplA2laUZrHakovr802RedcNGPXFXjJ9wvRCOTx/iW5eM/zXbxX8D4GTx8h9ouv9cs2CBPv29QXZA4eH9Ve7uuPKS62TMf7C07ZadC+JZagGYtgMEijz7HKCvzdfIGVo4AtS5GzsbZJvf4SGH/jSTnXkrd/NsxiThluRPCZk3Gj81krvVvBMou9MGhVBqICn7xXvXf2FduroDHf53PiMfwexwUZouxPZSHydz5XprVzTGnFUWXdaAo9rzfYc5tZIwiCHgeufQesnP2BFN0KpFxEbX97XeQ90qcU28zN8EpuagMFlnarZuHousa1QjcuhfhgyXUw5uLfjLe4sV+QZ4Tz6StxHSXQx+8yDZrEDTIbFVDk93gcP1c/iOej/1Xb3x83b9yQrDPHDT9+zvWY6z3XdPo3vDbPQ7+f8QdvhP4Xs5p4j5T7URF+Ap9kFXKN5P1wHeZaTmCRhQpys3Ph6eYBSpUQSGS6MuMoshKrnJxwOjFRzpV97x6iY2Jw49Yt0UZkNgqvn30nCyd/fxuDXvxZiAr0+ZZN/g6jfnpSsgfSr2dIm7nRx3U/vu9qA4QbcqrxXR1TmdV+6/glME5fl9I+1F8LqEBliSvqeRoUvOuE1wUYqVvHHz5MaSwpQm7OPZErylg8Q2wFXzHTvoWbh6ewiciqz/7xARv8V/as2S4wxyuw2A87sYsIvSMAqngY26hgvHU79trkmC7smELM9wnMWYXJ1H/v9vs4OFdXIm7cSgPUEVBMAka4PYwNxasNkMV+CAEe8xtjCuGVFCOgQX3kFhRg882/MTZ6Ou7ezcHWNn+he9ww+PkZyRlmJO0PXo8+d1hNmkUo3FBeQX24YmxvtKEG+9N11bGYDK/L9jLdmW2nRrv+znY6Aqx2+rOeSOmLSn1WcFHft6iCYqysUsWHfc05tQ08lB8pMGsBda8FAZtHtcGZzDMm3moLdLwQi2NNTtuFo6K2heNKr1S0OhKDxH4X0HJnCxucOTbweE3hFF6DmRWUfKDtU2aksmRVTkrHKn+yD7SujHJv2EYFEq1CIjyu3dj2OPn7CbR6vI0tyVR6Of4f8hVci/Y0/xDeXj5i//84WS62X9OdzWZRgWyYLem8SwD0S7vXCdP/TJ9F+HiPp6ydzXsOxNv7A/FR72zE7zxsnpkrQNCxx8BBthyV8eXd0fzgLFmbWAztha55dowv9unA97LpQ8kR2mLa7IIeLxspkAPO8h2+lO0rYKLGozlAjwld5XPN1MpNPofcT/1ls6Dzyg4oLSuGt68nDoWeqLEFfJb8b0kBRMWHoJZfLfj6+AkY5+PjK7E8Y+mtM9wAACAASURBVMnExHOiI0p5C1Z0JpDI+5oyZYqQjogdEBuQrFor24mfc5OXuuR8MYbihg1TlOmo0oYyPuI1tBYF41/OI5XTIn5AO0u5hxYxLQVPYIzG6wgRz9LvV/KLsgZ5Pp6D/jVfEq+Vlck6wbWDbEmtmSFAoIW9OEr+8TuORRC1orPiNP8gzlnygMYGGNKGxPLUrhW5LyO153Tl8qVq7hDxoYs4MKsxnzqFq1evyo5XUHCQVCR7/Y035Jj01GuoF9wA2XVvIbQ0AmktUxByNlyAxeI8U8lm8aJFeOWVVxAaGiZUUiKzDExJiyfocuniZdkNI2WfoBYfFIHKvIJ8OyBWaqlqrHEB1UIMbIdhQRgIT9iHBK3YsZaIoSC4DgVBeJygqVqZ2UE/UUApi9UiJ1Sg0NIwZFv4X0EvR8FK/Yy6aQTN/l/sRMf2KkIvwKSF1ivDkgGR3o/sVvChW8ixo0intkGub4GfHIwySKw0Zt6/7CZSayUnx6L7kuVTLLcpoLGlYcdF2q8W026zUFRcKNqJxcWFuJN1C0lJF3DjRgZiY9vId7i4cMeD7J0sVoXNLxTxar7Xv39/AZF4HJmJbLtUcSMyT1DRumdhKCrIqAKgUtTGWdJhNRWS90DAU9hbVpqqTgQFVzXFncfZDE5HBqpVqUh2WXNyhDHHVH1q8el3WeHu6hVTBY8snfyiQtzOugMXdzeER4Qj8VwiikuLxYE6ffq0FFNJunAeHTt2RGzrNliyZAmim0fj/IUkMSrDR47AsRMnkJOXi517dss1j717GDO3Po+1a9fKHCEjmIBm0oUL6Nq1M66lpUjp+Hl1F5rAm4uMI2VeF0drsYn2aoGk2ufRLLu5gJod2neQXV4WTvH3q4WrV1IQEdYEA/oNEPYknclHH3sU8SeO4mD8IewcsdOcn7uHSq+36OIM5Ce5T0b7tu3Ro0t32aFnARZhvAkQzPlFZqqyxkrg4eJp0na8vOSZ6U7N7j17ZOdl8ODB8nxoHLnTIuOBYLAA6Ax8RBxP/tM40SAzhYiFbWi0eT6CgnwuPAfHEI0ubQsNcB1W0PL1sbUXda7rfBL2JDXVCEqrtIFVxVB3Z2gsOV7VHihlnUGCX63aMi9Id1fbY8yFEcOVNGcHRoARda9nV/X6d4o+gxECNlwYNCVf3+M98T/bwz5XfRLOI/YDQXsFcejcU7OopKxEWIRaxVwq/Flt1QVJ0595Dv7Ouco+LC8pReOGIfCywDL2D22aAq3sEwoBM9VLU58U0BdGL1PQ69SRPlAGhDItCGyyvzRI0iqTyrTkvdFeUOqA85N9wvfIWFedWwlQKqgdQwA7HyVlhpmoGpUlZcUorSpDeZWpqK1BHX+u6vqnrcNCQPGvLn9g1IGHbBbnripTnbdnVT/ZPOC1d9begt5ZA8UhY1C2pcFa4+CFA48fnoI/XvgNE396Sq7DZ7/021/w6ofvoE6t2iYofLJGKzFw0UJpp4xZALenTHMMGf7X3wN+XYiyygobUKyc9Tx4xrrU7+N8pXPXFnjV/R189uwHeO6LV+Dk5opp761Dvxb5uP3QNdlFD8uJxLXxJuVj6OGhoq/aMqaFyI40qN9AGPFpaRmIaBKBm3cyRdph9+7dAvzSkaI+6Y6/10MqYvoDXfp2k7lxdG08Wg00gs+8t9SeKQjZZdiJhgUMpDa/ajYqlElCp5rABP8+x9u26Ic0NmFBaOwdKlpa7P/LuUk14uX/0ltEsuYPOUQthrCIyKbGl+HrUniKATI2WiyVAKDJzca46pUu/RGW2wjXXK7XBKFaPFKfCAEPOqTKEEkAmrYiGmJkOtSZu3F3OGKb5+ObD17ECy9/hdOJSZLSvGfvcSxaugGTJ4xAn94dMGnCO4CvkzAOU67cwfvfzAECpgEpC9C7X1e889YTGDtuJO7l3MOWzQfwwutf4XRCEuAFTB4zAhMfH4kXPvwKF+LWIKiZD37/fg2W79iERV99h7LPS4ETc4D4Bdj783d49bVXcaS4NfDwfOOYr5kOXDyGyaNHYOLokXDxqMRvKzZh0fINQFRHIO0YJo8cgcmP9UcVtUSrgPRbN/Dj5x/j7NmzqIwMx675C7B6/Qos3rAetUpdcCfjFsaPG4+ePXviyadmICgkGJXnd0iwomnCBN74upgajUbhBjY6gi54GKskwGEgQSBs4YhMFBYXY+jOARJsEKwjWNRhYB9Eb59qF0CpNfgZsSU3t/0uwQvPR0CQUDoBQp6TQJOmN/NvgosEFakvSHCS75HdpiAggcKFqdMQGX7FDswIOvK/Bl/8yYCI51XtRAKUqqHIdrANx8ccs33Acct9sXJCMeYtOSJg1ruTm9kbye/+Tr5GKgKez5YxuvP5fgJY8nzKhlImpjISCRoSUGNFZ4Jk4SXXjKaiayOEZFwHdRR5jr2PnQBTmGi7ts7YgKW9x0nKtGt8pQTTi/pPkmtrwZMfpjaWjaKvFxpAji3j/WgK5+vPkKYILPmRugZcpcfBZfAlYHK8+A8VT7nAdUFlzTyiT0HdRR5uFRzQKTVl7dP4bfJcmVNXBkciqiRZPqrwdLEBWtXDVCYY26Mp2Qw4OS7YN2QX8plqSh6fF18cOwyICSxq8RpNd9biLry/lz79Svys1JVhCCc9SgstfQvM3gZ4fDxb9HEDyCKsW88G52QTjzaA9pmsRG5ukRltxRSaxqYbmxqjcK3lmsw1Q5ktN6ZNh+vHH4mdrV8vQMYOZSa4PjMu4nfoH9CmElgkyMjvc/1nxoUCerp5yWPZNgJ0LCJHYLG4qMgW0+daxiIu+l22kaDi7Vu3EFAvwGRbORkmlgaNzEShn0y/gr5vLf/awqqkXaBEFV/csHauYvzljGAWl7l1C41CGosEUJ16dVFUWorLKcmSAk05n379B2D9xg1SjCU9I0MK+N25fRurvvgFI56dLOdnG64seAKhk+aLv5h9N1uAW2r/7n5j2T+ZcFoYhUsKQWFHhqI8AIfK0Fpp3AL2NN2Z46j7hNdFJoTsflRXorTEFGgkM4//Jf7x94e3jy+q4YyCoiLRirz34xC7KJqCiaoz6shuFF04x9RsttcR8GJbOX/0GLZR/X6H5c4uhKzHMU1f75NrrqaBk81ZAfQ5Mlh0/pYVLTL+w0ZgYtQkiff44j1VOTtJRe3atejHVQmguOe+degcN8jOJtld/2/0y34IXl6ecHFxElYeAUXGAzvCN5i286XAri7VBD31PnkM4xtNgeYSoUxLfq+wAPDwtViKPJlWc+YXHMUt1ao4shm52PHvIOCAZw2rjudVzNH6WtCMUEQvS4N/PSBtyn04OfOUYR6yLZaMhCxf/C7jo3Cg5dZoAbQTnztfo++nYKjqc7IJ/J6Vpj5s1EZs2jnc+BF0H/T58nZ4XAYQ+1lLnP5EnCIbxLQrmfO4Vtx/zcStiqAaNh7vJwt4rtW32Br7s8jSmCKKZcJMdHcny5ayVOWonWQ0MlUHlGsV7eX2dgtw9+RO3EKQ6IHyxc9084V/a2EizhP+HokrCB/6jPhA9OlfPxBoM8Jpj/N6vmnHQrQl4fHvirbtA73Mhu6T+1uLLAnfI7gY13s1fPd+iJ0lAxDleRnJ0kmmQFLpWk90+6aTXTdBM7p4XsZXF569XFPwhuOL8SufF58f2bpHYnHkgdPm/f7Ak9sm4mDcIXTv1l30EFkkeMaMGbhx/SbaxrbFm2+8JSnOK1askM+5qUF7Szs5aNAgscuMt2gHeP+0Uyzgwr8pF0GGONcH2kvGwLSDJNipzARjAME2mJVWXi5AHG27r18tkVSSTElWeC4vF7xGNmeIZVgENsbW/IzxLu0zj5U4ixmBxKiY1efuboORkr1mgZLs03+AhJbcheJQ+pPHOZLa2F7NGqOMnoKjxOxERoybayxqSo3y8+cSqxs1bCSLBB/2999/j99++w2du3SR4LFFy5b49rvvcCfrDiqKKW5gKMd1g9tLJzE4JIOBN4OyImFBffDBB/LAWK6aqOvkSZPkwmGhLNSSgfPnL8iOHwcFnX8ODGE2uRhwTAFDBpxaREAZQMrs08BFwQJJrZIccGcbjbXTmS3qpg0UWkGPdrAyDrUitGMBFsfvyPEKfqktU4DS2clmVv2/QEVHVqLjQ9T3CcawWrDcEwNqD3fZBdOiLMq2lL5mWyzWnp36bFUDUjampPgy+LaARmHmZWfLgLYHA+edhwd8a1FP0ewAMJ31yJF4BAYGMEMBGzduQM+ePXD48CHZjQwMbCBsRGozUEMxNydPBGxzcnIF0SfowyCTVdqo/6isJWWwsO3SR/qfb9igorkvThgVNuXEZJqYvjSlW4FUDnIt8qGp7ZrbL9+xJqSkUnt5CS2YoATTbzlpuagSJGrYIEjADILqJeVlAmZVUzDa010qNn//w/eSnkHAsFYtP5xOOCWBN8G8UaNGiSYZ08BPnDiBE6dOCpMy6242atetgy2vbUSX13rI2O7SuTNat26N5cuWwd3NHbNmzsTixb/h9JmTiG4RjdXO68w0o3+su/m608X7UUq+K9DWpZ2Md94L20DQ/mj8UbRt3UaYSDcybuDOrTuSlk0Nw7s5d4Wd+FnM52aB48LO8ymTgH/zdRyYFfUsunbqiqjwSNl59uSuLLmEUnSEQrJmx5IpDxzPXu7e8hz4rDjuBPDy8hIwMDwsTBxkAcgIIFF7j8/fnpsGUKykvgeFj5lqy9TjinLRFaMzTWecDjXfI1B38+ZNsT00oGQ5F+TmorCwwKZ20/irZAOfPenoAii6u4u9+gcTmMWDrA0BZRGozqCC/gT4uRAoGMf3FUzkT96b2ivaLl14FPxUyrhKNbBNQpWvqLBFstXOadqziJpbuh2cewwc+D3+rhssfI9p9dTfZDDBdvEzBSRpe7kLR4YCbS3bSHBZi8EwaKHNCGvY2KS0WwxRnaNcUGlDZPertEQWD74nwVRFhWjpcS2go69yAppyqqxLBTe1T1QaQVMm+FyZ8qwOA1nw9lrgYtjNBBiFWchKYxagqIBWcWkRnD1cUFxm0rR19459u27sGgMqBQEPXnkYa6JWY9j5EdLv24q2iOPRr2qgBDfUhhRAiqnBlUZHUSU21t33p822celvohE6WKNnPoGVc37FzNdelKCQfcG+y51uqjg3XGLSPPSVOekJ+/f/65e6vy4wqXV02p95lriSgIpesZaz2gV4Lf9d6feKqgr0np0kzuD9G+PEKW6+qhUudkhE5KEo1PL1E9vFiIw2Jz83HxERkajlW0sqXNfxr4ODLz0Ep9Evy/pDLdnkk5cwZPRwkRfYvHkzrh9KQ+zIdjYTUTbtqGNZXIyk0nMILmpkA+20ES6uzkifki6p0tYGtHHW6bTnOqKEhjbQsFlzm6F4NfeKsYGWeLqtu8av7WOvZSG8zX3Sr2np19EsKhKXUpONvdSKhT2AxleD5Xmm1sqwiQth1xvJ80ltk2Gce9V4px2sAEJu1tyHo4/A39k3PJ/ee2bwLSBlDnB3gQmY6CLxUXN4cJnmQ+PvnJi8zSLmaatIFCkzcwH3eUDZAnh6J9lZDqXV0aZAS9Q01L/zPvKy8lDqFWNSwsI7wu3wYpQ3bsEBCNTvCIyaDyTEA9ueMu3gtVtMA8bNlHuMXhWN29fu4K5rY3jnXpZhV1S3KdCoI/DyfODt6UDmMfM9LQRAyVkXwOupccCC+VKEwAWVCJo2DLVmTsTN4N4oyi8StiP/RcREwbeWL5J2bpLARVl+f2C0pGRtwnB8gtcEqNK0WrLOGMhTA6+q/4tw3vmVMPcIIhFQIuuM5+LngYOnIm3rMoQOHiftH7r1fjvdlSATwUkex3PzGgQN+WKaM98jWMf3GPTw/ApaEoDUKs1kKWo1YF578luLsXH2MGE/EkDkebXoB/9m4EUAlIAXQbp9Y01BF10XaLu/+T0BL01pLwGIbkT9Z1m5XJMvno/9MDhuGzb2GCbnJLOObdTAjmAiwTH+5HsEE9/y/FBSoY97tpdzvDC2GYYtDxVgg21ZMb4Qm2avxbzwGdI3j40zGyTcCKafzDb+51dzneklCzDy6bH47rdDwhLh+V6eQU0F4IeftyJo4y2RWkiZMB55V66g7YF4jP+vxUj87mdMeM5IOSxp8rMBCshsJKNRA3N+qD6MJZCfObkBghJuCehIliIhXL4UkFFgkfejoCI/17HBftAUZz5/PY7Pg8Eyv6/PS9NRlZnDvh9Vsg5ZnvUQUJItQf3spsBbU4HZCwHn2e/Dz9sHXh6eqOvvj3p16orfoCljXI8UUKQ/QkCR2tBcF7lGCWveIiqwzXzuXD9VikTXP66LtCUMTHktleLhGibFDd3cZP0hO5F+pY4rtoMb4jwvN354DvpAXOt5DtnAKy2VKqX0o3ke+hR8PyYmxgIezEY//SgW7WJhNhI9lIzBdtPnkTW8tETSYblOM0uHPj19Mt4H1+mb12/Cy80D9evVx92ce2jRshWOHT+Odh3aY+eu3WjTti0ybt6QTcmbBEMDA9EgOFiKeRYUGsC0Xt26En+QbU5mJLPWSFjY/tEKjP56lvhnjDP4f9evy8Su9pjyKOKW/GXGGn1YvoidcM1R8hrtoVZNpsnl+5odq0VcLFIbtQ6HjJkOLw/2hTs83Hn/1KAwMhqiqV2LBAdvVFU7Ge347Czk5hUgY+FkW29R57UjU1ElHDhWlXHN42hX/5G2rCCjI0iqbC19T+/NkQEnC5QDeMpjCDRmAoPjR6JhUAP82nu+MDSnjnpC/GnGWcy4qBtQH6XMPMwvlDoHzFxgPLev8wZ02TdYxpVqgJL0QGYifX+yNysrK2St3xuz2Wb7y3PQCtXWY5FUdbaJNkEBRceK145akrwvU//HevGLWjLekZ3Ij5V6aAGJsqC7AnuCzJprPVt922aCugLTmgLr+zVARJMwxDc4ap6DboIodpkFtLkcI/6gKo6d73NRfA1WGa58y2RYdNh3H453P2UA2yCg7cutkfDu2Zp9UzaT53ZkH1opus90mYMfj9NoAms6jMKDcWvxTI85skZVdZ2GU28mmO+yC+in6BrN33Vs+APtunfAuYNxaN65mxS5ZJGkiooq+CevE/sojHhL+oLr88H7vhH5mPmHnUVShGuhsAfhi+h+D8g9K1aRHrdB1p7Yrt1kLVO5IGJAdfe+KiDhg30iZJ6E75yBSz1/kPs5uvkonvf9xmbzcy2mDb/b9xM5N8HE/J5v4Pr+v+X8ukEkQOYCIHZeC/HpGbucGpoofd1mS4zYQtq6I61Omj5h//YHhnzTG1vu22v6naAux5o/8Gb1S9i3dx+GDhkm2bELF/4qdodx6WOPPo57d+9h+7YdAigSBzOp3EYzvlu3bnIvIk1lFYEVW+XqKhWUxS4DuDPzWZS99opsBJEwRxtOzEhqC1gpx46FTXh9risEFO9m3zO/+/rKhhGvRbZjw0aNJHYVIlh1tZG/siTFVMOe8bLgOj4+puglgUYrRlMCj8joWSAm1y/FzhyzXoml8Do8lt/jS6SmiJ1YUnkqEScYEolelkQWv+tUkJdXzUIctzIz4e3rIyxBsq1ef+w1BHQJlN2ly25JCMw2qWpcRMoL71hWS0d3Beo2jER9f19cvC9ZnInVN1di5sxZ8PLwEpCRYF/nzl3QIDBIdBX9a/tLx7CT+SJ4E9K48f9gHmowrDfDB6eLumpk6YItueTOLBpiAlDHtGce8z+AQod8cftzC3ySRqn1ULqoBeTZ76utsyq7cvHlyxFk0L+1jQoeOrIU9T1JX7YAUUGkLeYhH5Tk0RN9ph6klbptL/zC7HMSUIDHsB90QAnQ5uQkA43AmbL7RFTTqoZNwM7H1w+VVZAFJrBBfWRl3cGJE8eQm3cPrq4uCAgg69Cwo6hLwF2Ps2cT0bhxKCorKMrqLWnQRPFlImRl2bugeu8ENRz75t99wRQN3j9Bn5y7d+VamuvPwatAkBg4S1Can7N/eCwni+gn/iutVg1i2rVrYjwIJnKisuocJyo/51jKz8lFi5gYpF67hlaxbXD95g1cz7yJwpIiePl64+Dhg1KljyBWRkY6KsrLBBjkjnJkkwhUV1QhoG6A6L1t3bYNrWPboElUJF565WXs6LoNU288KU4fQUiWlb95/YaMsXPnziEysgmOHj8Cd083SfP9+vi3NeskF2JlynCRJvU9rYMUITobdBrt7rSDn6/pH86t/n37C1OKBVl27diFoAZB8K9dRxzHzVs3o2l0M/z89C9Gi4YxDXfWuMhrcM04YjYwK+RZdO7QGY0Cg4X1yF1oUzyIQYmzOBIlpcXyk8/VzcWAdTRo58+dk+fAscXxqpsPNsXby0sAV0lXl90XFwFGaLg0jZXjiKmufF7cKWL72XcEkziWaHSlwpi7uzi6aVepuZMjRVjo6HIMchGiMee4poFXbSPdtFDmsKbPKhCtQElN1XMICC9V3ixtRkc9RLl/6hhaOoMc8woEiqaoxZpSI87zK8jG46SCbWmZXTiG7VVRdp6L32dbaAf1u2yLAnIEFF3cXGyxXKXV8xgGJCoSzzbTjrMdHMcEFvliqi4BaB8yi6lfaLG7OTcE4GXqc36ePBthZ1m6p4bFYCqnE6hSjURHpiLbSDCT96TvkyHBxVBTtxs1bChznuODWpZS7Ka6WopkiMtYWQn/unUEcCHYqGAmbYiwSstLUFJZCgKLbOtvfX6Vncuhx4fZrLkN96/HiAMjpf+2dNxcowvWBei1va8A2vvcd6FfNaMRYJfbVvSvGGanvm9ovgoPXx2P1ROWYtLfT8vz3fzl2+jzzBuSartzzmxM+uBHcSYYHNIeUzOx8fIl8vvVx8ei0e+LZLHWTScFGGqWGiOdwRIV5VWVuDNpCjznzpH7r5j5HERLsTvwxrAPZd58XOsdvHLnLbzz/jfiBNJR67oz3oB2juLnTHHaCvT+oZdolebnFcDXx1c2QOr410Ozpk1x9kIiTs+ZgcBH3sOW2RtRHu2KPoO6izO1bt0629lx3BhSwWmOZVZ/T/Q4gyZ3I4W5QP2R9AHpRoONjAnaF40JiLuo7k2u8SOCmzYU3S32zfX8NOMoawW/CiA0OBRpiZeA2p62xlFIWDAyzt8U4CuiRRhSziYDka5yrbD6jXCt83VTcTouQsYaz53e5CYiMgybMjnymjieoWmNhG3Dfr+KVDSuCLHBH12zdGNMMjXaZtRUH2RKWWG80XyU9KQuQJ14gDKM/l2A2/FAXVaGViN7iTPOirgYJfAVbwDEwUDI5UeQ0XQVQEAvoIsBPOtb5z8NoH0XBC0Okvbf7LkG6NGlZmc+Nd6AgLOKUby3j3GoVXeXYOvqeLS8MFXsCZ305E+TTV9yLbgSbwJSZoszk4bg5YAuaNAlE+XxJ+CFYpTBHRHvfobJ21qL8+8cf0gClBRE4PB7dzBma2sB8Bgw1xs8A9e2LhO2GAEtgnUsKhIygDlhwPgdbWXMEkgigBY3cJ0NvNM+ddr6oJyHTDMGPwxEeI66gw14RUBxy5A4mYeXNy2XaxAsZEDUepS5xri1poIBq0gTTGQwz98ZPBEQ5H+tGq2Vlglokv1mBAQMW4PtU0akFlDhuTjftGI0AUtT9zkTG8eko/eKGAEN+TdfX431tRmKbPNzyw3DUl8EHBSA4DV5nY1TDOC0/sdVNkumwNNHwEW2+5HM1ZgWNF+uwe9eHLcb3Ze1kba+hK+wFOMwPn4ZHpj3qIAEm99egxEfP4apv5fKdz6aEIbHl7gJoPleyfum0vOV07gSFYnXnuxu2ym28a+vLgIeUUDuUnxVH2CeS9IsI+Gw1PsXE+Ry/NOfYGxsscIK4APfRYU1rKto4MmVs/DLqB8k+CY70RWV4HHsS00j5z1o4ZtT069L39Vd0EMCTt4re5rH8HkRQOTzIBuVxQQ0FZ5AMJ83A2WtDM6xpEV3oqKTJV1bHtFG4O02r8Pjw0/g89XnAij6evugtp+f/FQ9ZWHW09cWPbly2eAUQFFkQswGC9c8PmPHlGP6I5yzXH90HabfomxFpvzyc36f3+M6IhpYRUWyVvJ8TMfj+/Rx9MXjxf5amsEafPN79JNoo6NbtJCiZ5oqLRuAFQSNcsR3kmCwGrL+a6E5ZiLweNFrLCgQhmCHjh1x6PBhlFubulxrZaPSx098zpSUq2jUKATxR44gIjJKwDamPkdERYpuopPVb3fv5Ui8d/HyZWFI0j8hkJhz7570HRmAzJAgAMmqwZwDLPbCYhn8f3DtIpRmeMIjpASlWVaeqGbDsmNUN4+/K8NP00kVYFIcyhFU5PGeNH05GDjxRdSpY9iKzMpxczWxJeVBSPRgvERwgBucRSVluPdDT3vs6qaJzmPTJE8Zqyq9oCC3+DdW1WgbBNUUWPNhTZq0pks7pu8q809ZgQoqEkhxBUb9ORruzMhxccLyjUtF93i01+M2SMB0y8pqoIg+aUGRZKBx3OXnF2D34LXovXmU+LU6Dpkiyx0yZutsGrQSvVYPw75PNhlmqGYkOKZj83euL8rOY7scU37/DST+b6xMARepY+wLVGrnaMc4PlAeZwGKh4NqNiRVelH703rO7NuIGU0QEtIQ+88drGG3KjitGyI8ZQHQ4kIz2ZRJfOaCscd8n8fo2LPYhArsxn7Zyo55T20+Y+yMNd7mB03D9CsLbBblpOhFWJw0Wf4e1HarrH2b1g5H9HvNDGP0bDyyVwWY6/G6JI5fARpEm2JfXPd0M4428Eynr4Xsw1i9Qeo6GWO0l/qf68cfHdfL/C48uNQuDubIUGzde4Cd8XVm+2m0G9JRgErdLKHN6XT8GZv5yGtc6jsffXcPwfaeG8RE0deI3PMfuR+VAWAr7vSaXeNjoRpH/7QAXfZhJtD1ww52Bgyvx2tJcWAXF8T1PIJW65sjceTFmgI2vBjHmVZz7wLMy/sO+/bsk4IoS5YsFT837Vo6nY5oawAAIABJREFUYtvEShbuI488Iuf08vTGmr/XYsjgIRLP81rceGEF5wcffFDGPu0i7SmPZ5yj2VFCSKI00O3bIj8mRW/r15d7f+ihh0QmQgtNCSAoWqQmXZpYjeggUuuywsh78VjGCATyRIcxIMBkfLq7y6YUbaTUHpC9abM5rbq3BPgY+4pOPvEw6zjN9OLxmvXGOa2gIeML+lxSbyM3V9rHc6r0nJJhBIuySEFsu50tahHcnMpLSqrPnz+PVm1aI+VaKq6mpspBDz/8MJ6YNlVSOmfPno3zIWfFUYhN6oDTRxidqCNE6xUCJ+96CKpbCzeH3UH/lF4SvHOHIzPzlmiDEEghAtw29j4EBzcUINHby9uIR9auLUAmgQOTLmUCLg4c3hAfIjufN6J6XUZLw1RT1rRjgpbC8GMnWpqKKhZpr76OLEOH9GdHlp8e+282ojID+fk/wEmaV27SW4Dj/wUo8rvKgHL8yfcFLLQ0b+QBujjLOVl5VQJvgmUsJKEP8l9ajhyokpJqpXPqIBKtRy7kBNysHH4OSinMYqWfcpeqqLgUgUGBuJaaKhT2s2dPI/7IIXTq1FEWVqb58vwswMKdw8OH49G0aTMkX0kRkJFU8BEjRogQKdMs6MjQ4VCkn4NU9BQsoJT376g3w6dJbS8WZCHbjIOf90wggvfAAU5gVAAPh91fSY+lvp5137KTbBXY4QRWpqrQjR2YW5xAojPg5CTXKC0yxSzY53QWQ5uEY9fePUi/kYGraak4fSZBgs679+6iXr26Aq61ad0aLVu2RK/7e+JGWoYUtSGAfi83B0tXLMe1tDRUolr0GDl2eeyYMWOw+LdFeOjBB5GQkCA7w8GNgrB+83pk38vCvocPmIWHu4vK9ucCYgXjnep3EWNGADax71k039ocV+LPYfjEhyTl2dXZVfQZGwY1RP9+/XEm4YzspNIo/b3mb7h5uGFr/21msWXAzp9ccFXjxBe47+/78PCoh9GuTTv4evlIOmxZSZnZpfUkcMhiIUzZLZBUW3GUSyvtHWtuPIgRtQycgoqiv2AZL0dgnKA0HUphcUi1T1N9nOk2THkmq5TnJKBIW6HV3/lMdbfsenq6THsuBLoBwfFKI8nxwh19vk/wS8egAn0cm5paxHtRlp8GBxyn1JgVtp61Y8PPhBktIL+peszvauozz62pSDyG411tFtvMMavnYJtIlyfIwxeBPi04o6CZAjmSnm3ZPY4DXqduvbrCKKd2p2pcqE4gv68sB4KwbB/bxZ9cCKWic2ERmkZEmUXOYikoc1vE2/Pz5DnwXJJqzNRnq6AJO53vcx7pjh7bp/fK9vAcvEedt1zwuCgrc4/aJqgyqQW8b90IIaAoTGvaNjdXuJG17Ww0lBjIaV+XVZSadOfKMlmEV9ZbKU74oNRB9nqypdkWjLw6Ur6zKXwT+pzvgz2Be4y5LwD6lg7E7nrb0e+ufscUZRHgsP1a48QR2GfGchYw+eun7eBw59wvxVEb9uLnsl6RbcEg9N7UGQhZ9rvYdlYgVjBRgGxOv7HjEbr0d9mjktXMydoMswBFvU/2W9kzz4IZz34ABrK4ziDjzM7+GXjLqFggw7MRerbzxdWvkwxTIwmIKWkhgPFp39PGqR8NdH+/O6oqqxES0hjl5ZUY2G8AUtOvYn/cAQlOufGSsfwNATwYANXqMBgX3kpElx8MyHD4kTh0WNFZ+uZo98PSf1G76PhWWmnggJu7K64MvGKn9dii7HSoCTASeKAQe5i14rJac0VjGROcxzcrrwOSEVkCDPMENm0F6g0GsjMBlyCg0no/HogICUN1JZPQnJCceA1RrcNxxTnV7OrnAE3zm/xDPkD9jIvlydKOsDshYtuvpKegSUi4PFedZ5y7ac1NmrT8ZzpdIhD+l2l4atNrNRV3OTXpGqn+EcFG9vlpGlgVQ2I+jz9QWgCE+SImqBkuHLGK0DBIcAUizkcgJSLFnIcBGM0CgzV1loknWNpAcv7jQMstLXFuxDkTfEYDLb5uIbbh7NSzthYlz91xdUebscS5wud5udflmoBP1xw+J16zFdBjdE8JJNK3/oHwYYYh2GHTgwLJzR2SIed4bbOPAFN/DjopfzfZOh3pw3+TY9X26Xzl32xbs21P2OnR8UM3mXVN1wemllZXo/u2kQIoaooxr0mmHoMofSkDkUARU583YjiCR82UdjyxpoEU75iGBcJoVOCRQc3PV55C86gkCaaoIcWgjECb6u8piDgqcR22thpkC9YzcGKqNVmMBFB5LupDEdgiU0ODMraRQR5fPK+wJMf42Jscm6atQWpvM460CEvv4/uws0M/O8D7fZxhu23/caOMVQJvUnG2pFKedYmvhwC1bJMyPAgOksHI/pDiL0jEq+Obi4+2aMkeTJ00QK657v2VSApvbrNX3pl2n+2D/3X/Yjx+0FSd/+Pjw4BTfyBnjikGRUYY5wJ9kg5WUZZe8/8JFDxlabXpvOE4VaCHGwq9gZ1BJtW7d8E+JPk2t6tdM/BUTUVHfVh9vgQOlcHI+1OGKY/lONHxoEV9Zib+iHmtZkj/E1zkc+mdsc8wphnAUvOsBPhg0DuSiUEfm4BibWpuMZhzNUxBZQzSn+bmA8cqmYoCvsH4DZxTXMf44lrK7/B9Am+aVcD1n8cQ2ON/+h7UDaSvIr4oQTWRFzIbxRzHXC8JKPJ9gnD8jgTDXl5yTU2pTkxMlM18rqEtWrQQ1h/b0ax5c4kDSoqKJDuB7/GcPI7MxKKCQtEB4/qroCfXHx7HQJdre2CDQInT+DsD6YuXLqG4pBjdunYX2RRuaLNNV1OviT578tWrhtkYHITKqmqp7pxw5gx8a/mJvj43K2M+zcKhGS7/sEnsC94j++lOVrZcgxu6ZCeufXEhBnw4VmK8HXOW1TC0FNBWJQ0FEi18ySayqY6do3IGHxbtLO2vBfiMfHw86teri3p1/OHpYYrjSbExeUnAJ/dEMLmiqho5+UXyM3veINR5cospSgMgb15fm2ms+qlaNIpjWMFvBRj5HjVqJeWTWnL64jxyZCjyfUewUUE63gftdgIwct1o+Hh6YMWi7/DYuBn4c9UfeGr6DNlMps9BsIJ+eG5BIcqqqpFXWAQ/XwMorp+0BAN/fkyO49gXBpSvr2gYMw18/eNLalihBBPJzFONR2VOsr065/Unj+HaRWBMiz1Zy/w/mJr6XXYB71MzFvSeBUvhw6Uj8a+HSQkUrXat5Ea1QxXGhLm8NgBZWbeEaXnh0EWjrcljNCuMv+v6rRuhmtZMHWD6V2y/AtJWUctBn27Ftp2Da5iwRvXD+CI8n2ZdWITKZ3zn4MfEmWgzJQZnPrlQk6ZtETG7D4/D7daTcfnUlZqYUFP4dY8yCBiErdiGwWbcVHjK9Zt3aS1FU7mOtk/6yOjsIgeHYz+XtHU+S2aTBO973WZ+6zok8iH9BuPgtjjcd387kckhTsD/uqbruk5/LSLueaT2/s7WzVbyV1Tci/J+q71TcawzDa2JDRS3ObHxWI2GJD9kX1cA3V7qaG9u0IbSTtH28bsnxp0RPzZ2SAucjjxvfEyd1xwS04Ahn/QV//bggTic/zoZg7/tK/Fo06hmYqeSki5KPM7U5pTkq1LjIyU5BQMHDhRbdPLkSbHDzOyjDaVPTBxLfRfOB8alxBHItCYbnPZa5pSrq7SXm/G0G8QtaK/4HQHsrCIpxGNEOofFEYtLpQgiN1GYFcS2UnZQ6lZYGWJaLIvXIB7C8zGelswvEkWsWiFaW4PdyfPz+/xcAMXycjmO3xcSWgWJQaXSRknHtgoB21iTVThVzmVVfFZAU3Aqi+TH6zhV06oDkgrL9M4rKclixJm2mnw1Rard/Pnnn7j15g2ZQA3Tw3Aj5aCDsikQHDEMNyuvmUCrBBh5fig6deqEyIgoYU5xgTyTcFoAxtCQUGG1scO5aJOFw0VNduUsxFR39XTQSUlyUs2t6rwaWGsKiS16TCPxL0DRMdVM0FRLw0+DZbuwiqWTqIKUtl6hmTl2JWHbuDtUW5ZDWBNGlxoHBoqCizoBHSeiAor6XnlZmYAqem0aevYT0ywJYvDFh6zIs4KaNuuJA8VyXjgwhLZK0UwLLFG9OZ5PEWdle1IMn4AiJwGrPNPQHD0aj1u3byI8PAweHm64ceO6TD7eOp/lsWPHpRjLqZMJaNv2PhE5pRaMMrPIQGOVZ2VyccDZ17OqWbFtdMrYFxzgZUXFcPfyQkFenn2/Genppgqep6eAOmS96SQQliaLVFjgjk4o1cmzLJ88Py6GrICnu22y2FssSGrNtGnZSlhwBNeTLl3CwfjDaN4yBpl3bsHLx0vAra3bt+HI0aPIybmH2rX8ZJxzrjzy4ENwq3ZGQW6+6Macu3BedmWXrViB3Pw8nHj5OHqN2otnt+aIk0qGJK/dLKqp7GoQDPlzzV/w9vXGfffdhzVr1mBvnb01C7SmItNwugLR7i0EfObYP9HkONpcbAM/Hx8BpJ568ikJ1piCXT+gvqlS5uUthZKCGwUj8/YtfP3g12ZxIhmL+wOq+UFm0yigx/QemD5lOtrHtkNJYbEwL4sLiwUY8fUhKOcpqc45uTmiuUmH2s+ntm1IObc5VhW05rPlJoLqetpjmVWM6ZSzUnhxiQGprEBSCpYU5Atj9OLFi4bKzdSLinIZZwQ+tPIhDXBqSgr8/WsLcMgXFwWOG2oGEeRRbU9HQJHjUQFE1fpzZI+pHhIXFrJ42ZkKkCkAKYGGu5th1FlguW6GaIET3pf4fxZQ4XheXk9AcBZO8aslc0ErMPN++TcBOb7Ha/KeuHDxfngdjuvghsHCGiBgyP88RgTjrUrRtJ0KIrINRmul1GYrcsH08fS2q7SLo2BpN5aVl0lQkJSUJAFJZVWlrcPKdmsQxfvQXUTZZbOEgnk93SBiHyirkmnr7B955s7OklpG6QGuFwxaxK65uwmYyDQrXptakRwfsvCVFJvAh2BbeQkKivJFrkHtKj/TDQted7v3djzk/BD+bve3cVoU49Edct3o5sGWkzgk8wFp++bItcbZZNr04bFYM2s5Jvz2pN3HNP4e7uZeGJSxOmhgvQB4uLrh1uSpCFu2RNaRa+MnyjiIWL5MYpKUMeNsQDF9gvksdNkyu+owK4lyES+YYdKn+SLu35N6iixqwvlLB/UloCLcBb86VeLrjq2ksBbnaHLwRTS92QyXm17C+DrjsbR4KSJPRiL5iWTce94fn3/wDBITz2PYkGE4duIobmffQeiKfnB7K1WCV957wkvH0fKTWJxbfVr6hWL20Z3by/MZfXAAXs/41PQl7QltCfXTvnXw8enQK/ZjVUdU7SDGA409giVL+LrbTTSqDJU+pJMr7aeGoOx6qFfua5iAGmfxmRCUZKSlukv1/A0zLxpofiISFxskCxAXeS7MMBIrgBaZRs/ugtdlROSECitcAEWXFERUNjGFhM7vR25kZ2S1zkaT1HBc7ZKK8MOmunNadboJPKzddPlp9gJq2qZaSrxnKepCIDREjouJboYLZFsWkkrpXzMWyYxgX/HcWuFRN314fnaDVjgl8FcA9I/vL7bhxIATaLWxFRLnJKLFf1rYwNDZh88iemW0/M2+1U0D2pJTYafQ6opJNU0cnmgAS/ZdFtDx58449skR+HQoEECvsvcMqYYetvMl3Bz6PSZsboFf+5+V/mBf/rynAs/0N8FG9s7FCB46HWGbpwqoxReBH4JttXqNxRP7OgnwR0bh8kFnZJzFbJ2A0/1+FfuqfoLaZn6ftozvn9uxFW2HjkDC5g02c5CMQoKIDMYZMFEzUKs0E1QiO5GfsQ1kTBJc5N8EERlAEbxiYE+gjmAUASreM4/ni6Cg6ijqvTAdjaCi2HW42kVbNK1M3xu/dxkyejeyGcTfj/MyGzCWz7nhldUCQscNNpWOCYi9dvwzZHZogClju9jgDtet9ss7yHXYnuXjCqXfFi49JO2kJhX79PVxodjy0QZJdSbAy755pGI1RjzxiACKny8+bVff1HtRvUKeZ+rTj9kB3+dztkgfuxZUYup7M43wOjVjq37BeOcn0emHX/DsJzWaVZyXm4YAw7hPw8euADiHP8etar4p6K41FELYBY3kPshKVC1Hsg41hZ3v83ctzMI283OOL4LELPDDZ0LA8NTUNPgt7GsDqrxPfo8vnoNjo0vvI7i2DwgjkYYbHHzUC4Av3/tUMqpYpI/STCzQQakIZXRIIRRmIzkbAJG2Q4q0WGutbkYqMK5jmGsj/Uv6IvRlyJBRGRN+lpOTJ1IuCtaRjcI1m/6lEilUaoRgHt/jubiWC6PEip+o6UV/6MqVKyI7xfPwOK6HPD9T6OoFBOBGRobxf2kXKioENKVvqoUHRDuxrEyAPAayXOvPnD2Lps2aoklEhDB5ROuwuFgIBCyKxTZQLoOySOUVldJHLPgY2TQKCQmnERkVhfQb19GwUQhu3b6FvPwC8eEaNw4Rmy/6Y2XGb2FoSr+npLRM4hgWAOTvfJ9tpt+4b+VPAr4xVVl0fnVN18WS406185Tdp8CSmbiG1cRprEAkP7fG6qRZT6NB/QD4enuhID9PwkNeWzYaWQiMmu/MHiAgUMExYFirHA+Mk47+MEHAfALZyg1TMJH2RHVK1VY4Vozm52Zl85XvSgqoAmv8wFFnUd/nV44DfZY+DDdnSNq2n7cXlib9asC/48DYsDEC5JqCcx7iPxUUl+DY3wtx36NP2YDipreXYtC7o8VWeXh4SozONZl/b1y6pCZNW/tcgT5l67HatlXJWOYXwS/2tQKLjmCjo++l/pgyFTUFXNN89bkpI1Ofq669CkAa9YmaPrO0C8OrgVG1gW2jonGhVpKstQ8sWot180YZDIMbIQT+SHLnuS39Pcn60H533B9UAFKBwrZAzH/M5uqlxZYMi35P0+8V5AwBYp9qJfvILGJ3YekVc21PYOrgBTjZ9XucmnsGrae3tAqUeuHc4vMGnHR0ixxsq8wFuArAeKf7u7JxzLb8dMxLNtR2t/leniMLgGbtXSL2UguMKbNWK5Xrxk59ZImGY0i3kTKulRjA+MNIQdA390TMplHY32k+zvz3DNp+29beUMnf8T3ce5ribxLrx32D4u5EcK2MTlTj+MrjBljMMuxEXuPkweNo3jbGzmZKHHoRsdtayBw73/+y+Eq907oLwH246Qnje7FvXIExZx/GilmrMWvZDLG3AwYMQNyBONn8mPvTXEydOlUYnMSfFixYgFdefgVXU66aIoQFBaIRS/Y2bSgz5PiTZBXaWtop2mzaQAKOtLUH4+KE4U0WNz9n7RDaUtpbqWHRoIE8Q+oiMo4OCg427HSy/sorUFJUgqPHmNYCtGvXToBHKaCVny+yFkKIIamKjHmL3cg+4jV4TpKjRPLCYj3+WyKPOImAixagSJvKF9ukKc3qk9gEO7WjVs0N3rtNUGMsa2lA0u4zTrMBxYy0NOzetxfdenS3nTnuSrGABAPyX6jzkwGEnAqX9OTs64wedFcgBG069cKZ1ifEeE/IG4vjx46hdi1/PPfc82gcEiILA7XdunbthoMHDgoFVRdVNpKLI18coKpZpcG5gonqDGveOA0c3+PxwjxiaqGIUZvqNTLoraIP7AShdVoBv34unW4VNvl3irM0yCEF2qaPOjAU9TvKUFQwwhGUMKepcSAdWUz6vqRg0hHPykYIRY0zM1HL318AwkNxcQLkMYhWPUVJJ61VSwaY2EyHwjICtpUYrTMFTLkSSvopd5qo3UY2qNDgXSwgxBVZ2fcEpLhx87qwEfPycnDmbAIaNAhEfn4uAgPri4FgygF3EMlSvHo1Vcqw339/T0mf44tgBwcunSUeT81BVwIPVoDPz9TZcmRdyb0xj8ASBeXzUgSe79GJoiaeAEPM3VcWG+/det7K0NR7U4BY7LmrqwF0rIpE7ANlfhKd5460OIvuJu2YRRGcXF1wKeUKNm7eiJMJJ1E3oB5u3b6NAQP6i8gxr8dn1TwiCm5VTpI2ei09HX+tXiVAIoFJOlXcHSYoZqejFBZi8MBBouVAoObrAd8Y55vTytpZ65jUCcdcj6KPZ1/sydxtplsU0Cm7M47WO1KTEmgJ0HJHsm9AL6FPDx8+XCozL1ywUIrlPDvrOWG9LV2+VBiKOXk5CAxqgD+GrcSglYMlbXXDfetll7F5jyRczIrG3I1z0bRJFEIbNYabixvcXdwENXdhASInoLyiTLR1uGtLQM3N1dOwgKwqiLaT6+YmTieZyLqzIUbZqqYu4FBBkanUbDnrdHhk58YJkprO3aLIyEjZKWJKOXeLaKS5Q8TxwHlUWlws45bPmJ8TFCDoyHGoiwBtDq/B3W/aEVncPD3tYzU4Nk6ji3wu6bUMFtzdpYiFFGYpLLRtD48lmMdOoU3imOKL7ZJCMO7ucg62V+nm+p4WIBEdWRYVqqyS4+jo0+6xvVzcuAPGY4yjXSXvc7HjedjOWrVrCWuQc4QLoqZc8Vi2if+5IOkuM0FHOvLsA50XXp5eIkXB60h/ki1UVSlgMecrd86opcuf+mxV5qG6qkr6WmUNeLymessiZAXPfI/3xmfA96nrJ+BnWRlCmM7O9K2CAmO/KkxqNQFN/pRqk85OFoBI9mqlzHsJsipKsbzHEjyy52HDorQEo/lzT8FecTAG+g2w08LUseFz2ui0SdatPnf6y6bQ3uCd6JM5AHt8d8j7DxQ9CjdXN6zqu9zeJR+z5wkJrBW8pJO1et4CceToeI165VNERzaV4ki0N2QhV7MAyqTJiCSYaLFwU8dPQMjvrF7AOudOSJtoQMWGixdLtXcypbMmPwHvn39C0QxT6IUWfzoZig9bAFMU8Fru25j13odIr+6Mrt/GC/DU8rs2Mk8TB54xQZWlJUOnK3xLEww79yLWR3+JplHN0bVzF2TcSEfGTVNN/fjOfQiLbYGUTZckVbrzyu7Sd3Eb9mKQq9GTi+hrdChP/XTMpAoRSKT9oqPLv/Vl4njzygEiUsOR4m8qL1uSzGjkEgwf31q4dPIiGjZvbMkoAJmXT9V8UVDBoJoUNkcGA6+hbEcL+GU7ouqG48pt61r+QJSzEQbXTQWd27QplxNSDFjpD4R6NbbtwrVOaQg/FibjzPGVHp1hbDLBEb0XOrNa4EoDDP7N3y1WZusoowlER5Zz5tLxZKC7dQ5+n4FQAND4emMBFFRH9dqQa4g9HIvTQ06b4EyZ5QTHWwHNXjEgKV8cmz8eDcWsLhn2GL0847Lddy1XtMS5xudM4Mygj448AyNem055B6Dt7HYyT7O2LREmHtONCcYQYCIQ98uQFBm1D24x2oJrBsTZ16dN+XXrLRtwIwBGwE8ZOgyQCXaVDP1I2qvtPrFlq11dWYqcoIME0wokMcARBk+Fr1Sb7DpsoJ3uzPRjApRsK4Mkpn1JBV9stVlpPNcfBaPR2TdewKjcCn8Zkw0CMoVhqAw2AopaUVkLvPBcbAdf/EkwkSDk5tHpUtSk5cqeBnyzgEv+JMDHn0Hv3ULmew0E1HplUmuxfcOX1Mf6cbfw+7IDCEC2MA+pAckX28lz7x1zwe4b2vp+v5tqyApuMq2ZY3Cp6zhpO4vO8D54/5oSzPPxd/YL7+HnJ+qJtMzLCy9L2z6ZGoPPFh7Gq9O74bv5u+W6n8/sKGNo2Q8rgLLeQNVGYz+2AuOyaX1qXr3mzBfm9LByYKUbMPoesLsO0Fd32GkTVDdMdcD4dU/geNv26BB3woznELazgbRJK2lrQQuOG77Hn+xjrexM4Jh9yrHEZ8JjtICL9LuVqq6BsjIWW406JzbqnY/eFhv28dVPMHsx4PbZRygqLJKAr2lEJKorq1BUUIBGwQ3tzTLJVCIrg34iGdnVpuIlATim6ep4VjKDEiNUc0vXVl2DRBMrJxeNQ0KloIIyYISZ7wAWcm1VhiPPRb+TPgDBQx6XzArMzs6SIcNrk6nIdZS+jmo26gYb4yUeQ99BSQvO1aaopb4na7vIXJsCl1LgjY+SxeLKy8QvIMOHbeE6y0CWm2rpGemyRjNGIBAlWUb3ckRCiFqQGddvoE69elLhmd+jL8MNet6br5+PZEJofKHpgbX964j/6uZGORbj01RVV5lKy+Xl+Pu7+cZ/pi3UdUFZcgpEGaleY6sJdhEw4mf+pnItZ1bEyDfg7uoMFydg1+oFGD56GqIiIhAa0hBlJcV2Cib7kWCc+DGcr2UVKKkgsOxkM1cJEhSXlKLomxb2fObYIMBIW+qoo8j5rBp3KqmggKLaA/68JhPFIQXaQWdxwFMTsWPO7+g3YzTc3Vyw5Y/FQG0LZCWbLwyY0G+i9OPm9zbh8a/H4o/lyzFxylTcy8uDu7cvikvLBNBlAZrdY1dj6N+Gjc4xsHXUCozaOkX6YOeyBfK+MOG0yIgCfDSRBN/MPpX5nO3U58JNRwUL1Yzod/XerKrwnfz7iW/EZe1YtlVE0hFU5fFU7eG6ranffE+BOx0DDtd5zRv4NRUI/m9rnI46a8YAr5cJdEpojaNtz5qNO2236jByo41t5305suEAxM5OwOmlbRE7PgGnj7fFuA5LsSxjPNo80BJnTpzDDMzDmZ6/4vDnR2s2HK12jmu1FGfaf4S8/Fx4eHng0ttXbd3HNu+0wJmfztf0YxAwtdUCLEycZtptZWDYm5mWXWWBlRY9+6Ns/zy4dJ8h2QWcM5SqUskq/u50cJ4A1sqoV2Dbt/tYyxYZlnXBwaWyfnCO7BmwX2IcMweMrixlr9w8XPHE9iZSMCyo/xRbL1azuKr2/4jj6Ij7uhrta8V3xIZWlIleaVlpiZzvZJdEM17oS44CWv1qfJtzvS6jTVy0LUN0JPIUul5tb8BEPhMLTOTPR/aPRPNm0QgPCxew7Y8//sBrr7wmqc8kMBQWFOKRRx7F0qVLxY4++sij+HHOj5gwYYIUWtnQdhfMAAAgAElEQVS/f7+tY9u5c2c724x2iraXsmXcyOV/to0kIdpAxqvEa2h3leDE30Uyx8VFCrUwRmZsqAQbbtQSUCTxZv26dVK7hIAi+55Mb8ZFmjkmWaUshmKBgZquLPG1EuP4ocUCFWKGxUQUrcXiYrmugoYiE8cY1Yot+bvEhS4u8h5fmhrNc0nWp2bJWXrimnrtdO/W7WoG+0zjbBrdHDczM+VGuVikXE3B4sWLxcAv77tUHm69nwORnXkJ3v6hEjzevLZFZm+T6JG4GnnJGHW+mB59oBVefukVGVgXk5Lg6+uHzh07IyamBS6cO2+nxCr1XweZsPC0cIKlQ6KVS/UzDeaU3cP3iQ6b6nYU0bUARUsMX3e0pMOtVGld8LXj9W/9XNOm1RbJeR1edkVheXjmAZrnaH7qS51l/q2pVsrMs69JEJTsAW8f3LYKTfCeGPjzXjTd2ZGySgorgTA7vdfKY+fzVBYeBwsfvtJbeawi1XZevZQed0JBYbEMJArscrewsrIcd+9lISUlGZcuJSEkpJGAEnyO1HTggnr3LtF2DzRr1lx2vNR4SBplcbGAKmQq3svOFiei2gIJOSnZT2wnB6kworhAlZj0Hn2GSsFVIJX3TOBF0HVrV1gGt1XVWbUkbaRdK0k7PjcCkaWlAmxwgvH67EeyidgeAom5BfmiYVa3foAwFFev+xubt2wWHTfSkCdNniiV8eb+9JP0yb07WXh68jRkZd6RdA64OAvwuGffXoT9f3y9CXhVVdL9vUISEiCQAAEiBAgzMigqCiogCDKJQjuiqDi9zrb6qq22OHSrrW3bre2As6IyqdAiMgsIgogDCjJDgABBAgQIECAh0/f8ap+6ufrv7708PDe5Ofecffbep3bV2qtWtW5lAtUARTh/gOmzZ83SsKEX2pgbO6xemuo1rq/V69YYY3HSX8ar64hTTP9w65YttjuCI8AOCbsinIu2/tjsx5BqQLCaJp297ayQytCwoRJrJNkY4YRN/OtEjRxzlQFCVKvueU5Pff31Yl0waKCWLF2iJUlLlTltn/bnZ1pA3PsvvXTp8EvVMrulpTvXr5th7Fl26h1QPFGO88E4BjZgjcQAnPlz8htA8dgxY5f6mJkGJrtbEaMWWn6d2nVszuC08p/xOXT4kBVlYRcGR5Z30mBJ5WEhAhTzlB8WStiTLHYwGBlX5hnnYfFid562cQ1PzfU2Ms+gwfuOm89LB+T8PFyLc3C8g+IWIJwoNcDLNHUigVxnKTLPHeBiIQAkiC984gYfZhssTU9j9msBOnAPYeGm2mClBQieMkyfUxgF8I9juC6f+fc4H20EvIMhQVvcIXAwlccDMBNGOYLoXoEZG2fpWSVU295nawFzz55dUseTwrXQf2RsASOdkeE2nOfTQM969ey8zuwE6OUY7olnukV2tt276ZWUloRNEnY0CWoADiN2KM8sEgJmO22jqFwT//BhcEDypYtXXBTSmmvOsnVo0I6BmntgXqyY0ZDUwb9JuZie8oUGHBwgKlDNr5pr3wFc5MIwEWj73OwZ5gQP23+psRLi7YutRUAryclhXCurdOiVi3XOi+vVJLORMYmpIk+wlnftdWo3aaI2X3W1Wk8YH2O3OKC4/dprf7N2NPnoAwvOuEdj8sI6veseI5Fd1iE4t491+6sqVWnFW67/yzPq+nqVOdTdPjzDpBl4Rpe0+lptlraxuf/rtb+GlKj50pVHRunj+ybomldv1Pbt2wywdSYbY+FZAKte+VGJ3QKfAqBmau5lob85zxtSmzc7qhYaqwkJWn01Qn9RWqSLZXv6EcfzPeyVpwrZ4UVSYoaNUaOULNukwOHdk4tHGdER74+KuzhQ50wGZ5zw+x4JdAMgkTm/peH2ap2jAqlNacuYGDV/94047js3bVsAAwlKCcAelVp83tzmo2dNbD9/Rzgfx3BdjvcgldvwVOd4XSWC16MR/aVzBAJ7cOtsQ84RsQ9zVoaUa18X3Vbw+4YxG0Kwxotz8H1PdcuU2r7TVrmv5qr9H9vbvHU/af0962PSUt7urgu6xsBGnpeN/7OxOnU7AniYX+iUEdx2HDTU2EG+CXrVvLNilYkBDPn/4OAa+nZKkOyY1na4gYMAfX8dclz/O7uR/jGwQHfPyzHGIBpO6NvBFlw66HNr79pZ04w9RoADkAdASAAOg2K/Mq0SJaAQQFPnIQF8O3n2NZbSDMgJS80DclhrgIlc3zX2SJXm/BwH+EYQD2sDlpszFmkz18jJ324g2tJh59pxwybPNCZTQXYTZb20R+PvHWWf36XXNOjKYdYv7T8ZbAGaV32mVzgf90ovAnbBtKNNHLds1FpRoIVjaHfHvI16J+cm3Vzwrl7Iut+OeUAvKK38qF5Kusfum99hIzIm9274t57sGKo7A7JxHvozTUc1Rk/pl9GrdMkHdWJgBWPkLE4HMZ67uVPMf33urW9iaXFZOip9fa/Udby0J696nmdJo54JoOKEe94Oz4FXSI/m/dy60nlVKUqdVqr8Ec2UPX9XmKsRMzGvV0vlzN+uNQM6BxZh+VHlJrUx4NNT7vyde+Zn2usp3Yyts04BFRl/7stSwRXAIdeVZC7xmQPTfA5rM2llhR7+7KEg4/LE31T25BiLIWxjk0JvTZuZ7cZnpdgWzx9rMi/8E+Q3wmZWyAwiqwc7wjzg85htiWICT21mXbYMomjT0tbXY+hz1bfNX/crWN+8sBrHerodazbfZ/PQYwt+dp+EdR7fgPUVv8F16D0NG5vgWU34QS1yclR86LAOHziocjb7oywu2hHY/yfsXvC58V3wYZHyYRPZtZbJLKBd+D4U5Qt+WW01atRY69ZvsM1YAErYNRAS6L/dewps/ce+8d2Cgt1Kz0hX/Qb1DTTk+2yk4meEwL3IGNIOKDIOZFYBLH799p9jz0BFflRJ2QEsDnTNQQeH+J20fUhSvCNj8aM04pU7lIq0CogiIEmijKGY3TRLiabLH1ibYYxCIM44lZSVq6wi1BEhDZq/U+TtWFRgsNYrObFiF85QjK/+7OChg4w+X0PTk2IadV753Tdm+LsxF4ulIbfdaMBODRiFNZNUu1ZNTdr+ZtAzHS/dWP8WHT9+TAvHvaAeV9yp6QemGgBzedV1Kjp0WCl16hpTat7YSbYxOPDTKw18svleVaXZz0/S8DGjzSeY9drE6mfeQc2on4feN0qzno2rws3f2VQA7GHd9zXS052d2cg6liP12n6B6Tg2JMMjtZaOHydN9LBmbIs2dB1Q9GIk8QBjPNPR2ZC+PqInWQfdSyl3SBvlpm8Ja2iUEdBhYwttvH9HALFc0Y21Pg6kiklQRWm5BuRh/3DI+JlNOTZefF3Ols64HqdHWvHGSjv22S4P65E5z1XrTbpdjNygbo91jrH+V/9pQ3VyhmdlFEunPdLNYvAt3y/T0ZI0paSW2HrJGkkVZquUXCK1Sc1VWs+RNh93//Cl9i/NVGKvcrO5DmA7k9/t64ne90Z+HwSvJB1a9rHZy029XrHfWSxcZspBQWPuJgXf0f1/rsnPry4qszWLucu8xsZnD/4fs03YC2zL1hW5YRyYE/Q/Y0e/RNkZXX9ob7YXX4zjsWnYrq8HfBf6G2YpYC9d7bI046Q+H52txx97XP/+98t69m/PGjMRMLD3ub3Vr18/zZ492xjgxJM7tu8wuQtiTKrZk/oMqIh9YpOG5x4Q0WMn2sFn2ADuhfgH7AxbDGsRTCFWAyItzWwlUnMwDonPOdaKj9qmUZVV5AbsmzV7tmnk0pcAoRwLpuPxlAOAhltF2W3xeonESl641mpxRCCjk6nsPW59stTmOD1FXxssJowYicYcj5iNfl3DnaiDAIHt+HHDrRLKjh2vIgU2b8d2Az4AbJYuXao333zTKKH/+c9/tGz5t1b6GmF2TkoV53vuu9du8MCeb82zbdbqXO3au105JzVXnz59rCLZwIGDjPGyd89eK16xcMFC9TirpwXugCpool049ELrZBZZABNu3lOY3SHm93hxYwfmXM/EUfL4Ks/WqdHCaMdHumjWSZHel+80OsvQA1Q/3qyA6zT+DiSM/1v4uVpX8f8PUHSmjjv5hsxH6b5+TQptMGEcmGHQAL8cIDTQIsqb528u9sl3aCvfYzytgASTMALeYPbF9ATjKo5yfECb0QRJtIelWXZTHTx4QOXlVHEt1fTpn2vr1ly1bt0qpLK3aavduwuswjM7qmhuAFrt2LEzpLKnBsvH+ID8J6ek6HBRkTEubc2JhKbpj1i6eiQeWl5SavfrY2MFV3DAAEmt8ENwPuzhinL73amJB4L/Wyq7s+IMhKDMeQQocqzNr4TASqOKG2DivAXz9fU3S1V09LDpKDY5qYnRlNmZ/uKL6WrQoL6Of/EPHTvnRmXWy9DNo0arX6/ztHNXvrGsYChSLXrd+vW68KJhpk8KGPjF9OmmsXZyx5PtnbTnqqQEpWbU0bPPP6cfLvtW162+QQcKC7V9W9BoAHCxVNGkZOub4qPFtsg3y842oGZC2wlmUAemnK/i4qM6sP+AVWuDEcwu8fOnPK/eb5+nJVct1jNFf9Py79G/bGtthYEKBZ4K0O/e/J76PNBLTZs0U+9zeqtZ46bKatTEirJUnAjAbXgUCMbLVFZB2fuQspuaWieAwVZcKDCCbawihmKD+vVDqnrEng2VzFNC4FwRqs+ywFiK59GjZviPFB+x1FvuFeYdnwEsYeBxbo2xGDEDqVZGuzDQGGTALX7mnLTPWdDMeXaMcPA5L/MUZ5u0d0BT2uz2xhzDSMiWY5x1ZyAaepARS5b0W6oSAupxf1zTwRgPMOg1Fi9nLXqb6JPiI8XWT0ePFNv4mkZGaqrZRWco4VR7KqCzH7m+zYuaydq3b69t8ri+JMcD/rnkAD+zKHNu2o69tT4+csRYxCxqzH+cf67tacvMZTQUCS74DufFhqakBlFet2MAkizy8Sle3DPXd8fDFynGzjUiuRbFkcrQZSwLizSpvvSLpV3XTDYQ2XQmEYc/eMDaTOBjgKaxEY9pylkfB6ekXDp/Rb8YaPhlwfzqXeEMaWDCBTHgmLGn/ejCzi6eHZwYwC8CYwCeKAAecuiimDMF0OiL9LQPwjWvfOQG1ahZU5P+8qaaZBSY83TLky+oVfMWJlaPPuvO64MeGa8OH0/WxitHKmfCR8obda1ajv/IRPHzfgco+vEN3n/XQEX6EvCWFDVbrwB4YJBWVighOVFdH3pUl++sMluQ+qc6Kpl4VH1eOs+egyaNG1vqxJYBW6o19XCCX5D6XTRISTWD/Wc86Bfs4wdzdunyPoEdsvPfW4PD7HVEaJyDgzDbcORw7KioTT/CUnQdIk8J9hQiBwHd2cdxrChSs46n2HhgYwhmdu7fYencxpzDYXQm4K6oBOO5SRIKLCHusYgO/UTm4Oau28I45kktVzSzvvOiTPTdhtNz1fb7wPhAAW3rOsudtraflJFl/bAtK88ChZPWRL93Cb9be3iPxNqtT5yF6Gme3BvzZ1e5dEaUn8bfPLHDWRnxFRv9PK63RPb2lI421ptO2VSt4+hBjoOyJQFM9BfP28apG6tT+50xUiR1eSMIxfNanbLagqH237cP56dtUdp1h89ONnuT/w0MukKb04AxCQPusufnrrmt7DOC2w+HrNey2V/rnKHnmU39aPYu+w6sRFh3+YNftmuOnn2y3hu4RufMu0zLB/9HhXPesxTkrwdO0+F571jQDWDt7DLO72yeVUXdrI87J4UKvgCIgIG8AOoIevjdqxSTXg1wB9hEu2nn9Rpn6bGAbgRSsCkAG12Dz/UGAd5gIDojkXPC+us4Y2MIigdLU3pdakEZ4CSvjZfPVudPL4hpojlIybX5LtcnmAJkpL0ODqy6bqWe+DDP2sqxvZZ/o1d7BqF77vMuvRrTaeT3h/P+rqdzHrU2X1/8gSanXRmVjwnAGwVb+C59MSb3GY14JqQw3/RecaywTEdtNEakpzpffes1BvJg1/75+jxll+ySao6RyqZIT20IgEuRNGpqBCTe+XY16zACAmIyBMw1Hiu3o55C6s8KtoHHN6orUqR0a5f3DT8zD7y/fDydteksVS8y4Cmlnirtc4fx5Tz8zrGexk4fZ+QdMgmnpx+plo5OeeE5C8SqKqssAwa7XadWbdVOTbUiWy6MbyAePmOtUBGZtcoyYuLAF9Yu7A3vDvqxoelSI55VxbzBXzCAMTHZNAINvIsyD1z434kHzl702MifY2MRRkVW+Bv+Ab+zgch66pInvuEY75PwGVWs8U2OHDqkfQV7bG31tdoyFCqDLBGyVPhOaCfyO5kZlqFRVmaBOGwafAovzgbhoG69dBXs2Ws60zAKPTsBpiLrDD4cPkmV0KluYEVOiF/2FOw1fwKWPmCiZYwoIWSTFAcgwlKOKYTDRm5JudZOelzby3Oq05dd0+/3abEuT5EmDbziem35ZIzNj8X5fTXyqXuVlCDVTq2phIoySxlu06qFFWdRVBCSNYr7BlR08LAygcw4W5KtTaXmxx6ztO5jpaVKeTknBpj7s8289EIVDio6S8xBRWySp0zHp0jH6zByPl6Drr3FNi9hKNL+CT+PtQl+e/p92rOnQFvGP6RVG7rpsr9da2DdhGNvBd9ohjSk37WWpj7/9Ym21l7w2ZXm27O5N2/MJ7rgqctt7Gb8dfxvN7Liwdo4mWBrkBd6dNkTZyYCGPH8Y0t9PUyVBh+42Pzy9PQMq3wLgEX/4Svu3btPCys/D3bHx9PTq92f8EJvLIX4Ib7ZVx5M0shk6dO+bbXlo9zqDC8veukbdc5OxE5xDtLhWW8dCMWOuZ6jp9hG7TnjuW7KWv60ZuYOq5ZASZMeTXtac3pO0TXL+xqL2teVZxaNqdZs9PvyNPFcqfOANVq7PKJ6+lqfKb2dcbP+p+gdpWcELRnO5zYUUNH8kxwZ0HhKn/O16etZgY2fJHXQBlsbXIeY73lqM3Nt79kPR3FRTR1b8r4y+t+mzAUPaNe5f7MYAawgHjQMz0GiMRSX/XGZerzYw9rEMTzfiV/+VTUvftaec37/ZsYSnTmwRwxMNMZdrRQUaFVy/KhWsd6gZcpGLGNTKHVZ1u43TH3P8MLurDlrc3B7oqyNfl/0shoelrlWWaXNmzZr7559yso6SdePHq05c+aoT68+WrXqFwMIsb2QgtasXm01B5hr+MnERBx77rnnGhmFtrMGLF++/DfZXthWYlPiWTZ9ePaJdWPAXMQUZG2xqupRdin+NbaSWDmjfgPVTq1t6wjFY8EZyKAktudlmr1RqrXZ5cj+gInYugT+E70cUHTg0D93Iodn2jr2YzhSXK0Di93jNMQZX6tUHWURe00Kzmux69GjhjnZmK/4dnkVrCdOWnhgvxlrvkB1mqFDh+qKK68wvQyKR0Bvtx2oBvVNJ+P2229X/q5ddqOkgu7cnmf0VAzFVTuu0Lp16zV27OtasvhrG5D8/F2mcUilZ3YCedHBnU7upF35+RYM225h1EleeIV338lyho4zE11f0XaKCERgijgDkYU/SgGKBxgd2GPArbMceIzXRfy/CrbEgYt+LWfR0K7/Bij6Ah7/dw/E/Z5gKLETA3XVgIDyctuxK9y7L1RqZnH1PHgrWBFSuJmgzvRyVo9PHu6PB8uLmVg6Jqh2pF1XDXJSXbmWaQWc1DTLim0cP35U+w/s0/z5X9rPBw7sN1S/a9dTzPFhF8lYiQlUjDxmu5EO7nIdDAgv12xy8IbPfJfPx9aotLAJqSAVVZ82Z+v4cXPCAFK92I7fs7HIIiDSHSp72CLAOEb59SI9EbDsjpKDs5ZaW1VlDiTXytu5Q7v37tG2HdutEARg3xezZmj+C7NtIWs16mRte219WFQjI9/76vPUICVNo6++VoX7C5XRoIHmfjlPN9x0o1q3bauXX31Fp5xyiiZOnGipu6d06aoPP/jAtHoA2M86t6cS69TU5m1bTI8GPZuTmjRR3TqhEtTPK37SE088oc2bNlkVdnZ7GzdpojPO7K6pU6fq20u+tcX7/sN/tOpsyBWwAJO+wI7pdyOXq/+sgZbKwJxKSiadt1KPfvAf1a1qoxf+dL6BRpPOm2z3df1/rtNpp5ymnOwc1a+XoXp16lqV5/A8BVARQLGiMhQPMmC4Vpo9Swb2/hdAkXltOyM42tHcNZ1QA4aDCCnzFYcS8JUNB0Arip0A5jG3mZ+w09i5wV44qBccbjYRAjMAhqJXpcdm0T5nXHEuRMv5PnMSo207a2Gp/A2zh79zbt6pPMj5Sc/11GZj0FqVv+PG4vMKxPzdDTbtsd1+iiJFAuvYAa7rqdcODJ2I0r6xlzwTLDq0m+/RBrdZXuyFvzFnaX/NlAA2u6H3gMbTOmkT3/OUZo6DSUDKPf3Ttm07K3bCdTgOuwG4CHjNfOI+ARNJeUYk3YMbl6jgeXfRZM7tgYOliycnW397kRvb8Yo2M4y9mFYXckcsXd6AMyj4qrI2AOL7PCg6fMjA25BiFuz3iRMwO2F3hKIstukSLcCcf86meeYQDmkySLO/m6sLzx4SA5csIGEjo6w66qAfZ9WbYQ7YsKLAhMLWMU8JYj6/7hNdOvFqTR06UVfOu05VNWpo7hsv6VBRhl3nuntuV+3kmmrfqo2aZZ2kY0eKlZocCspsuvpqOx+pz1uuDhqKzLv/C1Bs9OG4WIBqtpNAtaJSQx54UKe1CQyLpzKf0+HiQ3rh5r8F5xcdw4gB12JSC7MZ9EVu+83m7Hbb1N2KprVp3U79ep+ndRvXmaxD3i+btU+ZGnZBqJbOXJj2+KcBnGIHGUXzeEAwU+owpIs2nrcmOID8nYCN/3yHHeTPFdJ6PS0tAn4tqOBnjukiNT8emIUEMjAUt12+NVyLSqwOvO1ickWsEtglsAnbSDmpzZVXvLNaqJ6ggv8ECFRDXBH0yXiWPNDPbR8xrwqknIoWykvfYdfJ3tnMxoq27OyZHwIIb6uzF5zNyBrgmRn8vKBEqpMagDkXTycI8QIrw6Kdd9qG09xXavtza9WqXcee5W3NttlOe48fethuN7Yit2OuWq1tZc+/FVDhOuBYri/l1SbTpHYPttPmJ6JjXHfR6+hlSl0/7hoLCNZkRbqJRVKHnR20cUjEUnRAfbBUJyPUHgYgK+9/j25b0NUAmo+GrrfnweyjqszpZXX4x6xy/enC4OAOnHme5gz5yvrxvjlN7TMC5X8OLdTwWT0tkJk/5EsDxU+ee5NVdCawh1nINR1c+nrAZzZu30z8Ss0y8pU98Co7V9a8+w2cc0Yj3/fULMAkmIGch4AbwDFDh3SXXrFUZAp7wOgDcASEA+ijbQBR3CvXzikJBXdezbrT/gZ45YVbvEL1w/q7ntaj9jmAHmAk4BbncXDr+nc+UN7NLWNVnAEPAyg6VdM0XO9fT9Vv6Zlx69Qld20IhDtKJakpSi0v1fyk/rF0XgJS12l0oJT7o5rzCz3vjxVneSH/QY3PHmX9SVuH5c3UnJxBBm5mFeypZgiXSCMfvMHGjrk2+fn3pJRrpMO50kEi/iiAj0CYUX+PQMUXAzsRQDBjxiEVDUtXxtJD1l/Fw+rotj+O0vhb3qp+NpirrgfKsxSnZUflamdZci/0pRdjCZcP0Cf960CjgzE+Nx04dKDR08/5nHHunrNChXkNlblmv97vKmFGxvSQjn8nPffUY+bnwLRD+qM+0ihJyeZ/1cPvPlFmMYxnCbDu1E6rY/PaAEULutCXirrLGSBRRoFtYpeXBzkUfI70dAvibIPVChFVKiW1tm3Q4yuwXnIt9z0YF9Ze3+D0+MeBLZca4RiCVNdYdr/JYxLfLA2baCELwEgAyTVVMzHJskjS0utpz65QEdr9DdpPOjefsfZip1jvqdRMDGd/c0ZLjRr2WbDjiZZhUjstLWIYEnMlqm69evY738GHqV8/QympyYGVvnev6bHv2bNX9Rs0UGqtVB09hu8SJGpCYcWQAeWpnEePl6pcNTT1lrEGLKRnFdk8QRohtgnlYJYDYM4uS2I5KVGpUo3d1WHUs9oy4cFQLfzWrUqvU0udO3ZQ3bTaVu0Z3xZ7FXyCGsYswncIMWBwkfG5HVA8crRYx0pKdeToMft72ivN7VlmfmNjmO/MYdf49M9ov288+MaNF3Dx58HnfHxBF77fY/SjSq2ZpJrJSRrf+DXdUHiX9u8v1K5JDyjnupetfYB1gIoQPiggQ7ywceJj2lLe1jYDB3xypaqqIL2Ua9H/TtMFr15um/4zn5pQvRa7NjJmAhAonq3vzENPHeZ3BxC9qBg2oZt0wcxLlFBZqubNmhrwg491hCy3EmR3gh4loDTPx4KKz35buMTdNrcnXM/BxDg2Y84xqcmN5+jYsSPa+tO3OvpwWnW6NrVC0E70DUvXp3TmNeutb6ZmSCff08awkB0PFAS/gLUeQNI3T6JiVaz5Z/TsZuzEO7u9qtcK7gqbkACU+ErePge4Hah0X8fnKP3KmszxWdI25djaxvhvKWxr4wF42KX32dZ3P84K8nNUK3etTt7j10J+zxvyXiCGsNm66AWV9n1IOxdNteMy+9+kpAXPqGJAkIVAi5F4kijJ4xGLnSWN+75C9wzK0INz0/TUeUEWBJvTdtGd2tJvrD23Toqi3/h9/XtrddY9PfX958vVc0QPVZSXqrTkuH4Zs1GnPdtJP/deF/zHwdIpL3WIsbqJMbCPTrbY/lCBhs26QDMu+VIDJvXV/KsW2Vj1GXO2ep3bW61yWmnjhk26/PLL9dyzz+nOO+/U3NlzdNZZPWKa0pwL+TEyxFxSD6k/7ChsQ9jengmH/BZEKWwt94LthTC3c8cO2xjh+4DixO1uP41kE9lF/kYMDGgJzkOcRfGYGjUiMlbUV2Sngu0QAxp+ExXjja8ZwRrCeY09GKU2G5YSEeiMqRjhYGHTKjG0K8oMNJWalucAACAASURBVAIQsaMVFg3AIr/Hrw1OVIvJA8Zl6rrUnBOFEvbs2FnF4NRv3Fgnjh2z4BIGEKnO11xzTewmWubkaP78+erVu5cZfPTgbrjhBuvs1at/Vr2MhmrSLFObu2yxiXxD0mirMrt27TpdeOGFGjJosPbtK9QX079Qo8zGhr6yi0UFGxY3FnHAIwcU49MCAwIegiFn9zEhLe0uNdUGnUlGkOWVUX4jKhnpINK5sarPEe0/pvf2O32k6ImoTm2LdOGCu/BfXlGVZ1+4/d13J+N3BPk2v/PfkWBjKlZWKrNhpqXSen49gXvDBg21Y8eOUCkIm0KaRVS5xwEV+zyaHOzuMVmtMjZVilq1svvg+xzP51bxJ9K7Y6KWEUwbMHjUwKZQxfeE8nft0KpVK7V79y5t2rTRxEJbt25josss5uzQgf4DKFJsB4SescCh4FyebsE4AQZ5VTrf4eDdx9VA0Ypq0U8DCiJ2mIlel5bGwMLf03Qt7QCNtTgA2VhEUYXreF0/3+01ZyBy8gDxGmbUtzbv3V9oac+/rF2jX/ftUXlVhd585BbtwZJHellD/nSJZl/3HzUcUKj95Zk6a/DZumzwRaoqLdfpsG93/2ppm/v2Fyq9fn1LLZ45c6aBiRQ62rxxk0ZdfbV++nGF0aof++sTWr5qhdgaLfh1tzau36D66ek67dRuOnG8RAMHXKBVK1fafMcoLPt2mUrQnWvRXIsXL9bmP21S99e6BRHxOmlq3aaNtmzZqrKKCtv9IE0dA4XjV15B1a9KZdTPsFRddAdx5F7MeCksiNnStbNHqftp3XVKp1OUUTddiaoRAxTZAUVEGEAHZ4MUeWP/1QhBpLUxSuF3iQIMFHPOnLC4Cl/8buNBYFoRtPrY8SDVBce4JhWlEeQ+dszmEjtBJSdCMRGeewODIjp4cfERuw/mE/OQNiGWy/mZ8zjA/KcfvMATiwQbKqTxmP2pEaqQ+/MUzzBgp72iPFRnZJ7gVLugLW3COWbM+Tv36+wCBzIdTOQ+eL5ZlLgHAy4qKk0zgxQrDybibYbbPdrmKVG03VOp+bxV65zfFIwJDn2Y455iRV+wEHp1MvoBO0B7EDznnjgn7QJ0BcQj5QmQl+vyDvDMAuz6RrTD+jdiQNJ3tIf+93twxqMDq3zf+8Vse0INNahPMagQSJl+ammJAZwWzCTWiBW9oq9pB3PX0+OrKstRGVBCQpXdK4sw4/DljgXVRSwypSH1BsX0W2ZtnxPArwzpD+tGqJh0+8h+WJpzwmwNSxqhGZnTNLhgmDlqaMZ55Wf69rNhkzV8+hWqZC2qV1efPvpOcHYB2dI26Np/TFPLZtnGQmz94Yem3cL3NkagYsvxH1qhlv+LoXjShI8CaFpWpoM3QgGsfo0ZJD09Vxpzk/RIi8ct7WTq1E+18bW1gSGE0yqpf15/LchZoHvq3qt/l72kM3/oqc2bc/XZji66r/dxtW3VRo2yMvX9jz9Y+xbOX6UeZ7eNMeABttZ9tjKkT+EM886LXfCkUI0yPa1Ih9ZEyBrX7iZ1uqyTzb9N3TcFMME1jbAzviOfJWXlNVZiEulrrjcMCzQwQW2t5B8Be40E7SzJr2ZYRpUSYwL1rm+EI4qtRg7CN34iIfX2+a1jz5CDi+tbbf4t6wFW4oagketsodx+EbOTc3txyQWSKI4TL/wPgOnFUzyI9dQq7ps20TaYD1SKzJbabWhj6Xv+cjbTyl4rw1ya1EEbz94Yggr6LdJN9MItHR4l/13a+ODGMO7xDA7uP9KIov/7PzBfC0YOsOt2XNpRG4ZtCPfjwWGkoUiQ1P3es9Rw/l+NPQerD8Zh6eAx1i+nzbrCwKl3Bm608QFk4VkdPxuoRrruwuZ6eeYRC5gfHJqkhrMe0IEL/6nHZ6ZYkAPzkFRmAEBYjABwb+o29RzUR0fmjlX6kLu0a/a4WODtgBPgIenKnrblTB1n9hBoAUg5E4TrjNHTscIpXryE88FiBGziM2f20RZ+hjlJ9WQHLAnmAaloZ/bSXcZQdAYc4ACAJKAAoCMpXrBAPIURcCJrxh7lDWtp7eBYmI0cB6A56fpKe8Zv/TCwRTiG69NuUnrpL/Qkb9a7YXy9gESJlNelpXLWbNeYLk/FtLAAT2mLAxIOzgGkdvsxkiRgLuZI5RmJMTbkDXdeo0l91kpN20q9x1cHvM9Fz3w8YBA9V0VJ6bGUzIzlh6xt5X0T7fr33H2JJjz1dvWc9EJFzN9UaXnHHuqZ/53WZHdWl/K1KkhqEgMPHVSk7TC0eNF+xow55SnbvMM6pdq2F9Gh/wClHZTh8759F6t8UaKS1lQY4PDw8YdC1ebHntbxJx5R44aNdOTwYdXPqG8C+qiaI0FEUZYjhw4HTaykoNnHukOBMAO4ToSMmhqJ1TbLJXjc1zS/JzExpDDHZeAYoMdamVpLSckUugubj76R6Wsp7SSoNcYPWQTJyXaMZyCw8UOgStvweWgn7XXbhT+O78M6zbEOjPomP4Ci0C/nf0KCMRJN/iU1NejQM1ykeycERiX3j+9zUtOmtvHLWozsiqcDwmgPxVMSLasAfXW0w8hkQuuxadNm5ivRP7STdPG9ewtMeouNcr7fpUtXrd+wwfTEKDqALI75ZZaVETJEXGLmaEmpSsqqNPVvYzXkvpu0cNJr9izsKo/o9A4Q+UYWJ/LPojRZdBQrSgwh1/l3jNTCP03WlT0nK/3OperUob0yG2SolulEJsdIK2wCAgYDKCItYrvSpqOIxniFjlrK8zHz1Q8eOqIKWJ1WFRrWZ6Xm/vtes2Xrbz9qmRiQSPa9NlT1b53+G425Q68PNhayA4nOSMS+OBD5+zRpnpvhN96uJPwnVSnv3ZvU4qa3DRDC11s4fqx6XXlrJJmVqJ8+/IvZHmOyFUgX3H+VKiuZj2VaNHCaBi6+wjJ4Zj0ZpTu7LqIzDHn3CtP0LWnObHo5sOgF2ZydyBjkShfnX6t6dWorqapMLZo1tbkCmLhnX6GljSPbhAZ/3vadBjDOazClGlCMZ/v7z1zbi8LZhJHSjknFNaSTL+2i9SdH+nw9pWZj8rXr6exqYJG54JWYAT9Zq30zMU6P8dTnVmrVmG7VsiNMs77SqX272HOJv75q2hp1+0PXmEwR/vBPH6zSnR1f1WvL77J1/NIBUzR15WXqfsepxvD79gliwLgNWS8wg1sVuVYGfhelGjsRSZAzy3/Umf3OUHllmbZ+87WtZ2W97tDflzaw9ZW1LavXpUpb+ncbX9YT1h9ndIftwjRb25hLieffp/oLH7W16+DAF2PthzjEc8dz7dlenv2UklJT3RZeYd/5rt8ndv+1F/5Fx85/ImTVkBH13QztKszWksxe+t8+Zfrp6290zsD+WvL4YjXrla9dU7LDBms3qc1dudpyfUjbts3Tcun03E7m12MfiU9+GbEpjBtgbhSXX7psuG0KnX322fpy3nyT16PQCpl9ZM5C2Kpdq456nXuuFixYoO7du5v9wo5ecfnlKtxX+BvyGrYJm8Y9cG3iFljf/IwN5nvYqkGDBhnRBHtOLMV/sgrN7kc+JLYYGwgO4+xE4iLsKtmESTWSYindfA/Mo3GjRnasFdeNwEEjYkQAIp8Tt0L48MxNzwq0qc93ok0t110EOPQYPcZErKqyeI5jbCMrkiTzAi+sWTFwNEbiCKQ24nn+ho1OqKqorDpUWBjS6tCGSqyh9IwMff/991bYgBcAI8EfQfqnU6aY4OSUqVP12tjXbIFCXPfw4b3KatnSjkN496f2P6vl0uZmDO666y6tX79ejRo2sqIGiA8zSKRgEfTR+Sws7Aa67pgDir5Dx6B4GqIHyXQGg8rkMnChrMxYHvbiJp295unPcWitD7QPnKOvjub6OeKLmjgoFfP648ArFhIYIP8XQ9Hvxd892PZBLaWScc2QRmiTgoCchQkgzdOUI3akgQQUgIjAC35n0Jm0IN5bt22zn626UFZWYI5FKDRFX3AqGAMH5qjEVlIaBJKPHisWBiIxMUG7C3YZoDh37mxbMFuNm6yazz6p7t3PtMCa8f11125bVGEowsJjclHBjgefseVh5KGjHcwXxtaZVN6XxjBEABQnJBKKdr09HxsDT6M+t9RP0+2DNRRYZH5OP8ZBZX/3B8tAZYRGozRx+gEjVFZSapWQYSZ27NxJW3dsV27eVmXntNDmrbn6de9uLXxmtgXG2X9upy9/SjTWQ/qZPfTCM89qxVffKL1WmtGVASSpULxg4UIlpdQ04H3T5k1Gn87blmf9svDL+eacXXnFFfps5nTd+cC9evO9d5ScmKSmTbLUsV17ff3VoqDtmJKiPr16W/Xndh3a285wau1a9v7Nt8u0c/t2zbt/nka+dYnt5JEKDZBJFW4cGnRrAGfYpdx/oNBSVc7sfoYZegDB3bt/Ne2813u9qQHv9FPt1DoaNGCQunfrrsz6DVVVXmlpyfhLcOCYhrATOQ/ftx0rYEd27tEyjURgfTckHgz2tF1PPWfuml6d7ZLutTmNY4UTTMqzp2LxbJm+YHJS0L1MS7O5BcgYUmgPGhDuNgGgC+CMHSQCdI7jecAxN9AqEpaF9o5GJW2kGjbtxw5x7ngduXrpGbZoBPZuYM66VmhZBSkuAXhzdqKDfbwzP3nHhtEW6PRsqGADmH9cG5YeqVXcpzPsON7Tcj11mDbx4p5tN4rgplYtNcwMVZ8ZU+7TNZPMhldUWHEtbDjgqQNu/I1F0oCVilBYxQFaNibs2rA+KypsMeRn2sF9s4CwCDHmFMTiXpx6T7tc95ZrMFZcE7vG54yFszyxOex8J0dMV2ObV1XFwFmANNNPhOGZUtMmH4EEQYw960zGKtjaMK/DuHH/jM+smnPNcRuRdlGsWE78ZpRrYhEQ4OR/kTQ9mCSc00ise8iqUHwEMJEAyXUVp5/3qR164cJLTDsppV5dY1R+8fSHVgn5mrvuVJMGmWrWuIlSk2paYApwmjs6FF75b69WH47XtutCGqe/ABR3j/qttqL/jWIIwDfoy7dtKR3YLp1VtVnH2/XVr+/nB0ZhN+muz++yAmvt2re3AgA/n7ZCTee0MPH7ivIq9eh+pr7Pelcb0qScj9or7w+b1GluN1snvBhA2eeP65s5vSydpu1HnZS7Yp269jpDq19aYezCOqnFand2H6185Sd1u/s0Y8wy78JzVqVVbX6p1vvDSfRCIHlS462ZSq6ZaoAiL4bUhjXSI4P9w2aBMxd3Zu2qBs18x58vup4TKT/ZUttjUfrz2dsM5GsztWV0/modMduUKC3R9q75NubNl2fbM2hSAlGai2cxbO2wLVY0K6Yd59d39oUXTAE08YCKq/J3XCrXgHSgs1zqsKydsUR4bnj2sQ0/9PghXAssJVtq8WGLmI6OZzfw7PHMb+6/2QKRkxecHAPFN4zYEPoIBuS9bZV7b24IVgjsIsCxw89oH9fQ+pbrQ8AC+2Ix50CypFrL+ocvv1MPLTcADaCLgJZ3QhECkRsGN9ZXc75XakGpzrkJlD6M3UOzQkowwONzQ4J4Oa/v3lmiKdmXWkAEo4/0K9e/473p4NE6MeefSh36oH1nz+x3jJEBSMfxBEW8OBaAjwAJsAnQzbUEvQIwQBNgKAE5wRXXItWZ75I27eleAJQAcNyTsSRz5+qdtjfFUmYJ5jnGUpjzVhnbjxdglwdqfi3X88ss2h/6fLmUN6BljMXoWoHOGAFU5R44N+/cH+fy1G7YlK75SNue08PWD57qxj1fUzDBdBe5J0BR2sv5OL7vj4s1v3t/GwfamlMcmJf2YtwnS+U3J+raO6/XpOc/lo4Xh6DcCy6gNeebAHHzlrlcnhS+F/+a1O9dlV+WqKT8ChVmN1Tmyv0x+Qg7z3xp0ZjzrG1tN4Qq7EuzzrX78RRQ+sj1E+knZ4A6S9H72JmL3hemf6k8O9eAlxZo5b2n2u8ZaYck6l/lhlTnxozdc39RjYef0LHHH1bTJieZHwigSGyC31U7tZZSkpNVfPiIbbA5oAgY5BqKrPvYJkAx39D0+R8PKPJzvMRRfFZNIteqXdfYWO53OFnAAUQCWa7Puo9fYIAaQv/RWsv5+JyNe1uTa9Uy+8U7IJ6lFkYazqzDHqtwbDKZRjya0aYu6yr31/ikLPMbDxbutyCTdRjflbawQewZUWw6sgFYt26aXQtQCKkd/LlGjZvEAECu//PPKw00RMoIP4J45bBlHZCVFSq8c81OnTqbjBK+bIhlDlnKs1WZrQxSNPhOAJbHjp/QkeMnVPz+8Njz6BsQPNPMGapB8/IquDHtWX8GyqPNsZJUNUvN166V2QZmjPr7jWqZ3VRtW+WoLhvZaEwT60VrlemflZcZuyrYtwRbx8qM5HDC0rFLTpRp/4GimMYigKPpLUZgJOBjQlJSOLYkaGEwdowN82HX65eZzXXwJ56N6+Ai34lPiWb+n3ntI0piYy5BWjXuzzr1hmfFXIMMsuz9p+x4S5Hl5Wz3fGngQ9dICbSyUvOem6wLHr48AJwJiZr10oTqjYZoU3Dgs6NVoyrc/9xHP62u5OyyHgCN8WnnXC9PurD0KnuuMjPSlVm3turVqWP+/oGiIqsOjk+GX3qs9IQVDZ3eZmJY48PNVv+PYzsbAMXvmKQMqUuC1LOmtOS8rtp4cVRwhTXbWYGud+hsQdZcACo+xzbys2skRgzBWFGZEumMmV214qPV1T6jA4L4IPgAPaVRmeO17qznY8/ciqdX6soBk/Vx/kiNzh6nDxZF9tM1PlnzOQ/tTJJmtx2sIblzArhGm0pkwBybJszrhioMTPt+xcr9ao6tcR/0/k6JS15RSc9QzM9BwH8vrtIDA5LUc35YI16af58GDPhS8zdcoF4dl5hN9rm0Z8C/LXa5YeHJtl6O7Ztnc5Z5ee7iEbYOsU6xXmVP3qWzxp6l1l/fZ3abTcimA28Kut9RltLyT5ep5+XnaPk/lumj7tfo2g3j7R4v7DVDMx8YpvQXinRoZMjyiVWxLpFO29ZRP/cLZbtbfRZwBP5/e99KO/bMR7uqUeMszXr7S519aXeTS7j11lsNkwB3wh5RfOX0005Tg/oNtXbNmphWfcuWOQYIrvjxB2U3yzaih9teiHNku3EtnktiUmwfGbv4xchEYO/QYES2CXsHSc43bgyXiJxZYjxiWzar0BukiItL2kH6AVA08DFKLeZeLSsVCYzkZDt3TN6NOBs2YWKQKYKghz02PCdiRsanPtMOWPGWteVSY1GsSCyFbXcGoxeS4fwmXxex62OgZkRo47oWp0ZxH8BoQu7adVX8Yd/efcrfuVOnnnpq0O+qVUtHjx21XWcCUENo0Tk8sN+q5bzyyiuCtdi3b19NmDhRBXvDrnTrk9tZWuy7a99T/XXpJqzLAggSfPedd9uu01tvvGVgpVUZrVPHFjwW2gYZ9c1osegQyDjDxRdlBxRZCOlk2uQAhqGvMBmiiMRYjV7ROUpptvN4urKDjJGD6yirp0bHV3y23cf4Yi4RhdTBxxDUIhAcGFr/LeXZnS0PsOLBRf+MNPCC3QWW/89YAPDUSaurrxcvVscOHWwnL3bNiLHiTEX6g/FhMXZdRRhPTEICa0sxLCsz1Bxwi4kCqk0wz3/SD0pPlBvYcaKs1BwjFpM9e3frl19Waf78eSorO6EP/vSJbn7xGp13Xl9D/0HWoUITaMNAZVwZJ4AJ2uEsMmd6OUDiO7AxEJDFFyAJSnVUhMZYbsZeCyu3j5+NbZSuHs88dIDwN0V1gmcXDGSkO+Dn8jniDK79e/epZbt2Npb5O3fo5bGvaeOWzWrToZ3mLpindXNQaJdOf6WXElFrVpVp+fFqnNFAQ87pq/yt29WjZ08V7NurJd8stfn2y5rVuurqq83wULoeR4HU5R+//0GkuU+ZMkUrRq8MiwW23NPX2ko9Xu6pu26/w1Jw1q5eY4bryy+/1OYtubbb+cCfHtSiRYs0d+4cNahXVz179FDe9h02F9Gs7NnzbKuwt69wvzEkYbGd3/98vX31aVpR2F09RvYwDcWWLVvolSteC4vYSqnnu2fqptE36eT2J6tBRgPzLRITQiVyxKkJ7GE6Mif40Ko8p9S2Zy6+crClwEc6oNgZ5q8ZtAg0csONMU2rk2bAM2AiY8P8PFh00H5nvliVQejgtUOFb9cKxIHGXgAooqPoIBt2x1L4TzrJAnTO7YAiY2bpu4WFpoeBkHkH0qRr1wmFiRLZjSsNlY4jcWEYioDq6EVgSJnj/LcdrIpyHTl21BxhTzF27UXfDOG8jD0vYwfXqGHt5j6Yuzj1gMncm4OG2EbfTeJ+uH8XM/ZnAHvDcTD86Ffa66nSzmhwwB0gz9nBPJ84c2ZDTpzQYbQwYP5RxAU7ZoWZKmKALuMAgOyOPOPDfwM6o104T9OKBxT9Ph0coq2MBX3olaaxfanoXFKQixQcAJ2yE6FAC1Wgo6IkpD6zJpmeYDQvTES+ArtRodSUwNx4u857IRjOkYZ+PygG0NIWD6TmF32ly1tdEtgapNUoQZ8e+sQcw4vSLjbnmcn9ebP/aNCWoZF2TAAVfU1wW4+fmZCaYmA3gdlnj45Ty+w8Xfi/L6p+Wl0DFhukZ4SU4zhAsc3kicZmYDNvy5XAgr99tZg0UYwA4/ffQMXar7ysY3f/0QoP9sERx/etKlN2p3ba/vy2aq0f1uaHWmvru1vNyW1870lq2izbtHArKqrU84V85e6SNniRkSyp1ZQOgcGTkqLTl96t7cMnWgDI/3UvrtQTPZ/UtD4zrW3Y0PXLV+mMXmcqd+mXxnI4ve/pMSY+7MLS0hJt6LQpMBzxDYulnF+z7fvYMgDFsGXBrq5RPWKAJOMdNMpinFT92n9PrBgVwGnLJtnaXjeAgi13NdP2DrvMprZdl6PcoXmhL5zReL3U4ao21SmFiTXM51ndfm0snSt7STN79jxVx0D5c3ZU60KZxxftoAdft5oN6enQBAauveQgdarUeWtHe45yK7apQ822BlKv678hsBYjZkfLZ1vafNl6y9awNkQ6ibnX56r1e4FlGc/wz70mV50+6aR1f1qnTs930rrn14W20pZIeL7zi5219u614TPaFonld1vULaoCmah1V6xTx8kna8P49Tr1ptO0aubPSkkr0akD+2nPvEl2m+j6wcT7y6BjmjR3h667qI0u+aKrBSOWGh2l63Eswfy9Q1L09Oxk/XlQKMb29zk1jD0BaLR8yGcqmP2BBcxkAVB4BWagVzN2YIkAGQCSwAaAkJcX2iB44WeAObQPARMBPB1UoD0AjoCbXHf9xZ+o1fTrYm0FqOQYrusVkSkYwz26diTXBayy/y/tsXk8+bIrDQB0NiSBFEEe3+NcAHizRu3SJRMa2vU5V8fCjZqWOTyW1hv4IQHEdJ1Av+f4tF6OsgI26mX39eU1OzRz2GdhHLtJT2c8at/nPPQ5/RWvDUnb6B9LCd5QGvwM5m+mdO3zt+ijf8yTklKDZiIqD5z3jUgXlbnLz8xD2Ml8r0gqz0pUEjI1SYm65o7RmrzpPV3V4SYbm1dem6bM3P1a07azuqxZG6tcGmPLpkqjH0PzTRq38i0VLU2Pgbs+tm/c0kK93qpnfc69Mc5erIVjAIbpZ17cK2PEfXulZ8YhdU1ptayCgwUPSH9Z9KQSH3kyZnAbvvGqyc2k1Ewxbet6ddJMQ7Emm48nysyfxRaav45kS1TlGXCLjUxCCwrWuU/roL/HL75x50CRr8Mmm3K8RI0an2RAVPUmTPVawJqGLXB5E45xTWWXbiHYxUdgow5/x31uAlw2+D0bgvPEZ3xZ+yiymJikhKjoktlgMsJqhOJraRnpFrTiI1N0ZdevuyyA5Vzm79VEw13asWO7tYF4AkCReyUob9wkKxYL4pMRF1LgjRRK7CBgYlJSDdMp/+GHH8wvYn0HCKAoBxk3sDdNozCSoCGl2DNEjpeW6+CRYyobe5bND2wH84V5wM88X8x7f3e2H88URU0AGZk3e4qydMEdN+jAxDttLnF8wxs/McCrTU5LNchIV4MonZHNQR/DqsoKVcBc5b2yytZ0gLATtlmF1niFig4fUaUpxVk6W4zFCOho93KizJiM9Af3uPO1S9Ty7mk2jmtfv1kdb3lTG9661e7L7Wo8gOizxVnRR1emaeg/rrc5yf+gtZ1iYzbr/Vdi+qmHnPoWn6KMnuEd12jOv8bbujP0sSDTMusfE8NlfHMh2nAY9PQNSigP/vncu6dUZx/ARvSikQ76RUzGi+uNstiTuJbYJatBPSXXYDO91EhKsDvLyiu1v6hIBfsKVV4pze4c/LN4bcQY09QZp7xHe7Jp9aUH6ksfn9nNmKUr7/+h+qGibThOAFJ/76Af+kfsfgBL2uybKVyPjcH41G02BiP/0uyky6GUS90u76qVDjDic2RJz2Y/rEfyn7O+7HZVV618dHWwh/z3DALWZP67n0Db+D065ueMbjqtPBR2Ga1xNq/ZQGM+nNrnXLX7+j5jHXple6/cvKv3s4HNvHSisRd942X94AlqNOceTSm5XCNSP9PuPk9bxiG2ofe8QTY/WMuxoWQm8Kx8P2CGLpnfTRPOXW7zaMTXvWObevf2KlXa0n/o+HkP69DicbYu8gx16XuBzWff/MA+um1s/P0/teDpAcFHYjzwDclkYQwdyKWfMdOsP/QVfc8x0Zic9+ZZWjzoe/Wa3VO33nqbMuqlG2lkw4aNZpvO73u+Pv10ij1H/c8/Xz//tNIIENhN8ChIFmTfNs/ONu1DPneNRuITYm4nQzB5YHpj06gTArmOY4kfiV2IJ1u3amXrgxfMtbUsypoCmyDeJA7lWDAbMvFat2pt0gk8C66baNJNEUmMc3hBGn52og4/O3PRAcZ4TOW/4ScxQk8Uh1pma1TcxcgtkTRXrP1Rhi9xb3zVZ4uzHT+L1pSEres3VFnwqZwZGQAAIABJREFUVlKqt958U/985RWVRNROGCj10kM1UTNyVVUaOXKkvvjiC306dYo25+bqlltuMeFK9N1I86ybmaYjo4pVd3wdHbnsqM5Zf7aW1fpWnQs6WcrksGEX6YILBlpaJ3nnn37yiQX8sNdIKGMBYhJwTS8K4Lva7kA7oGisEa9yY8KetQKgSKpfdINejMUXdevsKL/cdtciBNnApSiv3AchvkKOp84aG84BRQLZWHXhACj+XynPzqwkAOdebDJEu5b8ziQxlmiEaKNnQr/v3rUriIBGSLKj1P59T+Vmgtr9VVWpS7du+nXHDmMVoXcJkIgzAusIrQCuiwOCswFgTJUvUp4NCKhN0RMKw5SoYM+v2r49z9IRCAjXrFlj6bM8iOee28tYDBRlMa2+ikoLvjzVkvvkgeTeAEndoeF311DEKJnYsoHBlVbtjr/FKhlFqdx+z85MNDAlYqBaR5I+HlcKPZby/jvg2PoY9pzr+HGeaD7kbtykjl26WIXm48eO6suvFqpGSrJOP+sMTZ7yiWbNna1Fn34uqyK3Rurz7iD16Xuepk+frrH/+rfqVSXr4J5CNWrcWF8uXKD2HTvYnBj7xusWhJ951lkm6PrnRx4xo/Vr/i5Lc8WYjTv9o2BEo1oDLd5tqx3352psxesa9+57evCBB2yXHJYRz836jRt0fv/++mjCeAMrP548SQP7n2+7JA0zQ6rqRxMmqF279mrRMkdbtm7Tjyt+NAbyOeecrScuH6PhDw9XG9NH/dnSVRj3KX/+zHbw+73cRw8/8LBOanyS0mqnKSkhUUcOHbFw33RkIkARgA0oBkCxVu26MeagVROPdlYwuK5X6axAQEXXXzBjlgylO+jSABnQXxhdZ6YxV3HmjZWcUtMMtOsGQVlnl/vQoSLVrl0rxtJzDUV2nACxcGQ5D6Aa89R3+CngYpqLBAw1QwEoB/V808JYjwCKpaVWKc8XCJx6AgUAL1ipvDvDwNl+nI+5z+9egdEMdyQ/YGyDklILYEh9dlvlts11Yn3n2tmFDnbQv9wrejk8B8ZajgoyoVtprKfSUhP7BQDkeXd7YAt9xHgsiUTkGQPTJqxidzikPjljGj1FFlTGB2YA/w2AjAIedxZcusI/d31cFk8HHbkvWJPGogC4iaokmwYnO/OwPulvivig8wLTrQa7/1XGULB2UogKJmnJMSUnwZQMlYbpq4/aTNQV6y41u8c4xQdSC0oXxXTorim4yhx8ApepRVNjz+GFjS6yNOcZjT/XBTsHR2unqfTGgBzbtSctNylRlVSHpDBQeYWm3fuBOT+dM9eo7x/fUKvsFspq1NjAdJjs2JhKGHj8JwjlH4FIRahmveXqoBHXcvIkAxTzRwaH/r+9ar38b5MeOHHf/Xqnapu2r8yxZ7j5mBbaOW5H9Y7+j1Lnz7uY4Dli+bAyAbIOHCjSHy4arqUXj9WGr6TWMzvGNuu4t6Er79aKQZ/YHHMQnTnOOPpYWupeZbXcARsNsE18jLxqs6e/hPUvaCXammnzLUF5929TqxfbxgDFLStXSsPTYpWVs1OaGRukoHSvGic3tDHdnbk3OOEAJFFV6RZFQa9vR9avIQ1rcBQ8uEZRudTu01Y2T2yu1qmthjBv9hSYjdl+8Q61mdU6xgLGbjgon3f59uDYwv50YI53QEVnFnjwBEPBi/sQpLiwOkELjnE+7MS2Ns823L0p3IMHLxS1KZY67+6stfetVcunWprzuvmhzcGhzpBavdZK2+7ZpnavtYvpGnHf625cV50KRNtC7Rl1fqKz1v5hrRV64T5z2+YGFiTAa0lbe87X9FxjrMaOT3fSvuVfGxOO4IXgvO7g23ThnL4WZDw/5IDem73XApiM/EOakX2hBeCPD0+2vnr4i1r2O4HJfQOl9HlPWirxY0PL9cSsVAP3AM5+GDbdnOLVs2ca4GX6TSq0lGhSgh1YJBgCyOQ7XJ9jjIWm+bFCLDDz+Aw2oxfzACzkPARHAJIEYZyLb3M8ACDH8hnnpb38/tolxbG0w+kff6mLrkAkLNgc/t89uVIvX5mgKz5uYm30wgk7Lv1Yz0/dF2NTzrw63+zjO5NWKHv5LpsPM3IutEDQgUiuTX9wfUAC2kU7AMn8vKaDqBmmM7nn6mn6YuIMA9P4HBDlheIH9UDaP2w8Hij+p6alDbfve2VkB9uMncj8YW4SyD0s6c0cfbLuX5r91Xy9/8ex1cE0zwtBHsfC7osqxlIoqTitTiz1mDaOueM8659Xx36uu+8coQ/HvqvtVW2sfd2KVtkzeuWfR+vj5z/QVQ9dr0n/5IRh7hUmNbRx99Rs2uzg6n9uTtJ171QXseErBKuuZ+n6mc7G9HFnvmYX7AqBKuzgqEjSso+lhWT+PPO4zVNSnms8/7RpKLJuEkOwPrIBZBrWFEhJqGFrUXyVZ0A081sp4EHBjkiSwUEmZ+Y4KxFfm5dr/Pr6HsgaxaqoDMw2Xs4s9A1C90NM1D/SYWZNc61EfALfYKSdbBSy1uJD4Xv7xirPPO1x1qPbb4qhJaHjyxpUWVmdaWVSTyHOIe20bno97czbbn4k6y6kEtbX2nVqGwEF3yhs8KZbnGAF3CzGCSm+rDeeuUHWTGZmI1tTKNiCXnubtm30448/6tDhQ+bDAkpaochm2VbQBbDON1GqImKJpQBWJmjP/iID7/BN9r81zJ6b+OrJzIugxFlNleO58QIprmXoDC2OY26l/3GZ0uvUVoP0emrYoL4aN2xosabJlyREkhyAysiyWDZHSGnmvdSqZFMJvNJY8FWqoaoaALWJJpPCGgyAdpyskuKjBjzSPz5Oaf9qpsP37rR55jETf8t771Z75h0Ydb+Au4t/XTDqJs2Z8IEBpsNvvMPOM+/9F2NMRmc68p2K8qQY83DIHaOtSM6ct8Zr8C1XWTo//T7z5Qnh9F7shmdqkTR4+Y2qPHFI8/44tVo3+feMRE/fTZUGrb7MYnzmKSSWurVSVTc5QXVSU2xzkXj06PHjOl56Qnv3H9Cugj364pFPQqE3e4jiirn4DXPr5dLZKwZbgcWig0Uatn2Hjl57tXJzN2v1cz+EtkWsP/vZi6r45ooXifN0bs8o4F6itNozZnbRitFrqgu1xOseRvby1GFdYvI9y9/+QT1u7q4uS2/Tu/k367zsRTp05t1a+frqWNG601/oqp/GrQ7ti6Qo7B6jIm6fZY3QHwqnqU5msTESARSxb2x6AQh3OqODaq2YYONa6/xb1GThn20dWNXvQ/Nb0xb9VfN1gUZqkvIHvGb+Vft51/0/FcT5zo/9P9HSf35r/syYkU/ZdT47/1sl1iADs4bF+u434RP+4ctT7Jka33eFZizarGF922nloq+MtfjLOa/ENgCwE9gubCjv3z0QdP/tPz6IF9SJGJj2OT8zFl4IkPRml49Bbea2Au0Zk6Vzn16q9D/8VQUFe9XspKZmq4mTmVsrf1qpFi1amt0bMniwCnbv0bq1a62KM77w+vUbDF+hWnHz5tm2IYPfyz0C8GGfmKc8lwCVMBSJKYnFKVJLH2BzmjVtamSTjiefbHG9E+M4F3bb3yHsgUGBRYCxgank5LRSWp26ZleI3ziWvxN/cR7Ox2cxQM+JKZEf7nJ4PArOTIxhXlGMAj5khLNayGsEH83qVURkEHA3mJO+lhg7MQIseQc7MlJQ1Cba5VJ0JsNXWqqEfbt3VVGAAl08Uhq9Eo/rcdCpDRs10sb1602rjU5F34xF4+WXX7aFic6kIvTsxXNtsDu372IMFFh1i5ou0mlru+miYcN05hndDQ1Ga4sdP4JrAqx3331Xp56C/ltDW3jQmWPwabxpCUZsRNNJjPLB44EoDK0J+2ZkmMaDF++IBxGdjfYbVmFkiBx8crAjZpDjKkUbrTMqNhFDgKPy3JayXFnxG4AL4+tsGH+3wYnYkn4fDpbaIgl7JipMAehlu54E1qXVBVh+k5Idnc+uH+XKm/YYyPbx43YbtNkA1IoKbdi40XaEeLABF0459VQDYkDEXUuKvjDqLGkexcU24WFLkjqaST7/oUNBE2vTJp3Vo4ctcoDBgJQAl71697bjqFDMOZmcVkbddRwpOFNYaPRbrgXgSJvQoWEyu9ZaTIcvAlw9mHOw0llofB6vKfN7dmj84uqMRwePATA9tRRm2L7dBWqW00pb1q+z4BKmFAHmxMkTdeDQQbVu29rArh35O7U5d7O6ntpVM2bNtP6liFGzrKbmALGjQV/Urptmu60snBdffLHef/99M2JbN+dq25atatemjYoOHNTUB/oprf9DWnD7Yg2dMMycwGUPLY059S8WvKjm2c0tHQfwnv78ac5kDb7mbhOCfeyxx4KIalmZGb+27drp6yVL9PPKn60qH1Wrt+/coTp166pxVhM1zW6m9Rs3iiqFu3b/agAo/bl+zVot/89X6nPZAJ3coaNGX3OtUhKTVAd9nxqJIaU+uWaU9nvUHEQH+VkkAORoAw4s85c2MY9459klPdafTU9TZ3yM7ZUYtHZwQBlj1wf0tGKv1OzOpDvPHGsOWAWFNUpizD/mnhcR4WfsCH2D3YK1y/dZLFgogrxCTTXJbKz0uqGqljEIvYp4JFxev2EDk2xgceDF4sGctYrhR4tVnlCpg4eqhdMZR9cQ5Xye6s/zQxtg8zI3eP5Kjh1XxYkyAxQ51gx4JO7LHOf+uR/XfvQNCWcBA0rSLgdsPCgwRzFKO/XUa0/55XM+iw9gOAfPE3/jmjzbni5OPzpYyqJLf7JeYHthMtj/CJx3sIl7IThyJiTHun6iP+uck4ro5VWVSqkd0eyjwIvjbaMgsYYBn86m5LNwzYglAKBZM1kIoNMXderUtjQqnhWkJAChsKfMR4LD0CeAYoFhYVqSXMsCgJCibv0UAZi+cbQwcX4Ak3ixg5wnDd51oeacOtMcwREbR2raPZN16StXE19qwetjDSRp99TXatG0udLr1FVKYk0DHWsmJKoWEhdob5aUKCE5SeuuGKkOH0+0hZp/BJg4cVv+C6DY4M23dODWW6wpqS+/ouMn6Kty/f1P96h0Zao633a6io8e1vZnc4Mj3lfKeb6VatcmVT7ZWCT8fKjosNq2bqPOnU7WnPnzwvyL2P7YaNcr5TNYxPQvThX2k3H1edCyZXNzxvidvmMO8DvjSx/Hg/S+PtJ2s99Jiaqg/RR6qqqMBdSrGm6oBj5ypTYZLYwFnF+zQI2LG9hxu5rsqa667KkyjFG+1LZ9jrWDis4WR8YXT+F8G1sGtk5yUtCLTkqMaaBynwZsl5Vpc98oXRiHFqcfBxhAkXfYCXwWsQDN4QXAYH5wTdoSsQ465XYN6+eA9Up/rkiH3okaxLmi+WTsL2cVujh7htR6YfvqeRlpD9N39OXGi9ba9bss76I1N6/RKe+dol9u+SWAKWlS18VdtfrW1cE5J1DxgCliWbT9tK3S2BCqEbSqGQMLatl4/GaGTjr/UgNO7JWQoDfmB+0ugm/ScWHOAYLdVfKa8lJbatSw1rpgRh8D9gDNCFT+eXGxhk/vpnv1UqwoAeAev5/Sv7cOLJhkxwNgAgaQwkU6lRciIOAHZIShh2Ye5+RYQAOOIfj3VGIHD/wYmg3oBwAHKIcOHwAjzyayJQCNsN+oAk1aNOxGPr/3D1nWv/HMZn7+5+Qtdg9vjyzTtZPrWl+Qek2AB+jpIJ4zKmnHyJKPtTy1h3pO+84A3vHdRsX0Erm2MyO9cjTvtC/AppkGirruoxciccH964s+qC6CFFWmn9Lx0lj6WjxrJamoIszdKABXYj0p4wpp/zthrgKAM0eeVqiwHlWBjVU29UIBaVLBgCaxlHDa+5fbqbwkvf76VOuTR27vH2Mpf/zYOLvmyCdvsD6d9MR74Xn0oBLQO0nKS2pp53TWKedzLUh+9s+dQca9OXDN9+grXj3Lv7PNhI/OlFCzGvFUsNeH3w01onY+/ZQqxzwW5vQTTyiTImRUK410fLEL2ABnJnpBEz43nzsiNLh2lcuMYBM9RvB4yckE2FL8XS9e5uu1nSta40z6J/Ldvbqn6RhGQainocVnJ7FeEFS6P+ttihEeOGEkD+Ib6K4nb+QL/hOkxhMm4jOxIoYM9r9uerrZhRMlx80nQfMdUkhKcs2YjAn34365++T4dk6m8P5x4IwNvfUbN6lBw8wYcLbr11+tn7gGfWP+WuPGsflEURz6HB8kvX5D5e9GX7tcZZUV+vXvp8c2Jbh1Z/J5dV0HFv1zBx+35+bovLaLbA5hH2YWDtONY+5WnVo11TCjnrKbnaQmjTPNb0BLnDR3mJWWpaUk62LPxPA54tkVziSyMamqtA1Sv3/i3pKSE6bxRi2AWrVCMI8PxiYqBQFLyspVXFKqQ0eO6eexNxgQ6un/rrvqAOGAUZHWMozBiR+E9cefd2ci8hx7SrKnOy+XLhx3s+kV83/22HEadvdNBkBN/yCwwn+zdjjQFi0NsTRy7AtgnGsqcn7WSvScN11sevWNG2Yqo249pafVVb3aKaqZVCFVsSlfqaMlZSopq1BxyQkVHT6qoiPFmtD9zf83ldpBy2gDb8gvl1pR09Wrf1FKSrJqf7NYRd3P0uonV8b0pK0vWGt9HY9YhIBWp962UjpzpFZduiGAWMXS8Num6fMZI0IfsmnogBbrfkep133naumkb8LnvCKw86yre9j4/jR9hX2360WnaPWnv5gN6nx/F619bI1uGvGO3l10c/VGI7YQ8+WyEqnS6qQutg4A0LGe2AaeijRTwyzV2dfheMkO1xOmOayvL+gBW5f4nHWqzzlB6qTv0iuNfeg6wS4jwfe4Dq/l539qWTnFR45anIR9xCfFn/vuriUac9lTtknHetjgzEtjsg48I8hhQTpZu+JnVYwLgPXom8fpg8nXB9vPnOCema5sVnnhLtehdq3pyE85+4vT9O3tP8cyK1zz/+n8x3VOz96aNGGS9TkxOPcHAAjb/MjhI5YduHbtWnWlsvPx44ZBIP8GvkL2YGbjRhZrAOQBnpmdd1vsFY5hEh8/rtzNm2O4CXgJ2ouNG2eZvcL2WnZsZFeNTBNdzzLyIuk97Bp4imerAWp68Zbf22jG4f/BnVgT4mw6cSRjQszMiw0lzg0e4FWh40ly3BttM/CSugcJCbFCMU2bNTNMJz7jjPba71E9C8PL4qQFjdF+5OD+KirZpqbWUvHhYjsxIBBacj179lSTrCwDlLJbtDCdNrS/Fi5cqGeeeUbjxo0z0AhdN0DBxIya+mH591JppKSJxExH6bTvuumM00/XujVrLUDtduqpmj/vSwMPCKg7d+qkq0ZerZOaNFNu7pZYwQIab1TdoiD24jR9X/C9g22XMMrjNoZfxNKLL8DilE47UVwFZxsorwodpUTHBi4KxB2wczDEAJC4StIGErI7GceY811sO9aD3ihI9WDV2+0LLvpspssRDZJNrqgYDN9xHbr4SRS7F/onOdlADiuWQEqGs/hiLMpQARvQgMkBU8n1BAEWbYJQzZYy5JFGC3MBBtjWrVuNDsxxBOloCCCWbAKkDRuaIwNoyFxp0bKlnZ9rMaF5ADt27qwd27bZJAWkBCUncC/YvdsebNdDYz55WrSDE7HgPgIrHFE3ZlAkgIvzYhoRcRW4CXjjU8yZNw5MeuqpAyoAZscOH7HgGfAUBwltQthExcePask3S7Q1b6tyWreycZ78yWTdcdedqlM3zUByiuYsXbzEjC3FigCMtm4P5znzzDMNjMchIvW/EgHnklLtLSjQF59P16qfV2r+iMW64Zcb9P4572vU9eNV/3+/048//KDlby/XxY9erAuHXmg7IFxre16ejcGG9RvMIJ522mnGNMWxoor0sGHDDBSeNv1zfbNsmbEocWqoyH7VNaMMRFz6zTfaX3TQHgcA0nVffeMugSqKk3Tdgzfq+muvswUf0KOyPIi7sntv2pU1ati4Ms7OwINlxnjDkjQnLjLOHIeRNmMW96wx/l50h2MtpTbanXU2mc2fY8dixXN85x475cLk4fksN0DS0+0BPBhrA+tKSgwAARgDCGdOk/YP8Omgh21k5LSO6RU6qMkctDTr1FSbpxhhr7xKW3mWAL2Y00VH0akMbL1gZgIY45IOGHh+d8AOWxoDTo8csX6mujfPgKea0s+eYuxUePoEoIbzOxjmupHOfmDeux1zEA576+nYzprwxcQLxfh4cm/cJwwIrssGkbeFazhwBHhE/wP4QV8120HacsSi4Djaxo4eY8N5YCXyfPCi/ZyX3XsAQZ43TwnDpjJHHNhAn9A3j5hLtqlkabBhVw6GKIDi9N2faFT7G1USBTxsXuHUWEoa34lSLhxQZExo92SExCIHe9DxoI/GPVn1yqoqza+YV+34USDg0KAYW4KCGjPu+EwXvXlZDIgGgUEMGh0u5n/zk7LVqH5D1atd1wDFBCp7JgWA09YQKmUmSOsvH6l2kycYoEgDckeOij2bv/8h/fU3dOh2yhNWvx47XhUctS5SZuuTTAYg/495gaWWKfV5sq++vmaRBv9nmNatW29Ftf617yktuelHLVi8UHvn71KHyzrbsx7A2CBBsHNKnvr9qb9tBLIm79tL1cVQZTxs8IUMA+aH6w96yj3znPkUP++Yv51Wv6D1pzxo7NoTpbCDQop97vptIQLqHzn+SVLrsub2bGEr/Blj/LdfvCsAeF5B2oXVC6R2nVtZ2zbUyA1OOixB/C3fBU+V2k9rbQEr9mfrkDx1WdI5JqVCe7GrmzpsDkCL75h7YYwI8Gu5qaW2nxV06Zquaa5f2+4MAA8OMezI5VKrnW1tDWAO/zzkRxO+PPOmnhY0Gmh5+4bQNq5DIAZDdXYba8u20ZtD+/OlVh+3iw22+xcEfAS2zPF7lvbUS+d+a3294eYNwWHvLvXvO197et2rNdesqXbcoyCo41cdVVZarpTklPDsJtbQz7NW6Ny0pTre9z4dXfSR0vqPtuuadYtSO+nbkbPOsM/vLfi3BQzn3tbPfn9mRmWMIUTAO6B4gc65sm+M/cQYfjdjnh1r7BhJzZLyY6nJBMykDBPcnxj+d1V+/oQBcJ7KDAjgrEO+i54TAVc8uESgRJDEeShwAquNc/C5V3kGaAQ8XHTRIuvrP31eUy/8IUSqvT7rFUujnXDxFvs79/yvqb+GytEvfWcafTDmqNhcrkQNvPQC+26fqT209PIfNOLTVjHws9vSVVbMhSDQQU9nSQGU0Q7uizaTmk17Xyh80OzOS2n3WND2xprb9XSXIJrv4BkB54ilnwf2jaR3RtxkgArnM6bViP2BYej6YxHD1Q5e/7C0c460d2WYFwR3YAd0AfPD2bSenhcB81RydkDD0zAN+izfr6v/eJPGjp1ifcT/P98xQBOvezeWZv1j3zP077vDvPno1re0ssup6rZhlZZ2PDcwGqNxZ2wGT5mr+Zf1t/vpNmaVxj092vrTmatcwStZcwxtgvGZlb/HQIOXz5T++I9IO/RH6cAuieLwux4bY3akx9PPaN3f/mYat9ghZ/47gOj+qLMEHcR3H8X9e2OSHD5sa7oDajxL2EfWGP4WY7RHMQv37+QIQHyAOr7rWVLx/iy+OX65B3+eYWGslchvd1KEbbhHRALbQP9dRo8TG7i+bf6RtfP7wpSRH8MxrH/4BgZmomtbVaVm2c1VuKfASAEmx1QeFYs8cSKWpeTZR+7D+6am91k8oFhRJSvCgb3lOPw51g/TsU2rY32Cb06FaPw3shZcJ/rwkaMqLDpigCJ+wq97Coz5f6j4iHI/GhNLE/YUaJdlYK74XMJubMltq+Ftp8UY2bCGeX4uved5ZdZP10lNGqlxo4YmrYIfkZoSsinwHy3lIJLsYF4FZmaFkU0sfosy03hHOsYlW0IMU0N109Jj8jGs2Z7WzmYrGosn2OQ9jjTNMe14eWBMK9JtCVWq7VUuDRp9fVgjq6q0YNJ7ltYdAw85Jq6ok2dFBcMhDVv7P5F+cciWCWttlWa/90E1KOlFvDgPuJMz+2xCRcAbgBvrWDyQmSQN3XK56tdLt/9k5dS1wkfJqpNSQxWVJ0x66/iJcpWWV9n7wcPF9n/ywLeqi4c5EBpPyEyS+iwdbIVz5n8+VVcpSXsvGqp5D80KGygOcLIeFkoN3yjU/iczqzcsXVORd9ZgB1wjBmKPEcv13Rs97bs9xizXd4t6WjbB7IzBerb/Uf1lQaL6FaMhEr3Kpc79u8RA9C0TckOl56V3aXivafp8+QiN6jleE368Jvhm+AqAmNGGNcVXmJPYt/zy5kpLOhJbT9v1u9jGZsviGWrVe6iaLHncjnUNYIBDbKKnRGNTWSOeXPkXvdPtJvsbwCK2GcDRWbu8cx426vh5Ur/v9IevzjPb+1bfdQacB7MQZZZEOqBVMNRKjpk8hM11iAQ1k7TmlTWWKWGF+8al6tLrp2jq+MuqQelyqdPkNlqXvaV6vZkf9QHyL65Pjd8Wza3ek87Sksu/tzl3/5679M/Rr+qcW7pr4IAh6nxyZ33++ecGHgISglugWUjmGQVlqQ0yYvhwwx369uunb5ctU5dOnS0ugWDDZjXPs7H4IvCMeJd42jK9kKc4dszifXAPK3Bbu7YKC/erQYPMasJMnF11DMQ25KN4h1Rnx3NMmm7fPrVv184wHM+iNLsbEdD4GdtrrEJID1FhlhgJzrL8quNyW3eiwpnE49wTICnxq2MgnqnreAqgJ+djnSJmJ+7DrhOzO2uR9nG816OwGDOInYeNn4P79lQdPHxIrVq30YnjpTFQggrPMBOPHDpkBhzNNwZoyZIlWrZsmQUMXPzKK6/U3Llz9WXyAiV9m2yA096CvVYgAPBwf+F+9T3vPG3csEEtspsbwEKO+UXDLtKE8eNtQUC3MatxllrntLW0M4JYD3w9iPZJ6oCT3VRk7HxBNlTY9CnCDQagLwIxos9myZsiAAAgAElEQVQYmFgn8IuDbdF8NQc9DshjADyote9Gu9UG5MWVz7Z1JA7MigcU/We3Mw4kOhhmj2dCgum3QEn5faq1sxK9AIJrQ/pC7+3CIfBgngEv3L9fByIggMnEQ8I5ig4eNCCQhwRABIeHMbG1iDTVSMeMn5kkACF527ZZsRFARYApzgXyzSRnR4jx4iGZPGmS6Qo4AEPqCMGnPwywsozSG6Ulcn3GGL20ZFJLPBc/AnLiwRlvH/2Ok0c740FZAxTjxwRjFwnCsjibbl+UzuEMR2d64RxsXLdeLZu30EFKuTdsYALJOHl7C/cacFFRVWEAIsBH3vY8FR4otCD5pGZNbW6/9/Y7pqvAfB7z+GMG2vGsLF261NoLPfqMM85Qt66nGJv2jdfGqlHDTE2dMkWL+i9Tl6lddFbPngGg2r9fJ3fsaI4ov/+04iddfNFFtnvZpXMXK3yEZgP9hUPHfZHKy7XnzJ2rjAZBQwdH7M233tLMz2boXC3V6AmbTANn8qefWN9xHNfY9lRfzSwYppSsEpXmp2r4g5fq2lGj1KJZtjLrNwhAN/p9ViUrGFt2kJk7zrKzqlZVVTaePocxjuyCWIqzFxYKE96MEnMBw0cxExws1yuj7ezk81wQcHOfVvUZ0dnU1Bjo7A46gBbnwnYwJmhccD2AVtMqy8012waoho1iHGAS0GfMcVJ02rRCpyfQ+b0Ygxtv0zIEBD9xIojpRsVQ/j/G3gO8qip7435DAgQIECBUQw8QmoCAFQUEFaWIHRUddXTE7ow46sjYHR0bdvGvjoyCgBVRFBQEFBWUKr2EjtJrgAAJ+Z7f2nudXP3/v+f77vPwXHLvuefss88ua73rXe9yth0b0sZfNyktPS1hZdFO2sca5/fD5sM1+I5+d80jlg8i/ACKHOOpVbTFolrHjhktn3N5yjF948LrdCnXct1GvnMwx5mIznx0EILPXSPSDX/GBH3I9ZibtJNNkPvk/+4AONOQzwObMxT04pl5sRiOdf1W08khUhhZooxZ+p3r8mL+V4hReXPao0YqzoGnjsHiA3h0fUmcKw8MWLGYkhL7PtxfWtD3jMUhkDA4Bos8rtGBIV6iqS2nauBv59u9jW06rgxocWBR5xiA8tWWyQnT7Iz0nvp27zT1yjnbxidjgeJUE2p8rL67L0wCSBMGhKIt6idddeefVbdWHR1Xt75q18jR2kuvVNN3RyojrZyBiuw5JWkBQnRnxFiKYIOXX6mm742KUh2lWn/l74u2lFmwUrvS83VB0Xgzkjs0WaC0M24w1t/i/ywIadD3NFL79sdr06bNxqbev79QO3fsUq1lm/V6xad0aYuQdcB8BVD0Cp98tuHRter64kmmG8t6xn6FoUEUmNfOndtVsGudOjU53p6zr9PO8GIec28+Z904suMqlLe0dRwXZyEvb7A2GPWAH56mlCM13ntc2HsjqFVw37pQHdCdG08r7ier5tphc1strLgkpBI7M8+1D/lNrJx83Pj6tr47mO8RX+YBbXdt1QWXLCxzonBoPJXLmX84IzgvGMYYwrAEI4B5UsGpNn4XtJwbtJvmh/WefwR96J+1fVcF1mOR1OTlvAQ8XX9fgZo91TJhAft6yvgruHaFPYO2Y9om37tOEecseLwg3D/9RHu3SK3Htdayi5Ypb2yeoYQOKPJsF436RZ2u62xjzu0r5uKxr18yxwSHnFTha86rrcFfdNCti1/R8+3uMEfl4h0fWdsX5HYwYAdGIU7R0HMDm/LHd2ZoU85xBobBFuT9cHGmgYk4Ljg4ODSwE3GMUlNbAdS8kArfASByDq7hRUpwnvg/AJ1XgsZJAlA0w1xFBlrCdvT7wHl65/wNCdiZ/ckQ7blghI2z6z6qqdFXkM4ZUpEcoBkxZoE5ZLTjnsGtLIDh9gjX6fVxF02/ZL6ds8P7PaydXBvA0KtD81vXBTR9RS1PUn/5/M2iG8L49/SvImlTx+OUW7xZd2YM14orpuvL5z5NnNDHMu43R9ELyNC3rv3YZMr6UNWeOYAmFcvI8uul7culhTPLtMkADOkqBxSdkci4Hi/tubi6sqfv/T37liHVpW6iURdgxMPaosBgdCZl9sy9Nu6Xt2ul/C0rdNXjf9G7L/2PAbFe1dnXM28798LzxFl2jTCesVd+5tyul8dxvLLWHdDiplI7itoWSY/dJg3rLq2fIb12z9+V9e+nwmUeedgKoREMLU9WUPlQTMz3Zpff4FD2K7cXPXXPg9R87sL9vnc7Q4+57bany/2wZ/pa6GxC5r/b9O53ODPRnL7y5csAxejUmWMJABm1qe0EKYUbnVjgBAEnKCR+j5MXTJc4yIh4xlYqaYLPcTjdoeS6VjCAgou7dlm1551btyUZZL6G8ztfhzwLyu+bY1IBxXIZ5U3r29ZCCmympZnOogdHYZHjSxCchKm4Z1/IljKb8VCRDhw6alqEhKR+/e03HTl2TDt379bet6+0NcbnKm3ytHgHowkIME6ZfwB036/uFsCdqLl7/c23qXaNbAMTYShmVco0MLFSJiz2NJUcLTEtYoBB739fC/AhWKut2GBkOJnddSxo4BpRphxAdigGGOy2kEWBrbd1+zbTQc+uVUuFB4uMrbfkWTSd2Vq62JyjzbTfCs84WOhFRtij/LNw82UsuyizdPawwfpq2CgD3vpOut6uD0PRn89Xo98tY7dzXvYR9jhPPWZ/TmUjOqjI9dh3YPZFBvLZn15gWU8AiQCKZAVVr1pZlSqG4nqkiMPGLDp6LACK+wv1Vo8Xf8+M5Ly+PqUaQHFfz7lKumfEcP131DtafOP8MkkUjo1gYatBy7Xi5fxQpIzfsXQA5vHcc6XuQ6drxqRQYOyyPmM17s1BYd/nBdjF/WRL92c/pse3DFNpcZrS6pVqTMYgXb5ubABSM6S2fduZT4E9Mf+JeWXaiVlSq4vyE3tnyaeLrW2fZfSzPc5fAN6My22n3m8fVfjhFfselr1pFXe7XB1n3mh72aTeM2w8dZkUJDVeLrpNOZnbtWNTbQ3NfdoCUp4Wb5IQ2mT7jwfhfD64ziLj6t2ec3X5tJNs/7rgpKo6egQ9ayoFBz+Qcbro2ylq1eVk/TIq2JnHP9heZ839k56dPlTn9xivTycFhueJT3bST7fOD2OFvnTbjnm2Rcpv21DL0zaGZ8DzpZ95LuxXBLmwp/id229NpJ73n6aDhYd0xaDBur3kLo3OGamFCxeGuh/79hlhrU7tOuYz458A5OGv8aperZr54PyN7ed1Fpxl6JmpLr/Hc8SnwcfEn+F8HEvBqOzqNcxetgynSOjw4qRc00E93llLHdijjRAsKLCaYDsptT58TXfMy3xSWI9gcFwrYlzW5livwBmWVqylcuWwVhPciMc7gzIV/2LNBN+hXWBHHIP/DE7E3sextv7Hddv3C8PZYlXotAf+cW/p9X+5Qf964km99MJL1lEAH/yj4MrVV1+doKqANQdg0lBdJiNDP8+erRPvJAdIyl5aTQ89+6hGjBhhG9+mjZuSSBpMoG8bfKdzdvS28y5ftkyrVq5Snz59dOopp9iEql61uqpUqmqaGji0nj6A9pZXNHPWA4PYmUPJgmxpU6YCkjiNqZsrncCCnmyYni6ckirsYKHTTu3gyIhIjRimbrgJOBmZLKlr2x9BRXeeHSTzd/8NjDpjgkUgFKeaez3M4IvAp1dq9ofqYKcBrlELzVMyGKQ8TwYaVdUYTACKTAiAPX7DYKav85o3T6q2eXVsr+KD7hpgjqHxlSpZBWmKf5DazG8dsWawwVyEgeoACpOOgc/vuR6RRQNJSF+EfUQ6XFWq24WUDmdrphrmqVFdZxR6sQqO9/Rx+tGdVwd7HeF3I6Ys4pbiuMfCL2gU0me0ceu2bZaGjWbMtu3btPm3zapStYpats43o27j5o36ctKXym2Ya+OKMf3qVS/b4nfzzJvsfs897zwtXrJYL5zygjo9dYL1MboeLfPy9Lc7/6rKFTO1euUqiwK888672lt4QBdedLEB9LAOqTTIfX4/83tLUYfpSGTl2muuNcARpheLJM8b5l2r/HwdLDoUIuEG+G22PsUhHvnf/2r65G/0j0f/qbyWLaxKu7FLa9c2QHDyV5N19It/qf7VzxmozYZ/7jl91LRxY9WnSm2FigYqAkYzH3mGK1auNKO4YaOG9hlMKzZNxolF02NBFsYCY8pTSW0hjWxT+o5zAkYDKDL3aS/OGwAa58Co4nny7uODZ819OzCXWSlTe/ftS9rGc/Q0aY5j3MC65ngAEfQ1OBd9SPvq1KlrGq9uoHMfzipwGQgAdcYa7XUgy9mTO3fv0o6dO1SpSiWbX5yHsU+7eR5uVNM3tMuBRQ+eUJCKuQ393iNG3CPnYfzTbgI0rIH8nv6n732cp64pCXsrpkN6n7kz7AxI+oS20tduvDqrkndPVXdQ2x1q2sMz9FRX03ZMk3gGXpCH7/38XNdBZ54F10Q2A1CR39paniahGcu7t9MZ315l2rQjkXMwtmFa0HVE0gE9rJgyxnXD+odge6hAzbHv5byr/msHWNzH14RjpSWaVG6yLswcaOdhnRpf/1Odu/7chPn8Za0vy4p5SOqpXpq2Y6p61umtaeWmmNHTp1JfAxRJ27I1LKZ+o4xI5XKCXN+/+oQG3v+M6uXUVb2cOqqUUUGlxSU2Zwqu+pOO//B9/XLxpWr7UQD6HVRccdn/u3Zi6l6T89Zb2nfwoL69tYk5SzN29NBJObM0e8HJajPkeGOv1apVU9P++Y3qDKpnWlYHDhy0KnhEnevXrac2rVtb8Sme25YLN6r2uPq2p3qQiv8vuWuRurxyooHxjRs1svWJtQcpgf379yZgNM915QOr1OrRlslYZY1YdddqA9ryF7fS8rwVavRLQ204caPaLGn1O0BxdbWNZQVKcFYwJDHQ86jy19AYdGsqrC9jJUaD1PqEdCZnInrFR6L/fO4Rb9c4dC05DNgdUqsNIa2YMY6x6OPVHVyey5K/LA1OCawHnApneznrMaZ2JewujN8dUue5J2pu95/KKlPyuQuv0+4IeDb7R0uteS7oKTZ5LOzTPiY8S8PBWMb2hgfWqPWz7bSsw2I7R9t329mYXzxkUVk6Ke2l2vOgFsn8Wt4lVHZu9kXzwDzPoNJ6EGVHSmDpd9/LWS+tor6gF/kA/Fna912dN/F0DSt6XCMz/6RrFvzX2A84IUM3Pas5uZ0NFFzT961gd5UrpxGfbVW7LUvsulMyexlARIox5wNIBBgEJKTYBs4PL2dMOIgEkEk6NL9Bk9H0AzU0qeQ8pf93yfzN/uyv5nzBeON8AAeeov3RgMXWpvbjBxiTD+ASRhJtrj7wHr01vkA3XNjC1vrzxjXTF5et0V/GVdCblwfGrtsbZ41qaIDZh5dslD74qwFfOHcOaDqT8rFZ/9T0k7sbIEtqtN8b90HbPHWb9HH6mX9ZhQeCQ5XCyAG486I4DxU/rHMG99c/x+5KAFXuz4FYdx6tOvWOrcEpHxXLwn/UTWqYr2t+qmhA/sg5r4YlxYsCACo6a4exnSMVZVZU5ueHw5gHkISQA7DA916ogbnmqfp+PcB9vq8n7TpFqrlbKs5OTyrX/u2mvlY44tFXpiTVvnnennYXUlRLVKgqCZDo6arOqskt2qzizHRl7CgJAAZt5P3z0PbHpkoIRPxPysKZ8a/HzbYhOFu9alVrg4OF7NGeBeHOH/uxB6fN5ol7IfPTi0g6w97HiK8diZ2fwvyz4Jnr8KaV6V+Z8/cHpiJtcG3xJBsqJeXNi0JyHV8ffD80dg3+j2dn/W4fDEw230sTooQTMyLTzQKSUbPegtUwMWNxGDLZABm2b9likji+73pb6DP3S+gr9+H8Hq16s8pp7/79iYwW/QgTiD0fmwfbJ79Na1vbyAjJqpplgTjsEq6djv1WXGKBpo2/btaBosPaun2HaW4Xl5Zqx0v9NLWot/pmfp6A184GZpy5bIIXlGJdYd4wDllzdt6xT8fVr6uGuQ1Uo1pVVayQoYox8InfWVyM9mTI1LCshsguMkZ9zK4wvWcCSDFI7ABiKIZRIQlUo4nMfXIOGIrcLxre+w8c1PZde4yxx/0dPlqi7976Z6IDSVsPF2WWBQc82JUKvvlawtz0wiM+7+dI50y/xgBFAq48t6//JxRmSQJ2/ht+T7DMgUX+jpkRtvd5oTL24j9UeT5zWT/LyMmuVk05NWupRrUsZZRD6iSdakCmhVl4qEiFkJwKD2rMuZGd6O1IZSZGYmb/mYNUdOiAvr7hM90x4y4tX7lCO7Zvs/TxmVd9m+jT2xpIe9hesqVWQ5ZrxZ35YX0CrOJ+XDsxV7qxywi9PmVIwiDs8s9OmjN8vjrd3sGeN320cOwvtsY8mB2KPH168qdaMGK+Tr7zFM0a8aPaDW5vttLZ3w3Q44uHGaj4aN4w/bP4MeV3aR38p4wMzRs3Ry/l3mryFp627FqeDvohC4K8CPsEn43pPishaxjbOGZ2Gntt+vCE8c6+BDDJPrPy7HdV+av7dPDsJ3TmVz3tGPbA/+m9MtmrmfYUQnI/g8rgRygwRBHGdOQgQpZY/el36VOqeNGnPqa84Iyn2rMfsA570JV+9iI0LhXD79knOJb9BJslbJL2bBo9X0cbnt8WQF9+g82WKT3+yUNaOH+hrnrvqD66poZ69+6tRYsWmc8BU3Hmd9/puAbHGWhIhh/SYeAfEGDIXIPEYXhFzRpm9+BXWIETgiwxO8drAng1ZHwYI1vEgpoENKpVDVWUk2CQE2gidmNgZlxDIdq4f2egZZSYS63P4Zmq4A08UwclU9f3P9bTMJwLJnmlSuaL4zPRJnx9bHILhkLiiIQel5HiPk3bMbaVY42pGNOcOR9gY6oMmGFicY+gHRDL0n74dnopemtfffW1VXx84403LK2ZwQ97p0WLFpo9e7Y+/vhj6wCKspx86qmslgZ6kEaIY3jdddfp23nfq/hosb784ktpWKlajGuhVctWS4NLdUPlP9tDfvrpp60KD4Pyiy++sCq3gIYUfOhxRs84UCuaw0IbnI3DoGbiOmBEB6dqndBRAHKeMvzHlGQDBmPO9+++ixXbPNqf6qT5//34BDxMSZP2aBRO5O/SE1LEux1YdEAx1bBIBc5w2ChM4eAloK0BMVHTyllRtvZ7OnZMCbSUP7SlNm40UIwH7+KbvDtllz7AsAAccYFNQEZowaR0GgodizgAFjrAYsLLDKqaNS3tgNRdq6wdHQVAR5hbgAJ8jq6KgZxHj9pA9YHJoGSgAiDRn0wsBisbruXgpzATfSFzJ8qZVlyTseEpzjx3jk3ov7GDfax4/7tj5u9+LX5nv43nAISd/dNPand8e1WhMm/F8lq4aKEqVKpon5/QpbPpKc78fqZuOWWIOvy5sxbeN1dXfTJYixYutFRoxjZ9sW7Den1z7Tdq9Vio0v3d375T/zf6quPxHbRq+QpdctFFyqyYqddff0ND77nXDCNYvIA4vGrWqKmdERTGcX9/3Dg1bdJUTZs0scUQGjf3w+JxoOiQpX0uXbrU/jE/KALD8yj48HE1PP/vGnzVYAN0Vq5aZQAV84xoDs/PNAJjYRtAkNNPPU25DY5TVdpyrFTUeOZ7+p0+oigTRZuIrLAA7d+9xxZqp3Vbekw0YJ31a+m3MYJjDLYDBwxAZJ67AC3n5jvWHtrORuCpktyrswQ8/dl0BStlGnPWU2Scus1Yc1AOliKbDCmb3Dvn4dwYeETbio8EI477o1+4D9riDKymMUUaWQE3jr3yNNHyLVu3qHJWZQPa+NyLEPmizprnmrCeHuWsvzo5tc2pObA/FDnxMe/toS2sk6lsQwfXnbXN9dw54f490s844nMvauPj3/Wb+J7rYbQ7G9LntTtVloK0f7+NSWcWcDz3yfkoysNY4DvmOtdmTvr5eEYe0eNzUhEYzzx35jJMWsaIpZNZhfnwcqYrTgLn4rxWRCZNCUuV40gVw0h3kBl2IpUjfQ2hoBT/Evafbfalmpj1hQYeHhDS0K1CY0g78/uceHhiMGAAojCWorN9ZsWzEnA77EUV9Hnd8bpg92UhUdnGPfeRZnsSQOavI27S6Y9NUo6lPVdRxfTy2vCn69R67HtaNugKtftoXEgnjSxFDDrasvL/J6hY+78j9cBDDymrahXl5NRSs2ZNNPaJ/6rzJSdp7qOzzfiv/1oDA88PHz6iyy4bpOHDn1ed2nVVq2Ytndiliz6dOEEb+hSUpQdPkRpPaKb1Z6wp01ajAmyRNHDEBRZ8AUzE8Zt9yqwAsvE97xiFGH2LpbwpzZP7Knh2TQA1MqWGM3LtOa7uU6C8LxoZEOxjb029zcHIp/89nZm/V0tNSxppbcUNZSlQPBvXHQKk4/8wDzyFmOdGTQ1SozFmHXR0FgcGqusxDZWaXNk40chxNtGifouli+NxHD9Taj++nc3JpTcuC86UOyWunUi7N0nNZraw8y04b24whimCMqGVVl+xIgCJjC+McGdLcB6KrrzVIln73Cl3h4G/N/xrTZmoOb/hXFGvqv3EDlp05ULri3MunqTJb/YpczTdoVoHuNtGy4cuDX28Ser4xgm2bi/4fK4qZoequbDenGkGUAagBTsGh3tMvyX2zHp+HtJS+c5TYHv1OSGZy+0nharKwzY9bk7C59l9DXRzjUV+w/ewBwH+gNR494IpXB8GmgNNzlDkNzhEOEx8BzD4QN8yW9Hn08WftbdzAi6+1u/X3wUv7/u8sgEK/zn/15T5FwI27qSdOu4EzbxkTsJiTG4ssTek18f+oof0kDlngJ5cy9tLu1zLEOAytWAKICCMEzQcXROL++VcMCld84006Gd0tz3HoRlPJ6xLAz+K1mtLZl1zNnEce3w4w8bUln51Va9wa1KUxMb56CZSt0HS108Gx5/5Sko0Y4d3xhJcAS8U107aM6i6sufsLas8ukPaMbiWcrbsTJw+G9vrpMGjbtCoPm+ouF+6MkaWhLXDNcZw5JmfloVZ0QBkniV9FZiNQRPT0/foKz7tsWmGinMDk5GXp1P78YmG2JYD5tze8vXtSZHDF44Ot/t8bHJ4WI0lrXnwgcBGLl/B7Oy6tWsHWCtmwDj73+1EbAcHFB10c/YcY4T919pVVJQEATiO83AOr9Dse3tqMNCAvwrlE8kXWwMje9+KLhKUjeyQVMmmZHympCw7kOXSSMleSiA3Mmz/yHbh/BYIjsyYVKml5HwsfWRXVKIATWCr8I6fYBlDGeWVjQbi4cPas3tX8Mfi+TzI6bZbKqBotp3ZlqVWpITf4FPSH4CF2CCAigTpyQbCniKLCPYMfU7WCX2O7AjFXTIrV9YWiguQGrx5s9KRcCiXrrf+8UQAkLTc5pMX/eHdGVkO2vDuxVpclzDv+lFqnNtAeU2bKKdmtiqiEVcOWRMY/RToMX692RgeBHXfgn2cDA7XHbd+SGF/A9Bw/7a2WzAWWyYEkrGX9xXuV3pGeZHavW3nbu3cs1f7Cg/qECnir5xhc8jXP6va7MBbKlvRwR3XS/RUZD+W76dLZ05DYoWg5jFNGzA2gGsuleBBAwclGVz8zlOKAX/YW9hfnb3IMQ4uehtypLNmD7Aq6gD5lTMrCiyxatUse34Hi45o1959phcJcPpZ93fL7ikVHPUMAapSf3ahSkuOKqdWjurXraOJX0w0MHHeHXPC2rNc6nXvFE0d1jusa2ERUbsvm2lxzzUJQGUAVgo71f7GbmANcwZjUGEL58mWHsx9SA+vfsi+vzF7hAF9z+4Zavt6u0HtbT1YOm+J2R4nXXayjfFZo37U/bmB3fh2vWvsN0+cts6+2zTzMws6EQwjALXz9Af05+9OsD0Cpj0BNPYS9k7WTfbJY2fc8TuCgWMavt7kTflzone79pyR6jm5x++Y8pyDNuzo+ai1gTR+CrBwHgBziiwF/8tlGcgCjfJOOqZf/jM/9EkMJp16fVf9MPjn8Nz4jD7zFHhsJQcMCfykaEbasxomoUDkFb1P+r6D+R8NGhynKX//LozJelKfC3vp+OOP17o161SrRm2lpwWGL3OQ9fbSSy/VN1On6pKLLzF/GQIO+odIhTH/wCzwvbDNkCawlGMnKnih12gDWA2BChV+h70Y2GcAXTkLyPr6acBjLKKbakM4AxIA0aZOzJwEn1m5fHlYn2OAyXVtjUSWkaENGzca8OhMxN+xzSN2QRvBVjy92ouhevVoT4s2wHD//oQpSVtoA7+3rNPs7IRwRp/gu7HuJtqOEWg10lBMDeccaa+++HzpCy++qBWPFqj9o2110UUX6ZZbbrEBRcrz9q1bbaPh4VB4hc2DYiw8sAceeMA2QNI858+frzVb1gemx6FDevWVV/XBBR+oyT+aGJuKBp500klau2aNenTvYY4k4CTVdrjZjes36NxzzlONGjXNaeQ8RtOMDec6bC6eEus3kspEA5BLyqSlROkcxEgYiHFT9Y3ZUOFgdf4uqvRHkDGJ4MUqzIlBye9UGqp3/uHlYJa/W6en6vzFa9OftN+qVEfAMj1S3421GAeM0109slfGtik15pSnMKei556ebenjOPmxMhCDysuPI+jsIqKWHhF14TwqakBkLIoAYAmgyOCkXaabRnUi6LWwS6kmRHpG+fKmDcCLCWaFWMqVszEEFZc2YpwY/TYj3Zh/3k9ugPB3knIVWU+cL1Vn0S6QQhH+vxiLDoKk9r0bV3ZvRUVm+NHn740ebRonPc88U5O+mqysallCX2H7zu16+ZrTlH3urerRs4cKD+zXC52eTSImJw8/SY1yc3XFlVfql0WLNHbcWC29dJm6TOxiixxjfukNS625Ny+70RhKBatW64rLL9ebb7yleg1ytXfffp122mkW4qSQC9EV+hpj9uuvvlK9uvWs+AnyAwCPpO6SBg0w99Y7I03bhnliBVFiESHAHPqc5x1bamAAACAASURBVH/KKaeEish79hioBihE4IDnuKJgtbbv2K57X/1er99znnqfeaaaNm5ic8pYssUlsZpweUsp2bhpk0WJqcYH8IYunAHN6E0AaFcJujdO405A8Ajeck1b2PbuNb0corA8E4/+sPjzTFynkOfkANEfU58x1kiPYVzYAhd1POhzwA50QPk9bGnO68/D5oCl9VY1QNGZrw6KYsSyERmLsW5di9IwhriGswVp0649u81gpFI2gBpApQPcnobMcYCCDox52hDXrJ1T21JI0dZ0RoOvddyT61Q688B16ugv1lb+cU/OPuQ4T6VMBeZ9bvDueiAOTHIcY8e0MKI+o6dvcS985iAkxzF2+JxjqlaramPBdSVdO9Hb6wAsYK4X8uCZeBEeQEQ2rLIiKynAXtzQDSQ9eiQ4dZFFlsqEoD0EdkJ6ArofQYsppB0AiIZoHf8+y/9cA1b204R9n6t/1fPCuELWILLDmaNf1v2yLOIaWWY9M3tpWtHUYEhmSb1LzrEx+1WLL5M0jAsWXaZPTh+n82dcak4GLET2nmpZ1XT8c5V0Z+YLeu7pZy3dhyg9BaEAHFdcEVKZ2340Lu4igaGApuL/1+u4d9/V4ZJiAxRr1qph4Gn1RWO0cGxHdR/dS3Xq5GjVqpVa8Pf5yrkd5nNlbXx4nRoMa6xKmZXtOnUfW6FZ8+KVYN7xj8ybelL9kbm2V6w9qyABCk/4T+dEh5SxcejQAY3P+1R6XBIFEEhRwbHA+MOh6Cg1/CiAARwPMzFYVaEvm//QSMVHQyrghqytanr4OHseG7r+FkDAJlLLuc20stYaNf6Nqp/pWrtmffg9IEXUiMxf0MLG5eqL1wYDFuMVoC1V4BvH8rM8rei5+vfi8bQHcI92A+5h9NJkWBach2sVSvnDW9k4cyB+yaVLy1JxHIAGkMFYzpVa3J+fgAxrHloV2sU/zp0hNfmmudb9pcCu3WJi62iOlNkjfRfcqQntn00AgbV3rFLj4c21/t9Re4g2c91YhMWui2HOfWRL5w8Mmk12D1zXWSWAiDukNh+1I9ssVBuH1VuunH75YZ4aa53q9r5Sm6eM03FnDbL5lTX5QdMxxNmBYUjVZn+m9IcxET9Zr/zCFdaGE/t20+2TG5vDi/PjulCAgPyDlcgLx/3OTS8EsHmw9GTuPfb98zv+quk53e3/XO/b82fYGHlwQii2AJjGuR/sc1CjJ/2qK/s0SOxEWx8/ucnYj7Aecc4AMVf1e8eu2enzC02rEEBhiEYYCMgxo/qvTliOziL7oy131/tH7V4ev6J2ZBMFbc/+Yxvp00tDycqj7w81gLPgiim65b1i9dsyUU/WuydJa+YYgEUcRQc5XHSfe6LdtM+1CocUvq5nsu4ywLDfnIka1uVRPVb0T2PmAbwBPnrl69wnN2v6vd3VY8+MsF4x/h0YeJkoTDVp/74wB525y3hwnVCvgMrfkelUPDgAhMXXpCujuERbMuqq3uqtNi+W57dS/tAVFlAo6lZRmaMOq3BwFWWNPFCmP+qOI8Mwt8Pvqox6OjhgLGOijyZrgToYINut6HsVZlax5+96X/QJ/e9MRW4DwJn+y1heYm2++YXbgkxRWprqPPdCsoweGXZ/Im0AoIjkDYFTeAHsu25fmPMWx7RX+jQHO+6F7LEOGvI5a4J/5iQIPjNZkMhq9f3Y9y4nFcCk84wjvvN0awOljh5N7Cm3/bkZu7fogHJ9u0aqZnqKnrxX9EwysKIv4LIqMEx+x2D0opOxECbtwTZwIoHbda4NiVYwbahIynhWVW39dXNCAAkARQBG3X6ypT8G89knDx46bLJHtH9LJCSwJ7smJSAi9imFBmkDNiPPB5sK2wlbDzupZu0cFR48qINFh1Wwbr0Ok4YIUSNeY8mrNyT6o4wtBxRTtVe94jjvXnWecVXu3j3Ka9JI9erkKLN8hsrDaOW9fAAtuQ/sWrvXklDgzXUjo/Rc8P88GyuRzgJwPmhBZZ4poCIsQXTo2AMBVPFNCg8c0s7de7V7337LaCIFevPw0w1Q8mrwxuUtir6oM8aIp91/raY8+3bYwxxUdJ1APgPw8aBpKhDJZw4++vv/ZZC43iq/BWAMi3rYl3mlfpb6+wypz/L+qpFd1Z4lBWgASnft2adxvf9Txmrzdvh5PUDh6a+Aiv/tr04dOmrpksUmS7Xw7/MTiQ9b41zvkf3P171CqcrLhTpwZ1ZgyLFOBnJ8mdQKgGITqf2LbbTo9qXBnsiR7sh9Xi/suTPYflG/tvNFXTR33Bxrd/vLj7fnvfWnyap7YrAVfR8Z/cMBtS5cri59utpn275739jxj3XbrKKZb9t+RKDJi5JV7fkXbZz2vrEX2VPQDHYWI2Nz1I6r9FjO/ZpwxtfJ3sVaVn3aA7Y/bjjzJbuls785Sw/d+7AufvIDAxTZL3gPu/EWC+iwtq7tPtwCz07kgpFoAf+kuvrRRI6gfEY5zXtqrup226I6nbtr0V9X2FiiyA1jk2usH9okjDH6yQOoPp4i29CCWGydjEcP0PIsMqQOH+Vb3YeJ706xvwfffJmtDfiL1/7pOv0062f9tvk3nX766RbkBlfCf6P2QKOGjfTRRx9ZfQHWQfQPmZtgLqTcs2ZnVYuEDC/GGck1pltbsaIBcLb24Sukp5u/YkxDCtlWrqLioymSEWSXRbKXE6c43rJeypdPUoh9LXVijWcDuQ/r6yPrKn4s18Ov9pRsZwjag4XMgU/GenfkiLXVWeSemm1aucXFQfOf4shR4o7zQoBKxcicEEZ/cU7PPEzF0xxQ5VjwobRli38ppdOfeeZZ3XvvfYbojhkzxphPFnErV04b1q2zVObly5fr7rvvtgUSjbLu3bubNpkVmzjxRJWklej9D9/Xs88+a/RH9BUffvhhbV7/g1q2OUvTpn5jadT9+/c35hSv+++/38TdAQ06Ht9JLZq3MHCCzgdEgQEJEGJaEhHcTNXpcraNpRzYZhTWAUdSvcKOocUx1dJRYN8QE+ZhrHCWgHTR+UyQ/kgVTaJ8KQVTYNhhhPNyMCw845DG61HO1AihGxi+tmLUJIAoQFpMPSqObWfiJMaE66TENGY2egdivDCCp2tHFVUD7Cx3Hy28fftsYlgqZf36oWgG4A8CpJQDj+nQtM1Q+aNHDRAEBMAA8dRlgEG+B2wx1B1HccMGNWnc2NLiKcUOG46BTrEW183zAc/1+SyzciXrP++f1H6k7/jcDTS+c5DR/8+1kpdVKE0VFA7fcE++INoYic+zOBb+qJadrYKC1QYGko4/b8F8zZ03T7mNG6pBbgONfGek1m/aqEmPfBYcZDYeLstQLpR6HumhXj16WuGWCRMm6P2zPzTHrduD3QzEejfj3dCQXKn1ey3UMq+F/v2vJ2xRXLBgoZ7897P6+9/vsTLyULTpT9JzWezQMJ09a7aNaxYCNC+RI6Bvig4VadNvv2ryN1M088cfhP4pkReiSrNnzTIKOH+3bNHSnmPbtm0NfAZQhDVcvVp1A8TmLVqopcMvUbOb3rVF9vTTuqlxw4aBYRVZVgDPjMHftmyxKDFICHMLYAhNlFNPPTUwOkgZrBF0HC0aHiM21u8uEg6lPI5fACg0GQOdPt3mPsAn98e4Znw7O4DPklRnqlNFPVWKePgYcaOf38KGA4Dl3FT/atky6JABpDKWWU9I/dy5a7ctmtanMc3GZQM4Lw4FfeYpUdyLsxFYs4gqV6ocdEVYr3hOzh50rUIMXu6FtYz1FQPK9EwrVTJglSr1vNwIdcfGwUJPneZ71xJkfaS/PMjizG3OQ/9zLL9zhqEbNam0dvqLPvXADeei/zmXt53vnPnogCL9YuzJ7OrGUuR77pt75Bxc1/Q3JHsGzZs3T6pbc03XI9m1e1fQEUxN9UqVQEgL6d+2WSJoHu/Jx5M5eBSrOXgoPJ/KmQaq0fZg4FO0JwCKtJnjP0IQrFAaUOm8kDLNOPJSKL5uo4907JgmH52kXuXO0tR9X/8vY/ysmn30dbVJARzKky6cPsiuM/7q99X3rYs08ZaPdMmbV1oEc/XLNxoQc/DJ6srOIjJfSVtuGKIWo9/VqiuvSpaw9h+/b/9fdOGlZeuapOZjRxvr0as+N3kv/E0gISOzoob+/e+qkoVOJwZFppYPX2hGXOtH21p/YGgd/rEoGNYY+Bj/OVLrFzto2RmBzdZ0TFgnNt681ta3vNdahfFYUqKNl6w3A73Vh62TKs8u3lylSiVbB8ZsHxvWRoxCADmMR9iBe6TjpjVItMMYh+tP35CwF/J2N7Y28tpIeiY4atSwoq2td7fQskqrgoPCubkHdzL4f6zK6KlMnKfDona2vvp4XZ23NjgLtC+VNcVlYR9GfUG7LpWxAeSypLy3m2v1XwvCs+Ca3aT8P7ey+UHfLL9tRejnd9sle9i+78dr/cgmCUuz0ZtN7d7ZX3mn0jNtaDvueC255Re1eqmtnd7tBx+r/r7umdVqfk8rFfxzhZo+HAqzMI7XXLjS0pnzh7bR8j5Ly1iIMU01f1QbO27Zn0Oqsd0jwA57GPcNWNpRyuvayqo82/qNfMnMOera61Rrz+5vwt4F+HXonH/qvsm17G8ALECvQec2DkzlGE3nN6wFqVkl/zNxuzkqOBc4GYB3zIUn+x/S0M+qmlNz60Ov2BwCiAI8wmHCoef11wvrafjHW3T7+bXt7/c+XWbOzwUDOiZsaD73QMxlE/INDoBJ6QwkgCpnW3JuPn+8eJgaZ6xTwwE3qPuE7nbuGQNmJGlkvsZ4cMX73T9/8L3f9MiVDSxFsMeY1vrmsiVaM264mlxyh/V7+vu3Spe/ZuPi6tEVk2Is7igCol6c+4E5kziLXowG545+embT3fow9yJzCnvPmqrnTw5albh/OJ2c5+rLuuof4/abA8r9cV8D7/1UhU+GFGGrhPzyAem8atIPx0ubZpY5dswl5oNXeHY2MPPjzsgUcYf5GqkoJ6RrOQBKG2mPA7s52pmwcO1AtEQ9BS5LWtCxQ2DCRH3HANlkqU+TyeZEAlI6k5Q0Z/QVM9aVaF2TxnYNXjx3L2pDf3mlZ7s297JY+uZc6UxkxyKQ8NinYUl594F/mh3FWLWiaRVDhct0PiOwHQsD+rsHKdmvHRAzm7i42NYV8z0qVrR9z4sbml2Lbl4sZIK9zT6fGuz2bALux3yTjCAl4qx8AzJj2qsH5uw9AnwGHMZ0ZOsTdJ5h15Qvnxxj9rTLyxw8mOhtJcH06Hwa8zDaUok/FIkAfj3Lqti71xxaz9py55iAGHuZ34v7UPgw3Cfnd9vFxk6011k7+RfY+KWqGM/BMZbZUXrM9LXpY/ZygsZmY5Uvb4Fe9myYimjw7tm101h11bJrmJ4yqbPrNm4yhtu+g4csPbiILK4XB9jY8WImXMsrxMNydU1CL9ziKdCM8SN/26bcenVVv05t1ahaRZUqQJwIayaVcGEo8kqYiGg7x9R1C9xGSZRUeSf7gaVMl1gRN0uZt0ytUGnZnNo0dKYJqBbrwKHDOnCoyBiYe/bt1569++3+po64LwHX9xZmJ4z7XkOu09Rn/qNef7tWUx+JgKKkMx8OhVumPRarQHs6KutBKpsxlY3oKdQ02Rn94QbKCjj5dw4WcRyBrj/+xpmGUZbkvGXn216dAaHlaIk+OWFUmT6xM6XDwpMEdG1doXbbRwNVuUKGeALM6ZUrV+jnYbODjRBtiIqDinT4+ZgOznloU0y37fRzG83vvzTYFh5M5P/ORGQtdNCV6zsAlim9lH+rbtPLoojK4R2ZZXIP66QT/tJZ876aq1pZO1Svc4/fpSPznKfM3mSsfNYvGIl3nFak2t8/Zmvrb6c9pM3ff27jEf1CqjGv3tNC+dnLDEzkeNZBXl58bE6P0cka5T4yz5j5mDX9UTsv49jXbtehdeCc87AuM+YJwF12WnYCGjpJwOeuZ40tenFhYGI+2EqLsYN4sQbT956p4c/NWYo8N/rUGa8+hmKA1f7MIrjeXEtuKVDz61er9hmXaP78BRo6dKgyH6yoFdet0hVXXKG3/zNS2dWztW7Nej315FNWIBi/DR8eXOms3r21dMlSYzKyRuPD4q8h8UOx1K6du4QaD4oagTHV2QkhTrpyrAM/hOO9uCxNRYOfcCw+Fb9zbCnBjpBhApQj249itQSiYhYpsl+Q7oxcFX1nI5BFPX/PEjW5iUgaSdjq3m9xDwH0dC1f1nGwudSsUyd2sI6bXxYlLPjc7qtixYQZ7+ClgYWHDoVss9gu8+tj4I3reNArrX6dnNLnnnvOFvRevXqbw8ECjZOAzpWn0QFKvPnmm+aQw77BOYURwkNyQ3LPgT12/PDhwy0tluqyMKhWrVql22+9LTARN260jfXmm2+2/9MQmFgbN2w0umpmhUyju5N2jc4Zk4EbZwCgd4Ygr7NceKipDDaYWq6h6LnegB2uBWid4JT+FPAqFcT6vyJ0qQBjAob8oQIzGx+biDsD7rTaVpECKvokT017cNacbUWx+EUwKtLEdlJ0IFS5Nb3C+BA9x9/0DX/7zZiAptkWo1+008Q4I/PQBzlim9wPv/FXs+bNA0srHmvsrD9oTpr+ZETm0R4ACKBveZZciwliaDvRC6Kp1arp1w0bDKwEiOZlQGWk+nN+Fw5loJIuyYRzI4s+SQWLvQ89ZSIVjMW4I3pHGr69Yl5/KrjE/1NBSAcXOdwr1sJCZPNHZJrUiRGvv65q2dU1b+F89RvQzxiHU0ZNCloQ+DgwWFyjK1f606ardf2112nRksWaNXu23un6boi28PLFNU/qOrmzFXFplddC/fv1syrP69atV9WqgGjB6Lxg4EC9/fbbNr9g8TbMbajJkyapdevWBg4OuXFIYBbGyncrVq1Uh66dNXfBfAMMf928WatXrbbiLyd27WpGsy18WVUNwOdZAHJy3MoVK9Ug9zj9vHC+tu3Yrgb16lvEvlmTpsaiIoqDTAFzm/+zaAEc0FcwxqxKaXGx0ktlgKKDiHVq106Evk2/IUbTPYWMv13kFqMRgJK/GX+sFTwvxgafeVVjZ/uxGXuFY47z54sRyvF8z5gB2GPt8IIQgIKsIc4kcLCLCDOC3twjhh+/Yb65littZixjrABWe8SH/ud5EZSpXLmSKlQob0YRv1+7dq3NDU9v9mIrFrHcutX0PEyvo3Jlax8BkawqAdC0+RVZs7SJMe7pw75eeEoz39Eu+sPZD16QhWfBuTyd2Z18Z0Xw7mnCntrJ/eMgAXZ6YCEVGOQ3HEPf8R7Y0Flm/NM29gbX66CNPBOuy7Og/1nbYdcCgnIuHAMCFfQDv+OfPc/ywRmxNG/YqRSFiKwKHwfmiEWAmvWTucGL1BnSjmyDPwYzAob7Qb3X+P3A0HKdFuwxHM6o03JWYW9bgpM9IU2atB8FcunMSr2tP6ZX/aYsFXCH1Lv+OSbVUSFqynw8dGxg9u2RzttyYWC7UCn9aIne/+so3fL2naqeVdXSnnHCbrsVr136cNxoW7qWXXql2n88LgahgqNlfR4lO+IWYb/x/+PIHEsvp4cffVTVqldVzsxHtaL1jdr0RIEZv626LNeK6flq94/2Vohl/RNr1fCeprr22uv0n7feDuD2fQs1q0Bq+m5LYz2zl66/KYBoDV5oqF/f3Rj6LlZ4zJvUIik2wLPs1KmDtRMbYsKln5l+4oqzVpZpBkbdwdw5xyXr/Npa68JaGlOkc2vU1aaTtgaDvZ7U/M1GtoasT98cwC8qJnuVZl9XWYc53tl5YA5EuvdIHQrb27xgvMzpHOmXvmZ7qhfn4b6obuvAJN/xGedx9qOz/gBIOkod7+9gdpJpSpdL15e9v7Q25z8SqkQv7bfI7r3Jx82T6vGHF0xT+eO7a92AgrB3nCw1G9rC5tuyyYuVnl2svJNCP6bufzSRY9wpL7hqRRlrJEtq+kqefY/NsPT2xaGPcIjypdaXhEItS9+LFBHug/8CQl7fRssfWqo2D7fTkUNHtXr8CtVtskVbN9VTem7gfqGj2P60E3Tq938xBwZ2BAzF8/sF9oXbPJ9NnKbz+pyhQV920mCNsu+5h7u+CIVBcIhwUjyFlzQ9T+XlSqT7PnRtK40/5/3Q5zAVuQfaiuTgyTzS6urXv7Nd97uPp2pUxpUa0f83u84jE9MNPANAhMEHSMB5cbxgvfG3F2/BqfLqrmP7L4vrZnrCIEm1HaZ+MU0k4l9y2QA7LvXZuA1180eVDQgEXAvDsp5WXTzB2pn5wU1C94r7ow/8ngHNvDIn7UJA/+LMDzRIY42VmFptc9D4cfp8YF87N06fpwHTz7zcAfRK1/Q3x8Hss7Hgac0d7pXWTJJWLQjzxdkiNNuZRJ6expyi33EKYRs7GH299HNVqX1pABZ5ZU4/rKIeFZU587D2dKuu7A/3hvkatbAGvXmtxj75toqyK1pbvf0wVv3lqaUAyT00wz5ereaW1seYc+eZz+k7T4m2qs7FAdC3e43aXLfOuUMv13tBj90tDUNB5kCsNfPgA8p4+BGlPfpI0AXPrGT2DhVKAaaYz870T2X98xn7HfulS9L4HshnzE3WA2wGeyYxmIdd7sCizxW3gdzOtXldGlOSY6qzEwE8wygs+BFEjJ1mvkmUbWKv4/rso1zbWJExm8Kc2KjbZ3Z8SpaW//5/MRhTdRYBJCjiiHYhfkIM4jpJgfsyne3oX7nPBOAHwHespFgHCwut/3g5KEGbQvC0VMVUSqZA2+HD5ssABrDn7dm7x5xtDySTGYOuOYwaSwmmQEyVysYYLCQ1mCBPcYkyq1TRlm07dPDwEe0pRHtwt4qPlZrOYtGLpxhw4uCJs1wZU3zqc9T1OUcXDbb1+sbb/qac7OpqULeO6uXUVLUqlVUhw4kQGYncSXhUpD4DEAeQ2H0XZypyTFl2HOnkJdavgfRAVhfVvgEZsS0qWNCQ9od7OGYagxRr2b5jl3bvP6AFT51jc2VncU7Znuugn+91zkAsls544ipr43cPhDXE5nnq8c5k9L3QGe/ODOR7L5bGGg0QFzMRbM3mb9YY2Hy8s6bzzvn4v/tGfj4bGClsSC8G5eCmf59ajTnu5b1Hn6+TT+ioyhUr6h8N/hGu6am0rpPsgCB2iDPlfPHJkTpOaK0FA5Yl+6atI64Nm6rdWCz93K+LuhbOSfrrtewhtv6PPGm6Fo5ekAQr259yvK77+UwbT8hXNDrlbBsHjHH2a/yIrV+9ruVjW2vIoNeMwc9+xbisdupluu6HUwz45m+CRexZYdTu0MZeL6vF1Os1cvq1eqjHg3YN2InM/XkT5uninA/065nDk6wiyFlcu/XkQdaWC3o2s/HWc2of2y8Hjx+tYQMftbOzBrP/bD3lPttbmXsuHcX4XPj8AntWbW5sq6Wjl5TpU/o+w3Nxu5q+joXvTv76eM1q+EsZYO3sUt9z2Id8HGZLrV9rqmUPr7XncOKwjvpp5gKd1beHCvcXGult0aLFuuqqq0wHfPXK1cpvmW9FUMmUQ5IPuxQwbP269eZv0faNGzaYfiJYCuxFMu/wWZD88gw17tkJDM7a428mJv4MayzrE2shxwIooqEIHmOSWDE12YM5DDPqFbgEV8IejP4ZWIpnwP6ubkeKL5JKRkvNprUhHEk2gJ6si6Z/eOCA+dEwJekDCzaZjVgu7AWxcIzvVQ42uv9ua3wKS5379TYAmLImc//2O4gjZIiNGfVOKaDDTz/9rLuG3m1FNWCf8Ro9erTOPPNMffXVV4YEN24S0pcBCbtveERzWv9bZ5xxhl4dMcLAnL0H9prhPGrUKH399de67s9/tocI1fSFF16whwAizDUmTpxoKdAABQCEaCn8uvk3Db7iyqDptmeP2rVrZ445AKNvPAAZPXv2tHPVqVdPW3/7zSYmA4EOojw4LzZXR2bpUNMviQCGgWsxjcEr1Xi+uhc2CWlz5YJeF6KZUUTTN3RDnlPElU3jK5bkdlTamUC+Zjno4VF8Z8v5QzItwKhP4AgwaZRFB0MxGUuBiMYGD48HzAbvFYMM5IjGkK29sZgDv0kFRT3aaajz0aMhvTwCEs5OcLahI8+W+x8ZmVYVt2rVhLrL5/QvDEYiA40aNrQqQc1atNCGtWstvdnKj5crZwVdODfUZUO20RAoX96MKY9mupHFO21zp8V12dwoc0FjA4/olwgo+vdhnqVoW9L+mDZrAGR8UfIew4eCELSPis5QkD/8+CP99PPPOnDogIpLS/TDhBmhuhmMDlKGnOIPNTtTur357WrTKl8tWrW0CT78hef1eY3PyoTNWVizpFN/OUXX/ukaq3K+Z9duq/J6+eVXqFrVGlaUiPmxZMkSA166nXaaFi9arE4dO9rfLIZUrOJZw8gC9LG0u6JDKjxSpIWLFwkg7+iRo9oaq3MDXgL8Vq2SZcxRnumObdtVv149MyjWFBSYEfbNzG81f+ECnXLyySZB0LJ5nlrk5alenbohwpWVZc99dUGBrRGLly4xUHjhL78ou0a2qmZWVn5+ftAJjNFYZ8t61NzHpUdYmKfMddJXeP4AX6kaDs5M5Nk7GOYaF7TJ2YJurPF7FlMfA5wbg9UZfKwVbphyPo4DTNm3b79pt/BbzuFBCBdeD1VeqxooxWc4FJyXd84HoIgzz3BzMVyXiqC9Dlr7nOe6nsbsqZPM14MHDiZgnLEnojiwA5epQKA7tjZHi4uNze1AInPLQVUvnkLflxnwZTqBqeuTp0nze+7Di8ZYOnIKW4J796AS91S5SmX750Cj6bPG5+POA22Evcw4ZrP3tHGu5f1D5MzA38g0ImroQSM6l2taIZwoGO6MEe4V/UnXJoGhBwDJXCZdaF/hPmO/Mc9NZxM2ZQkMk4N6v/BjDczsb+vZh1U+1rk7z03WHKQPgqh6GWt0VqUffh+dL5LOrdPftgP2CcYkz+ajKmPUZ9tAW+dIa6bgxYf/apUlVAAAIABJREFUM1pD/n67nnv6JT0bpWK8/8eOHqmM6FCYfIaBNYG9gmOy/NIr1AKGYlqaVl12hfLGjUnWsNWXXa7GH7yvkosn6qXuq3XVjC4G3uwcn6O8R/JVoQIp+iGajZD46vdWqsWVrc2Ro2of8+eq8Wv1JLo1XkkP436w1KJLqETI3rju0jVlmpKAbzAYp7fQ6pGrzIA/771zba0HMOeZMv/oi4UlQbSc9e+4+YGlyDk3V/21jFHH95geABmkHsEQxAGpJ7XamKcV61cnFRidWWlFISgyXTc6IpFRSLvy17RM9HS4v2VUQubcAJDcm2s84XBwXdZzsm8xhHE6vLiEsxOiHqQ5ShnSCTd0sqAMc6agYI3SlK6l6Cw6cx225yeeW1XmRPu8dTth3XsFwfkiUMW15kh5b+YnfZTsY5JW3b8stJM2NpEa39I8hfUU1hTG34rbYlrWJum1PkN005wRSbXgJi8317qXCxLQLn9sW5VSobS0nDFkLEDjOp7R+WcezXnvB3W58jTSPxKJEV9neS9fPqQ7nzfxNAONXA8PgMzBPJwenKLB5x6XBFoPThyuqgOG2now7YTJwYnj+TeRzrtyoK1ZU+75QnO6dDZADnBpeL9dwUb9fI2xjWD2wdZ7WbcmYACsDq7rrxcGBKDn/AkdE8fMNRon9J2tMyf2snPj0B29OKSHce3vfpqiEzucHlJ+UiRrUgPFN48rZ44fQOL0y5epeMxt0iXD1fuD9sZAod2Af6RbO2DhKbv83WPmDI3s9qcEAAXYgMEJUPdYj/vN4QNEAwi1PVTFGlj0qY3hxdltDcgElORanG/Q8+M0887T7Fivfp1x+Frp8+XSlzNDQRUHAziIW3smVtNEQxEgkbXA9a8odhrT/V3/0OaQM5Z4ZnRvkVTUu6Iypxy2d5zT3Fmbw1iDHJSZbvd43c1B3uG9F99SYUYVGysAzaSbZxYdDtelfTEFG9YiL45zILaJ1odjvFKoO/1ePZR7miMdnSwRFkEd8wfGNZWdMzMT5zGDwllpaVZwsm6d2mZb8WJ+eiaE72G+vzo7xwPbHMsxzpxP9qy4bzCO/LM/2v++p/u8SmUl2hqRUkjFpX2cGJHKUHQpo98xG2MFUHciTdYosmC4x6T4C0VTkDBy9mPKdwZKxuqhXD8JCEdQ0VLi8KnKeYXiEOD1LAvWE2RxqlSrZr7Mgf3BlkhdO9jn0GuzdLrIhPF1yIDZ4iBdYm2OQf/ftvxmdiM2cP16dXX4ICnQSN6UN1s+rVyGjqWVs9TgHbv36rdt23VM6TpEkPqZtjZXHUhkDWHO8WJeMmccTHRwke+33LpLVSqWV82qVZVbv44Bi5UB+yx1MNiWXkDTwUH27iNHj/xOEsuOiVWUuR8AEfZlgG1SnbEl0WekrwMDkqKGxSrFZ2LPLjmmoiPFVsTmty1btWXHLuU8VmSgE2AQ8+RAYVZZ0Ck1eOZ6wak6gD7PU0FFZxYCQsa007j4/D4Fmg9DwmFYI7yqs6dV+wLsAKWDls5Q9L9TFcP8Mw/+OYjI3w40ZklnfXKhTYnsqlm65PwBmjFjml7u8ErYz/36fp+xWFqre5drxbD8EHzwys7su0x7bB/sEA+GOMBZKLW7Kl+Lv15u31XMLdLhwsyw9jggGtl2d7V7Rt+c8p7m/zhP1bVHLbqdZXv0hh+/SgJy7E08I9j97XucZT3EOKnw7bM2/gDzSrvfqQMz3kwkHpytz3dTdJaG6unI7S609Z/Pvz3jA5tXzq5z4lK96fdo9znPJz5Uqn8QZIwOq/N3oaCaV4LOPO1PwRaw4GaJ5o6epy6DO4faBVOf0vezuqnTXzvamJ9HajnPzIvvePYH9hn96eAsz26oQmQnT+oyoa3mfLsk7D0uh+H2l2ec0L88m2KpbZfFWqJ2uvTKCy1bDDuzZs1aavDSG2oxbpQ2rNtgfhBrONmzEOA2b9qkDsd3sLWceylYvdoy/GBag7mwbhnZqDyFZoJkFi/DZSK72vxQ5JNS1j+vmhyYhgCMe6wWha9RnAf7FwzJM9s80MMxVtsCOQzwqf37E2DOakzs22e+DFl+vBsOFTEglzJzTMcY5DGo5GxK1lAwIs5tdSpM1isrZF2kZLdyHO10WQ6/p4QVGTM5vVCvy+L5/uhsevqKe0hrm9+y9OKLLtJDjz6mlctXqGV+vlVvZgLA5MGhxMGDXUKqIEwSbhY9RRxONMkYkDfccINK00oNBPz00081bNgw1ahZ0/QV773vXr3w/As66ZSTjZUIyPi3v/3NNnTAQs6zf+8+nXrKqQaocV0cTzqOgfHyyy9bO3BUuD4bMmnTPCSAAga0pcodPRrSF+IgMMPLKn4GjTne6WQeDh3goJkxXGAcRi0SX/+SKF5kC/gkNSMiRbPPHPpjJbZhOIPAN0uP2PlgSN1E+c43HQMf7SkRqQuVnpNB7dHEGFnkO+6BB2j3FYFMS3lgQkSwzO4R0cwIKDri7Ag4DmIiChoBVAdWfVI5+OjvBh5SpTbScxlQRBP5Hcw1BiKgs4O2AJ6kv8OCJM0WBJ/BzTP3UuO0mTRGtFGY2D4hU40yZ2t4O9yg88Ic5Vnk/sAQ9efIuxn/URvBxKI9ChxmRnieMEIRmd67xxiGL778km6/4w4dLDqop597Rv3P76+p077R9D5fBafUF0o2pS6I8Q7RGd1OV6cTOhlj9PtZP2ratGkJE5cS9fPazlGXJV0N3Hv91df05htvqO+55+mpfz+lAf0HauvWbcYqZNxbsQoWqp071bFjRy1ZvFhbt2y1/wMwck9ox9DHhwALKmQog2qFzCeK3qSlGTAIwLf4l0U2vugvKgrzO9KpGW/z5s5V0dEjWrhsiTZs2qjj27W3FOe8Zs2sAptHIXy8Mv9JT86oWMEKYezes9vut12LVgY0mhYDzLyYgmNGaJxfqYB8EhmPqXGMDU/b93RnB7icCcBzt+hO1C/ziBJrEIxNj8I7kMn5OIcvmIB0jG1+5yBlqOa831L06UtfZBlrHENQA9ZV585dbOPl5cAk/QkoSuEcNwQZ2x5lZ74708/vwdvoizzn4Fr7TYYgbGSc34FTN765R0/F5lz0hbMLmeeshe7wOBuXY1i7CcQA8DiImqyZKeK63vfeHu4zNX3aU58d3KQNzvAkgg6rl/t1Vqk7WbbuRP1T+pF2ML4ZKwDQ3ANsTsatP2/Xp2RD5NmZ9mTx0QTstTWy9FhgLsKyLJduADvjlns8dPiQpf0CSGKoFZccFWnVpr2YEYWbBesvpFF/mP2JBu4aoPHbJujsamcnTAscGSvSEtfqaU2mBhZbhtTjQC9NL50aDCmMHrAjTyfNl/q9c5E+r/yRziu8MDhhaen6+M9jdNLJszSr+BSNLR/sWfSneY0Z9R+VZy8qX0GLLwnVnTuM/yACRmUMjpWDEE0PrxZjx5jzBEPxaFqanh0+3HSX5k7/Ts06tFZ6RkidSksr1arHV6jlsFYmqh3EtCNgWRLYcIPfWaMnAee4B1/fHGyLFRGtwblS2zvba0nvRaERGHte1bVI6jqxi9kFPGvGz7Qx00MAJjKHjltGemhg4zBONxzZWFZ4hc54Pt4c5+V6vLv+Uoqem/U3fY8z42lZMc3XmIzeJu7HDX+Od504T6PCscB4pX0UlMGgJdLuIuw4JDga2VJer+YJ093ZQNhHs//yU/iNpxL7mIii7c3HBZmF1eVWqFlxC7v/Vr+8ohXH32JjwwIN6UHWww3Fgtcj64p2XSO16Npaq4ZHBgX3w+ewT+9qqxWPLwn3QNvpF753hgb9QNsypZbPtUlSogqmrlCb844P1yw+pvLp2AqhLe4UGyP4h1HK6nGdLp5+hjk3H5zz8++YOGF/la7/Mk9vnbda539xsu7Vv81hm5l1mrot/l6n3tNDV09spdEDVpv2IcDXVeflJqDCrV82NGfm62u26dNuH6jXpHMTp8ilFhhLp3x+noFr/N4Lv3j6K+9eOIb/44ABaHnxDgA3BwsADDgP4CFOeJu+F6jRxBvtWEAtNA0BKD8+f2kyVlljB30QdR8vX6yLx/CwQ7qkFwYZvG60Hmtyv/2NY7/hoqCH2uCjKxOWnbNMemuqntFdBmRQ6doYmnrI2IxUlfX0cAcRHaDlHmH4hTrQuXYfsD1pb7/CiZqe1V09np+h6Xd2T1LhWqqOKvzcXGr6Zlk1TtdJo4GedeHVTd2hd9ZipvTiJdLtZL7vkArvrBKKzYzdavNiT5/ISsyRCntUUdaUAyrunZ4U1emyZ64G3Xutxj4UUy6j0z4nu7O67Jhr83h1veb2vE5eN1tzmnRWly1zw0IQxfup8OzgDk5vSE89kDCml7dA2zSuX8yDqBd6dGEAE6PgjJ2y8jNPBw3vzEwrygILDMGiqlkhiOdOuduX7miaM1cuVHb1oIjvpRzrKc1uK3kQLhWA9HUv1TcwAC5W9mUy+RqQylL06pxJFlKKFjv3RBaR2e8xGJWQHuLe5YyUxClMuY6tx2QXkUEUK0d7oJJz2zlTKkonPlCqtEFpOC41gMh9J34US3K1apbWvHtHyCTgFXyiwIACVHS7zIubcQyEA7P9yVaIevoUwsMeCoHZKjp6GI19UrwDEJBRvmKoGHzkqOkz8r5nf6G2bN9p75Vfbad9Ny9RuVdPMqDftRJ9Ttt9R8jRU0pZKyiKMevvLY2h2KBObVXLqmxjBzJLBfQ4Y1aFZWxEzTzWUYKYybrqqetRpofM5vRyQZ/OAtPs6BZ0k6Xhc1/s8xR/KCE9+lipSkqRGzpiLMWdewu1etNvSv9XdQsscD87lSPg+5JQ/agsIMB+B9DDns48d1ahg4m+dzmr0IHA0CFlMiNeaIXPU4/xB8ueyTkcKPQgXmoKtbMP/doepPhjmnWKZILt6xFY7PvhJcpIL6fLBl6oefN+0jP7nw2kjxFxL05lUQJ2sZe7pAP7J4E83slEiFkRtt548MTvxe87glw/53ZR13Vzwrl47ZGebjJUdy9/JvSrX4fzsA41kTZm5ip3y2bl1Vtl6z1gInsUr+WrW+vE6060Pe/YD28luol8zyrPvuQanwS9AMOdhe7M7pfH3qaHBj2oL7tPSrLEnFTA3HG/Jsn6OXpUJ/xwkwXjqBjN+WD3s/+xvmZ1vYicIBuPzGEC0vhKLvcw64VYcMW1KXkujCsHcndIrdc1tt8uabk29JMXvPE+9ufs0is7pLaDF2vJ9Hbh2KhdSf/d3+4xkycZfMMg1a/fwPxqfIgn7nhGz456Utu37rAMPPwFbyf3X6tmTbVp3cb8INYO/Gl8bPcx8YFtTXbpAtYO16WNKb7m00Q/0vCX6EvxGfgLwYTs7JoJic2kmWJaM0CeVXEGe7KK9BkhxdoKNaUH/xpdxQMHzNdkHYe4A1nHSVyO4Xj2pQeCUkltxkj3zNko+WbXin64re9RfsGL+BorHeJZ1IJ0fIW2GyMzBcR0Qput/Sl2qge8jNxRsHJ5abO8PC35ZZHyWrS06rCdOnfW1K+/NnCwbv36dtJ9URcLxw4tLDQVL7/8cktDdrYNqZY49d26ddOkSZO0eMkSS2UdctNNVikaAHDmD98bWxEU+frrr7djOB6Qp06tHKOfwl4DiPSNF8YWDgoDZdy4cZaSzcIL5ZU22oZTUmIVo0lfsEhb3CAdUPRUOh6Wl99OqqilgHcGVMRUSwNFol6IMR7jBpykDKSAX6TX8b2l50WAzw0OBxENNIybu4GY0ZHwNF+iXFR5dtAlSRGNg5u2J6h0ZCVZRDHqqDi7MEHYI5ruQKKjzPSXF3nh95aSV6mSTQxH5d14SQZOjHRybkAEjjODo6REDerXV7kKFawYC+dFH9M0FkmTjsaIl1f3CURf0aeuEYfjDrsnFVDkt87ool/dOHNghesbuzKLoimh8ly0UFIMlTJNKtNZjBPNn71XiLZJkl7Oohq169QxttXXU6aoVet8Pfqvx9TrrF4qWFOgn+bO0Ze9P02o+cc929wA8HKlUosmzVSwcrX9BiBy+PPPa8fOHfqqwUTboGp+UVe7Ttyqq2tda+O8YOUqS23++zn36JbXhqhg9Vp17NBBXbt0NeCEeyYlmfu+6MILjb0GoE4UhGvyMt1QXuXKadf+vcZQZP4wximoYinF+/bbosUC3KJ5ngGIpFLntWyl7775xsD6Me+Pg9KqCpkVjbnY8Lhc1a9bzxidVG4nos/cYFHcsHGDpSdv3vJbqNadXs70MevXqm2gP4421+PdwX0Dt1NYvhapifOEcY7hRaEXxhYGvS/2Dk5ZWnU8ns0iFRh07T/sLUAx3ziNibljh20kzBvXYzWglsqBhw7FCs+Z2r1nr+nrkO7O57bx7NqVVDHm923btjNwhvMz7ug3no2z5jBsiCZz38x5L5Tif3vasGuhOjDK51yzpDhU0HZmInPNx7yzGJz15RXYaQdrMnPA9Ges4nCoCmassiNHLEpGH/ByzUcDow8dClqqkl2TdljF7BjJc2fAQUoHJJ0pSh85yBiq3Acw1NkJvPua58Amv6E9PE/Snjt06GDvtHP3zp06cvhIWFeKi+2Yw0cO29pEpI52HSw6lACjjB8HIM2R419xSQguHSPl67CKjhyOIGI57dy101L0TVrBdOJCahGrxpgG4zSgoL8mHPrMDMyzG52tr7Z9pTNrnRnW17Q0Td/6jaWJGmjjBQ48cu56QUTnU9g6ZlzWkwaMv9QkPdJK0/Txy++pVeZyDXz4XUuze6TzI/rXgkdMm6lCRrpWX0XubXh1+OT9GGCKKbD2Ke5GeF816Aq1GPeeqMMHoPjGW/+xYlELpv2g5l3a6MjRIm0YvVZNrmpi7I0Vby83Yzx3QOPAiEjP0LovVql5v9a65I1lehIfPkXGISnggYHsuojFUv6nbay/V94cQS8Av1i92I3GgavP1/g+n6rH2O42j+b0mRuAQc6/SWq8sVESAUfjsnyFdBXsWB8AMQxxjHeAB3cKPALugul8D7iL0clvYLW5DhRACE4CQCbH84/jeD78HyMfxwqnhza5M4EDhN6jE9vcIYrgZsORoSo1c9/3wiXXLQ3n8AATqdqftlRB35WJRmWLD/ITEIJ5wRj925KBer79hDLdQcZiSqqzj4GCcStCexl7fn8OkPK3X5v+5/5czJyxmSU93W2o7oYCUCS1PKNNksJkTKY4X2Eorpw9X53OOEPzv/3WnJga3S6zsV/1++dU1OMe03iz9pH2G6TCkvkd2NmBdfrjezN02uCeuurzlnYMwNi9Rf/W9MzuBjCN7L9Wd35WwwA2WHiAYjgwVK7EafrHnzvZvP7rqH3m5Nx9XoZe+qLQGGy8rOiGiu07HK1XBuzQ0xMKE5DRtQk77liodTmNzUnCwR7ff76yP/ur/e7Xvq/YuWAlwh7EiVrQf7y2fDZCuRfcmoACwz4p1sMDQqbE5R/W1/Wr39KTefdoxhUr7F4vHV3N2gNAaWDYlNma07uz3SfgA+elLwHfeOf+ACs5nrZ7VWqO5TuARPoCZ5N2AhRyXr4jzTxn1E4bZ1P69EoYVjBA6RvOmTenQNO7dLe+aPLkei2+t63anXNAxZNhBD4RipUwtm+Nc4YxMiQ64JEFkshBxPGTgPUxZfBP24fovz1H2HgqHpSujD2hAAovZyDyzOtN2ao9vasn6cl89vhNJ9lx97w2V0/d3EW3v7pYJ+fP1qzlJ5n2ozFbiw5rR2athI0YitTsNS1FT/+j77jfLCo6e8EZBwxYE/jHejVTWn5Y+lbSNhinD/5Tpz38qBY//VRie2ZVrmIOVRZB9biHeRCMtrKvur1h+nYRUPSgCMfwf2emp5IJUoFFz6JIFvc//IeAmeuw/18OmzuLHtxyYNFPwxqbECMiUy4VkHRA0J3lVFKE34MzWBxcNLICAbsIVKYyIv267pOUHA2ZXw5iOLnCdqoIflpgP/7jWF/vOAb7h8waguPYA9ZfsSgjwRb+NqmTlEwwQNjgG0ilx9CLPmLBMhx8mIoAcMeMrpiuIyUl2oVE1PYdxlic/MyN6vG315T1XMNYeqWMpeiFfxzMYS66PAHg4he3NlFO9aqqV7uW6tSqoSoU70lLt0w7A1y8AA1MQ19nQ+3k3xFGysYHkGTsG/Pnjtn9YG/CVMS+ol+x84kFlqYBMFI1WjpAJsCBQ1r36/bAxHygvkkmsK46YPW/QEUHAH0/SWXs852nLPNg/liIxUFA9k+v6Mxx7K+puonsv36sKxuwP/F/9mAASS8S9UeWYirQ6IxEBxVjAPPc8ReoYoUM9ereQ9u2b9WjhY+EvY/jYMBxbwBcvFjjyOzme87H2sB+STt8ncMGwG7w9Fu3Oxwg86Cq2371IlNRmQG4pRBOsUwvkfGyeUeuKuYU6fCWTFmhlu/nqJemWObIJPWx/YE1bPeZTwSsYwqV7IgDNlHd7oM0e8ZszdJJFiji5QxagmCA2qRHsx6yZ7CPEthir/ix+1ibE/jOXWcMNp3i+3oe0WfTVloAbdzp39r3DhhhzzT9/l6bA+w9BLSWnPJSyAQqPmqZBxUrMqaLzYb8aeR8W187391ec69cVGZvxAy8VO3E5jMa2HxYdso6tfspT4uvXp0UL3RG+0lDZ2n2hyeXFcwBbCyUThoyS7NHnZxIzlTJKbT+Ovefo83/3bVrt+bNm2dZss2aNtOCeQuU16x54tORBbVy5Uo1b9YsVqmOGQbIKlAVPgY/Dh8qMnuuclZIX3YCjBO3zGcCJ4nFWfAp+QfO5Otido2ayqqcFQq1RCwCggxkHjIG+T8+LVKArK1gYY5B8OzBSiCzGLYS5eBSZa74v2X5RSkL2uTroLfBAMWIK6ViQUll5wh+elaur9+BBV3ezmf7QBwbnuJtgTeKwUTSmYOaSdArLPDW7rRvv5lS2rVrV2VWydKyxUs0ZepUY40wyNC+GzhwoDnG3Ig75izqMAsBjdgQYMbARmCQopEF4AjYBx2VRjVvQUS+RMuWL7dGjfzvfzV/wXwDbijsQprsaaeeqrfffMsAD5iQAJC0CyeW8wNWklZIgQUHCho1amSDgrRsgNC6depYtJHPbGBEg9fBM0+D9iiRiV7GTnaDwFKGY/ViK9EdqxC78WCVe/6wydpmGDUU3Rn26/tG6hFPJrkNjvjPDfokmhgxMUvXxnhJT1dRFFM2RmF0tu3eIpKeahiYkxBR6oQZFhmOiTHgOieRJvs7xNw1GJPqY2UVlO04CrtEcJVJAMDERLEqSGillZTYuMlr3twmB/dgmjKlpaYhwH3DXKNtzvikn9nzzXCJQIiDsQ6O0j9uqPE72sA4pP9MBwf9xlgU538ZbBFwdUeOc/3RwOE8gGPVa2QbkMFYJbV/5Dv/1bPPP6clZ/yis9afq3Ub1ptjhfGXnlHOGHpVqmZp/5692lxtrW1mjX5tpowK5bUmO1S5TJzATKlNSUdlV62WAH4Xnj9Qr7zyis7scaYtKvQNKc2wrdCWYy4awJcb9PaY7K4LQT+wYDFHSDFft3mjOnbqZEAYL8BSwEAWNOYi7F0i8RzP82rcqLHRv5lXX06epOq1aqrTCScE/cSmTW0uwRyGCct6YAUujh3Tjl07bd6sWb/OADgAxRYtW6pBTh1jowLC8zycYh0iOGFe+oJH+7walRuPLKisIfzOBdBdK8/Fz7m+A2eAUxhZ9uwjhRwmHtdj3BkzmRRZDyJQKIb20baqVRO9PtpGQZbdUM0BSCNziuAIa5NvvOhXcg+u0ci6SHsZ9yzq+/ftVZVKlQzg45w4IZ6CyNjj+fFbZxf6d5yfMcfvUjWb3HFxAM8ji/SFMy9Tx78Df34OB/1dQ5E2ucYk/UU76C9nfXJ9d3psnlK9PYrPex94YMaZjh7RIhrPOHAnwVO/DKiPDhcsRGM/xbnswQAkL+hb9p8DUWfJGaDML/qOCpjH5eYmAKIBzUcOG5hreiExxdojbpUqZZrxfuBgYKSnpcOsLlThwQOBzWtyCuVtDrNe0q5RJaODIU3VwXp9AksFhyUaGQYoxtSg8xr31xeVPjPnvLvONGCOKnjckzNVYA8gtG66t2Z8lNcnf3lP3btMNzDAtN3SZlv/DHvwPjWqV1fbbgp6irw6fjwuaC9FNkNYs4y7oBWXXaFW496zd155749VcblyGj1mrL58/mP1zv1a6zrerkNFjCsYy3stbWrdt2t13CkN7Tw4XGiHppfL0IoRi3TvUemjW9sEln1xsdbfWxCM7pjKaIDZDinv0wAUsb4U9KeKQnQMXDMHg3+W1L5GO7FH86wYgz++MSuwB1IEu1svyY9G0mGVph3Thm6bgxOAYc/5APyc4eCAJoZ/qlg6OBPODKxKjud7ZzE4swDGIg4MKc2cJ1ZftndP9+L7qA+ZgJCcCwcopnY2/lcju/f1f9mgVu+01IqrV6rx/zSyZ3/0SInW3lZQppfrqc+cPxaBabywmY2rfy8+SUNb/xBS2ipU0KpnlxtgCAvRgwdcp+DfKwygbnlzYBaueW5laCPnpN+JpzJmMcIBVXOk/MHtopMdnFAPSpid8sP75jhU7npWwrTk+8UzF4Rz7pGq1CtUm559tG3aKNU4fVCyHh77ZrhKe94RtKIjSLAg80d1LTlD5dJhMYRx+yPSIFukEbk3akjR6zrt4p7GLPyuT9AUhI1IG3jhWAG+oXGI8w7b7oPrgybZ+f8jvdYPbll4sW70/aKbRmmwidQ7o8iBKOYUDhF/49BxXgcG3hqwKbEJ239+qTH8cL5wwsr1vc/addPnDcxB+/iiNXY9xi3rGGsD65HbgM7+dua4s89u+rCSRlxySOM/mGH3RxtJcx5/wTJlfHK33SufU3zF7xkWI8AqgCBMET73Cp607eU5t2l8l/PtXgHRcCq9sjXfA5YCKDpjBSCRdQXHyxiE2qKaKlZdbdV+lSr3mc1hrjCGHJh33VCfv86ydoat+sV4AAAgAElEQVSvgwQ+5gAjnd2UyhDOlAp7h/RlXgAaXjiFvn55SGDpjhn+HwMMb795oK5+NRQI4B9tdzams0pzBu+URkqrM5rb9xmFEbwEiHAmMe1zLUg+d3Yu83lzABN/BlC87x7d9cS/jalY/MS/EqaIsVoqVbIqz1SZp43s1R7c5v/YI7YPxfnkTEQPmLn/YOti1Nn0gJqPF9/3Um3ZVIDNZlV0zNxZs5SyFJvcOtZToP/IUDxwIGEDJvtuStGWP6ZLJ35DLGJpcyxFX9EdSwcUzZ7wwF1KKjXnYWfCMTc5kQi6cg/eT94vfr8eYM6qXt1+d7Bwv2XLGNBxNLCBXG/R9ueMUJ0U+RKTPoq+HXs8NgJzNTMzVKEGmAxpgfwGsDFd5StU1GFSp8kEOXhI23bt0u59e60SdPGxY+ry3CHNvDlN2a+21c4hi1VlRBebQ/7yMe1yBaYDenddYykeV7+OcrKzlVZcqsrRBrB7j34GdhHtpY2JfuIfstPQ4AUIJU/NHmtpiUohqZQGsDSxmwGKQyKbOJq6sgcPFWn/ocPatvegtmzfpeZDf7S1BlCRdcEZbAfimmvTM671dn/st4GXE16+ZzpTMTV12ZmEqQxCBxUJvvG970mpIKEHupwVzTv7FXM0lZ2YCmx6YJM2+f/5Pkc667O+BiY2a9LYilve+sltIZDLOQEyo2a9gVIjTrb1ofGwdaHSMPult5P9HZshgljJvdM+vouAa8VuMcUZuyOlUj1NcxZoc61W9mmDDDh0oBRwEaZox5M72bpyxo9XWwCL9Zz1jPVx3+n/CDZ4LHj545gflVNvu+1lSHiw38FcB4Dkxf7Gy/cBni/7Fu9Lz3w7IV50+n5IAiqzFvM9e8uyk57Uf2dL9+pJ7e7+UGLvMfZWzPpW7U/vZWM1+CmQdspry4KZanBCN2PZzntyUdl6C1B7b+wnD8K6veb7iOtQ5kp9L/5cE0f0sz7s8mwHzblyoT3b40e0VsmcD7RkRLvQ7z72eC5NpFrZO3TWVUO0d+8+nTDhDKU9fNDWgY0bN5kP88hDD1stgOPqN4hFnkqNqLBs2TLlt2qlPbv3JBm35qvt3291JMCrdu/cZdI1kGm8cJIzst13ZA1Eyo11acP69eZjs8Y4sIfPnlOrdtAyrFjR1iq+w0fkuZKdyXebNm603wEoGkEN7cFDh8wH53OqT4M5eREUBzF53kbOMYJPkJgwQDEywJ04x/H4bcY4dNmKeLxXdXZmpBd4ceah33Nq0CiVYMZxyd7j+q8psn+0J+3rLyeWUmZ9585d+u7779W2XTu7WTZQNlJARLvROnW0bcsWS02jWAqdRSdwLBOFTbNK5crJ8WwUvA4fOmSfoXe4bdtW65S77rpLP86epVXLV6pZyzx7qP369lV+i5ZatmSpAZUgwL169TKHhOvgnH/zzTf2IBHcpEMZSKDQOCswowBhSNnx6JoXAPF1ko50gMqYW7CZYm66LdhEgNBLjIw9j1LyGwyO1MiYC3X6oABQ/F2qQkr03jfTVEPCQQs3SvmOQZAOXT+mVHu0klRISw+NYKIBcVFf0AaDO+0xopeavm33FaOLRnd1AyVFI+WPac6uz2KDKbbFP3MtFXuPefpWxCXqDZj4dAQdXcSTCQOQ44Vy+K2n0TpjiirPTFY32BxQdKMuNXWC7wBVQgSl2H7jrBGzt1JT0kPn2xBgfJjRFFmKPm4NxIy/AdDAOqqSlaWvvv5av23dohdeekHzL5lrG2+NX2pr9//D2ZuAZ1Vd4f5vJpIwhkFAQQmESeZ5EhEUBQHBedY6tNZWrXq11baOVetcsWJrvbXaOqEFAXFABQRFQQQFmedZQaYAARKSkPv81t7r5Gh77//e//c8IeH7znfO2fvsvfZe73rXuxrvrI684aCywODMxlTIJErnYsQYXUTNMZKjpNOWjjA27d5duzVqxEh16thROZlBLJb3nx471li4gIXnnXeePv/sM5065FSjQWMsDESMGyfmHKDXd9/v0Op1aw3YA0AEjESHkfkBxbtjh472m+cEAIyBI8rDfNmwfr0Vktl/6KAFEDDUpDpT/fpIaShq5EAQfwPKvD11qlq2LrI50aqolQGLxzduGgxoTEd2TR7Gqgt5u2E0cDEy6AzwOnTInj/X8XRvruW6mUHno5qC7QEO2sPxzAPAw33FxUETwpyDqMkTNSq4L9iCnmrsNPZQsatYmTk5WrN2bVKdmXu19paU2AJEXzLW+B5jxys2cwz2Yef3O8wp8QIpAJ9+b+6U+nx3Z4P7dxYmxzt46J97IILxz1xJs3Q9Culp3/zmc9rvKVqMdc7vAKAX1LL5EHUQ6WMPKnANZyoyTugzZwZwTgczvQ8c9IRhnJsXNIS4lj+7tO3l2vQl53OdE/426YyWLXXoQIlVkSwrLTNA3vr/8GE7J/dxbLOwWbDUqJj+vb/kgBUJY40BCLfiUYDLtWoaA5ExBfCI41F6pFT7Duw33SXsIGCipT/XiIzOqiAIP3ndFA1vPjywzVMpz86mIKDAmJle9IE5r4PLTjNnID+/pj7Ifkfn1LjQbIwBipVhzfngnsm2McrKrtBQTVfRndP07KNPe/fY72fGPqr8nFAUIC+/ZmAkZGRq9HlhIznhDULsGVp50WVq98arWmW/q0HFokkT9eaEiWrxSm9N6vhXZWdnGkORAjUrbl2SVPRtdgHi1KSm0e4cZeDGZGTo2iuu0nMvPh+cQFgfFGW5Yl3YHLOxi8VsWn0UdAHxe9b1XhucAgA7B+M8rQUQbbA08uJ3DNh4gaonHEMz+sn0d+inEDQoU3nlEYuGrx+6OYAe6TQnLsh5XVTeU424ldZSvYuLte/OgurKgZ5Sw3ei3qA5Grxi2rY5UnxOAR2Od7apgy1sjLHrOEjOmiyRTnjoeG2+dosKX2yhjWdtsg1w0fNFqqwIOlgb+q8N1+T+WRN8Y91IOmFaqPTswTHswqae6wOjokRqfXnQTuRn/Rmrk81129c6aPVry0P7Pd2Z9QQ2pacF0bZYXKNtn45mS20TGHXH+O2sIbcvjM3dn39gIBBODg6og1fNBp2TOO4WKMiQrv7oRP39tGUJoOhgyee/mhH6kJ+10kmPDLHrTnxnuTk+FAuBKcF1cJQAzmBi8BkgIk4SrAt+Xr0mW7e++IYevmSMHn9trX56ZkN1e/8SLTrzdS19/93EMeJch0Y+pM3vvqwWo660Pnvt3Q26/KwiXTz1xCRVDEfKq7rieDH/SPGCiUFbuQ8AzSmjF9s93/F2rh4/O1Sf9SIczoL39nrmBON3+r/f1TsaaYDf+YsmauhDI/TSvxdbCjM/XlnTNRZhlODg0deAjhzjQCNsFO6LPnEG409XvqBp7YclTij36/3nVTk5J04n/QdICTCXoTo6Xeu0X+uDbuP2yjB+HolsXtemekS6tugmm4svfvdsAAsdZKfyOX8zZx1EQJaAwADzhb2Ps4hdt4wh0LTI+pJ2datYrNLsXF11/aWW8jyraaikzQsGJymag3fNturR190YtBX/NY60v4bmKHuqN/3RvGRb+CJzeayMAVnw3L7QLpx95gbze6W0cp/EatAdhYhCqfyhYMI+eOAPUasu2HHkZ1i/CQYCKDLWPWXO13n2uMwdD3g7iOzjgLHnvoWvEx645n3XIkuDjc5Oc1DSi7L8gAGSAhSTTkv/kar07AH6NIPRnUPzfVw3/EfVof105u/8GFCEtRKLMSZkiZgVlbBhYgYVwKCzfry9Dir+71ibXLtm7drmRB/YW2zMIb7Dussa7wFO0zCO77FHsWyVaCfJDkP6hD2fBZ5jtXmyAcrKjtg6hYxIRmYWKU/GVNx74ICKD+y3vSwVk9knnPf4NxZoWPyLQ2r417aJTXQtRe6VMbjkhiOqkSnVys1W4wYFOr5ZUzVt0FA5VRmqESUjONZ9ImuPMymjT8W+w4DYBBTOMB1b8wtJMYXtbfrRVSROJbJepvVuKc8UegkF2w6hEX34iPYePKIdu/aYP+Caa4ypL5+6xO6bucTvfSBvaWCQeeMaiIBrFB3jN+85y9AZg54GTQP9bwfoPEDBZ75+sx45Y57300VXfC1PsxrT6dHpY52lSEXnT4YrJytTebnZys3J0oxek7RrbrBpV318kV46/Y3qrAZsElrMrJNejM+1E7k3zyhxKRXW625Sn4u7af59kVbJtaOG5Me1BxsjkEJlAInY1R2lUZOBfVBzqaogw65P0GTYgBY65vOHzMYxjljnsPtLizurX8FcCxABLM7v/7zNT8b77s8mmN30AmiuR+wpz24PvegYwRr2V64JuuSUv9t5Sue8mEhecI45JSfr4tqv2xpx9ck1k4CJBc7ATjKDT/bVF1/pBo3T7O5/NU4t6fb8lJYetv3ykltXVjNL2ec4yxTbS5/ShxS5mYmcUY4W/HJJOIZ+9NT71lLfofMsqJfbdZQxIMuOHNK+RbO07Z3mYZwUSv2uCwXYrNhuZpZatmylQYNO0fjx4w17Ki+v0JgxY4yZuGL5CsE2h6DAnhIwkX7o1bOn6tSuYz6J6dofOGAYBfUSOnfqZLJgrVu3Nnkkt39e7dgwk2jvmMf4L6QmO4mJuWbFWWrXUYP6DZMiKMZUpAgKhIyYVmxEFwqcFhQYFsL3nJzGefk/vpAzE3kWJqtDZWi6Lmaoug7ujwM+3LsXe8GOmO8T62Rw7/hzTgDxLFtnWdpajV8UiXi879iS4SWpYroOKjruxHc9hTrjxf/5t6ozhp6un/70Z7ru+uu1c9cuY8rQEBhaNPL55583WilsKR4Un3FM/YYNVbxnj3UQN4MxrVGzpg7t32+LQUGjhqokwhsXMpyG5StWWJGWb7d/p5dfeUXnn3++OYPXXnONtmzcZNVkuQ5imtBZOS8i/rCyGEQ0guszaLz4AeiysZYAzhBYjpE0Gwwx9TlBWmEvVlaGgUHZbPb78cF7AQgDJKhIfPRooKCS5x4rH3tHO5rroASLnS9wDlT5RsE3Ee48OdPrx2wkBhA6Gs7kskWZdPN9+wIiHTUPPVJurJcYDTRbHVOwHRz1yKaxICLr0vvDgVDfhNhGIFWoxAHTNKBobcZpJ7UialPiwHvf8Ox37dihRk2aqJj0xQhkcP+8YIX5QmtMMVhiiJ2WlalOvboWafQNm4OvDqBwn14gg3PQh144I6Q8ZNgYcaDW08jTDFEHJX1S8VyYNOkCLUw0zgs4Qtvmzf9C9RvWV+/7elULy3qFsIFSk6+ON/CvZH+Jjh6p0rray8MGm5cL1EYdLTOqg6UmswqtutTAASfp7LNG648PPaT77rlHkydOtGp1aCSivYjWKPOPStD5efnGwDWdu8iWIL2TfuCYHCoQHqV4RJXmzZ1njC/kCJgXgO2kpXMsRtjYXJEJSH99v+N7bdq8SRs3b9a5559nOnSkUlvEOQqN0xz6lLm69dtt+nzuXNW0yr5VOq7ZcTZ2GtWpZ9di7ngRHxuXsSJzUpglbr6tWBARGrT4SDOOxZIchPM0Z56hR8x8487/uRfGiwFfURMR8J3xyI8XWGGTieHnvNgtn++AhJyHcUOUt6yyUlTLJq3cN6202ce6afnVrWcV9xxgtSrCjM2cGqqZl2v3QZ8SkOE3/cG45YfjnMGWBhV8PHI8z8hBvQTQjyA4bfixs+LgqFem5HMHL53R6HPcA0T0m7Nv6Hv6geta2nVMlXCGKef1czvD0qs4u51zVgHAHC/O7azBxCGoqkqqdXOPOGz0kS/MjLdG9RvoUMnBJN0JjSSuxXFU2OZYNubOWmW8eFEfdE9hBLhNgDGJsJFpL1mKJjOjSgCQ/+7yb532yVDNqDtdpx0cauOT61OlEoeGhdgdIdgSzlB0QJV74DnSLx7wCOlKmfqo8Xs6++AFmnzavzXs3dH6oN7bGn7gHHv+U345Xs26bbWN/ZV33qXsjEz9+RFEvySdJj04Q2rw1COJRihVo8++MDjY/pr45qtJurOBixdeknzWevJbWnv2uZo2bKi2bduqrCw0YSu04abV1VH7CEi1eqmN1j+4xjb7rf8Z0mB7dOumb5YtCWOsslLrrorpzK5j6Gm2eVLrxW21tufqav1E7iIWeejxVXd7/mthOO6Sek/spS/fj1F7ByJwWNi7X9xVix5crDa3Fulw2SHTf2S+ram9oVoDETvqYFWsGmssAzb5gH0AIxSR4If3nKHI5hbnaJTUpP127eAkODp8HqtwC8AEgIRz4Fw4C9KrJGO7caqcrcVmOWo6Fr3WSusoUuPgi6d8812+t1EqWtY2AQ9xgjcv3qQW3VyYTtp8ywY7tt2zHWysJmDiPavDOaIuY9u/dEgCGYy5tdev1IkvdLZ1b/mfv1GHX3WxzfX6L78xJ6Jh78FJ+qEHFdLByzSguG/uOwbs4dgcOenmAH6QMRCZiLU+fcIAt1mnTtadM5vq4VO3J5qivs7CUJw19WNlw5kplgZecao93zk3zNSDw39vYBggGmAZYBfsmZfOXKHC93+htac/E/Topv/ZWBNv/jzfgmZkwcCs5z52T/uH1sUKyqj3OfMQcNDTEmEDMrf+OPKg9cvT7+z/gYYiDhfXB9gkfdgLvNA2ALrFI96w+/A9hNsAxuPZU7vp7THfJJ+lN9NukwORLEPTH39Pp91+ZhK4PHNyD7tfgMBxa28yh2vcwBusfwBXeZ/Pca4AGHEm6S+cxMnc6bhzNO3GYYmO1rirG9p9nvVSXfsO57hR44zNAmDAOXi10zl64/6v9NN7J6q9VunC6xDZD/Pr5ZF/CxOQbDrGc3PpqpJf6qVGf0mcuaS4kLNF+M14ZD6wx/F9jQOLTaVLf3mtXvvdCzYGFnXqCjyjBeqpXlpoTuUlv77G0p2NLVOyzObdnOyTbHxlV1Tq8l9dbbdFPz717BQDeEjt43jGzPDiD4JzGkg62nV2QzX6++7qtGfmZ9ROtOMOhkIsE++43ex7/gMPJfYy99FHQtGV/MDoyKcCZkYofoi9dsa/EQzy8pJgHffm61oaLPS9qoNn3o40K4/30uCar/EWWKwoT+aVpzzHzkhYium1wJw/17KKwOMPGI0pooERFshwicH15LspBmM6g8nAxUhi4JqWKRVT/5yYkCYiEMyrOBIkk9J77/R+xcFX7w/vH59z+RRJqJL279ljfeRAoQdZzeEnUFdaagFo1n8/F7YTkM32nZTHQl6qKmZBufZ8lYyheARwj/0shdkoJgq4WLxPxXv3qbKySl3+dMjsITbBbQv/9wJPjEVAmUtue0h1a+Xp2GMaqUnDBqqXW1O5EFoiaOjSM9wTUiuMKfMJE6JGcMSDrwMZ0VPLI6hozNEAKCIpYb4ogR0CRBFQBFREqufgkQqVHc3S97uLjYyDVAzX9YyYg2O7GmtxyNW/5aQ2zujjaS/8ScZcTBdqcf3AdKqzMwd9APoxzkL0YIOnNntKdRog9IBdOmXagU0vbML503/79eL6e8qnZ6hGVoa6du6kvBrZerDq0cA4dImTVDZAl6fbqM7XL+qz+waG/QNt9DWV3wRBU0GQJDDCvsF9t6jV2LD1LhsTjIdlFZ3CeTxTgHNnSy20MWGecyzSFthw1yVk3bFgT9+h1vfPzq+TpDMz1tr07pOw4Mu/fNPsHWtDt42LNbzw/UQyI52Gz/e4Fnaf38783zX4IdWe9UDCFg/dGnSFd5/+pwA4RmDeSAgEBZSphR8t0M9rP6e/LbjebHz3C7vq67cW216m440UG8UPJBMpS18NXWap5F3PaavFp61W0SNrte6+1tUBXPoxndLuoDA34yzZCmnYT6fpgznDk2Ak172t1xOaN+RNLf34w8TkXXvHPVr86GhljnhYbdu2MztDGwYMGKD5875Q2zZtjQDTp08f8/M+//xzI6vhawMoejAQhuExjRpZVl+7tm0NUMRPI9PQbZfbUcOSYpoxe1qrAZGbq+OaNQsSTJHUlJebp9LDZZaFCRMQwo4Bh5Ewgo/KeQicYFfJhDPfMRIj8Dm4B3x5/CewLatEHW2Fg4x0hrEQyfKMElbMc8N4PAsQfzlWdk4KyUSAkO9wTfxtBzO9poZjRF6Ey1OlvVCLp3Inma+eCeuSHxQ8nTLx31VfL/xK7dufqFp16lil3jfffNOKrPz2t781UIOOuOmmmxL2WIeOHa0IQcNjjrHKaIAcsJ3Koa4fOqR6jRpp8/r1puVGsRLSYg3Iyg6FT66//noDagBBuAasRwb06hUrddbIUXZsUVGRAQVLly61e8BI4vhzLADO119/bUxFOh9DbZprFBHITiGrP1oQDTSDNhonk0XtUiLCDAIHHulkS2+maEFk/XjRE6d+OgPKFtgo/p9mvf04SueOsLN7fKPiC62BeDAUY4oDbA2iagByjkb7BsNZh0l6cxxoDjZ6tNSji464pwFWSwVPpW+nUynSDEzrk9gHRPgAATl/mqFogyw7254Tk8FTthkP9CuVgQG1XFeP+2HC2QYBsdNaAYT6b4Aixo8+doNgm53IvKJPXVvPEXVPu/hvoCLFWKjq7MxIB3gASg+XlCg/VnIkyrnt220GgG/9bpueevopnXbGUCvKsrTlYttYd67T3aIHXyydozbHdVRGZZZWt/mmugIsC5g7425YY0GAwu/a65PZs/Xu21M1a9YsFR5/gvJyslVZUW46jhhFgJQRZ56pXTt3maHB+AF4AKzQRgoYecEQxubMWR/bcYBBrvuDpIBvZByEQ4PRNCCysw2Yf/HFF00DkU3aSSedZCxJE4OFXZWVlUSNt0cJg91796heQYExItE93H9gv9qfeKIKj21mc94MbUo/0yPZXiUzzaBN9BoIPERNHU83coCLZ+/goo8DFmSeIW2zCs45OVZUCoYptoC+oy9c4BuWM3YDo835GVM4rJwD+5Kdm6ulK1datWxfbGFA831e/Ga8MqY4t6eAO1jHZrqweXMTdefFgsa4hInHWGWc+W8HI82JjhFqA7ujmHeapej2hN+Aa87QM7uUmWlt4Vk72O6guY2PyOT1NmCjPahB3zozEoCRH9d25Fpumzi/V3vmb67Ldz0FnXuwys6HD1mRFNrmz4tj3B7RJwCifOZMSq5Pn9JHpNg2b3JsGGuxX7gfGIX0N+nO3ucHDpaEStCRaWGg6MGgncn1rKrzgX3GPsAum/OfKWXn5tgYf6PdeJuXQ3aeZiAjQCgbgrycGj8AFKdvn66B9QdqzpI5GtB5oLWNvpy/Yp454IOaDElsEpFYClvYom7BGyo7wgivdlBx5tFRzM2uoRv+9KX+9ftTNOChbbp43BvGGnrwut8ZQ9FFpa/8GbmF//mCzNb+zdciRzB8DrDYcuK/teG8C7Tkmp9o2bKlWnb9gmotwOj8Fz3dWutuXquip9tq3e9XJ6zqVn9tLyIJjJtVNy9V26fQSES/KVOrzl0egDZnNAEsOrsgVm62zTV/A+A1kvpn9DMwaP3oIANhm3fXRWQDDmM7pi8Zq2iwdMLlzSw1nZeDOawrRMW9YBpjc33PDWHz6ew/wEl+ACt5+UY2nQrseosumI5dpk38H3ACuwygCODoFQo9rRPngmsBpHBO2k6baDNtcg0mr0rrhVEWSS0/bf0DXUQPMvpTTbOUAPHWvLRKRVe20frHIqDoaab0VXOp5a1tkk2m2451879R5YJstbqunaX5rX0hVHjudFIPG5/MC+ZiGrzw+/D3eM6V5VQ8jEVZ2M9UVmrRTV+q27g+IYASK64bsyZudL98/RNNaHRewn6hXem0wIvnvGHgGSAnYB/OkLMS0QfEOQfoAwzDGep+xmDTy2YdQUaHnxZvX2UpwXzf0/YAFTkPDluT4VfauMW23PL+sXaN34wMwY3fvVsrSQcj1ZhrOfOP371HDE1ACa+obg5WSr921NRe+uDcxQH0RM/4rSJNvoBBK/X7dz9jnYy7IOid3TohU09fKF32ZiNLd8aZBBTjB+cPnUgcxLsKH7D0M+7fdc74nOP5P8w97henFH2sJ+78tcY/cpGlYfZ6ZKEm3znGwEQcVM5x5/ZHdVXTF/WSrjbn7/3CCWqmGTqkr4ztaCyrtQfNgb7i1p9b8IP2vHztc2HOuiPuY5nx7ZpYDhowrpF3dTZTBO6tCMvGg2EOORMllfYGYDiw+DNZAZatC7WoeVcDTLl/Xk//omPIIiEIpCo98LfPEsc4lMDZwVO292zsVMRAB+Am9+26aDCOmcu0YaN0eJt0AELmHbfbfiYnK1u1HnpY5ffcbfsFDwohBcP/c6hGnBeARF7MDS+O5n7CjyUEHDRK26w0WJ/2AaqDT2H2OxiWBsU8gO866kkhlLgHj19Msm4SBmIKUEw03iOg6GnKSbFGlzyKYKKf4wfFIKNevO1v4nxwgsCPJZ+cAEGA+8esyzTI6u1PA4oOrtrciqEy2+OxFwQgrKgwooHt8ePn+Aus+RaAzgn2CqYe+oissXbNikrLCzZdr6jPGEC2ACiC0uXWqmlSKhQkLCk5pF3f71Z5Bf5IhS57+AObi9gIZzh7YRa3cdijr26rYxWGG9SureYNG6tWbl6y3/YxAwAIOMoePWm7a0lGcA+khv0DOtyhsEyVMmOfwFLkMMvQIQOEAj5GlkEaMssKtJRWHJVy8rV3f5CAoY8IhpKNwd4OmRfuw+6pRo7Zb/xb1oXpT95os6ysNK8aWGQtZQ6zJvr8p+EOHDrYiC3w9GGXd+I4f5+/nWno3yGri3nqbDUHGP249JYnBjMGzxlJDxm4eubQocrJydTK5d/oLx+/GAqp8Upf3wuUefq1Bz2cLenF23ifNvq9ADCy1hdLt3V7wuzvvoqCJGgIKxHbhR2yKtqxb9oVrIwgdBv1HdRH+z75p2oNuEz5nz9tax+BLGy/VWPeeFBdLuisC78cbbdNKjPny+9/aSJVcskXw3Xnxkd1ceHrdj1entbMeHxl8r8wVL8AACAASURBVBW65eyn7D0HEl1jEeCQ67FupN/7fMCLavD5oyaR8fygJbaX/eaSReo6vruK503SpooY6KRNUTO7+y+72rq26N4l9l6XsScauL3ojOWJve8wuVDLW28M/c/eiT73Cs30pWd3+B7R90mRycia1OPn3VVaVqKaNfO14C/fhOs3lQbd2F+fjJureu2LdcuDTyj7LqnGn2pp0aLF5rv6fFq1YqXOPedc7dtbbGxDSGjsHfA18C2wAgQpDaPYudN8aGcfYif4P4Aix/Ny/9UKxsYMN77P3PIMPPxLzgdmhvZ7jZxAGjFiGtWVo/YgdtfxF+wRBUwhUeGngo3hm2L3C1u0MMCSczjRwtiREadyAg7nc5kvl/FzTMrIKaksLsd/HC/yLFxL5Y4Zf752+brxHwz5uPYYUzIGpNynT2flAnJmvD1pYtWA/v1Vv36DUKq6Rq4mTZqkfv36GUOQGzz99NPNOcAhdVYXCy2vGvEBVB45YsYcYKYcTbddu5SbHxDcOjAa69fXvHlz1aNnTysOgWN373336oEHHjDNvSaNm2jCm2/q5z+7zhpKwZaLLrrI2EIMjtGjR9u1eQgALt98840NEAQ3zWBGrUUeIp3tmjcsRM7a8U7w6LIDVEwsKwBQVhbYdoBLscN9seQ8/n0GsRcG8TQI25x4peQIUjpw4KkCzjzy+/EF1lL4jhxRg/r1E4ZCAnbm5FgaJ9/xiKmzptIRP68Oy+TxDYAjzwwmUG3akgCOqYIy9p5XgnbtxFTxGE93ZhDaQIbZR3pI1MYinZVrmmZiBBSYZFCDAQX4zuo1a2wSue4lmxfay33Rdu6NRZeNhG/CfFNH2z1K4M/M+85TuPht14+i0A4U/kc1Z1IG4rGc01miPNPNGzfphBNaaMvWLSosKtLunTsNBMehnTFrpj6e/bGeyf+zGbuiz9oac3HBnC8kMKfTpC6He+jbrd+qQ6dO+uWNN+i++++3QhAHSg6qtMaeasczWyrc20bDhp6unTu+1wnNj7eqU+efe66mTJ5sYxeW4vSPPjLG6hlnnGFgLIVR7H5zahhwZn2RmWlzjX7buGWz0bw9KoKhgrE3YsQI0yBlLjG+YS62bdfOjCd9/9FHHxkox3yC7ctvzgu4jXFiftG/zJGt27Zp3/59xmRmvMM05ruNmzRR/Tp1TWeCZwqtnI2qsxLpa1ipPj8NYEtV0GKDxHkAg9xRdjCQuQi455oVHgVnfDj4wqaRcbp3z15rI+MAwNDBNOwX18aW8B3asmbNGpvnaLYWNGiglWvXaE8sYOLFXVzLDzBvxJkj7HnSF7zPe7YoHT1qTO26tWrrmIYNrP2AtmzqnL1tm9CGDW2e+Ly0vZbPQ7SDTJczRLiN9RcBMo7xtH4DAQ8H0XKfHw6c0z/O1nUgwVma3CPP1cFo1zhkbtFWL/LiGotczwu0eEq1A8IORBrLQbI+RKvwcOlhe0Y8P2dApp1zjvPnwLm5Lue2537okPXfwQMlNud4j2fInGbz66n0XIf0etfzpb9oi4GHR2Vjkjbt3LVTu/fuUnlluYGJBhzm5lhRF+zYpCZvGaB06pGhggmIU5mdmWHp1jgesBKnH/nINpcDm6ARx5oQGO1c03VHZmXO0OCq0zRrx4zq1Nam0ph9FxhjDDfJGS+AlhVHKgy0qY14O+nGMEozMvX41Mf0+xG3Ka9G2Czcdsc96W31D/4GUPRX+zdftz+dqbj+xhtVs1a+vvxyvubfPUvtbuukVTctrU4fLpZaPdXantG6J9ZY+9qPDQJKjRsdY8As43rt8FC8hY124dQiG+Obz9sQQDQ2ja5BOE9qt7O9VuWsDBtxj/gDxrmGICfvJ7V9u00CwC59bllIRXLGH4DjNKnoo1ZRA+eothRtU8tNLXR0yWxldgkFOYwRlJOtlWetDJt5r6ztTsF90UHw9Gg2thzjLEJPowYY5BgXcff0Zq8szcW4JF3jzCzwD9da4jycw7Wo2AC75hIMzrfb2Thcd/NqnfBES+u/rR02CUZkq0faaH2vNWq1oE0CUpnNy8zQ2imr1eqs1trw1zUBnIkOUNvnO1jfrXggbOw7/ClUZ17x1BK1uelErfnriuqof3upVvMStRsSwDJj9MQiX+lINp91/Ow3WjrgUevbpf9jkXo83cdSi0y3M9o2AwliZXTm4hMzsjR45WwN+B9DA+MmI0MPTC3VfefkmfNx9eTjDFQctfJdvdL+siSN2guTjD3zO7v306edYQwM0sFw3HGEANIOXfOOgYpP3P2wBp11mg69/YiBSa6J2GnoqTanlr83We2GnWXXHzrtDM0cMd2c5gPvjVOdETfaNSrefzImUt9lzpefw520liMuVr337jTQACeM+8DBa3j2bUma4c1v19PYs4KUBi+u9/hbO5PU6+xdlRr6i5Ga/vq7Ni+KW9dTQck+ba3dzNiDAGf8wDhBJ9E1AwEZaTOgGX+jlQVz0itNA7LiEPL5g3Pu1isDL7O/+eGYXq8s1H2X32vHcH4ATJzIU1SpMnXVVk3TVWP/qbW3FKn1oqiHyjyJQPhlz/wsSXGiXa/f8EKSCnnFP6/Ty02eD44dzF+f94x3l3jhb5cKaC1VNM1S9sbK6mrj4AZNexqcCjjDM6QnHOCEkbg9u0lSITsoKWYn4DR9A2uWF383Kt2tOXknaeCuz8K8YF462M+9ID+LOgQGEpChVPoft9yuBo8+oeI7f61jHnlcQXY+vAZJWjx2bJAaosq6qiwgyHOmOAjP2Qo91gzpge6UMQeYzx5483GRDgT6ep32AdKAou9x/F4Yt7Z2WnGjEFRh/DqIzTxLByDT30+Dcv4dDxRwHg/I+9hNBzX8eN9j0y5n5zgQaX4PQbIY2E+K6XkBAPrOq5tF0N2vz/vpdvg9JO1OyT9AoMB/sUyO3DzzGUtKDlhBUBh+7B94WYAEHXcIJF51++hR7d2H1jc2qCoEJisqE3CY79jeCMZR1VEdKisNVbUJVmVz/5k6dJBUajTNylRyqFQHS8t05pOrbW5hO3h52qmDi1N/2Vg182qoTl6+Wh/XXPVq1bZ9U3jWIQ3efUiAmPQzCJ+FvR02l35l301mAWMRwgA6iiH1OfQYz4b7Rk6F/U6m+dyAjFLZ0QwdPBQ0Jo35WHXUAAvLKImkDcvGyM01O1laVmqFIJCMWfTYaGvnqpXtQ5DNJQT8t4OKDtp5gTPmH8E8L9DiMk8eUOCmneHM36ynXh06zVT0AeFMyBQIeercUVbpuqBuHY0aNlzLl3+jh+c/lmgG2x4isgRtPfa9B+fkPB4c8fuIrEO7l3QhKo5vJPUZTiOk+WMXJcXacqMkyC4do/ZaYZIZSEx4OjL/x3bfclLwXzbMeV/N+pxmY/HKL8/Q7RVPqnn2FrNwjCXGD/IWiGLwWjnvRLXut8bSqb885RV1nv1TC7KxLlCgy4uQ+bhzoJDvIplB1WivBO1d6WtqWDGa2r+sR/m9z7FDsDdfvbow7Nk8HZw9jPe9B2S9Kjh234M3S6XeX3bRl52/Uds5J2j1wM2hr7pJF40arzfmXBz2drWlm4eP1dMLbgl7Rte2DpMpBLPYnxVIRTe1UM2aeVry7Crd3C9UwH624kYNPL2/9ek1M9tqwwPNdc7d7+i4jMVqvEa6+uErzIeoW7eeZfthI2gXc9DkmQ4csOw+cCMAQCo+M99Me5D91PLlatO6jfkbFHmpVxCk2RxLcNIT/pETq8jyw56AQ0G2gKQC2YaUZ3xO1gl8JeazV2s2H2vvXjueOck9ch5IFgCcBFDxrfERXa7LWeVeZNhIbjGogC/L/5nX+L2sUcxlx0ncNzNfMxbPxd6A1Ti5xQkuHmgyuxszXj1o48VovO6FM9udeJfIC0aCV8agQSdVoeHWs0cP9erW0wwaBgn011O8eBCcCLDinHPOCWkhGKUIKNUpKNCWjRtVWlFhzBw6GGARo87N49xRqRlncujQoeYQ8gB5ILBTXPCYtLNx48aZbhwdNGHCBHXu1NlAilWrVplhpFDLl/Pnm+Am5ztl0Cn2AHEw9+4rNmfPHWAGoTvYLhTsYIQv7raARvFg2u2piQwg/u+pf74ocE7eZ4DgyHrKobOeGMQOavHwHYDle7SZjb1vFiz1NLKXeM/14viOgxYu0OmOgANq6cgf3zU9urJQ5ccHvjMOkwgiwGFKFzHeiNufBAAy4NHZi/4dr/LmVZIjlbdu/fqW3kw7mBhMEi+cQ9o650H8FKCCH09HNfSearukqseIMG1yPTNuyrS8ImhhTk10XkzvMPZRmrFlYvFRR4DJwZhgAtPv9mwB0OKYZCzRTqIYDrTi7B8+XKquPbqH0q8ZaICWKbdmSH9+6OEHNe2jaapQhcoqj2hVsxU66ehAfbZ/jnrm9FS/7j3VpNExOuPM4frtXb/Xx4s/0YnNOmrFsmXq1qu36RruyN9qC1zTb5vo97+5Uzu379CZZwyzi1EYpKQkMK+4f5ipjHc0frxsPGk79B2Gh2iMA2abtm7R51/ONyYX7d24foM2bthgBgTB2DatWxtYiDbksuXLdOxxx9lxq1avto0HcxwdChcgd2HZkgMlyVjnnqjwzDEAitwn8x2wD0ARwJD57kzRdHTF33eWr0fFHcjmOTrAa+ByrOjnKcU+JziOseBsMQ8CYHOYWz5GnInnrGAfS9gaxiGfYz9gPA8ZMsSM/5Zt28xAw34mysX5YDUyTxknffr0tbYdOnTQxgxFW1i4rBgREfTycgN+mQNe0TpJC4qAfaJvFKM+FlHC4OOgoKvDptPmnlcvzLB0XGdKGBBI0CApaA6zIzBnANMY85yP471SNTbJWbtuGz212qUdWNh4Yfd8biTpyDFl24NIzuBMp0gzb/cW7w2pShT1iGLBDnbyvrOCvTo0bXfg0iKDVVU2lniGPE8+s+rUGRm2TtDnxlqMbErXaTTQMoeiUIcMwKMSXV7NGiorL9XO3Tu0d98eVRwtN/bb653f1Ih5I/Reo/cSrRc2vGeVnm1zbFLOxLA5jk5339wgvMe6Ulp22Po4FF2p0KeLPtHpA87QR0c+NHBpULtT9UmdmWED21oavfICm9d8F+mAN8f+S5ff/jPlZGYrNztHXz92qQbe9VYA77nvnBzd+8YDWrmsul5CYpz/yx8OLLYb/6pWXYxQWHhtuvlmlZUe1tKlS/T1XZ/rxLu72rAqKyvV2itWBaYdGzmc7rVS0f2hMt6wocO15S/3aHXHIfYcN1263jb/JywotE3ZqvNXVKcCrZVaHi2y4zbWi2m/9FtrqcXGFuE+mm6qZvCxea8ttXmrjX225jdrgmPB9ZcWma1dN2adgQAnvBMKn+BEMX5+vXSYHu/8oTlfPOtV18RUawcDHTwkO5xsT9f18XToKOxtjo0Di56+7UVn0hWjPXUZR8kLxDhTEHZFsdTyn0V2L+uvWRvGi1eHhHnBRjotZC+p5cI22jCmus12fHup5bttEgDhyJFyXbv0J3q5x+ta/5tV4Zyca5HUYlJrbTp9rTp/0UNLHvjKxljbX3W0ebbu1xH8dWZlqVSvX7H27SpQh7O6mR1wAMLXU8Ywc27Vx9MNtMk6+Srb6wCCm42BWhtZWrBvR398ujk3ODkXjTgxqWJqcyPuDZQRGGbM359Oba4XRge9u9PePkkzRn+mYW/3NXDpoREhY4Wfog9vSEA3r1i5//yX9OHEd5Px3L5qReKIFY64Uovee1sdhg6vjtwDEhytNObE1mmvJc4XKWakDON84UgBSuFYwUqk3xygwa5c825RAvxxPCm4fxiToTOm9DUQ4Y0Ri/4j0HnZ260NHCN1+uvzZwZR0YwMzXjtPXOeSlvnJkAazjqAIX0N8xBnD5CNc9OvOIxeiAQWIsAn9wHbEqAzb0KZOeOL2ndVt3GL9cqNl+ny7a9qbNOb7fvfXzpJma/9TJdorrqqgxboI7199WFd9+I+/c9r62vis+MDwA+If7505dhf6F9X/dW0ES8ru87Yga+e/3e778sX/CwZLy8Pe76amewAwASp5JFaqj3tYKLZuSu7ofUt7XMnO297mTmKVH62Yiql0qJGXQ1YHFj6mT3fkrxa1u88G9e5dEeY97xYixWkKd2nRXld1W3p4uoq7Q5k0DbsADbFK9LnSTMPSu/ecbsaP/qEgYl3SAI+r7z3HtW+/w+msVj7iSdsHd93YJ+aNGkcnnPlUdvPIKGEfa5fr8D8GQMXyc6hmnAstMYzJwjFvogx5Xt12pcG5X0tZH74+Pc5RuDY9i6pisjBBkYkKWX/fwwmOqDoRIn/3Zrhx/F5GoS0/xtYFeakg4qeTp0UYklndMXAqGuO0UdODEiv+T++ptufdFDY9gswCuPL28cxterWDYUd9+y2oCOBZ4gJrq9YDbKS5pwTJGMAC2M6tD0DgFAKnKDDWFmhw3yfitowAbOyEoCOQJ8xGI+Uq+xIeUglPoRW+2GdNC6MTy/O4jp2zM/Xf91XNWvkqGXTY1WXgn81A6B4tBLWMkF1tP5CdXAYiPw/aOWH1GwDs9FNzMk2G0JQBtmhQCB15m4AUg1Yhqtn+8bQJitaY4Uts1QWWYceMPbCh55JY0SLGPSln9hvQUg4UHJIh8srVXKoTC/97RnBAD9YWjvYDF6pFNWEoe9MZexClDD5QaVnBxUdyEsXcnGgz4xAigXpLEb/boE0eNpQtW7ZSqeeMkR/ePUSrdwSr+c6yq7xnL4e1+Jz7IFrOrsUFfcD6Mj6GoutJSnfXvzFmdrZQfeaQIhXlgfAw5ZjuwmAYa/RCOa1bE4nTRp4tklQuFYv9plgD0z2pqddpYoZTxio2GDINdr/8fMGGLKuepEwruXjzPU7uTbHwZjkM8Yd5/AfH5t8xnm4N0/Z5zMCd25nOefuikYGHMK45NV9YF8teG5hCBYtkrrf19nGPXNz7a0b1P3vXfR1t29Cn/Fi78V+w1np7LW8P9lL+d7MwVyeDXsZ/4l7ld5/7mE2bv5NC6uBbO6BZxp1K7uf3EW9evbSqc8d0gfX5lrmDD9o2nN/jGls8/nnnqe1a1abn4tv5mQm/FzmA8fh/xnbubLS7DU+Hn5M3Tr1bD/EdGM+WVGTGIx1HUJbDxwbMR+sWjeX+YUsE5gW5y6oXz/MTYq0xDRnrs89uWwe54V4BV7CusL/IX1wvMuSeZoxIKSzJZ1JiA0w0gn3gb1x+Ytow80njVIXnN+vDSZgxLBI/OAYJ4IZUBlrB2BjLeMqZvXyPdNljDJflsUa9XM9ozWjTr1aVX379tXyJUv12EMPq2/v3mbgYJJhpCiqYkUHatY0UJCH1Rg0df16Y43wcDgeJ69+06bWABZnjBT56zQCZhQFVfghTZkUQxzYf/3rX1YEAkbkQw89ZEUk3n//fVuEEdqkejOsyHmfzzXDxwO3QZKfrxbHh+qRlpINsAdYVBGqNjsrEeOLE+wglrOcPD2GgWT0+sgA8ogjbfAUS09/cEaQpxemWY4eheNcOOTuKPvmwhDxCHYxAegfG0ClpQkT0p1+Z0F6ZMvZLeliEOmoX3rBNtQ9IxRhceAinRpti0rUE/Hz+6bHBk+8z/QGwhcszmODPH6fZ8DfAIrbt2411H31qlUGwFBxm36AZWeADCXRYyouk8LYkjghUIHRr/QUk1gNtQaD2ktGMjlcCzMOXtKu7RU11OhHnj3XIRJRt6DAopoO+NCHaYYtY5VxAUhE/zGmaiHMnZevOnXqGp165MiRZlwAE9euXquDhw/qqmuuUkZ2hi687EJ9+/23eub7PwfDyeJFNEdS724nqnuvnnp+8ivBmcanahiOad25jWpk19DRIxX6yaWXqwOaD4dKVbIPkdg8bdi0RXuL99uYxAjSV2ghskFZv26dyQHQFlJBoGmb1iOGr6pKi5Z8oy+/WawRZ40S9O9NGzeqf5++Gv/667rowouMLcp5TWi+ssIYihhAtBPRkuA5UBTJwBn6OTJNvSgJfczYJALDscxvxpvrmAIoJinNrtmJwYPZG1NoGxB9iZWDHUhLNq0WlQ6VNJ2Knk7n4TjGmOucWmfzgDIy7Jlja/bt3/+DFGLuOQ0oMndZUDyVjjkHi7Nr164Wmdq8ZYuBRdgmxu3GjRvt/4wjzoUYcIjuBKAbe+JsWvqtQb2CQJ2PEWrGFsc5gGbGOSWx4Mxlm8NsKK3qcLZtMj3ShDsBI5WxkKRiRWkEP7/T0M3RiaxGnhX37HqJXNeDEGm9RQd/XQvEK0Jz3x58cA1IBxQdrE0WFmMwZJtT5c/PNabcueDaPv78udhCRuX4lIYtn/EdgGpnmfN/B7qZxzwzT+F05iyR+fya9cwZoDJzdk6GMrKqVFlVriMVpaqsqjSNPuzEkYrgYEwqf0unlQ7XjLxpGqVzrN/R+eWHe/u4ZIb65QzQvCWf28ap7wn9rWjInIWfhs1UOsLO/9kIscGC2QZTpkIa84uLNOW8N+y93LywEUQLrp6KdcUd91kaXuYfmyrnnt12fa77xweomvD//Xpz/KtBK0oZWn7hxWr91iStPfccfXv77dpXvFerV6/S/n3FWv33JWpzbUcDFXEdV/19uQGKbV+DMRjGGv0+5JShNsfmL5ivrRdttg1n+ykdbPwyb5cMWGwORts17bX6+JVqvSnoA67LWxOceNrvFZg9nZn+iABfq42tkgDRxkEhRabd7MDks7FcWaV1Q9ca4FH4s5ZWNGfdw+vU7u52Bi6u7LEqdIpH0Z1d4M8BsI9oN+nUiLA7q6qRlNU0pCpZ+tI7UtHDHbSu//JwLn6w3775xQnhGXrKJ4QFPnN9RQcLp0utVrfW+kFrw1jw9B7OxQY7OlAtPg7gI/Np/Qmx0ArtyJMKp4cCN7ysymdGljZ+sDoAvp6e1UkqvLdtYIlOXZtUnjR26QNdknm69O6v7D6yRlXoxJP6aM1nn6tF714hABzX01VvLgn3SZvzpB4X9As2M0MaOyPL2IIAXRPfOV/dnxpgzJ2vps/Ri7rK+u+J4XvtPuYfmhUciAqp/76hBvZWAtpHHcEbpzYyB/yfozdZ295/e64BTaTo3n5myJQY/cEgY9S5/pMt6co29sddGdVad02rvrNzHdxY2+67/6jBic7qitmz1enUUwMIQv3TmEqYZmEVf/RPO+eUEfOsL9a+P1GthoXAuK132dka8O5IA+YOj/qjvd/43ZvNWUT30dmMs0fPsutQsRpXDsCSVGx3MH867wW7v3eaj9Soknd12jUjwriOe79b38q3vuUFm4Vz4PTh6NEH9A0OIg4lz4F7xvnjb4BL3sd55TdAKbaE83EcDBXOV1NNNEQTdFCV1pfPX11Pf3xxcUgTdjYI88MlWHCcIck4YM449jRHT1/mhscHINKc8wKpOK9eSKNedFAru7Uz9os7xAXap0Xqqm6li+06Cxr1VK+NC7WgsGcCDHtaPN9z1o6novt88EJBDgTTnm7TQuEcAwo8cEAggeJJLsXgGqZedAmzkSvtKZP+AqsNYClepOree22dya9V01joDRs1sD00a2pBnbrBPksW1HUCAV81nV1RiCvfGNMAWJ6mbOnUMSMoSRGLetE2Dx2Ms5zVYBfYcwEi+SsNGvrf1eBZNdCYBgb//wCKYRsVLmx6w5Gh6PdtTiqAnKfeJcGDAGolAGFMkfaCAZ7V5J87xS4NKPr9euDZbGCqamh6X1NQv4EOHizRLgqOxMItvj/hnJUVgAwEYkOmR9BNjsUCYjEX1nxIB7Ad8RVoL+QE3xchL4UNtvNZQTaYgEFbmuIufZ4sTlLxffw6c+y933RRozq1VVCrluls18zPs+Iq0AgNNAQ8tL11ABQBGG2cAC5mZlmwsyozI2g923oYUF7b4ibrAwEblwSpLuxlto6sFtOdDPtnz3pzQJtTpBmy9rxj4NcYrFXSuk1btf/QYZWVV+hgaale//P91Wm9HnhzYNE1BjFnrPVR09RulWN43/UUfVC7XqIz4Jzt6ECjB/scgIzg4umfD9OxjZvovYn/0i5ilQBNXuiMc6cKtiTsOl+jo9SL7ddYr7ANsVic2ZBYTyUpGOJaks1DZWFnTTsrHOAQZiLP3QE71/PltxdH4W9stss6sH4d7X9dNSkmBgo2f/q22X3ARsaUM9C9MBrN41zjJt+k68/+qxYP+ZdO+vjcJADD/XlgyuFFX7P4zQ/SGtwr9pX78YIyXGvbrOZhz0SfONgX7WebF8J+jfVx1RVxj1MqtbhvozZdXxj2EK5ZTZC6ROo/spfm/m1B6GvGBP3pa4s/k7hvy/1pqcoW5FUXw4tSMpd1ekWvbr1cJzWfY4z+ly+Q+XgHDpSo+Wt9TCP42fMbmm8M8c0Dmtu3bVO/fn2NFUjqMJMHrUP+j82ARWjMwRiQ8Ew22ldQUF/f79iZ+CNep8CwhZidalJu6Zfr0cbfEKpIZwZ4g3Hoa4BhJUePmjwYWZkuHeEgIbYV/7yQStNWnT5ke7oOvc/hdM0PKy4az+vBAgDPBLuJ+w7LJo2ai/SJk80cfHRQkPXHwMRYedrvMVmvYjag+9wuy5eWLKONGacOHVyFgwazavTIUWpyTGNdcumlBki0aNnS0lqz8/JUSjEI9OWqqkLhjaZNVVlWZsACjm6Dxo1/IAJLg3lQPBDAJHcSaTwGfPHixXrvvfcsrZkFHV3GyZMmmaYi+nE8bFIR+e61V1+jhQsXGvpLunTzZs00+JTBhuYuX7bM0gtNU0JVdg/ugLqumDvxzprBYDuzLR1R9AiQM3C4Vz73yqaOcFvlnchU4XNn+zDoASvoExuIMZWX6/O3DeYjR5I0P+7P9e4c2HJ2Yzq92Z1yZ1mlF/LgiERmHgUhkuUnjHwbQKl0DRsoaBX+KA3a6K41aiS6albVJy7wBnxE8VBLd4xVYTkHwAuAsRVDKCsz4GPBwoVG74WhyOdcn++5hoEN0ujkOJjgR6ZIRgAAIABJREFUbMoEUKXgTEwxsvZGirJ9NwKKMMLoZ4sgVJSrfqQ1W8QvI8MAIcYL7QKg81R4nhfPEEAI8Id+BUjkOps2bdaCLxcYDfrMM88M6cM41HVq6u2pb+uxJx9TZUaF5l01Txm3Zqpth7ZaVX9lcEg9BQ/DyeZ2B1SRPGlfqboM7afysiNa8e1ydTm2s44paKAhJw9SQa262vHtd5o9+1Ndfe3PDMyECXzZpZfafc+fP1+jR51lbEXmJv2JgTTtyLIjkVVSro8/ma3iQwfVsUtnfbftW6N6H9+suXZ+/71tijFkq1evtrlF1dtWRUXGMpw7b666de9ugBwacoCV6U0g/W59HAtVMB95xoxxnqkD44jRepSD+3bpABsrWVmB6UsRDijXAIfxvA6AYeB8fqRBMcagA28GKpaUGOjBeHRDCkWc55kbhdPTIJ7PQ94DpMLWMe8ARmGM4hAQ6SKVFoPvoKilF65YEQqBlJfbwkUVX2dNOZMP2+AVIY9reuwPdD59o8rccM0/Y+bm5QXdn8iSMR2mGjkqOXzI+sYBdg8AACjCUnTtDthuVUcD/d1SeTw10aPdMfLk0Te/Du3gPWO4NmqUiPh6wIP55raMdjlgyPv0mYOSafvpzwBZAIA836SmbZSDKc6aDBv0soTF6ECrRQ6jLWPe/VifimfM/QOSOgDqYNjhUvSFcoxZcLgUBlSFsRTza+VKmVUqKw8OILIKVHkkZajk4CEDIGFgMQ4OloQiPcHu41SE9pj+IqlRmRmaPWdWdUpIdLgH9jlZc1Z/GjZmkfU3euv5Bsbw4xueac88rbN+hZ5XpqY8/ZixeUivbF+8yphDv1sfotz/t4Aix8JS7PDv8Vp+QagEXf7oYzpwYL/27N6l1n99TvOqpmpx25tVq1ZNrbpjiTo83lnLL1hi4EC789qafavA4TpSrubNTtAJM9/T7KIONp9W9o0FprKlTu92sQ2OO3Hr24B2SYWrWoUUnz7r1PLLkNpLn20dsDVs1j3tOW7UW6xroU3NNiUpSm2+DoxFA3quXGsb0MKJnJNIcYbW3bAuABwTpBbvHm9jd9Uda9T16c5afN4StX+ttd3T8htXm5PR4uKN2jQvhNGb9NuuHQuaBuABsJN74e9uUtENoRDNhmdWhvfZ/PI17DYbXmc7eOXqNFDquom0aanUak8brW8VCtzYGABMpBr0h620ecT64MS4phOXmR50Ff1VDQrgLsYMAy+oEPuTY3gmFhCi8mpkL/G+A/XsP1bcslg9/tZPXz0zz9qaNbhClaXZ4d48XYkueKCPFs2YrybZ29X81HMsIMC+4OLpA/TmsPn65oMPDaTCgQKwAly7eVi+Kis9FToUf/I5+rv3auiPI6nIHsCOu6Zm66HRYQ/BPb4yda0uGt7C/n7+g/3mRPGCcYGT4zpl60pa23PsmL00Yew1PyNoSy2Y8Zk6aqmWZnRWxt4qdRvTVwCKHYcERi3O+I8BxcMfhqrJ7lTBLOF6PYaF73z94Sxz5FyLir9Jg/7uvZfMcSRNGeDQ08lwzAARYZRQmIFjcP74PyAh4JezV/gOfceL78FkxImD/ej34SxEbAHHo7PlVZ49BZx7sGI2Fdt0X/a9xnyBccK5hm6coXGFN+hGvayHdafytcOelQvwd7tqsba+1Mza3G384jC2vaIpYxxnHKYR456xjhmJQLE57eMkAdgx5hnHfJe50ly65J/XJMGAZ/82NSk8w7VpS7e1i7WydTu1X7oqYbLMa983Yd/QdtrBC6AUp9uZml6khr6lb4wRtrKsWrvUAQ3fd7Hn4lSu9eqaaCXSgxND3aX9MW4wk+bcc7fu+8MDevC++0JGU8185eXnqU5d9KODZni92nUSWQrkKZzlj90g5dYBRXT4fA7b3okAKkHyCLLRPgvSRjDRwbY4ie19QCdYkT6v3Tb87xiKaZDR59j/C6Do30nbINqTBCnjBw4o0i7sjPsSiXZWBBqNJRM16l3XPV3khdMlIGPUe0wAxR+zIt0ZjveQFJfMygrZMugqpnwQ07o/UpGAiqa1SKo1xXZZ648gY3LEfhsrJ2oLop3o/lHYqyGMUp2ija1jP4D+IMzt/fsPqP+4IDXjQKIzyBjLE3490ADF+gX1Va9uHeVRvA+QkPMerVSOZaWg859lVW3JNrLCmqGMs6oAFcELk7UhpkhbyBBfLiv1fKoztgx4xPclQBJT481Pi0wiz+hhn5WQCqIUmI09/KXsHO3YXaz9Bw8bM7O4pETffb9T08f+0kApW0MAnLABzC1PecYuuPQH9gJgCSD/x7qJdJoH/tLsfWckpgHA0MHq10z66cF/6KOPP7T93L8/nRD2VzGV1tYz1lVsUm3pkm3n6vWit8L66zp9UU/V1mXeS1ewh6HXvkKVJdmJ7mqijdxUatiIL7BV2W5rBPYJFrazAPkM0NC1XbF5vIDxjg75jVp9/MukwBZ9OKtiiLplf63M/tdo/dyZdh7ez95eaXbt4oLXNX7CJbrx/Ge0dPhEDZ52iu6bcL+Wnt/RCurc/s6TpkV9dvYkTZ52js4ePilhHTL+vJhX6OoQvHMQ0RmPVPiGlcj/jYGaJ6vo/OzYG0MQdYLUdXoHLb4q7v3Ol07sHvaJyyauDOuBs0vZlxHE9RfPJVvqeXUX5c39iz6bNjCsK15kxwvrOWuUPRk/0V++edRYPb3xFtUrLFab/kP08NyGxuY/eNpjlqG0ffsOXXrJpZr7+Tyzl8OHDzeM6IknntA999yj/Xv36oQTjtfMGTOMIdi+XTvzmSCKANh16drVyGhWUXnvXrtr38+aHFE5WQ4BLwn74gDMe5ESL4TCPHLWISCdV0cGh8DfZR+Gn+6Zj5wL++m/8Z3Zx/I9fHK0E/Fh8TUdd8Fu4fPjZ2IbjIiTk5MwEi0zNqYvewaq4zd814Nbfl2+y3XxLy2bNYKkTvDx1GiTs4jZZT9ev6zgVZS5cNttdibKA9KGjM/nzan6/e9/r00bNuqCc88zAOKpp54yh43fF154YQLOnHvBBTpCjnp+vtasXGmpfTB+6BicRdQeuJCzR1ic0GegUTAb+Qz2D78BIAA9XnnlFdNDnDFjhh555BF9+umnpm0GQxLnHwbjsU2aWmcDCr366qs6tmlTHT54SP369zeNk61btlhRiQ2bNhrDh2Od4eL6QSxApNG5E869uX6eR254SLZZIPe+pFrkn+/wfa7vKYPuBGOs+cydZP7mMxfNdHCSgcH3AbEcvOP69B+Ogm/OfdOSpDbH1HFnGbjD7tHKNFvRhD9ZelJpEjYAIuOMz9OU1SQdM+q2pdFm3wBwPPfumnj0p2slct89evRIiqlYdaPiYi1dssSeMdEBgB/6g0nmG61kgkVqMZ87Mu7gEccw+LlnAxZjm3xzkZ4ABqocBSQIk5kXYCJsJp4X44F+45lwft4DlGCM8Nx4BmGhDT/PPvus2rVrpxHDR1h7evfvoz27d2v79zt06+23qlXblnpu7HOq37KBPp//ua67/jp9uu4TafFaKbe1VLZRalIo7eBO2H3HXLuGg21B7nNybx0+UKJf33KbFSIqO1SqlctXqsmxzSwS2rKw0Ji8jCXo0AP69bd5ydgsatlKxzdvnjDvuALpE3Pmfq7te/eYsOzJAwdqf/E+TXv/ffXu2cvSn4edcYady8CkY46x/gLggzW4a89uAxLZ4NhGNVU5kPPbuIhCrzx7ngnAoutM0P+wlXlG9KPLAHAejuH58rnpJ8LOjZEVA6FjEQ43VG4I7bqR0u0GyxcBH8/JuI4gHffo38Pp9jnpAKXfC3OMvsDGOCBau05tS//GThFdYnwsWbLEzgcoDVO6Xbv2lk7D5g7bxDUYHyx2buCzYxVNvmeR38gKdeDNtZUcnPPNHjo+u4v3mv0CPHRHHfDQzpnFJjSku/M5KUKuMcnzwR4QnXZwEODNI/m2KY5sbH4z/gEUaTvn4148JcBTzekr15F1Fg+//cfblqQOouNTGfQk/WVR/ggS8nxDSkEI5jjQy/mcAcn3uFcHTPh/2sHxeWpgemTGc17aWrx/v77bscvsDkBgeeURZdfIVF5+rsoqykycnAdHHyHKfhitxDLYjGEdsArPZWWqoKpzrBoPqFhxlOI3GcrKof8p/FCuTzbNDpsqIrJt+2vu/rm2cRrcY6gJM3/Y+12dteQ8cwAAFN9//iWNufE6006k8qSxyDMy9d7T9xtog7O/5q6GtgZg3x68/4+pXdr/+U8AxTavv6KMrByVHpW2fPed6U4xZwAWV69aqaMf3KvPpg8M91wqdfh9J2vH6hdWBWYPm8J3pFPmDlaborb6YPoHtiZ5IbSVY2JRFjbqVDMc1zLsCcbEVOcCqcX4lsC1yfPaVrQtAQ2P//R4bWm5JZjC3VLhiYUJcOxgM21fd8o6AwRariaV+qg2XrYhbEhdF8kZDL4xpT27pI5PtjNG+7K7VyRgnkXGw876hz9sYB1g5DMHT14K1aAtZRqniE2vM5wim88+B8jAkeF7c6RmX7fQtis2hWq56ESu76DVFLHxTTQOmLPBYhXsZEOOs+OOD23qJhXe2EYbF61RUc/2WvfsSp1wXdCvpJ+Yj8wH+sqDkasuWRpAlNiOXlMHWLOZX0tnfBWYZa4jGdNCu/6qtx2z+JMvVaS1puWE0wSoRqEUHBNAL5yRT4ZNNf/WUxJJswuB2QAmupSMpTpb4kBg/T04tUKDF8y29g18NmhJeZZHAqZ+NNautaqivXoOP0mV5UGq4Ys3PzF2iINiOEcnDKbzpa9mf5FMiF5DgraSBxDnvTtbvUYMTFjqPra2vPeKOVgnDLvgP1JIF06baYBg17MvtPN60PY379bT46MC4/2uqTl68Kxy3Tj1mEQYn76BOYjzyAsmBWnVME1oE58DMgI40qcAZzh9OKA4SfSv67JxPKngAJU4rHzGcc6K4fetFxZqzJuFSSEagAwcxvvm3W/P/sOmM7Rfc7Vd3xl46kAH1xh88WxtHN9ChVs3WYqzOXHMD8BDT9f3Cqj85hjqQbnjTgNx2tEnxSEvkEourqXaSw/aOL/o8aAD9tDfPlXrjet06SM/0T3PzUuKzfAZ90P7YYECePI8Cor3qaIgy/rLAWZn1zhgQ//S/tolB6sLsDAHwyUDUuhM5AiQbr+zif5w20X6S86fq7XdFkl7SH+WtPqu35sEBesqexkLNOfDzoBFDgiUZc4bmr5o68JQBOzzfbqRCMgEUFUItNXICQokgPsxEJ+koMX/O3OPw3wPm/yOgKIXNfEB/n8CE9Of+Xz6b8f/t9XjvwUz7LjMatZhuhq0M2TYy6cBxSS7JIKKpr+VSoHzc6TbaddxwCzuNXkryUZxcDGl5egsTvaR2DX0FQke76GacWnIMgMMqKoCDIzak1wmAoqWlUDhuEOH7D2e3cHDh+w3bfbArzKC4w+QGPysoyHFmj1JomkdnnHXp6sCyB219bAhU351omqSVlm7lurVqWtBPBiI1v6jR421aJrJmYEVbfs8NBANDqxSbs08G0fp5+lgM4Emxiz35OuBAwmMTdiWGGDa50Gm6uBosMlpX9EDvglJpSpDGbl5ph1ZWl6uPfv268AN3xoTmjm5u7TRf1aCdmCRJjgj0RnOYdL/kKXoqdHOZnTQ0fUZK6T2jaReTaXC+lKtjx/TV4sX6nDpoZgmzvOt1ISjU6rBSWcnpgMlhdK9o+7T/ePvq67GzProPwCgnqJdLGUVxKCb6yKXSLn9SlVWkafc7FAZGXvsUg40DXtOoAO7z+8HdZfpH2K7CcJhvzieNYFA0iUD64c0+KNHdd2nXexYgkSNh1ypGh//MdHjxd7d/siTGnvnzdbvnPvGOc/qqoEv2noxecI5Ovv8SXb8t6c+peNm3prclxcQcq1gZ1eyv+S8m1YW6sX2V+lqsdmRuvTprG/+siSkOL/Q1ZICq3RUXz20JNGG7vKnjknQaOnwFWFP5+tHL6nnzSED4qt/LFT3n3TWCV88oCkrzw77tu3SRVeN1xvvXFwdVPVK3559wf8ZR65B3Vx6oPVdem/QhzbWyRzs1KGj1dno33+AJk+arAH9TzLJL/x7SEvmo/fureOPO04N6hdo6bJlZquRnzKW3+HDpsnMntgKi8SUXowFWZJWgPRolfJy84Nf4vUyPNMzpvY6fmJpzHl5dhy4AOdnLkJsw1aBN4CRQXgCyEz7peBf3JP5pJWVVluiffv2RpKze4mSdIwTT7XmWrTHCTc/KIoVmc7YXTAaBwTNpkb/2X1P7JYxG3NzE8zGCTSW+WdyEUGTkfe5brKexWCR2w0LMGH3nb0eMYKM+x+4t2rKlCn66rSvbfI1f+lYffzxxwaoPfnkk5a2CqgIksrfLL4vvfSSFU3xVOjqSFMQyeX13bffmk7b3j17bNHlQRlrkTTqWK6cBWLixIl69NFH1Wjxn3R0yIPWoWgoLliwQLfccot9j5RPGghjiIcx/4svDDgbPWaMmjRurPIjR7QXJNec2lBpzECqWDCA+8QB9eqiYU0LaUDmTMaUO5xsHjTXAPhziqmzBfm+O/puoDmXR4NIv+Z7TlXlmoCIgBFcAyYfzi+Dz4We/XwcC8DlIGdyHRhysdKsL+wOJqY1WbgfmEpBmyOmVaQQeBuoqcptVgUMBzqFOqerVvsizjFMWMqcG+DqBU2idkGXLl1s4Lo+AH3BpLGy53XrGlMRYBADwMRzINb2L4CGcRNiEyAOSu6D6zPw7dkAlMaIQRp5T6dlGI4awQX6zlNx161bZ+OgsLDQxrQ7ZaSxAgTxot8NTDDQsZYVCIJBS5SBcdegUUNt2bxZTY87ViNHj9Sos0dp3cZ1+tsLz2n+wi9Vr0GBCsecEDa2lpFTImXVDgsY7+0rkZrUDoaTjfAsqUON9hp95kgdLa/Unp27lFcjTye0aKkNGzYaO9HLxzMmd32/0zYTRGNMB8GAigwbVy5iPX3mTB3NydKOnTutUFHpocNqfMwxOlxy0OQBKOzDeG7Tpo39hl5Nmg/XoX+//PJL01E1gIlK3hgXQCiPQEfDYUY4O9so5Q4ymx4F7NgI+jLHXe+O++U5AvRaYQ0iMbVq2fN0cNv2HmhTpFioZgyjXoMDgpzLQWYHmB0U53yARr45dBDNQTFnJ8Ny7twZfZBQYINnzLXWrF1jzEeYiMxNxg1zmf9zLoIntWtDpS+2+wJs4ZrMdQcUaX+tmrWsDx1s5J4dNGNMukF2Z9eAQIC3ygqVxVQdom8OytJ3Fp+OaaFWKAX9WqLeMSjC2OB8FLrinrhfL8LA+7TVpRhoM+0DnOM3Y98lKxz88xRtZ2i7U+JAm29MfTNq7CBjBYQjnRHujEiL8sUonQOpHoTx+6FdvGd6lJEtTV/RDq7HvcKi5ZnwwxwH+OX+YZuuWrNa23fuNEcDAPC50c/Z3PvJ7CuMmcDYMIakaSghjRFFzdGuIq0N+xn1Keee/7H6TRhsVY8B3smAy8nJUnYNNvTl9ntW5Uydnj9MBw+VGID5xfYvdGqL05WVFdLWp/3ubQPQzv7kYk2+brwuePEK5WRRhCVDrz4Tih9c9+tfavFTVxqoCMhw7D2rgu3GOf+/ABUBE4te/VdwFDKzdLD8qLZfcbkOPfhQTJsv19dfLdSiRV+rceNjrIL88hcW2zrf7vL2ppu26urVYYO4S2rfWRo48TrNnD3T+ooxTv/6xsTSoAuklv8IKbz+sudvznTQDOa1re+26pRh2HprT9Dmgs3V1RRJSZ4nHbvzWB1at0KNu/bWmhPXhFMGTfTAfGDDCYjBK5Wqa/eMfSWN01mQHNdI6nj2Ui3b1amaNc53XYjdI+Y4IHyPjWz8ngGIAKy8fNPsuoRe1TlWtuV7x/+zpbWXMb2x21oDM4teb/cDEH1zh/XVbEdPF4vpQdYeT9+CQQFQwmcVUtfhi7R4XLdwHxwDMJgndZ7RPWGBer+vvjQAmJ1e6a6szGr92TUUvnFmRqhtYedq2HyXjj3pjFDgBr04C0ZU6vzZwzRp6Extmv62jh10ZmxbjoHiAIph3gcGIqzeW2ccbxUjB40g5bhSj0wLjMS7R+fo07bTrW/H/f0GvT5qhb3ver8+bnp9dLkxdGFNNNQu7aaxpVLvUQEU3PHRy3aogWODLlXxJ29qY0bLZNzhnNvz41nG1KqeV5yUOECrZ3yktqednjjTzC3Ou3jah5b21ffMU4K9fPdxA7VgycEGBGBNWIHaqn+M2aZLpxSZU4aDDYiw6KxJumVqfY0754AenHTQgEM0rgAU+fu5il/oiezbDHLA+QQwox2Z5/zB7uGhtw7auQDXSFnj2jitHHtxxRsam32zvedOJcfMvXy5znmlQVLIBWcVkO4UtdVYDVOl5oZiLVpgoCIOpQOLnQYvM/aJaSj6OGRvwhj0lH5Smh389nR/5h8OvwP0zBH6u720slc7tS9ZZeeb0+gk00VcmtdRnSqWaVF21yRdkHahf7g2rygpauEON86uV7nm3mkvLwcSvWBNr0ULtbZbkVo/t85sQsnltVT7+oNhfxXTsE2v8b4sc7xfyNitO34eQI0Hn5WukMRoSqc7Zz30oGrm1zRSQo08ClUAiqNZnGtBTwpn4XtQ/flIadBTd/Da9kUK4D5afFg99gXOCLE9UNS18mCpO4K0zzWn3IHkvXTKs/0/ZWP9b/c7/m/Bw2Sy/OiP/wYqEtR0RzENFprfEfd/yX3H4FfawXQw0QvNpQFFa6dLFXEvVjTEc3qr1xI7X4r1aH0VfRfX2/bMjTr1CmyvU7x3jzEUKagCMGDBzvh8PNDKs2J/RNoz+07Snr0PrNpxWWnYH1SEYngETpxtj56ssRcBKA1gDAAl7w0YV5bo61nGwU09bUxQLbxWfk3l5+fZ3h0QsVGDhlZghf2J7VtTuplAOXm18l0aOwmUuGSV+3W+7wtEkSCPY/cJAyo7sMy5Rw/0elDXA8CeAefjOAl6k/FyVDpcjp53pQGK6zdv0YEHmxk7zlJlvQo09iOQ98ILgNCLoqXBQg+qeQqzMxSDUQ8vBxNhJB4jtS6QFuyTTvjHSOvDKQVvVV/HtRa9sAd2yIMeDih68NEDJL7u8z5rKUCiy7Pskpo1ClqE2PTdJY2CfWRfEaSz9fvsB21/hj11SQZnA/I5zEXAZNYPXq59W+vUG1Q28+lEt7du/wuTYKD7KAvf+kqLmnY1mw/oiL1/+9RP1WXmFWYH/TrcG8GpRvN26+x+kxJ5Ca43YcEFGvCbATph5k32jNBuBNy0QN329j+oXl0ru0QHVVuP63Zj15dtzLPP+1zXW/Pf/jLsfbKlbvd3tDX/698sUY/HuibzYMmY5Trprjn6bPJA2+v0vbavvpj4RdhnuQSQS9x4qrMDh+2lPr/voflPf1UdJPZ08/ZSVvMKVRZn68TB7YJebVmZ7TVGjBhpknf4cR06dDT/avApQ/TKyy/rlFNOMZ9y4MCBmjp1qgaffLJq1cw34hg+AXPUs2rwFQD3TMM/Esc8HdiYf+UVKqUYE6BczLxD39CzbMGh+B6sQf72ug+uxcixjiM5AxD/GZ/SCpvE4lGGMeTnG+jJeoJ/DzZiWaxI95G9FzPx8NtMLixmrfFdzuPn+kGRrJjx9+OAlrMmsRFcBxJRaG8g3zjr0UFOl74zAlAk/vBdC16k8CNjhcd1wYt42Zq1as2KKozToEGD9N2o7Xp54D/14osvauaQkNo18N0BplMIW3HYsGG66aabDPAzRlLqZUDNUSVUThrNoMBRNDAPdlhM17HqsFSL3bdPzz33nLESccofn75bF7U9qKuuusoeKuBHUVGRvt++Q0uXLjUtM5hjFGnZsmmzmh9/vBWbWLZ0qTGtatetYxElBwsN5Y06avztrDRnulB8gPdxmmiPI8CAAHzmVcVYaGgPjqwxhHDyY+c6o4fr4PAaSBbbzv1yDmc90kaO51ocy4BylpAbfmcqOkPR0oUjoOigiDud3k6LYsUFnoWHlzmBPHR+IgWWQWGAXk6OvW+adCDosWIsA9dARQZb1Kfjt5/Ho5McTx8BMgJaAZRyLqi7TGYGmoNKzlDkfoxe64zDOHZ88+H3aG9HHT8/h2tCOqBqG47ouDpLjZRLNPQaNw1W6vvIIAN44NnwHLg+fcVz4cX7AI287Lnl5VqRju7de9qYAwSjrfRZeQVFO7bqiquu0G133Ka2J7ZVYetCK7Cw4buN6vy36MC6nqIvouCZFESnEjS/m0pFDYpUduiwzh9zrgb07QdtSrt37lb7Eztq3br11veMD8YjRoVn6uXqj2nUyCo2s8HlPQAyQLHvd+3UG5PeUlHbNlatdfeuXerZvYc++XiWhp8xzNKkGbfoW3JuDBlzhs3wF198YdEeojzMBYu+RCpzOlLthoXflnpcUlK9gU5VxmKcmS4EG7iov+YyARgp7sWjHwY2WVGNMCYNeIoFgSxlw3RBQ0TXN6WMA9eE9E2qjzmepTEIYuV2T/vFBpkGaJzvAKkAtPQJbEMEyYlYY1+YS1TC5hyMH2QMuE+0ZtHxKKVS8KFDNpednW1arbVqGVDnadIAMtgcB7htHEVD7E4GdsQAPFi2qkq0mDjWtFYNqM00Binnceo7osR81zRdTdcxpmGhEcSGuawscaS9irONpZh+7jYNW2QAcSxC5cCf69B60MKZhd6//xnhRo8oOAa+6HlwhnvhPPzfGU3OIOV42lSrdi3rA8a0sw+Zs9hc2sl9UoiLNniFZwB1Ajb0M4Dwnn3FyszO1PNt/6eu+OYyS21i/ACW4CjUIWW0slKkR7936yQNfmiksrKyNePvU2wjOeDN0/V5l4/UZ+Fg0xbEwTxaBRtLysoxnooysmSAYg1YKVVH9dHSD22dHNTyFH1SPjtsWgul4atHG+jCjzuNE/7yiqgWeOGvbkoYimwAiVbDTrr99icfM5kRAAAgAElEQVR1Rz5lA8D6juqxPz7+gzU2/Z9//fMfweZHZwtAccfe/doN64fUtEhUX7liuebP/0KbH1ytdg921qqfLlGHFztr+W9DtWAApzY3tTYHijQRxKm/2/6dVl+90jabrV5uHQJDBOxS7Am3mc4gZTw4Q9HB8i29t6jl1y21oc6GsEmPOrNaVqHCE7lmhbYeF4pUmcbs7jZa23VNNbuPzb/rHHlBFe8E2JKAiYBtMBsmtBUPZ+XDK8xpyC0oVdmEvHBN0qTcAeL5eFTcdRFdBxeniAxVQLh05UiOGygV/byN9fean6xS0YvttO5nq6pTpTg+FvKhrc2nFWprt41h88ySBE7CtWkH/4cJCUMMUJPrO8joDABJzYZu1bZHmldrPnWS2l7Zwe5h5fjYmcXSgN8Nsnm1d2+xvvnDwvBc06L3pVLPUQu08J1e4R5qS2M6TdaU0rPVa+QA7ZzxmuoMPFdj5pyr94e+Z8wAbO/KMYvVdVpfYyNSJIpr4GhgL372QSsDfYbf/kEAofpJs646RYMnzDZnY3z7i/Ts6N1mi5+buj1xrJy9h/MDG2/y6bNU8dE45Zx+o77+CLQqvDj3Maddpp0zXjVQjGO9EAufL5z5uboP7pewiW19yA5rh9umNNOHMRnuP0Obpr1pac0b3htvjhfXajzmJrvunilPadn2TmrSNNTGRK+JSpyFZ/0ksERjxemGo34ZbNqUBxIHjvvEMQRMfCT7Dt0561FtH9xEl13Y0757+xuBpYfTyXVxGgHbbC+iPHNacU4BJnkB1gIawnDEAeT3cwt+oVm9TkkYMierSsXqr9vU3tgsnN9BSFKjacXg22cHJh9jEVCRasgwapkXPLtpkq6PHe/6g9E2GFsRoNHTn5lvzEsX4+drjHtn+nKZgsCGXNm8ndqXRt1T3s9rYc+SF/cJkOjp7jjVzkh1NiP9D4vR5kgsDrFxeAsV/n1TmJ8eSHDtVu6pqVQ8sJ5eyNin2/4awVPsRCPp8D8DLh9KBYVX/uOPqXat2qqRW0P5NfMN1eP/rOVIwNStXUf5ubmWEcXL9+WWURNThC1NNbLsHFBMUp7Ze8f9rO1fUyBakgYd7yUtV/TfwEQOSwOK/6+gogcCve1pUJH3ABQBptKAnjut6TS6NBhq7U4VanQygzmfcY/u65/v9dPfcWfUfZr0/HXQ0QPVtq7FgJunI+bUyDWpI9qyYd3GEJyNeywvxBL0M0K1e0+Bxqfxgo3soT6bNy8QUmKmUvA1Ygp4VWBQ2r6WzBAHHI2NHYIUmVVVyjcdzEpjI3Kf7Mvyo0Y8bTdCTVamAdSmmcn3KNpGUZWsTNtXMJZ432RSsgKLkbFkx0Tfzvs/EAtiFkfYnQRfzSVwYlFSz/rwvVcaxPb1u7JKOlh2REdi2vee/fu1YfMWHXd3CKLAxuZVtiuvuogKABS2wH8ztUmFZi3jNzYjBg7tOMBG/KO8sAy1ri8NbS5tPCy9EvWJh74xLJBqcnI0ZdOk6urNnlXgAaSgmBHWubTmogNaXCBKj3gF6MOt88zebsJYFUtNCrZrh5qGAjQrQ/qv2RVfi2vLGPzYKWxRxuBbVD5rXMK2xk7xQ7CH36wj2F5ARn6mzTlT3QZ+bTbdgz8FJ11s48jH6aIpizWn6UkmgWHnGvyqhs4aaWd4btwvdOONz2jJsAnq/cEoWyO+Pm18Mt9enb1Ll53SKOyPZ92racVnqlvB17a2mHQIr8gIbKLtQYdYtfWyLtcVW1+p3id4lgR9GyVhWBN6vhwiu8zvrx/+ppoJ7nsZT3/Plk4c1V4rZq2s3metldoNX6lV77RXn4d7qv9nV+jp7bdUM+Jjhg/rT72mYS3oNCjIkOzeucvIAhQorV+/gdne4D/WUkG9AtWrW6BBJ59s773wwgtWbwO/q6iwUMuWLjGyDLYDLMLtLUQW5hzzw1OR8SGZCwFgJIMCUDHgNV6Q0liIe/YYkOi+Ef6NMf2MvBDwHvNnKyqSjDf2ywQunBxleo34yBReadjQ5LXweyCqGOs6Equy8eViLQ6/P65h7MI6dQIDPGYCGjM7BhDSEmBG6EByI2aFOEPRisHEehUOKAabFtrt2r6855lrZtujRIW311Oh7fopUJFjM849f0wVKX1MYjQicNJmDJoZNvKeDjFYunXOLcZc7NmzpwEtV155pdFIMd6uQ5edkW3sDAcOcQ6bNG1q/3eqp9NUj2nc2FhfN9xwgzEfAXJgIJLqidimRah37DCNxZL9B+z+5s2bZ3pntWrWtBQEgCyOoUo1zBRo30QK3WA6iOCRce4HxxTQhJfrcHlarKcL+kLrTjTnwQAwsGirVSSN2m7O5sFoAxg649Gdadrh2hV+Ps7BBDDae0y5cCfMNwwJWAhb7DDaRHGRibqCnJ/797ax4LAJ8qiXs0o4zhleDEYf/D4obdDHBcg1AtJCzNV6HgGA4/sG1EYGG6AUBUMo7MHksArf8Rl4lJOByEQCfPSCLD7RHRDinK6rmGxKYrq2OQsRkPhxZDMNKDJJ6H9nRDFhHfhiQnsKHyAT1yMdn7Fs6e3l5SpsVWjP+bd3/lbP/Hmc3WsFGms1crR8+TJj1xUfKFazFs30xYL5Wrp8icb/e7zuvvduPTPuGc3uMSs4iiyai7djKYNRj4uoLXwHl0otOqlfUV8NHniyVXlu2ripFi9arOOaHqe+ffsZG5h5BljCPQKkzP3sc2PWAS7DmmMcA4YCdvH80FBcTUpzrZrWjw3rN1CrwpaqKDtiqTsNGzSwKnm0j0rPpPYyfhCqdTCHfmNueGp4OjLhY4RnwbOkzxgPjCNL78/I0Pc7diSRG4/GM6boNxs3McLi9G0zlIiZsy+gIFCMTCdG8kcREK5L25yWznXpB+6B6LOrknkggfkO+ERwgHni4GGzZs3smj43aTNzu269ugbOAjjT78xz+oQ+o93ct2sMOiPXU3dNCgFwL85nzu+BCdqZ7lNnNTnz2SPMh0oPJwsg85lrsCFF34OFwNiJ6C9mZqr8SKjc6v+3+4x6a+kNpfcF4JynQbuNShiOVrU4pKv6ouFpxR6EoA3OYAyb7rBxTRYVokmW2ROATw+qeNVpZyb/L8q+A6yqY/t+0auCimJBRQFBxU4Ue8MaTYwlmhhfejfddE1MeYnpJjGJ6UWTaGJeTGJiV1Qs2LuoKKCgqFgQUMoF/t/aM/tw9OW99/vf71Pg3nPPmTNnZs/ea9ZeWx1Y/Z62gcL2vGc9t7IqhZFrGd10Mvi7pDhfuCDH8/mz7QXnCnD63BlcKi3BV7Hfyto1+tANRnPOQ6jWC0vf+gtDn74e5QSkL5XC46Hj74PNt69A0pcDhUWQPnIFkv5lAEUvb2UoVkuBEAJmm/LS0C9uAFKLVpn10e7CD6g/ENWVTCtixUbVTTSAorIBAvwoSeGN79/7UhxhOnkECsgoolM6efZHIJbw5JgnnbSwt15/W+M/5+cO+uuffChjTXYrGWh4++DI8ZPwemqKHHdh2gsIf+VlnH7qSWzbthUnTuSJQ5P54n4k/LMtMp7eJ+2Pez9OnnvmLZnSpoj3G4gd39tltwHr9gL98gYgNX4Vmi2OxrGD2bgWi7Ar7gEnuDPpYZXw8a1hmuSNyRMAI3p3NLLLs+VaTcOaStuOBx1H87LmJqBioZKIo2hZ0FJy1I6OO2KCCA1M1PHUqoKBQOx3LeV7h6ZmGgeWgUMuEPtGnKTD6Tq+5+6dBkRhtizPQ5+GtpjnZ3ykQQobRQxHWYmqFUWQhAEKv2OLt8Q9xiIyQObYgzXBDB1xfoemTNmUyugimEFtIi0go9pu/ElAkaxEvR6/y3+bgHZLO9lq4sb2iFxEcDBa/nw9tgz4Cts/2GwAFa1cmQG0/6yLTf2rFi3FdrO6YM/bFmDUNcgCivUSDCOQxYFa9B0sGyq0nz+sLcWkAUaj12xYkJXlizeWVKMf1kgQMjv8Xnw/Mgev/1GEZ0fWwpw/DphU3S/SseCuMY5g/IRF86Xv96KtfM50V451sv+U8fHG4FM4s2zOFYVZ2K7myEa9/jfJc+b8SV+2VgK/1gOHOLZbgzIFC7d9Z4ondR7VQ+zQzmWbahh34UDSYMN8PLf0aymMdM2Q3tjyyzoTdHkAMjj4YtDVATsd5gordJJhyICRwD9BRrJJ+GKgyWCIoCP/kUkyBe9IFsKCfmPw8TjDGl84PxUjx/bG+AXNpS8YPPJcTHUmmEb9RQah/P4zmCFBKM/IAJWMR246kM3JwJTf4bGN4Q9v3IgvUCAAHZk2/B5T6XhO9jED6ISUgyK2+k534AnupRJMVJaRFlVg/Mnxq1WSOd45Pq2sgPxUsJ3HKsOXx6n+mQ1eMyNiHC1EAoqpgX1l7OSiiehAlvpyW8UkjDJwVu1EZSryXvjStMKE3IMoiKqHiIKz2BvRVj5LnLevhl1MG8x5w6/Zogv3LH1QfOGPm34ggOmrS4GpAcCqMmADM5eeexZBr70O/xmvy7pKm1ErrJZsElEDj6xFH3hJ6mpocDBKioodOy72XIpgmPRTAYGsryp+rN0A1c140cWy7zngm7V9DpDG4h0WMPq/gokaK7A/rgYH/23RcDEe/46dKP6QT0316Ss2ki3jTzSyrY+mPr4Ch6q7pb67XN+SEjQe080vfsR+UJDSAbhclaOvyESy51Jf0QEdLbHApFR742JhEUJCa0mBk7MFZ02Ksy14x/6nL8BNMxbgY9/RtyAJgYUUiktYfdUfUY0bI+PwYYmF2Ub6DiQTsK1+fox9DLPSrF0+pjo236usQBgL9FiaqYB+tkCmAob8iAAh9RPdmplcw1nsjRsi2q8SGxKoYHq3Ayp6yxiR83EjUVJCTFsIhpaVG8Bames61tQf5BqiL/1MfE9hcwIVVdRhZDE7HxBQzMw+hqin94vd4SYI7RbTgJ2NM/cmn7KelXnI9ZtgohZmURvhAYY2AZIaAFvPAls9QAEvHgqkvDUEISFkkJmMtB8LfjS2Rc+jFZnV7+Lfuj7zxvT2uFFSCjySMhPvc/fEbg42QS7yuJAXAyGhhq3nMNy5ljLVOaFUbChtaSV8Zc1Re6R+Gi8V2X2UtLFi/WeOrVObxuP4/dS0/uj5glmLzqTOQaYnTvQPuf7l5zdCcsONYse5EcTXzpT5SLstDdNveVH6evbC+zF91IuY/vZL1NTAo3hP1ppZex9CRmK8rBMLV9yAxJQ9COh5q6TaZy/9TtpzxBOL5JRuOJk636zNQwZj69K/DBOTFZ75snIsHca0F7u3+7W9Nc/W9mXSzE7Y+ugOszZEAT69qFXqK+sC+7NRrxvk/hpteAnHr3lWft/7vvEtuTHb7Y6u0k8bZ25Cp/sMQMnxyTHpxln4Ozfp6dvXrxdh6nLUrYcHf74k7c98uQUyMg6iVmgt8XGuGzkScWPG4qN77wGzJFNSUiTF+Py5s1I5mQVKiFEwJuX8ovwa20ZgUDEQkqD4MtWbCcAZyQfNzmQMS9KU4kQax/F4XkNjWjdwyBiRQCDxEJnLNl2a3yE7kCnStCUk9AhGU1YmZCzGMYLTKDvblVKsa0dEZCQ8PJ5tunzZATMVONR0ZcVLRILDbsKwrSIZpps8tgCuo3dbZSQ9FDR1UqftOsXvSVaeLcrlsBUtWU11Hr2aNI2sNgw1L4TWqo1jx4+hMqVSJmT38u7Y2Gyj2X2kU34BGPTBINxxxx1ycRZ4YGEDDVAX//6XBOTdu3fH66+/LscpgMe0aYIYDzzwgBgwfodVnrmYkxnF6s4M9MkQIshD8JABJIGVwvMXMGvWLGFIEkBpFReH2JYx0qkcMEzVZGdygWdHSBGJ0lJZMLQYgu5Oq3OulU5pjNnpbJNQTK3WFwE/PgS+R3CB4IQ69aIXaTU1FGx0Pzh+l+dhv+p3NP2PE4d9x2Nk8Gq6Jx0Ku2ulO4kEZ9lepnTzfAoqysS4eFHaxcCa5xbnn+xJVoQNCnJosQ4ARwCVE8g6NlJhzLIVlQGobDyp9qzAjaZFWxYZz8cJIOmwHo9M1GM5plIwNQQUJOLCzUHHCSmaApZd5U4F0XsXJ8SlPyOLnXUW9HvsRz5j90sdFPm+t5e0q26EMZZFhYVO2i0BOgLPfJYcYxyHBJn4HPmTz+TM2QLM+f47AcDPnDqDlIEpGDOaW/NeAobnnshD9+7JOHHqJA4dOYTvvv8W1d7VaNSkEQYPHYwhPww2TBMuoDSmhWyFjR5DQoESbsWEmgUwCWidFY9qTyXqhdfFhBvHY33aeiR3TUZgoNG34zxg2zje2fYePXpg/9598hkBeD5zPj/V9ztw6CCy83KRd/KkAIfduyUjODAQQf4BiG7aDIcPHkL7xHZyvjp164hjJUU+AgORfeQIDh0+hNjYWAH/ZNfCpp1r5W/OJ91pZ7qzakOI1lBYmDxr0swV+OX44LNmMRgtwqIamjSsYsTJSlRA0e6UXFHxz2pAqNaiMmg57zlGeG7aCo4LGjsyn/ni3CSAxrlBoJCgFtuv4JOyps0mykUBUTmGeC6Ct2QsKrhGPVf2NfukRYuWNp24WDZe+F0ex/bVql1Lxjr/VhaDMnl1fvJ5uRkGOpbFIaSDe6nEqfKsjiUBWVYNZIDDc9Nucb4yBVEZi5w7woR2iZnzfnQDw714Eyzl++wDtZOqzcg+pV3ieXlPtJ26iOqmCO+F96WAo+5+kwUohVkou2CLNfD8ygLXTRthvrrEwp3ggqnFtGHBwfJs+dz4/Pge28c2cd7y+rwHPm+OXz4HXvPUmXycLSzAucLzJk1aBMy5aXQZly6XkjQAH18/rPnXMmHpdP9uMDb2WYYuKwZi24yV6DZ1iDgkTF82z9AbW9tbrUQAXff0Eo24gMAArDmxEj0ie4rNCQ4OwopTyw0o0Qvov3mwY2PppDAIEUDhH/Pk84kP3SnMAz9vH0S+29jZ1S55+pysFbz2jO9m4OlJTyPulQLcNftL4P4aq/f2u28Ke1E3o0Rj1scXVV4+OJR1DIEhodL2U/knpd9EU2bvHmzfvg0Zy3Yaig5Z0tNbiVC8jhP2OeduyxYtcfbcWWzvvdWAaDuB4edHGBZ6cTGOzs9EszHRDhio8+3Yt9mI+odJV+SLz+14/+OG/aT6SmRrdwGaFDZBXlgeYstNQZVDsYcEHIspZrES43BmjT5SU81YqzOK9+di3xEYJCjIIh4ftEZFZRUCAowmqAas++J3G9+lAIj5nNWivZC5MANNonKRlxFlfBsCJWQlaFVCLezAZ6opoQRf58fjcLeDpkjFTqDlZ/E4esdBxzFvtawNDn2w37DAbJvjf20r9igzKcO0gyQ8rhO2SmVcemscHnPAAJ/0t8OB+PfaOExx3rLOc84dzidNTzn01wG0H90Ju7/aUcP+4Pdfa+eAkcoOPjxznwkKkoFOQ7sZpt7qRQI6EbhhEBLUe7zY6odWtBKwiwAagykGSHzx2BFDO8j8nvanN6YP9WDJkq0SbCbN2IYVzwwU5/+WjO/R+ylGgTUaqB//ec5hKTIoen5ohTznPkuvE3YGAzCmIXfsa9rGeX58/UrjH1k9KgZ6jQaOv8JnUtu6a/U6OY4BGgM7Bk4R/cdg1x/p6HJDT2z7Yz06BO6E3+DJ2LosTQLFhEE14OThZYucdFwCXHHDWVTJC8P/7Ik/hq6V8cT5OfD3Xlh27Rr5bNKiVtI/n4w6h48WnrDi/WeRj0g0LDiFCxFhwl7cOT4VM+dnSyDJjQPeP9MICSKyyjV/EqRU/UDeJ1OhCbYRVOTfBDBnl94v4BxBRd5fc9TBAQRgNL6Rv8lsZB9o+jTvQ1mLr9zXGfd+OgcD3rNuCaVXKKWloLmmBnIMkpVoJCtrUuaUkUjAQKuYK9hopQiyY5sjOiNHbGF+VKR8nffAZ8tnotqJWjCAP5WxqnZDNek00A71lEjcwUrRvLeOe3chO7G5STWkhmMpsCJpIFI8Kw0Yyj2GUfXw3GMTxLZEvfuhnJq8b7pmrDluOKHm5f/GDFkLZdMqhNU4K1Gvbj2z3noqBVCsHRoqpAb67XwpaEYIXnx4auxy458+kvXn3SluYlttaqrj31jWorJCeIwCimo/tY0KMLp9h7/zI/4XqOgGKt3BvF5HqyI72Un2A/XHlc0iAJVlrbjbr8Gpo+H+XwBF1d+S81gw1q397gYUpY/tuZwNTNVqtj6Pp5KZGSaNOSgkxJBcmElTVCQ+7enTpwQ81Kwf/s4MBr0mv1dYXCw+ZdOophLPHMnKthpspsCmw0b0pX6sv4wZblTK5mpFOUID/eGvAbf1v1BVU3yLPjVtSCD9QEtIMUAKQUZqxftIATiOA4mpbXVWBRSpx8jiQLyuqSBtzi0az76+KL5ELTezgSlgqCXC6JjVcejOOtGUZ/ZfSWkZqkzVQZy7WIRDR7PQ7LlDYp9pu2if5aW6wJqCzPdUi5nrm5uh6GYyM5MgFEhqBMw9adfxUGDIJ9fB24vaktUIC6uN7wN+MHZHr6Wbce6UaQUoaa/YDk5qLdBiN0K4xqvtERCMvkK20Uek/ci7EGUARfoR/D5vLxZ43fcZscu+fe9H6JrXZX2jHSvxhKK5rwH/COYRaNXXxeQn4L/pI4e9qEW8hJ3YcyZy15v1hd9jITJ39WjaaNUwpo17u+BJ3BbxNb6ZeTumPvqKk1L96txpGHvLz04xMNVM5E/DpzcbVY2Sh8icytuwGM37jETZ2s/lU25WxeVnmo1I1ZZWiQv2gWZqsB9o222Rum7vGcHJrWs2SVoyfZSeA3sgf+V3qNdnoqyF6Ws2GR/GA9wZ+wU2dZkpY1jHosojMQ7gOHTHBbtf3IOWT0bj6LpsdLq2nZB4GIsNHjwEXZ7eIH310bXlWPzncoy7cTT69xuAtHXrJK5j/Q/GA7TN27dswZDBg2R+sE6Apgyr7VVdcM2SYxwrknpkD/r6iWyCZsJxvuvnjMEY4/Kn6hy6WdwqFcfrMT5nfErgUuXaGCMz3uZ9+zIjLjdXNu2FIONKO2YcSx+bLwNyGvIO2882SmFcS+TiMYyj2Sa9Ht9Te8rfnY0ESsfZYjTSBpulpuQwxaEULBQyHPuG9UAo3UE8yK5hzuYPL6C22zIf2Q6vASm9q5mD/u677yEwOAQFAQVogibIG5FnJphWd9sLxF2MExBr9OjR+PWTGQhP6IaJEyfKQyFrKm31OgnGx44dKyAhGVTffmtSqE/tX4dFGw/Je2TykZHIB0xAhHplLMzCzwhQMhVx586dYsRZOGFt6hoZnGQzaseSocMOJyuPjEXeTLBNm+P3OHD5gLdv3y4gCplzBCfZye40Og2QCSowaCKIySBVA1cOfAUhFZSg8dcqqFwQeD0Gsfyuso8ErLHFDjR9UBkZTjqzFeBUo6RBuzIKRecsJEQAIp6fnyvTSCoVnTsnA5DnlfRpsqQCDJNBQUF3ejDvXTXnJC3Rat2pg8Tva/ENAXrc4sl2gCptOP/kSSfvn4BbbEyM0Hj5HU4kN4LP8ytNWNF/Z7fSpRMjk9mCKzI5XKxFfo9ovvarG8CV9NrLhqHG8RGgDFLL4uQz1FRJOhoE6Nhm2blo3FjG7+o1q9G1ezcsW7YUERH1EVE3AnfecSeKLhajdu0w2b0VFhcXPl8G74dQPzICFZUVSBkyCPv77DWLEo2qLk4EFUmGpXHmhkVzO5+sEz8qaIT0W2KbROzcsQN1wupgxIiRMod4nxxLNFCcc/yb44IgPOcXxyv/URuOgGmdenWRd+qUpGXHxsQiJCgI9ekYh4Qiok5dKdJSr04dlBSXyBxoGdNSjA/7KicrS55dm7ZtZKddwV0H7LNOkrLxtOLz1cZFAl2bZq9OjBZq4bn4bEjbdsBM6/g4aS+Wocb7VGOoY1B1Jehk8SUsVGsYOSZFYNsWSNJ2c9659VDZfs4ppafzHOpYc6yR/SxVrG2hEraXKeJ8Hly0WATqYiEr3XqJPWGwThCV1yFIK5Ry7gSRIn/xoilUZXecCGZyrioQp5swutHB+zt7/pwAatx95lygDZPffXydlHWVNqCuIr8rjqjtR7I0NdDQDQjdnFAbw+tzPqgmCPvDnbqtjqjaRWUQaoDE6+lmCc+lTGnOP4JtbB/7T5nCyhDl+cSZppj6uXPSBt14EU0Sfz+jCVpVJfaan7HfVfNUUspZBc3uqCvzmm03O/TVOFN4GpWoxFejvjPlj21qxoDMwSgt43pBQJdpkRDNFKOTRATLCzueWCUV7Hp7D3HYlZdKL2F7SBq6XOou857MAm9fL6zfvsZ0p6an2vTSAT6D5fwchysjFzvppazMF5JQjBEPPogFH33p7PDeP+UhtHw7QIAaMqDo5N72xbd46tjTeLPuG06lxGmnp5rgpapK9L1k48kGrsKYJxDp5YvMnFyUV1aJpEGAv58UcqLNjE9ohbfeehPlwjD3w/6vdhqgLx+IWxGPC4Xn5Tv7R+/DM3HADDr7mprLQIGAQaKpvuye87rTnLMgC5EjGgmDk2NW1zvRIj1uNM9i6rDQSjWOFhw1/RIONCtodsXzDQkOxaH3DxpAjkEJmVB0cpV5pKlN9EtoQxXc4PkYyNwHdHqqC7quvVsAmpG3LTLsBn6fAAnZgu5Ktlr1mTZbgyT2i6YmW604edYMYGjXldlIH3svEPNZaxNQUlvTl6lrPsi69bDpP/pM+1o7NiB7qKliLe2OBVp+1wpH25vq1C03x1k9wyrxj+hQa/aDbjSuilmF3hm9xX8RdjjTrzceROveBC2rcOjNA3LdgJRSlG0NROIjnWVu7Jm9zdyT1TNKfKKzY/fEPqz/TsAsAogEdLyHPI7rlvbBn8PX4+u/TmLS4EhQYoE2QIVSneDabnQu+51VK8uwAGPwwfUXsfam5XKPXZ/vLXP2meUNTaGSYblOVgVtRI+lox3hf3YzA7+OA7s5fpRn1ccyL871Y84uZLwc+HS39AMiFmUAACAASURBVFmne7uaIi4/rEWnscnYMXcTIqPycaq4oYy5rkP7YPOitfLsmoTmov6AsTi8aoWTdqsBmbtCJt8jgyPM94LoUTGQ5PXXXJcq7Waf6/Mo+OMjqeLMPiMwxsCTbEKHRXjhLKaEv4Xt41bhu593C4jIYwngqu4W5z2DXjKVGcRy3DL447kYyJMdSYCQn/P92Xvvx8eJT6O2zQHmtfgdTR3mNbQy9Zpbjgi7dOa3WxCdnWOCfo5zzmfOIY5nFlrh2FgBeEb5wBeVKEUAAj1l5jiyGfliSrSbpcjx7wGyEwy4x+tH5xOuq0mzExs8HcgNbCLAq1YdVQaQG1Bkv2ghFv7O4gaBF8qwM7wDOmbsws4Eo8nIMfrsIzfYohlG547P5LFPdiEpY5vRpv1qsqybn4R+YIJn3mcucDEH+AAAc2hO//MVWcu5dnKuiQ8dGozQkGA0qN9AtKkDfP0k04O8MRbt4lqj66CkBlsNRQKK/FsCrKuLkqh0kGWrqG/i1gNk+0UX+X9Ueea9KqlA13naVAH8LMCm75t4TwEnM2bZfn25QUq+J8SKKislpPqGztHmF92oUT1Fd3ygabhXfeWKPyXO+C8vIbYIs8/qdViSgQbv9C01i0o3lY1Noj9IIkmZPAftE2WSMjjm8dz0ZDylG5Y8HzeC6ZNIBhoZPGSeVpGlGo7w2uFYtWaNVPSmfW0+M0DGYNaDhQgINHr68iIGJxrMZfC3JBABSa1GrRa7lHRDkZo2BVI0pcZsKEs5FjkdxwKZWByL1BEUVqO/vzBlSRgRORZuwDIF30qeUOeRzEJxZyxLUX0lHR/qa+qz53GaXUA/iFWimfrsqQZOnT2HIznH4HmuTNYGyi0Iu48vLaLB37lekoHP9VcBP9oJAn3ch1JwygJYEXTfie0xya8UGDZ3pCnK5++L+UXzDOpPHoeu9bouq96e3UB0NBhLgbFFI7Bg5CITe4UCr9w3VewE5Se02JNWaKYNVXvNjbI/s0fUZJBFAU18c51KztwAOd9nGk6t/dl5Tys+8xwrCgbhi4g7RWORNlBTo6VyMzzyPm0zr133muG4uOV3NBkwUbQVtXo9tbO5ZszMfAzTY1+U7uUmEoFH2tQVqYPkvibc9qN8xrVC7eRYLMCEjPmYkvCWsOP5nfm9VjsZiYI/bPoe+5AoG2i8zpML33b0KxOmxotPvZX+gUq2UJlrQinKFgWizQvMxjBFC3ev2mf6NwJ4sOEsbOj+hYBwNDEcX8YXpLyQ+f3AZ3vR7gHDSFTQWuMuyRqqqMC1Bx7DX21m4uH9I/Bpx6WC7Uc2qI9LxSWSqUpG4rilCUi9+awQbPbs2YubJtyEP35fhLvuvFMK9NLHfPjhh7F+/Xq0iokRH8ykSxtJLtp3Eo2YZswYSzQKrRSeLFUkO7H6eWUVLhUbrXnGt6qHqMeI/FlZGSIaNpTCxAVnzhgg0s9PigIzVmFxFd3IFg3e0FCnCLBqNzp1K2hvrWQW2ylgYWmpU7yWGxu0h8RRJLu3sFAIK7wPtkVBPqeQriWvuYtbOfUP7NqkWWIKivLelEFJe0USkHv9ci0WZtPHbtQ7dl9lPmyMS4DT67Epk6vvv/9+CYS42/Kvf/2Kbdu2yU2QnXPi2G4EhhqQ7eWXXxbNttTUVOnA++67Txy8Y8eOYcGCBZg04RYBGJmaye8ydZkgHY9599138emnn4ozzL8ZUBJsJGBITTiCiytWrJD3CSwyUCILhYE8K6317t1bjLCAeqzOe8mwlAgmsiPCwsOlyAQ7kY6fPFiPRwJ7/s6AnpV/+ZMTRBlI7DQGvaqF5k751GCWx/Mf28hj+WLAywdOsIcLFwMy/q3HKvNDF3V3oK9OqQb9+uCUCaU79Pyum2nE99knfDZsG6/LCcXUWLaNASeZSwoGKuKs+fmahipOmGUqulF00a6TimkUHK7Jndf2KWLN40jdFQT90iV5xg0bNTJlyclEtCXQFZhRNiTZDzqI3Y6DG0RUoNGZGHYnlO+LgeD5ycDkuWx7xdHy8cbZc+fkufL5K01ZgFMriMr2ECCi0SAAzrG1atUqATBKy0ul0MqQYUNx/7334euvv8H1I0chObm7WUNLywT8jo2LxVfffY3kHt3QoGF9jJtwIy6XXsbmCZtMwKrBqYr/c3HlYshd/cpitOnaDU0bN0FYaG1cd+0IcSJbtmgBHy+zw33hQqEYTxYlIijP+6bGKHVM+R5fo8eMEYPHAiEEAHnM2nXrUOnthRUrV0qVZwKJB/cfwH1334PK8goRF/eUl4ujwv6mnhzT3AII3Bw/LnIDXZKS4O1jABG3k6rC0DTMAuS4WKvuHWoVoHV2nV3VwxUAFlCR9G+yAtQhs46vjD1bOco4aiaF0nFgrVMrzD8rnqtVuugcMpVbHWt+T4t8cNxIukt4uJOyrxqpmk7LMaLgFOewAnqc35x3nGMXi4pRWHhBnDgyXdnv3ADRY1i0h8Amx5Wm1WtVdwKQBFv4jFWmQHemjeNr2LzcaVYGmrAF5W+zEKrequOY2jks6TNMw1GBbmvg3cGFBiLK3FZbo5sYfF+dS96XOp98JvyuLiZuQInt5nV5rxeLLsp4UqCUTiK/65Zl4HHKEOAz4bE8RgFFymDw2XJtEZkEW2ma1xdbb4MBBVp4rD6zap8qnC06i4qqClRVVuPHfvNx48rxKLlUisuXTAGW1NsXo89X10oEQK1dcYA8VdjeaqUBPxb3Q0hwoIxLuUYFGdFMKWIUUI0Nx9aiV8t+oqnI57Xm3GoH9FPHub+3YSiavmcgZ3Rrl381F2Vpgbjpx9sFID72wUQBHpiSSEeQji+d1Vu++F4ARQkKaNesxpKCxgwsDKBoilZpNbZb/3GHs/67f3nw8Slo1rypjNvXH3oBzbrGyhzPvvOQcdrvAiI61EfBQ2cE7HpmJDCD1XppvyjfQNvFoOEWIO4H42C6Axa1E7LOeVWB1Z2jjprUdN73oeJDBsQgaMGfZP1ZPTSCilH+Ucg9kYu4mDhUlFMjywdHbzLppErwdjQP2RYV+6YpJOhIu8rzaoVmpj/zWgxyeIwFL502EKRkOpYHaPdxZxl/Bx7fbQIZlYXmMWRpMY2S6VO2OdKmUCDupTYmPWbrbzgyNxYt30kQZmvO6Ey0+C3OAfWPtDuImD2mz452PlQDkPI6UUDMnHgc6X7Q6Fh+nyDOsNoaBfp1g5LjnHZm+3eWOZoGvN7rGTyLGXIv8T3bwM8vQMY+n0nG97vR+pYOcj5x8FN3IXFgZ8f5dwMQJ9PXSjAU3asPPGk/CJD2RX+z1qjk2+596dIXSdl9sG7lWvQd1N8Bl40fwznBsVGF53/3wdDMpSBjbcKwaIxY3Au/D1nrbDIoq3DMqoES+JHFFzbwH7IWqk90fOUvaD5oHAqXf47QAXeIzdzz53Z5Rgld28n4ov3YuSYdXQb0kHvc/vVG+fya8TaV2VYR9fH1oENKH7uk1FSq3750taS1MQGXLBEGfgpmkUkYPoxVPYDExZMkXdtv+BTn2eocYP/e8acp2MJzEAhkSjKDPin0knFExlH/sUOljbf8EuWAijyeQSNtAANSAojse36Pz4OMEwUbGYAyAOb7t8n76cjGeTmG6dC0HYnYh+HjrzXM6R9vRdkt39cAiqzwrP6JFkJQxizHOMekAum8abJ2laFLFQUymzVNn+chUG8LFeU2bCIgaa/s9dga3UX6LKlgm3yeFtpTNkzYn7xf9kv0vBzsndBW7p3tV0Ypv8d+4PHsb4KQ/Mdnwhd/8tgXJg/Gd4mfS3uWPDoE393X2MkKkHXOFib8rNWsmpRtLSyTCbz6G1D6wlQn84dzjesV2VFkgUXUi5CB7+/jKwxFFv8JDgySZ6/rogCItlqvVkdWn8XRD7yKoSe2Uqs+27VaiyLSrrvZbMb9Mf6P/lRA8eq4QceiHqtzXo/XtV8BxavPq9+TFG4lEVwFKmq8oAGzbva7/TTVOvzbhUiZnf/pQ0tYcJ9PWIpa9ZnEDTJmbAwhWmd8RtaHZJE1I5VTo6GoQIdzDhhwRDeaGc8o6CdZcwH+ck76kmXlZWjXJhGp69ahrNxIXlE/WzT67Wausq/YZhIGfX2Mn6QbDkocYfXums1rLynM5n6u2iXUV2Rb/Xx9RLuzVq1QCyj6CTNRAEZJgWZlWnNNViTn2Qh4erFitLX3V6/RGkteDTjrhjcBSY5ppj2XV1Yiv+Asom417Ggy8aijSLskqcClvjWFmpR0xPlVI4FbU3TFVl7nGpXy5XWorvJg5e1/GR3fr26QzdB5p380azntiuoXaqcQQPQFxnmNxM9Ff9QUV+PnqhOsm4u0VxeAgEcNA1HZzrTJvA/+rZs1/LrcC5mLXPtpYpIhG0nKLlR7pYxqd3oyj+Hn3FCijaLdVk1F47oESnEvAoZcDwgSkkFeu/89eHO1t7AF+T226+3SJ9FtcFfp/8lpbXFb7reYEPWjY/d4HfqK7vOyknRqRn8kJuxxnguvf7YgAp2v64TtG3agS8/O4oNtX52KsvxA48cUAF3e6iz4wf6XbdVm1Ys2nSJ93Pnp9ohb/xwO93jdWfO2frMDYbEX5Hq00bs8HfGh72Q85JmF9j06iIa1MogV9+ApnflXVYVXM7o7BWj4LNhP7J/JHU+gebMo5J88IZs3jJVeXWG0dj96sAc+efZzfLXic2QcyEBcbCuEWV1v2m6VrGqbkCDMXd6z1vhQ/EcywAjIRUQIViKZUnb+049mYcaC0wXIzcsTzIjfN4U4Q53isArQSaYnmYUBAYIl8LyG5ehrCqgoWcvKeNFeExORWIdg5NmzQkRhwVp+p0FkpLSL5+J1CSbqS6WfKMtAMFHkw2wGmdYw0ExT3Wz5b9iK2lSneAuZ+RZP+TfZCrsGKD4jG0KuLDh5tvzbJYnh1SgqQgBFVjD97fc/MG3aC+jftz8OHzmMH374AfyMAR4N8cKFCw0rkCywgACp0Lxk4hLEvxovgN/m9emYM2eOdAoDdmosMrjmd3js4MGDEZ9gJsa333wjhpcMMebAE6jj33yYR48elUHC75HNQiPK8/G6dKqzs7LQvl17QYQlHdjLC1nZ2YhoUF+0FBl4cxDTCVUKKx8MWZG8BgNTpXsqeMfrc6Bp8MoJwWP0WLaZg5fsNn6mOfC8P/YFAR9lkgnay/Lj5eWO4ysD0KY8KuVcF3Z+pmwPtlfboBNR2TgKVPBvtotItWox8hzsi7LLpbIbx+/yekrTdeufqDPgaCqS5XSVhp1ZJC2gY6MKETS1les4MYi6a8Vbss74rBT0UOBBKbMKSukgdPRVNEdfC29czVDUdtjj5L7IBAsIMOwoMjcZWIeHofD8eVn4NZWT1zKpBEbYg2OA/cbnxKIbBL01nX3Pvj1YMXkVHk57CKdPncaI4SNw800TpdAQxyTnBw3C/gP7QeYS0/pvvetWDLt2GD79/FOsG77GMABUD4sLlN0xE0d9n9m+GzCsH2JaxKB9YiJqBYcivLbZgaDjyrYybYN9x/TjbTu2C1DNucA28Bn9+uuvaNsuETfffLMAOSyowrZ8O3cOTooWTImw2Tq0a4/KsnJ06dhJir5ENW4iYq+8joJ7NAZ8bpQNOJZ7XEBhCnM7VfpUD8gyFMXZUk1O1263jlPVONTdDO13d5oKgSLuZLCNV+tpCjPRAooyflgV0FUUSMaknVuko/N4Bau5t8vx6F7IVO9Q9N1E+NoE7HyfxlsrrmvFY+460QbQ4SRLiP9odwgaElCkI8kK9WQo8j74GUF0vgiSckPjYrFJSdT5TNvJ6xFQ5HeEzWT1QzQolk0D7rLbylucU3yP1ySgWM4xQRDYVmamE0ZASZ1EAop86SKhGxZqZ9SxFiDWal+yHzSVWJ1g3osWolJdKXWEaUsUwBOnVyUMrKZh4cVCs1NvtR/5k8fzfOx/XoO/C8PcAo0KJnK+UkORY5E6kpyTujnjliagveM9K6DIftW+pPzA+UvnUXyZ+qi03QGo9HCzqAirr1vigE69Jg83VWurqrCh7C+nMAmdrV71B8Lfz0cYyMsPLUa/likyXlbvW27W91CgZ1QfJroJKJdWuNYRvXaqCNPB1oIGgcDgjOukr/689xc59qZPbseP73yNsMALmPjkC6LzVfhGB7CAggIat035VhiBUzKNlqKAijYAlXFMRstLr8HvrddlTDxw32THAflvv/QdlIJjx3KQPdukGMuLFZjficaxF7MRMyMO9999H6bEP2FAN97HTiChsA0y+u4XpztuQ7yz46ygVJfDH2B7q0ckJTwnPgdNDzQVh1Dn4uHKw2he2Vye24ncEwJcNAttJs/uROgJudfY3bG4VHJZUsk41g4/ZVKJW3zYAlnds0xbNX2Kbad91QrGBBT5GTEwgqAEQ7g5rhWZldXAc+QCbT/pIG059MN+42QTfFSpSi4VqtfI79OGW/1EBkXNXo7Bsd1HsAVJGNv+otPdQpL14Zw0O/TZYzMNQMNU7sXxOHK/LU7BZUDZgmw/2VPRQOuPEhESYoqGse/4Uxlx/J1zZ8vz6aatvJ9UoO177eRa+zfsFT3OiJ5DZb1SADGuV1scfnUfyJAVQHUn0HqKqdp4cNketBqU6KSuS0ElZ+21DBq5OwOM7/HfjE6VPeR3s7abgkCbxq7E3rva4v6RUaisYuVAw7J5/M+6ws4YcG0P+funPw9JAHf74Dry3HWTov3Sf0hQRXaeGY5GiC+m/zD5qRuE2zYeQGLnlk56oAbz/JygIl+dBiTL1amd2HloD5OaahkSvGddj/ShsQ1bf0/Di4HT8ZJnOq651mxaH1nyL7QccoMzfnXtUECG19RAnOdSe/vLkqNyj4ml+6TaseggjkmQ83z/r32OJqAWTSHrR4N0Ze0RmGTgqmneqotIsJEA3C1Mb3tvDTZuS8ewuY1NijnmSoBKYJbB/x83n5D7GPV9fSy6tdDIaPj64qdr5po5Q7CcjEOyE/mPNotAPDcObIEkqZic7ANfT6Uwt2W+sZgLf6e5oTxpcnNhPhZE10OE56yM5dzEJg6LRpmfvBcGji/efQ3++flG+Zz3ogVklAU6dusvYnMupIQJoCiB5oPjnDmmQPSMT1c7IGT03Bxk3BIvLKoUmBR5mR+cx7wftcW0BwQOuAHBz0qBZ84/I/bVgIlhUpGXVXgJKNKvIEORQGJ1pUl91o1p8c+50e1rdI6JD8nYcGXbOICbTW0WRqKrejHHjPpN/F2AMVd6rDs2cP8uM/IqoNHpoKt0Et2bBno99/ev/t1dXMY5pwKMqnOtAJ+mIddMJncz/vb3/wU4anv/DdS0bZCNR1tsQOSPbKEU9UvZferzqd/izgZT+SuZu9WmMrKuUexTggoVlazibMCGoMAgnDl7FhUVlMSqEt9aMnA0KwJejva08QkNe1CyFOyzEHmayio5p3mRmWjiKrevKmxD+iUeU5iQeni1pCgfNbT9EUANbclCCxQpI4KOBE8IKLIfeA1v6sC5xqB78++Ka9lj3HbMAKke0ZcuLa9AfsE5HDl+HL1e2SLsNxZlUVmKf0uXpa+gleLdTEXVNLTaqo8ue0oyp/7Z+yVcP3uUVOT9ofxHs6Yp61HjJoKEjKWsJuOYouH4pfAvsU8Tao2S58c2L7j/DzOvOc+5toYDMZMzBTgUFmHqICT12yL2lO2nHWXK8f5Bc3F0+Tzk5RrWZUhUsZFlGNIPxUtnijwDmd6+Ax9H9sqfnKIrtNP8R5CS5+Tv/B5faue4uaIp0Tz6bUwRdiCPZbsIQvJ32mva+n29PjKs2upqdN5wP75YcjcmDDWMxHk7b8ItHec4OrO8hxX5g7Cg4RjZiGpHg2aVteqFGl3kHzEBr12zV3zxPZu2SbscQLEU+DzlLtyd9oXxXbVOBs/B/uZLK2JzA5f9z/6NAl5MmC4AaaEnXI7tNK6ThPFtNz2BTW1fgo+PP+rv/hS58bc7xI66h3+ReyTLXgFX2nXa6x87L6rJePGqwsr0YxjaoymmbIhH+pP10e2tM/KdtMcbCe5COZs2rdugVVy8YEAkAlE7kSQ3knCC/P3RokW0kZ6orpYYjyQNFvGVWJHAoRY0sdWWpVASY6zyCoSH1RGwjwChgnLiN/j5ORv3xBuIIyiuxDiUvzvXcFVz1uxQybaz8TK/S3CQWAnbIsVR69Z1Mji1IC7Jb4wX2W4tLqPZuYwv+X21hwp6Clvbpc2rRb/ED1Isx25qOYV6rbSCxHe2KKr6TQ54aFnj7jVLDbx7g0n8uk+/+LD63gOTxdH4MvBzJCVdI+nGk26ZhKNZR4U+qumHGhAzwOaDIOPwo48+Qv6fp9Dtga6Iaxkn6dA3jB4t1/v9t98k6GaAyAdPxJfGnEAOmWFkPTK9mYOBBp2pmwTmiN7yIWlaZ8OGjZB56JB8lx3N4h40vgQu2Y4jmZkCJFKDjD/5ABjEaboyb1oquVZVCZuSDgS10hx2jAvEU0eR12ewxn+cmDxWz6faAO6FXY9RFo1WKyXAxuN5Xn4mC5dllelOohp7PYcCPlIgwcdH6LW8Nu+Bbed9cyCqDqOmFXLQatqEgIW2ctAVwskWHFLdRLuyOQCkLuZKhXU+18Vbq/eyolFIiHxMRqPqE0hZcg5OpkNS58+yvXgc78cRVLYsSdXlU23Hf0t5dgGKCkaoloBShQnm1G1QXxh4ukg6qSW2mAQdDT4DtpOsMbIN+Y9jgu06lnsMWblZSBmcgpCgEERGNkRCXGucOX1GwAnd8di6bRsOH8lEfOtWqB1eG4sWL8LC3xZizaTVJj2Izqw6tFpOkKnOOcVI7jsAl4pKMOlmApWmcAoLsiTExwvLk0WP+vbtK0YtMTER5y6cF7YwwfoDGRkmNfWSSVkeNny4GLmDBw9KJfQly5YiNS0N0S1bSFWs7KNZ6N61G2JbtESHxHYoulCIyPr1BcBgH4kWn03Jl10cAhcEE/0NO8/tgApAaAEiTWnWNGXneRLItRqXOr7lHFZrVI2VgNzBwU4VLQnydNeDae0EFS2wJt93gZgKQgvLjgxFptFa5h4DJj9bRdkd+GkgqQxEGa8ejwToHBMOKOfjI5XnCXRyl4pGPqpJEwEpOf/Imr5UWmp0aayOoEoOcB5Ilfmw2rhw0RSBYRt4DW4CsH85twkQKqjJdijgp+CjLgYELfkex6oCisKYsGxbmdeqs8P0bJvyrBXMVBORfesG2Nm3bAv7j+dSHVl9HlzseE9aEZ3HaBAnGqZWm5bnUeDDLMblwtIlEKdgsgK3qiulqUlq43gNcdxtn3K7PaxOuBTXoT3jmsH7YHsUUKfNU0ec7dL2CEhb7cHl6jKcLzoPT0WVFJOoKK/CogG/GEeJThIdKJsum/zhEGyKW2pAKF+gW3A/BAV4I3XPKvRv31+us/roavSPHSCpUuzH9elpAv50jUiWObIhP82c0xfoEdJHHJ7VtZfVFP5g8M5/vGYSMO6xSfD19sWlj65H/ceXCQNm2FtHxfGlg8UUFqbpbJnaDJ1ePYFd02zxIAPr4MlXiJQBEb5nMW3a8wiY/k/UmvUeHpn8mK7v/6efLRNaIeuRg4Z9SDzr6Zbw8/dDaVkpJs7OwbwHWyK7yVHD0GP7s4FWqxNM5ecCoMW/YhxAxR2Q5XY5hvC14TK/BThk3zQEWvm2knHHF59pzpkccfwjKyPF9uYsz0HTgU2FoUhAkevl0e6Z5rkR0GN6JUFE1Uzk3wVAq00x4icdbEJxRnvsBaBt40SZW7ub7DIMQ94Dv58NxE/JwMELCfKMmjfMRs7WaHMNFZVnm5VlrgwtxhyqOxQLRH/dyq4zJiA1gBI3QIxIvvZJ1h+HawrB8F7ICCOAqOsDQVCyMoYCrZ9MRP36ZnwrGK/zlHOJ/bd37m60/0dH7P5sp+mLcEgqEwOa2G7t4ePjB9YN3bd2B1p1T3T0admfB1/bI9+JTMwXphvHG5kXdNhZxGNV7zlmU1GC95riOgQOb17ZHfNSNst9bn54jQlCLgA9/xjsgHZ8Dp7KcmzotAo9dvTHHX+2xF34ErNxrwBeml48dFhHp1083wtLa+OFgefgv/JdpJMiYtkS7Xtf4/Sjyi9oGlLWmqUoLAhH0viesn6rT3Wx+KI4zm4Qwe1jaWaKBtr8bMfSjaYgS6AR6afQvLY1atAYOffxZQskAOR9ELALG3pPjSSHq/IvN0WUDcZ7m/lLvqOLyP5mIEUm8qzrC+S4BxfWc9LkCKDRDmjauWohEmglQ4XPKodw4uc5WJq6Avd8Xy1BLc9Hu8HgV6skK5OPgdzktz/CvCnjMeHCfLNJQJBNg0b+5BhMBCZsuAPzbv7KKVAjx3CcElxnoK5V0jnuKB1G4IAgZAFQ3CtE2pFcnC7fz4ap5izgasE+ZEc0dwDE5+5KxsNfmPshGOoGVFfdfRmPf37wCiaRsnieeyDF6th5YeDnQZISzc+it+ZgSdIQR5NMj0/auc3RV1V5BFZT7bVivZnr+cCz2c+KHbtjxpv44+03jX5uVSUaRjYUP4BVnskM40Zs3XCjOa3BFmcJfSVZ12x1YEdX0DI3NDVM/SEBEF0AneoEcv3mmP1fDEUdy2rklW2mPzmuNSZRP5jH6vxwg0p/u1B4uzcSao7QNiuZQMFSzSLSYPV/AYZXaCu6GuCOOdSf1L7Rw3hu9Tt4fQ28NXVcN6M1O0kBPN20Zf9qVopuiPK56OYGwYYK8VWZmVDuFKBjURaei6Ai0yLp45KlyHbyUaqvKTqGlECUNYAZFcw9NrbcAIoV5hlb2yqponYsyHOrFvlEYcOyn1mYhEAi9RbJTKwVHCyAd0hQoFQdJ6Doy0wSiV1NYRhvHwKKNWCm+kr6UwFb7VMFtMUeolrui4BiuacKZ85fEEDxlqlfCqBIKQXOVdVEJbPbWce0EAvnFe2CMge5kaWvTcDURsDs80DvUJ2/jAAAIABJREFUN0fjV+9/GVvDJW8oMP7TUZjfZWFNcTPaJdoeBbmUVc3z0Z+KAsZeHokFJX8Y+ROu0Ta9eshdS8Qe0P6pfaGtoQ2WojJWxq3TSAOIRW56XVpJu3l+8Fsyx4uWvCcgGL9/tt8rMofKV89yzsvz83j2h8o1cN2g/aEtpq1XpiOPoWQF1w7aRS2YxXPPy7gJUxNeEVvINYYvgpENF52S/k3+JhnJqeMxc95juG/CJwLsit5ir2eRm/aHXL8y3xdtRyRKBfGM9M1GX7drb7kPrnlb5myVvu40sqPDNlRbsu2x7caOaz/TVyoGxifMw/wLE5z1OCs8GkPa++LQ7kyxn+sCe+HezudkPBschfPCyAfxdU/Wbfgydo6TccD36PvpmHtjf1s81y7DyWRhQb9h60diWa9fhRRFvGjbtu2Ij0/Ap+98gcenPozw8Do4d/YcGtSPRNbRo4IV9evXzyF2dGrfHg0a1JdrEH84dvy4xG4krREjYPwgqdBFRTL3FD9ijMqK0gQUHTkva280K5OxNl9KZBJ/lsx1gv5WYk5jHc3ao21SUFCLsSixi9/VNvG8PJ/aI35GcoemJjMW1TWErEbiAypZxXVKM/2Y9ScvCx469tgFJrpjczlWmehWXsL53G6audcwzVy8wja7ZClok726dE2ULeVhQ69Fp46dUV5WgRdeeAFvv/22aIoR0CCzUANBPpCpU6eK7uGjjz4qTK+Hb3hUmAEP7ZssD4wO4PDhwwU5Xrp0qbCpmFK5Z88eKfFNkPKzzz7DK6+8Isfyb4I8ohlGPTTuDlnAg8aOizkXBnaiaB0ePy6UcH0QjRo2lHRXUvbJkiJwx8GrSDIfKgNYMsEISPIaBDc5qXRB0QBVdck04OZ52AYuKgQHCArwPV3cVOuOi5Wyc7jIaIEXRcB5TwIQWs0hBwW2O1W8hvaxLlIESdhG0cJyBfGqI8jjlDEm98EB72ucHGV3OVXZLGijqWgOe4x0Vcua0jRiBfmcCkCWoehMDlstSPP45ZwscFFkhKsJ8gjw5PHI7womCHP0Ks2XK8AnF8jIZ6sLoEO5tSxGTnJOUF6P5+Y1g4KDEEYGU2WlMM/4vNl3uqusLC22ScFdjjmz8xGAck8ZYhJicDT7KIoKi6QAR8MGjfD0k89g0qR/oFPHThg/YQI++eRjSa/u2acXho8YhpP5J3Hm7BksT1pqGIoaLKaXApGBZpHLAYaNGowWTZtLanNCXLwUFdq9axe6dOoi4AnHS2yrOGHyxsTGikHdss2knTVq3Fiec2HRRWEsrlm7Vli8U6dNlX5WLcVV69Zi+YoVSOrcBXt27hIwsXWreCR16kyJOdkdZOqzUrL9QkNRZvUlOdaKLpVI2oe7z9wGRYytLVOv4Jc8J0t5ViDQ2d2xKeni7FG/0+rLcByp5qeOQ44LBaeuSKm2ACDHMceSstsUGJPdfaaBcgPAUtklfcUKAvN33RDR392Aowar/FlSXCwgIg22MCktk5nPJrFdO1lsuEOl4IiCobRLBBuDQkNQcvmS2EBNuecY5Ln5nkoAsM/4HsekAozCorS6idRv4ueqj0gZA01r5nGSEk1dxdq1jYSDBQ7dDE21L7Q7Oh/YXqlozt06qSxoNIA0TZkLl+580f4qy0znkTrkyjp0B89kOLEaojoxvBb7nfehz4jXUiBXdVSceVlVidDatSRlnG2kraZNpM3Vwiv6TJWdpOnbomdbUQqvIB+cKyrEbx1/Eafo+oMTcO7sBZSXe5CevMJxjuhQJm0ciK1eKwUY6VK7NwIDyUYhAF6OlTlrjTNrK5/2at4Dafs2oGfbnpJSlZ6+yTjDNnW1X0gKUitXOI70AM9QrPIsQYr/taIzs+SFhRLMj1s/Seb/+Y8niGMo6X/IFudTd6upGzY5/EMJxukQB73EsqwmDOEmxCsvvSmsoVcpx/TaS/B67kUYdbn/v1eTFs1xYkO23GfjSU1xufQSAoMCcevMPMzYbpzz2O9byZzMeH2/MHtiv211xUX47DgeczpmCeDW/GxzAYM5bk7edBLR/4pG9qVsxNaOFaeP6zLHQuaxTAOuaRp0AdB4b2MBw3inBpT2QVaPozVVmq1+jzSA4J4yGKKBZrMby3Pp2LGzAJLcnOFc5TjhxmHiv1LwTuoUhPQrloCAbNA/c0fU2Go602yL0Vt3tAYdIJrvMWBhoJQLtFrTzpFUGbLrMSzt8J7RtQLBLRPAZ07JMOfkGEoFYmcZpppb7kD6IjUDcf1bS7AYEVHXSeFXJjPtJO+DNodOpkqq7J26x7RH07QDgTb3tMf+ZbvhE+pBbNdOMv9mb2+Ch7qdRkj6VyjreQ+6rX9A0k8ZzBBIVO2/KXhbmBMTJLfVsC0IPH46+BA+XFYugdKd1zbF+jdWYEHiGIyd/Iu5fjLQa+4QYWYy5V0Zigpe6M+Nz6Wi54wBjqyC8XsNy/r1ZQGY0q9INomZttw8OhthvcddYR8VBOD38lf9JMFai4HXY+vK9VLIRZiKq7Yg3zcSA3s1xv607RI4kqnI6+Qvn4/GQ27CiaU/IjLlRmccH1yxTMYEA81IX8NqUeacglOq9cc+IeDHFGMGp5uHzMfupctlDje4/iFhN01c1BbzRx1E34WsbJwq53r0+nDM/O2CA+By04BznufVaxCQ4+8aqPInGSgEDdmmQnTEKTyCY/he2DOzbzLAdet5A5yqpLyprAlLETdvoJxHg1qeJyV7pQETadeYrrzQshRZ3XwWMOGpOzCvz1dmE6EYKOhVDxErzjoFDybl3YM5T3xWM/857mx6XHbD5oguzcHWwC5yD7HFR5Ab2gRRxXlYEjpE+ocBs1Z05k8GzzyWQOe4J242WyZkW1m5iI8+/UMCb0kzzMxBaWyA2ETaTU25Uz3KEcV/ynXY34H5ZWaTqCGQmRSD2Ey72cD5qxXhOcSjgFfbAeeffAIPv/UO5tg780yfiqgmUZJSxw0fjkkFFDWtTdZWAtd+Ju1eGYr0UYQVwn8u2Rg3iKjrsoJy4v/a46/WUPxPzER9CAoU/h2g6AaL9Li/WyGuYK4Ju84yle1GvgMa2i//bUq0S6vxv65CLvac+pVX9I0NYh3AUguvuK/tCmD1Wux32ktqHdK3UZ1qfu7eXODfXIc0A4TXUXtMIoo/M0jos9iqztRSJ9BAf5CAIo+/XGqIElo8jOuf9K8PqyyXCp5H5qOkIFs2N4/lZpkyF1VGwoCS1bj5/W344eEu8Gbm24d1Ufb0ZfHpaEupyVgnrDbqiExQEIKpqUjflqmdkg1iCl9Idr0340XzDK8eO7x3t9/rZi+KDyYGuRrl1JX28saF4hJkHc/DI/0fwNzEiQIo0kbpRlQhFx7VA2ZTGfvwpcCfFnkKBKibmFQb6PrVy9i7f7cwyfz8fPBN+BxjbxYCdza6GV/G22IsPC/tlBZ9sdIVshFAu2M3ceV6PHaG3ZizTRhy3xKxGwqC6saZFpXp1rcr0pduFn+wXnSB2HStNK8/Cdrxd/5Uu6UbNipVoWuFuW1jy2mz9FXd5xFsXpsukho8luxIgopq/3QNmP7NS5h62yuOtq9KXfAeaPMy+xkGY+WaWY4MBje/ziBC2l5WGihrcafeHbF/4yYBQvmc2H4BflX/ORsYMmoJls4aKqzQ5MndsGmW2QRif3ea1g471u1xnuuH4ZPx0IVZCAkvRqvuPSTln5l6O7/ZJbY0/sF4m8FApm4VDq8+iHoRBQhqZTbc1dbpWBSCSFUVZu9phHsTTzjkA5GY8vFCgL+PpMTXCQsXDUWuCceP5+Jk3gmb7VogGooXzhdi08aN4meOGDECaWlpGD9+PBpHRiIvL9dkSQYESByRz2KsJSVCCFHykMNUtPiJZJOWlSMiooEcS3uiev/8jnxOkkt1taPjzjiJnwnYxyJGts4Bnz3jMP2e1rLg5zwns7DYNiXfSIxp41oyKhU74U9iWULksPIO/Jz2jfG2EnM0y4/XJUDpBgjVdutPlddwE834nvucisdcsfnjyg69IuVZdGCrTVahZa57DRzcq5og27mCc2jQoJGAKSeuO4UOGxPx1FNPOQODOocKspFduHHjRjz55JMyd/jwmR5Yp049DBo0CDt27MCfd/+FiaPmYtzCEGkwO4bMQYKMZNaxQjRBRj4Qvq/imARKGJQw+CDox6CZVX8MC8BHWHrskPwTpigItcyKLl4U/TSmIBBk0gBY2EQWXOCxPC+Da03740Amas2ffFiaVs22mN0k82JnaWqdGwBz7wZywhNE0CCdfxMQ4H0o40Bstn04bqPvNu4KOErAbSvg8v44eZTtyPOovpg62rw/6rD4+ZiJLHoiFtRT8EeBPfdOotthcFImbalzxyhYFFuBIwFHqGViC6UI0GhZZW59QwGJLCOSx4ogqq6mpjOMKKh10Hgv/42hyGeg6ewUKdVxJdWCKz0Ir1fPpMjaYhHsY3fKM5+/AsC8poI+bP+Zs6eReyoXDRo1wPPPPY+zZ84hrBa1OksxcsT1+Oarb7By5UoEBgeKI3ngUIaAmO+9/x6OZGVi8YQ/Tbodg10uhOkeoKev/N2nVU+0iW8t4F6Ar78UfPH38RN2bp6tnspxTECKfc4CKQTst27fhpEjR4KsSKaCcp4wtZ8M3w4dO2DosGEyfteuXYuS0suoXbcutmzZYnQsAwIREhCEqEaN0bFdezSs34ADGQ0bmIJDBOX5XWV9UH8vJ/c4/Lgzqqw3q49wBRvRVt92M1iV0i2s0KvSftTQKLuQ96cgs+7A6DOX3RvukOq4de/m29QyfiZVny3DzWEFeLFKvSkwwmfLe+C8I9jEYJw/uaPlMOLU/7GgF0E6Hkf9Cp5f06B4Po4btRPK+NN0RJVOoDNbUkZg8bJ8n+fiMQT8OHe1qpnaAq3UqsCejNXAQAGHCR6pRqrsQMPLYfoKIMfUHx9fsblsF+c9+40MTV5bQUO1K2wz/yl4qraJfcTrKqinurB8j3ZLAyh2Fb/DfuD1VRdRWcDsK86FYlYytzqXbnakHkdbTjurz0jZj7KJVFEOD0EJwAFAeR8EUbgOsD28tjIO2B4+S/arALgVl1Hl54WLlyhwXImlLf7AtTnjUFLMavRVSHv6L/R56zqs9fq9BjyylQK7ePdCSDCZs95YcsgCg+oYExBiyoeyHLXKMJ0w/rOV8AQ84r9SoJ//YLmP1AHLMGjdSFkTZNPF118YivNe+0Yc47bYi5RnvkLxjDbictJ55e40xbzPTyuXdCbOCV1nOC5YHIP3LoGrZWO98DzzFv//Xl6vV6Plt/E4OvAgopfHoFbtUOy5cxeSA4Cz78Xj8B0HkfBtG2TE7Dci6e6ggQG727m3uojRp026SX6rfGMHlWWgqccagDCwTwZa7GmBrMIstAhrYQocjThhgn6mJWqKIvufVZUJ9vGcmqajz4cFXHoBjbdG4kTKKRyYnYD3H+8nY2hO/zloOr0Zjt91TJ5Tzy96I3DJi+LQ70rraBhbDHx0d56pVxYkiZ1OZ1kWKWSuyDABE5/vVqDVtwZQ/GRbI9zd4bgc8+GuWDzS+TCOPnfQnJeBkupH8TTFQMsPDLNRQXeOe1m3WYUvMAAtfr8VWdd9hda/34xdQ7/B0qXpGD7cAGIc4xz/6gftfXuvqW79YFvs+3YfQmKLEd2zJ/Z9vws+0R5UZvoi/uZ28t2MX3YjLOqCBB8Excju+jT/PgQ0LBUgrX3/JOStWyIBUa0B7OwajS+T2mw0O9nW9c+uwIpeA/HSSD+s67YEPTYMMulaVZXwD/A1wKKruvPGr1KRfHtfe8yVKYZnls2RNknKWMojwtDa9tcGdBzSzdHBdmtS6wYw7cee1K1OsZ7EiV0czVMtjKW+y85Vm9BpYHecXvkzooZNRPHijxAy9AHkLfnBAfj4vvp5vAZTnlVzi23jeNGgVIEwZaZoIMkgjgEiAS+mejMoJPDHAJJgraY5T74+wpnPzy/0kcCXgbrqBPL8ei0+D2UhtkIbhOFX1EOWpIdn37TYYXB+OW+72Ay+Xi2dhhF3Xie/J3/fTp63aLNiLnyLKyG7D2Ttch5xDhNc41c55xSc5jjXscvA3pZFnnTkHszp9plT2Ki0YQAC95bBk+gjrBwG2lGleU5KcX5opNwbnzE1wHgvPIZBMu+RffbJ7fUtAOKNW780mokKpGp6Id/tmL8LOxt2cLQYCR4qW4r3p0As25GyaSXumHc/Xpj5l1P9lM+CbeCxvEZE9lksaGFuber1wNQOU4WdyJRSVvnlmspNWPrT9JtIalDmv6aWaXVnARRtQKVFDxVQdAdbslHCuMISGTRllwGpbBj9j6IsauE1dtBYQeOKqxmKuq47QaI9gRtE/E+AokN4cDFYrmZXypxx+WhuksTfrUZXSyg533cXf9RYw5VarcQC9Q91g1iZQOoz0gdjHGCyXDwyP9zAmgbnmg4tG56WqMHAvJpMU9kcNynO9SMiZe3OPpYj5FHNaKOmorF5htXHFwHF4pIioRmOfmMb5j9u9Gu5oWi+S9kdZuNwE8XElEnvncemR8KMa8z3KirQZ/ZF7HyiobDNZHx4eyM8rBbqhochvHYtARSl8IuPtwCKZDFKdWgBLw1D8T8Bijoe3PGm/s574H2zMI+Xrx9Kyspx9Hgecin/NO03AcNo0ziHFfAStp+yE8XhqWEnhiUZ7dO+KMPoX7di/8EDeDl2Ku7bcD9mb/7ErI9c4/l9TVfW4mtaLE0Luuhg4rGqiawFYHRjV+2VL9Dlrq0CphHcExDRY7QRHYCtGAgLvYDC4nB0Hd4NT65tKmnJyi7UdGlelvaf9nYUFjobRKk95kuLQje8JT/ps03vU4hZayvEJnFjjjarff/BMmaOrftd1gZ38S/ati9W3I3pKS9i+syXpJrzq7OmYfJks5k8d8EkjBr7q6wfZKDn93oJ4Wmviw3L80Q5GTcEK3mPlDyRTIWeA7Bt6XYni4Bpyi8VsDKWC6RlnyUAYYkXUJgfLs/gx4gJeKFdOmqH1cK2JbvFJxofOw/zcyfg1qhvsC3pDZSUEN8w1c0NJmKKGhrQ3hcllynxZupNGJD7yoJR/M78vcG47RqjZcpjpq6rD+pBVvZ5HEWF59Clc0dQc5SZdzwXiT20i6YIZjmSuiQJoLhr5068+uqrWLNmjcRMHTp0EKC6vLxMZN6IM9EX1Qxbxh4E6BSPUHBTqyZTg7VZlJHhoV2hjdcCtAK4WckUJcbw+0LyskxGbjowTmFsS+kwCq2fzjeOJVmEPJaSCQ5Zh3GqzF+DiSiJhm1nuyXj09apoCSZ2jgCkIwpJdvT4lJaV0LtpNv2/pt9dmnjXmHj/6aKs5uBrqniV28Aqd/Ea3NDxgtdqqvbVyWg+GIxIiIikZOVg1P3F8iAuqnwRrk55qovXrxYnFmmO+/bt08c9p49ezoAD9NH8/JO4vPPP8eyl43m1MfbPxLgcdy4cQKMMPgjskuDp0UA2DGkpOpOEoENggVkjymTjBqKDD55THBoKCqYJldWLpTWkydOoGlUlKCz3GfhTouyDnm8ahlyAKseIlkvvCc+XAbknCAMaOi08xhN7eZ3BeSyrEICA0ql1/QZvQ9ei210MwDVqdVFTVmGusBfDUjyft26YHRguNARQFC2kE4Edzv4nvQVKwNXWZFM0vLtDp8CdhysCvBcPViEzmrBIlkgbVUf1dMT40ptAoKZly/LJFG2GIEcIvvKwBQmmmU/yQS11e9UQFmBRPdPuaYLXHQj7QqIutsiQJJNHZeJVekxZc4t80qdCZ007B8eJzuU5eXCNGWARpBEUlH9feAb7IvsY1k4knkUOVnHkHnwMHKP5+HkiXz07dNXGDQPP/owzhdeQFjdcOTnn0RIrRAMGT4UR689bBZG1U3MBLrUSULHxHaIbRGDls2j4V3thbph4diYtkFSnanPwz7jXOo3oD/SNm6QthFoZLVfMh5++ukn9OrdGydP5cv43JSejl69e2HpsmUiLcBxTK3SXXv3wMffH/GtE7CGIrwsWlRegYF9+2PooMG4VFSMsFq1EFG3noBdGQcOCHuHY0xYpUFBOHEqHwHUaGGFcvv8dLdYn7vztz4rZSFaxp3uYMg4051re6wEe7YMvdv5dLQeLIgvz5NpxTynajVa8FrBRhUJVxq2gCy2vL0yhdlmzic+Z45Dnb/qkOpuNo9ju0KCgkUolyAWxwv71dEtDAoSNqtS38kqVQkEYTF7e6Go9BJKLl+WhZSfUbqBv7M/2Q7VnuX9KeCoATPbwIqDdcLrOICibhJIerOVYOAcZNV3BvhcSLkhw0VJAEOPR8YzbSzHFF9ueQYCgcp84rlVUoLHsE/YRvadAh4KKtJOKcuS5+C5eazaKn6fgCLTnhUwUUCR/aBzjuxajmHdHFF7wu+Xlpfh/MVCKSzD8/PatNPsZ7aTDoX2tzorylAUgNlThuKKy/hX95+QsoKFV8g2ZLsrsW7yn+I09X7nOqx7+ndh5HQvHCy7oZuCViGpyACK/v4eLF+zFv17dhUHqbKyGqt3bTTOm2Ue9xrUC2lbbKpzONCzcT+sL09Fn6CBgsOsvbjSSavuf2ao42ApoLjg0bnwSWD4a4AdvpgOw0D43PNlRhvIrjkza7+Lp0ufFbvYYfpr2P3S846mYt3p/8S5F551xldIrXA8NvnhGl9iHYDeV4Z19ZtE4UyeEU9MaJ+IgyP3oNn8ljh271EMTRuOjIMmBUXXGB6X+cohxE5rhcwhh9D41yic6J5bUxHZVmGOymkmbfbz90HOwBwD0JENNcKAhhw7KjmQk7EPCAk1QCyr73qZtG4Zd14+yI7JMkGGrdDtVJsmVs3UHNVBU51DfplpmAw+coGkc0kiF8HxzHGUcfAgDszbb5gTpcB7HR8VhuJdg2ojPXKD6SAGN3y+d9WAhmQWxkw0UiwCKPLlC8T1MxWVawJxw7IjkMb7z7ztgKlq/aEBJI88dNAAOOz2XCDx1Y6Osy3+THAw9v75m4BQZL59MOigzCudc+qUc6znvJ8jQGy7Qe2w5/M9hv24F2jzQBspOmSKshjw/9RGU81YKh5zXQoFIsPzBdBhMJOKfk5BEo7GxL7d0XHNgyK2Prd/mhOUKqCo6XtkwHz210kkUpsxCujx0yA8vHg53hvcX+7/7T+KkFyQDk+ED/pc20fa8vNfhzF2WKyT6sx7e2uZj4BsHww5JmOnYPlc+ZuC/+0HXSO+xsEf96L1xPaOE64bE/IofH2xc2k6Og1NdlhJrMSugOKelVvQcXAyKlaZ4C6i/xgnU8INMhQu+UyCQGom6rw7tvRnR8tRK4Lymgpw8T2e0/0iaEhwkME2/zGA5E+CZlrVmezP627o6nyNfXPvwkgBw3jvLHzAoJDn0iJNGuTyPLQXvC7BMaZIk4HDYJb2QxjOO8/KMymOCEFoRglWJAyU1qgeI9OPZZzTR+EcM/s/JkjnfGP6PeeCbgDwM2W3aHV0Avha1ZWBaZK9XnaJnLM4KgShKJFK0bx/jjPVz9IgX1MRtWrz7DsaGGaVtw+++3w+AovLsDW0i6M5xnvtV7oGmwK7OanNZtobFhGfi2oysjCNsJuigNufvg+fv/+52Fa+eCz7M/nVdFyYGobw0EJ8XQLc3s0E25lngV/e+CeaUG+a/mKFRzI6yAijPA3XWK7hnLMCCnKyEQhkyqlu8nCTwO3H0H9x6xCSecbv0rexRUU0m+h/MRR1fLrjB45ltUXq8+p7+v5/AhT/DVj0rpFjUv/sapbLlSuKC1C0/vjVn//d325Swb/9Lh1qgAjV01Z/TTJYuNls+05BW/UJK6sr5XOChFxz3MCZnNYCtuYSJk4Sv9EWeLpYUmIKk9iCbUyxZPDODX7aFYIOKrPC9GfRci43mVhkJlZUlqP07bYyh4Mf2WRiKD9/7H1zBNpMWSQ+hfIpWASl4zuFMp65CRHy0Bb0/vCsjOUVDzWTMefn4y2AIlOeQ4MDhamoKc8sHhQo+mcGUOR5ff0CRef77wBFHRu6nlwNKrJPmPJf7qmAj18ALlVUCKB4T/07kTqqr4BqyjLm/dEOqWQBC5uw8JXaGc7vynMN0eOxfyCuZTQuFl6QQjLBQQF4M+Y1o+FKeSgthqJAom7a8ufVKc5sIN/TdV+BTNouK62iGQTxs8x6TZtKNj7tdYvcbNFJJLOPNo0SF2Tg05YSLNX0Zm688G/eI++IazLtrFZlps3hBglf1MA13MNAVPV6BKfT5jtrBNdR/Z4BYOvgFsxxNot4HtXN1Y2oPX2/QOs19znAI20VbZ9qNPJ+dI3k9XkPPMep3IZOgSynqjYPyAY6P9VJxuHWZ7YZn8tq5AYkmlheNleo44hEdOnZAdu+3YWs2Gi0yMyu2XhvCHQe3QHbP9iFhLuMT8Q5Q9bupUvG5w8MDEJlNTdIDVBoxpMhMqid+WhvU0y5psCRbgpdbTQkOW7YX/x54pkKybLcsGEDEhJao3//ASg8fwHbt2/HoEGDseDnBWjcqAkemjxZ4ojly5fjxhtvlJjn7OnTaN6sqeAAm9PThfjQvkMHk+pcVCRzWIA7j0fAPAH37OYO9UOrPEYvUXEKZSWqJJSSWYS9yGy4sjK5Fu0RiRIs+ErbziKrvKbWPaBEn7LXFZzUc7KfWF1eGY+auce2EYDkOZSZSHBUMudYKCYw0ICMVm+ff/N4vtw4ytXZnfyO+lGyLriIc5JhaElekklqMRM5qWUjOjG9xV7MAmjstQCKtesEVjOlLMA/UCoEfjr7M9x5550S0DHtLM9zUhztUXtHYtasWfI+G8QOe+KJJzBt2rSaqqaVkHRpsghfe+01QY0//vhjOY7OPYNz3gQHGIFJTZ0joMjzMVAOqVULFdah1nTe8Lp14bEdxw6WSlcEXEpL5doEswgoMuWZQAyvRcPP66ljzgfFBYAPQ6u/7npbAAAgAElEQVRMc1Lwd63wzImgKc48h4r4utMDFfhUYI59ISl3rDQdFuYUKyBbSHe02OcatCtDUVMddcFln7DNBC00bSyqaVOhyJbaQF0qOFvtMF6/lh3YCtDqIFNAlfenwfcVO5EuUV5nYbE7De4UV6kSbQEGBfD4OZ8B+5MDmBOViy6ZoQQsOXE4IdnP/D4HvDpOWpHXcXDs4JUxaRd5pk7qGFFAVBdIPgfVplT9N3U2NA2S/c7fFUCUANkWZblcUiJGiN/hfSvowudWWFSIwNAA5J8+hRN5J3D3nXejQ/sOSN+YLpXImzVrjoEDB6J7jx5o3DQKQ4YNwVvvvIXtO7bju+/nYHOfjTUCtlwgC4Doymj07NodjepHIjQoGAmt4hEZ0QD5J/JRp3aYA+5KAYwAf6SmrcMNY0ZL28jeJbiyefNm9O3fT/RFmQ7avEU0vv76a0mD5ninnMD8+fPRu08flJaXS5GW5k2boVVMLHbv2In4mFh0bN8BDepFoJIOckiInJ9ADVmRnKv8Oyy8Ds6cOyv9o5IBbvaa/q4LhBHxNzutmr6qz0LZcM7Osh2HUrXYVkwX/8A+B2Xq8DMF7zn3lQnH8+g81u9wrCsLUY2kVBZ2VTjWMa8pvZqqzHOxjaKnUVws1+TYpVNWUmSiLK30xXZwfPMYpauTzaht43lo8E8VnEF23nFUVlc7BVgI9ordCw2V+1bJBlN8p0wCYV182Yd16oTLtchWKL1c6jAi+DevzzklTiwrMnsqZQ6qxADbzHlG20FAVBmR7uCCz1ZBdF6bYCRZm1Ih3so6aKqysn+1MramrSsjUMXPVYeSGnwE9Xke7W+2if3L/mF/6UYNbT3PKxqoHo8s7JfLSnGh6KKMeV6jceNGApZzoeXnBL9Vi1KfH+3ipcuXzKYRNW5LS/DT2HkCZqWcGCGAIP+tveuvmsC4I9Bt1kBxxAkoXr58SaxPUJAfvH08qPQQzDHVmTnumC69MWOrAcnKgL7X9xUGl1RFrKzExso09PDrI88nrTDV2ADV/GNg3hAYuWusOGC/3jtP7ILPUOMtE9wZ8cwn8rzHz1iPX6b1k2BG06g4Nggkv/kKc3rM69kXnxP9zKDpr+LR6hADRngVYtmH7+Pxhx5xjuMvHbt1x870jc57LRMSkPXKATR7LlbWWlaRZDDC50DtGTIsYmJice78OWz5R7qAVc2XtJBnqoAz71NBZ7UJynwICPTF8Wty0XxbM/mOjjc+n9OeM2gSZDYOjzU8Dqy5AHQIR2RhA5yqOC2FHpp/Ey39mNXsqOP4Rh+LRnabbANi0I+nbc0F4o7HoqLC7Bwf60gk0TKtAoFJD06SDUluFNEecOeYutBkmmS1OYK2Oe2w7+c9WBfVS8Cb9EXJ5txMBVUmogxew9qKfzERB3/Za9JEk4CYB1obx83bG4e37rtSo9NWUuTnzZ+PcTZKtc+UFcz5xP6jrd344zoJinrf0Ff8GZUk4L2pvdUNVe1/zol9L1lQsRSISchESJ8bsfu77QiLNkwv/s9w5xQHoWWHtg3dKywTpknVCyxAs/7DjU/I9q5+DscGvuGk6nVbNl6c/E3DfsemH1cjeUJ/+ez5xUYr6rnramPt8MUSGGbMjpcAs9+sNTVFYAj0ZgAZ/eIF/Bk6rJMzFmcvPi/B3uxBB612XRV2LUxH13G9sfm9dWhzdydng9asC15iQ4ThvekXoylYGu0wXOIjMuDXe6IEBGGrZqBs+HQb0BibdHrlAjQYOBbHVi5C9KDrsHP5WnQc1Bs7l68zmlQIR6uBKTLvdyxLdXSxZJ2CrwSiZIGQLbJn1O/IWfiZo5Gl2lms5MnAVBmGysQjOEjAmO9rRWMNRD8aVYAxCxOx4Po9yP3tSzlGq76ThZeMfsjBRpxEmQSPDCgZfCmA1s+zBpt8u8l7oStKBEjzJPiIeD4DZmXbTLm7pzy7n1vONcA5xwPBQeqcfWNBRFMvEfkjItFw5ykzrlWWgPOPc4NgJBnLCwHPBB8D0hUXIjM0xkkV12IFTO1efftZmaPXflvLhsO5SJy+DxnT4wXo077jeOKL3+W9MZBXXUge8/U9DXHDZyYdXVmiiVP2Ifvt5nIO0WtkH+SWGKalBR8ykuKdz1XrjAxIvkLTSrC2N9CHgCLnegbw+iuviOwJ/XlmRjFjoVZIKOrXi5B1ib4i/Rgabdnw1HRRqxHGAE7sog2y1AdRW6kZTEyr5UvZ68I8d6X4ukFv/V2Z/Q754m/8eDeY5AYU1c9wg48y71XHj3+wsJQNFJWE4GwQu5mI7iwUd8bRFavPf/5DYw69vrTBsvb0W8q+ERYhM82qTGE98ZtsNpT2Ke2l9I2fIXVIFoplFbnvt/hikfhUGh/wWBlzZIgyq6vKYwDFCl7TIyBJbFwrHM/LRVBwCAoLLwqZwmS5sHhJmdgkAQkoWRVAsNgAKX3ePYd1j9UT/XVuyhhwpQrj39mKHx7rgq7vFQr7jOOc4zL9fi9c+8kZZz6seCwOwQEBAsSxUFwAN5RDjZZiKIuz0P/19zeAog+LzFXDPyDISUF1k1W0n91x1dVgq1nPvFAmgKIfLpV7kJWbh2Mn8lF4+TIGvbxB9J1pf8zqYv6pHVOb1wUl6IlyVM34ASfy8/B11Md47OLTeO+6N8wazY0J7qPGAnd+eAu+7DQXt2wcLfr383ouqllLOR+JeSlL0WaTONkEtir9pAvjZQzPbfSTmfelQPLSJOxYneYUUuFGDNc8gnMlGaHodq+RyPh+7Tlhbqt2oVnyzQYF70ftUUm/59EldZKjf6j2Z1vfH+S5Bqe9gaLuUxAUHIiMlQsdlnrjQXegfPmbDsi4MPcGDI1abCFIY8vUJvFamkLNdVTbws2oiwNexqVVH6O6263Ynb7LKZLipJzzYKuHLf2bCzySPFOY3jzXSyumO4VWfJI9SLl+mANg0Q9f8VIqvBKr8WHgZDy0aZacKyS6GCW5ofCJ8qCywBet+rdEVFRTBxPhPKJuIv1zjv+AwGBUVpMlqxvSBkzU2I1jj76OvoS04OuLjml3ih/M59PwxQxs3rQJKQMHYtGiRRg37kZk7D+Abt26Se0LiXmCQgRAPLD/gMxDxrAiK+ftLaxyzmVuAEimpC0kyTiJhVDog4eHhUnsIRsEVhNesuYowxUYLDgGMQ0BAK2Um26yS3xLWQJWWw4Odoqi0Eby/LwnYmaMqxpGRoptkDHE4sLnz8u19W9iI8RyJLvKFtHlWsPrsz8p2yNM0MpKRLdoIefk3+6sSoelqGQe1U6kDXeRs5zNIRfrWzY7LFtesayrs0Md8NHafi2IpQQvWStcWouiofjqay9VM2VyxowZmDLlSUFZ33//faxetQqzL31mHIhsYEDLvrLzP3HiRBlEcbGxMliyjmahVVycGGqyQbT4BQNbMnwUTVUHmo0wVXNDsWvXLnH8qRcn7wWHyKLNQADsPFvMIIADkUw3aoWRRUOAyDrbHLTCPrKVnWnkOVAEhbYsO11MeW59T42rdpoDlNiH4k4PVNahAgDK4FBQQBB7H5PKKYacToW32TmUoMA+SH6fQRYXr/IKU9iADgWvVXTRaHtwwPD4xk0aCzuRgz/v5AmDiJcaDTvS4zl5yKgSAIAgw//j6zvAqyqzrldCGiRAgNCDtAChd0QIvSMiKioqir0riJUZHbF3ZUZnxIJdBAuiIh3pvUOAhBogQOgJCekh/7PWe/bJId/Mf3l4ktx77ilv3XvttddmRevICImEkhklpLtSJTfZIyO1EPA6lrpJQJeOlqVu8hyqGOY5SjZYgimsBG6DIKPl31t7cwJrYnr6l0E02y8CUy5FwlByGUKhIchiNeOwMB+4NrYG78uq0spZrF5d7XyBugOqeub04aijR7pxnqcVJ+Axyis35tSLHSDjMd+CoGVBYQFWr12N+fPmK+2FEYH9+/Y5BmthIWrWromRo65FYUkxXnx5Mp585incfe892PmvbZg471m8X/CW2xD5nwt7PPBSlxfRMqEFzp85Cxo03bteKRYcadtcdBw4cgmNmjbBhm2b0KZ9O1VXZ5VnAu0cQ+vWrUPHzp2kR8oq6QQXDx1OE9DJSd61a1c9f3hoGLZu3iLQkEYwWYmjr79B4yMqIlIGK+cCDWKjX9eoGafFa09KqopKMMJE8IZ9GBlBgybC1zRlWpsWP7FxwsUIZporjWPOSQKWHAsGHFlEnX1oup8CSRgFCjBJbQ5bSpEZhexzAyv5Hb+yFXVlqlXzx4hSZ0kt9zQUgxo65oAHjU8zVvk9CeoqVThPizn7glqKXMCNes7747mrV6+BwoJ8gX188Tw8hun31J/MzstV6jm/z3MaO5LzlGOTL26qVuDG9D+ZE5OdfQGVq1aRlhrv2ealwGZPj9DAcK41/N2uz7Yx0JPrB9deS/MOroMGAvK52Ud8RtN45TMa6BEELaRPGYhi8bvGUgymPjtG6iUBlhZFM8a1gcNsA677ppUb7G9JVYSFIu1wmidTUEF6ocnJO3W9li1b4gIZjCEhfnXuqlWr6FnFBA0B8oqK8P210/1CGFfvGaXxuvSZBS6lLwXotquX2pii5iyus3TfEvS8oqfmGcFJAeUIwdZOW9BxSyetd+b0md6SCwo5x5FAzLqza3xdnz6V+mP5hb+cgTcQGLpwBOa3moPrD43BrF4zXJS4DTAkbj6aPrXAl8CQRiaB84Af9sF97+HJaU/jvTddag1fzz4/yTHPS0vxyOszMfWFW/HqK2/jxZf+htcmvxL49v/9NaFlcxyYmyqDtNGzTX3wnswEAXP70nD3g/eoGBv7wYJRQVYrx8bhimlyCJrsbuqnyx9ukIYmJxyQaAbKZXuJJ4B/OP2YcyyWAyA5ke3kpS012BOPvDxWUQ/VuNzfar8Ao8ZbmuDQTQfFTqi/jihtiC9dYdIAHAs739+h44e+NQyNmzSWBALPdfr0Kaxdvw5t27ZFxskMbJ8zG1mPxqJLSjdUWPwvVBj+JNY8vtqNEd6P6SV6xESfjJbjmIdMvTF24Z5xO1xKNgEMMrw6AE1uau4bz5amzOfhHsz5yHnBMUVwYvvCv8Qw+6n3XH+NODhrLxJGJ+re9/6+20lp8BpRkB6TVUvMmh+L9kO3Yfu6Dj5Lo+31nVxAauVGATiVerj011Nr/vLZco5L4jSf4gaOARZ/JMDrjwHzVXhAAv+ebUKAjUAUAY+HFzYSQPXycMpKVMCqOxegz7fDsXzYXCTNGYJVdRaIldr7i+FKgbYAkypgB7IJSi4V4+UFjtnB803AFJQMekrpSuXHT7s1zyE5iSBnmd61W58csH38r99Rt98I3fPF5TNRZcDt2q83/rIS7a8hUuQCHHsWLkCzAf302aEFf6gaZgWP72YOpDnFBnKx3a4YcqPfZ1nLfhS7lUBXpSEP4dyCL/3iImxLY8yxLU1nK6i7SCYSr2Vp3nRejeXz3bX7xKA6NudLn61aGQPQGGkYe+1u9aEBStf+3kFsRbI7EnNS8VTMO2pDpVdnvIecOtFO+D9jF4Y/NQqvf3dIfa2UOFbbPFPi7BOmOxNE59bEsftUQD+UAHtfYFtce3RYtb2sQBJZwpy/ZBnFA7cvuQfffjxNsgObVnXWyLJCCFZsyipVB8cdgYnnMt/Cq7F/V1vxP9mMbB8+mzGE+Ixs71UPF+He/xxQe1vaMn9vhMMqAuNSqA84x9nTOiUYmh8TKWeV92CaaGwLgpZdUjbjoc8e1fj416oPcHg1MOu9t9XfpttO55Frs9nG1WJjfVabjW/uvew7zWsveOoDirCUQGdb047kGDdCgdmh9rcBPUFgz97j9Sz4ak6irfKaH0qjc/OCryCYaQFZ29vt8/JB+8t2DQv4B7UP7QDPjjcbn/sWHf7g/hU8F+8lCJKWncbtF2ZPcV8z0oXpIgqUYJYYdZoJGHpZJwYu2vdpP/E6+l5enk8ssQAdz2sMIdvbZB+FhEjTr1JFFqErRG5eAXLz8lF8qRR9+vTH7pQURMdUQZbn7NOmkC2lAi2ODcniLcWhIQry3zTlkEY0x9myx2tozTHCA9cp+ZwEokOA3h/l+UWgODcZTOD6UH/iCtmJTG+uSN3EsDCREshQZPVnBqlJrCFTkUHBUEpSkKFuWmYei0xjIbAnqx8kmOheBkCLZYsSAYp8FuooFpRcwsmz53Hg8BFcN2m6GHmcS5w7JgXBOcXf4xGOe2Yux9nzZ5G6P1V6wp90+LRM89ArpEIwMXK0k9pQQIPvnwHu3nILvmj1Qxlr2sUX3Fzmf+6vmcDY/BscGFh5loIdt6W5wlm0Cb5r/ZP2wSu/7YKxy7uDle+D4Jz0BDOAVsNbo0JoGHbM34GrbrjKs+MuYe1X69BlXFe0Wf6w+o/MQQaJHsVHPpOOt8T+4XpjbHQyz8ngZFvwfWOyc53a1/8zVPtrktqM3+N6xvbiz3dnP43Jo17UeXgsX1ZBeurih3DnwC/V3quRhK69umDj3zfJdnwy/l28d+YpX1am27jO2PDnZq19FeKKUZLpdBM7jGqDbc8nqw96Jq3C6uQkjG8zBf/cNgFXju+M9cs3y57gPTMzQH3hFazR71HQHtmma1ts/3APukxsJ3+HNjfnEW2afS8ddn1WB7hifCPEVKmiIL2CLoBsHNo9zMbLupCptbbuqpf0nId6vSc7mvPjxJJvtAcU9p8sOy01dS+GDx0mX4DSTkePHMHRI0dV9HfN6jXSVR8yZAiOp7tMU94LtefPnz2PuJo1HZaSlycf21iHTCH2GeYkcHmkDls/lMFJncToaH2XuockkajIIAt11qjhJMLEVnYZrZxbxFx4fcr18Se/b8w/w4qUUepl0dEfFzkqO1vkD/sOQUmTqbPK0jyXSYMpW09YU5lO72USY5bN502d8uxv7RmBAqi2x9haYBljQVajn0UaqGlh1yxf9EXBtK5Xdi7d2HcTHst/FB9mfIS4ZXHo1LEjduzYoev06d0b+/buwxMTJohtOH78eIy+4QakHUpTQRaCUiyZLUAqLAKVY2NFPaUTyI6oUauW/jYn0hqYgBY7l//ZqEzFjGIlHS9qRIeYbD0OzDoNGuheinJzBTjyHBxo/GlGVlTlyrjkFX8Qm8ZrXGPYsRFUKMXTB7QNTKmV3vHsMKHRXtVUMxgMzTWqqC3aFqE0NLii0VBJt/eAOe6wjkLvIm1iVQWqAXJxFMORE/V8phwRprpysAnEqlVTP3kMEWxuBkxtJkjBtFaCFyxQU69+fZzPzpIwMUFDDm62zaFDhwSMMWXQ9Bz5PLwfDuSgQcG2IPvFH7AeAm0DjhMyCMhKkNPTvJNQKLWgpAdFYKpMXMN3JspHOa3itTwOAopOl8AceNOCs37mJKxctSqys7IcC4op3gRYDfAg6yw7RxM+gmkpJSVaFHhfMYwOeGnglkphtF7pKDBakZcnEVcKvhLkVoSAjMxsLqAFOHo8XWkuQ68ejpKQUtxz/71givCfQ34v0/7i4kqWShjQpVIX9EvqjeFDhiF5+07pGBLoq1SxkkApzoHWrduIlVI3vj72Ht6PxglN9fd3332Hu+66S3OAcgJkEg4eMgTf/zBdc4BFj2bNmoUrGjbEmDFjcOF8JjZv2KQxwcW0U4eOOH3yFK4ePlzC4jWqV/cLYtDI4DNHV47RIsnqrkyVoN7chQvZ4DimdhB/spALxyjbPSc7SwstAW9WOGSKSU5ujiLGih7n5esaBnzZ2DIGMMcbjzMw0QwtMzQVGPAYpLa4cTxYyiR1JU2WoHHjxgIVDdSSrlGgCEwwVdoWPq5HRj1nv5qkAfv99JmzqFylqj4n4GxjjvfMNUhRLQLL+QX6nOAPz8FNTEzq4iIUlBQj4/QpnGQ1dkWmHUjE7509c8aXU5Auk1f1XJXfPTmB6JhoFBTk++xFczYMgGXb8MW1z4o1sG/47AIqvQgWAXdu+ibBwO+zjQnIBhmefDb7Hs8TDPpYPxmIbw6MMdVszTLmIr/PY0yqwvRarW9pgHOdZ1uafAOvYYxwpTxnnceBgwc9hmMk6tevhwMHD2i8N25M9ppzKHgeno/AIFmKvJdoAugFXPcvySj+IX66AmHDCkbgYt5FrHhwqYCZ7oeTEBkegeW5fznnMwdIqn0VSktDsPr6Nc5xJhOHhlUi0HkvBaZdGrhz0JzDs/bPVUga2UviR3L4WJNCzMYKWJG3TIbtkArDsOC6eW498FJzxq66C9899SWaJuzH4Cc/wjfvvYq7n33JFfOg2JKTR/eN/Q9ufA9P/vK0rhl0FM1B4/tvPfuGdNAm1HsCU975wP9+8Je6V9RFxkPHy9K3E4DW37TFrredCHfCi83lHLVdkobsu/sKULQ1nOMwbcQhtUmj+Y2R9ugh5wxwrfOM/aZ5CThQbb+eu9Hh+khresx97jEMGh+MVxseiDriUnXJUvAq+qpAC/WXCOR5QuxNLzbV7TuHj+MkCinjdkvDsO6aeB/I5DHGqi4uLsLet1KQ9F5vNE1oihpxcdizZzdOnTqJ4SOuxpYtm1GzVi1s2LQBux9OFpjS4tpEtGrVCr/eMMv1eRrQ6KsEpM3f74BpBlSTgGa3tPS1gyzqbgD8rre2IzIpHwUpUWh+Ryvf6be5wrlAO4c2jUBoT4zf2NpsX86jvc/sFiDZbExr7JuzC81GtFYb7Fu1y/UbxyXbyECTMKDD+G6ukuOU1Wj9YAetQ/LDvP3XnGn+HbbiS18PsO6Akdj25wZ0usalg1JCwW3PzjmzPVtg4qVSPL4gHmOTv1f7J/08WGN9ZR+vZDDBqTggadlwrBro2MDdlw3CumWLXAptI6Drxb7eHHIp/c8vrubrXJH5YsBarZ6D/L5VoDasAopXTkf0wDsVhOXL2SAVsOXL9W58xQIdh3ZD6SWC/K7KqbVxxtLf5LxZcRN+RmemzuAbNNf2L1yIViNG4MKcqUr7qoEzaDZ8NI7OdcwVglu7Bn/ug0Cp83+XY0hATKl0w8d4DN4inFk0XYwjptHRSSMjxnSzyBbkfZB1SICMzi7ZMW9fl4///JqBh0bVVsoV2/66OZ3QETGIRzSOYgFeHFEGuAQDZHfNroevr8/A+FkOmO2esR5DJo7AddPr48HiT7TuDHl5pB8omvx1GroUb3ZzzNIK6bhbyiHB9EbA2DfvxptTF+j56CQ3yjns5itfXjox5/0dv9+Lb3Z/jluajcNtn50RWMmXAYqWys02YP8aO5P3yrZ5ddML+LnLDdIFe/7Ma76W2uzEazEq5zdMjXlAAC7PZ+flOcm8qYOTSqvmZ+wL9lVC+gHkx0ciqrhA61IxKqjfgywq3gtBT74SkYr7Jz7ssiaoFVpUgjgvtdkCqgzackYoCJuTI5YJgTPamDbGJP9TVCy7OQjiCST05JJs3JJpRxvD9kuzgcwvCtrjBjLaeA7u57Yf2z0oYIoyGSB+5//IGtmG4OkmX5aNxIIJ/41tGAAVL9NAdDdVpqHoAVX2/OV/amUpB0zavdtP2qnmY/kBYFZc9nQK+Xy0NY1ZxPetHQmkGohr667JshiD0TJn7nj2X/jmrcf13bL1MRSxVSqJLV1QVITx9/4dL3/wPHom9cWmrVsRERmF8IhIpTgz8Jib6wo/jnhjE2Y+nogiaU5ECCS88X1XFIPzZ+VjVXDdhwcxd2KiL/tB/67v+8f8lFcDojg21zxdSz6YnHOmMVcI1djkT2Y1URvdAYrRAmkkIcSKzwp8Rvhrp60TBMKlvUxJEhuzChqV/ddYwSUUXWLKcyEK6TuHhqEEoTiXdQGHjx1HxqnTjqhByZ2CfDT5qLqTcnh2D7p36YLM7Cwk71yttvk2fqakObRmjAEqJBRrHTxbHKc5fvvzN+PbLjPdfLcX9zTaSAxkeOChre0+U9H2PdOr5jrG/dnLBOH3bls0BvunTUBp70fQccV9YguKkV8c5adlt+3Z+zL7odO6h7RGcD2mnt+DmCoJCe0TnuYq1zYLkBAcJMhI3UX+zrWNnxnT3XRxCZDx91OD/oUrFt2vJ+VxfN8AZ17DUsXn9Z6nORK1/E2ta7wnnvtsvms3Pl+H0W01brd/kiyf85WBz+OFnFedTQDgytGdsP67La4dTX7LdL/DgG5PdpRtsOb7jahRxxV9IQDZ47ouWLNoE5IGd8WqHzeialwmsvJjdZ6u49ph46Qd6PBySx+o5z3Qpkl9gwYT0PbORBzftAqtht4gQLFo+WcITbrbVXZWEZFwEQI4rmOiY7Bz8Tzdb7+bbsPKH7/W+Oh82yQVYeF3nnryKQFzKSkp+j4BxJUrVqJzp07yhYk7tW3TBhHhEQItMzJOonat2sow432RMGOEEIF+noyX6e9bTQerIWAAoIq9XrjgsIyoqMuKtDC4RP9XNTjIYPeKcBHwY5sG05VNhsHX1CW2QdJXeLgqTysLxStYS9zl4KFD7n4rVxbRQ9lwLOLrBYrYBvz7sroT3twJrvN+MN9bmy9LefYkwWyPkY0XYBja2qvTlq8ULZ3Ysroi5cFErSEM/Ez6+7OlM2bMkCO4avVqsZP+WrJErKWVK1diVtVfkZTaQ5G3pVtXoH50HWzZvFmdSwZJ06ZNUZ+AYkEBsnNy5aASjGRF52HDhukYOrfV4+IE/phjyYchPZSdQ/YJAY/Mc+cFcoUSHAg49kZRD/catNgT4+dDsBM5CTlQTN9MDCTL/zZtD28T9SN/3t9BQEysLdN48yLiBipaR+p4Agge8OlTSxWhcxscNzpVHGO6L8p0fYxuz/fMWGC700HWJpjnwASCVvy+gMfQULUhDZqszEwV1aCxQ7Ybz1+1chXEVq6i46KrVkZ2To4qWc+dO1dpXiyS07BhQ+nykR5sNFxOQgNqjDXmA4qejpZvQHibT2ZWlnM0ApXgLM+ebW6TUxOh3OAzg8kGa/Ac7j1Xkp3nYRsa04qboPUrJ1yNmnPQLMYAACAASURBVDV1eKHSDhyQRWCRlfgI3uzZtVsLAqs61fJox/we24yMFbYzmZamN2BAFI8xjQUuYiw0xPNQWzA3j1oGWahes4a0DDt26YyJzzyFth3a4cE297sNkP8Z8eciTmO9ETAwdwDCUQGD+g/E4YNpiK1SFS0TE5F1PktAIcc9wUJqRRSXlmDNxnW4ZtS1usdp06bhb3/7m9hXBM6Sk5NxnoWDLuYILA4CO6zC3rljJ5zJOCX9RC58jJi3a9NWwYH9e/cJhGZ6K8eX5selEkRWrKhiGEoxZWXDqtWUjm3gKkWfFbUpueTSI8PDNC4VCSfDq7QEufm5mgvsXzJo1dYEcz0DktfiGOfnqkjssRPNGbeIOxdkG49BdjCNNivGwTWJqdo8f2JiokBy00fkGCG4rgXV5n5Q90HK164AiQBvps55AQhVFT59BpGepiXPZWw0YxXz/hn54hxnKpTa0CseozEbGoKc/DycPH0KGSdOIDzMpW9zTHKMnT93TmubQLTwCIEgth5Y1Ci2WqyYirymwGyvCiG/w3vi3+WBPqPjcw20VGqmGBM8NHavnceCL+wDFVLx7sFSzdl35ggEmaRW2MhAVt5f0Fi3NZLnkQRFbq7un/8t8MNzc50zHUlLh7BrM7KfcSoDh48c0X0x/btBg3gxyrhP8G+ykngt7ie8BruXgCLHS8WKlSQmTkwutyAfX9SYVmaY5gA9zvZGSAXHKlx1epkzwLx526dJklKjV7Vd7UfM2+3q7D1DBWxY6RiI3Tv3xLoFq902XuKJ/DDNiS/TIQsUNhhSNEz9RUP/t66zXHohAZA6wP3PPOY5DkwTYeEVntNVyX31vSmoUgEY/8QTPoswCCgGHTP2102vLhKA8USfCli7wtMFVNHGUrRo59Jz+Uq9dY8z8gcC7b7uoHNve80zPpne/Ecj9O/bH4fSDvkMRQs+GRBt/bo/bh8aZTRGWiNX4dmKmSRWburrdBognh590n1OZhN1k/hi8VVmgBBc9BhFTWIbC7wyFp85i+FhETg8Os2xqT7yrsXzDAVa7m6NPXfvQr0PGmiMcGyk33MEXeddqSAbAfqjR49gxMgRKhZHljnXMAZDN1+3saw6pTET2a1jgMbXNfOZMtZ+vB97fr5XxsALwd6Fu1EhthiJPd24eXd5NTzc9ZjmkzFxuc5YyiPnz75X9qChxxTl+Q69sw/NJ5ECVvba+0ey024c2hr7Xt2F5i84fUiuKSnTdqDDI93cfVYIQXZOtq/rZuuCtSHH4YnlCxHff5jv2MtuWvw1ogfdiV6LxmDlwJlK+SVL3YBPMrbZJ9Rm5nNwo17ddpFAVr56fzrMawcC7c7gJDuRa47rf4IcDqCcu3CHwKOknNXofG0SPlmS51eZZlEROmd0yrJ6PKjvp363E63GtfcZPuxLk0Rx+0YFbP5iHR6In4pPzjyI6LgctBg4xM8+4DUjlryPwgFPYPeSpXIQHZvGMUzo2GUPexHH5s1E/PAx2DZ3sRwb3gfZLExxtmIfQaeRICMdVYIGqkI87GYBEeGR4Rj8B3ODaQLUUcoxwUP+5HnIdrECLwTUeP0nr6+Gp2dF+oVZfr5mJ6r/MQX9UQtn8Bn+unqJ2iJjnnO6okdM9G1HXueF2Zd0Dx2wXUDh4PuuxsKb/3QSAZnAoOdG+O335tcpaNNhl7NTuP5ZgSNLfyawz/l4BkjvXh/x2465Y/gesWPKjyVFImqZA+wI5Oa0ifaBYd4PHWY+G++JLzrL7HMrSsN2MN2sMcUzMSHsA7Gy6hSfRGZYVTF9yPghyGzH8efrD3ZRO4z59ILaoW/acpxpVEPnZVtLG3HCeqRMaeGzgEy7kteng273ZLqSposWlVaAxz+egPBLQFQ4tXQjNP5p+zRv1lxrCnWwJFlCJowcSRbYcGuVSACFhagcU1n2gb9PR0ZeVqSRmRxKdfP0ijk+bT/kPLU11gfJAmCkfW7ZUgYo+g4kZyarNJu2lbHSgjrWxlYL6GPJnveKQ/lBWA+MDNroPhEjyEwMFGxhX5Mlx1d5oDAIsgbXNjvObP6wUJeybAEbZjyQTOFnE6FUfxugaFVLBcqGVVBaoYGElvUSzMqw93j+PpNXaj344x9D0Ovl9Rj43BJMqfkqQkJKJVszMfsf2l9e/uslFBSR+RkmWSBek9d3RTFzZQft/udNSHh0OipERqn9CYxy701552pJJOyeGCWWK++TwXj2c6v3HQLE+bLsMRYzACIqhOKuKVsw45nurngEA5QeIyk8NFSMRKY6BwFFFeIkS1F9GO43r0/84L1473LvsfFi9hftU67t1J8FK1UXFQgcLQ2pIEAxK+cijmecwqmzZ5Gbny+/qft7p3DwrZZo17Il0o4ewZFjx7Dw9XGaixenxmj/rBqbiaz9XCDcxcd9eiu+fns6bn3iRv09nWxCj52otcTYcW7RKCvUYtWiDXykncWlhf9NV9mqQXtF8Wo8dwaNk1gsDNi/eqkKVpFtyHWY6xEzAn5MWumD19rTI8KRW5CnOfTiivq+tMTnuNeXseDeYbITBOKO93sf1Zf+zWdB2l5hgRgLsFgAwwp98eerc17AqyP+rv6nJMbefp9qzSGb8Xz/N2QPblqyxFVwtsCtk27Uutvt1s7Y8K/Nbm128RYXAOUxpkXJ9w18TQT2RSWgWc5+2b2s3Cz9RWoshwEVoooV5Pr8qlXY/BlTNdwe0W1Ce3/+GWGBc5S2wPZnUxwDlcV1YoHaYRlo2O9arXlkJRo7dvNnm9W/Pe/tjtWfr1PfjuvwFb7OuRPRMTmIb9sOLZozsNsWzZo1V92AB+5/AGvXrEFqSgoGDhgoTcWxt90m/49zvF7dulqD6QMS1zh48BDq1a2ngi5GHhOxiDJYRUXyPZXReOGCwEBbR/WcHpvX3idgSZ+WRDl+xoxC4gAEOIMkM+4TfpEVj9hh/qfmH6VaPGxKhWxZLGbfPqVk89xc+8lKJAmLviFJZAQUJTMlW8uBdMFCX0FGYrDOhEnSyS/lHuQR6mx998FDCyQQF/NAQwMkrW5CcI32gUOvnf7nZ1a7JLFVcwGKTHtmGinTLP82aRLWX7EBt4SNQbeuXfHySy+jZlwc9t50ANX/U9Wx0CKj0K5dO0ycOBEd2ruKVpdKQ6T9RgCMIBa1GC5mZ0sXMTcnRxszFzJqY/EYS6Vq0aKFABaCitxUtFGw0o4HTJB5aC8yq+iY8mWIsKp3eawibo6G6vpVjo0tGCg2YsdZVIsdQaDJGIpBtpPYjhwwkZF+WjLvQwYrhT0Z3SPLgKBqdrbSdu1+IqIiVX2Vk8s0BBihMlFOThA+uwCVwiI55BeyL+gcderVlQYHU3EJKvG5oitF61q5ORdVZKNenbqqjnjq9ClEVIzCzuTky6rKsp0IvpBGbO3Pe5HY8PHjQsN5LwINWK1J1cLcfwNmgwNUg9yLZAajXHzP6MBC7L38fOs3ayM//758NWAyfwL6XKZhyTbjfwMkGJngddnOfHFx4bFcKAh6M7XX2FHSboyIUFSZ7Fem0PM9VcL1vi8dAu+94GQhKMfvislZtTJOnjqJChFhSj+PrVEdm7dvRVhkOKZ9+QXmXP+bAxKtYiid9kzgnw9MwZGDhxFftz4qV4rGju3b0fiKRqCDTICJoCUBFLIhWehl6hefoU27trqN3r1745tvvlE6M0F7jpOj6elinPK+yNbjPCL7lDIEXKjq16mnYkXLly3D4IGDlLbTvl07nD19RsaxFbUQAxelqBJbFQSJycps1KgxoqKc/igXZVUWZ8Wq2rUdVTsszBlyBLzFCg0VoKi0j5Jip3HoMT0JfvN4M2A4Xy2ixXFmQJoZmsZINQZWULKA/UpwjOsGgSYrmMLABzcTuw7HCO/5sqi5GyD+OBYjkc6At9AbC5JjkqmWlaJjBObxWtTssHRfrmW8Nr8nI9irmKxol1e4iefIys0RWEFgk5udRcNUodjTEGQ7UdrB9FYVQPAAWUXZL7l0SKt6b1IMfE5e29rKACYLthi7UEzRggKBuOxvS7vmvZjuqP00cNcYowbkmEHP5rM1zkBFfhYEFE32wZwoX1PF62djIFoKdvA8fB7rc46hA4cOqLIZ17o6dWqjZs04ZF3I8vREHIDAezWwhE58ZuZ5zQ32X2yNOFU5vJifq/n0Q+/pYlSZZg/naN+6A7Ds9BJnePFFo8uqDEYBXZr2AJlubN+taRsc6GjH0NA1Zo+n16PPTWesGOgz2KVVLqm0CIPzh2k/m3vTHHcOXnMUEBmbj3ETHeuQ/8Qi4HroGQEffv9PPHbbeD8dydKSeF77/a2/v4FnX5uEG19ZKKOUQMXNDVJxMt1KFgMh35Y6w5v3SsYAn5MkIv6dAbT+j4t2734k2T1nGHDvlvs0dn555GcH3tUBGi9ogkNXHkT9lfE+OHGwygE0OHuF7od9ui97r798Nq/a2NfPOZSb7q6bAFyRXVfHH84/7trMbeMOaFwHNKrSUJIDHFOnnjolg7bhtIaICHfG1b4qe53xaoLtBEYIgowBrniykcYNjcGTE06gyedNNV+5dmZlZWLNK6vR/qn2iK1eDfXj47HgP1OkM/dB/93YcmmLY9JRW47Nx34mY3IC0PTqFj7I7jOlX0t1bbgMaPpTC82Rfbft0X20vqG9r/XFOWFGJ++fz2VgxdY/NroUa7YBNRDfaIED76X6BX38Z4wHWnZv7+91Jk0gg/6LjWh9R0dPw8tlCNAJt3nL+2J7n1jhxkjN/tfrsyAg3XvJLZelaH089KAc07fmFAikuXtIDfy1YLOKfMxPHCJA7u3hF7Gm92IkrRrisfNcVVTqJ22IWOzAqjZAl+R+CgI8sSAO/xl5AQt//wv9hhG8J+DoQEd3v46Za6n3BjSk/LUNbQZ3QfKPm9Te9aPSUaXn1br/1FWb0G5AT+xYshosCtB2QBdELJ+qeVB9gKva7OYKkL7oZz0LHT46gvydTJS3Bh9XkOzon9NRf9gYpM5zOodWNITnSBh2AzLnfYLYYQ8A895C6NWTcPzPL9Fg5L1Y9c1iJN0x0HPSS3B07vdiKDJ1l9qcHF9MfyajjuAWHVr2w2ujijBgdi8svX41rpnVXqmEZMVYCl0t3I3vkYWLKEHF4RP8ICuLxRBs23adY7KwnT769ZjAsu6Z6/XMAx8YpvfZtktnLHTzfTEwYuMNmJP1i9MBNUYi7RXqJ3LcE6CncxoFZMTVRp1lJ93c5Lrh+ZeZXaoidluWW8c85nFG39pyvi3V2dhWI+b/ieShrfVsQT3PB/d/4s5LVhHXZs4j/k8DziTVUPtwjLEwgqWGk/FpaYFBQNhYrbymaVcGq2WzzfkyFhHvkSAuz8HfLQ2c2ovnQkrw+sTHVdmZKXa0GzjHKO1Em6tmXE0FZbnGsG1pizNbgTY/92qOaX4uLUTPXgo6nATCGeynvWk2K+cnHUlex9ghQfDN5m8QeDN7h/umgWcGyFGHW3PbAqme82gLsw9CBlJgjRAR9Ie8xcZ9LaBzbqznywq18BgPZKTv4P50rH27L/vbrh885rLjPOacjg+Ah7ITVMzG6Vb6IKEH3rJt6TvQ9rA247VNOof2ylODJuHVP15E3xcWa7zu+UdT3ePLN7/h1iuvsNfrH09CSFgYJn39ilj4k36chBLSDumbhEX4z2dBb8k0XCpRhs+lUE/Oh/Yl/y4ucTJDImGEovqbITj+hMvw6ffPE9YtWDC+tpOYqBAiAFFp8wQTCUrQxyTgpc/DZJMTUIyuVNEVdRTLKVzfcYFJFzTl+FDQ3qo+e5IJ5cFe7RWSbimVf0OGYhH1HktDUHQJOJ+VjWMnT+KxDg9g4h/P4+7XVmIZ2iD95VpiKq5/bSTWT+2uvc+Arfph6TjGCe4Iy659uWaEAbfNHOOnnfOZf+o4y2fX6fvce42JyJ8W+PWKiWit8DTq9dMY+3HAjXuvw4ZvPtDaQbZhGhqjDk5oTTcmMwFe9j/f4+8shMV1huvBuV6T5NdUXvaW9kR+zoCQaSYa25zrO48/1v0F9Vu1NW/p/CZFwt8r9H4ELVc85OvKWjCD6xPXJf4dBCAJKlqg68igT1XkbdXsVagQU6zglt+OAF6MmiwGZUlamMYt/35p1WQHPMYBQ7rM1z3/sm60G9e0tTzQkHtl07D9OMDFvhhibZakh6HvPT3kt3Ad2vrJbre+pwHXDp2Nw90m6fLb3t+DpvfF+77cjsmp6PpGO8fyDa2AzOwc2VxpW7a7lHbaUuwf9j370TR5eTIPRO51R3fZ9yNHjkKTJgmY++c81d4gUE6yDTGZZgnNJKtHX5gkN2JRLZq38GtfMCOzsIDSblEyJejr0M8jtsH+oY9KDIC+mpFfiE9Y2rICO9HR0nonLmJEE8tK4/t2DvkfLFjqZXRpL/ACMnwsA/J8wNIrJsprx9Wpg3OnT0uyTAxFrhMVKrj7DAnxtR35XfaD+YUEIkmaImlP17BMz3IMcX1Wjnnsp0h7WanBAFSwAIvhW/8tjdlATH43+LoMbFSV+BKENG3WuJQAwDPPPKOqsV988QXG3HyzOo456gQ+6tapi8GDBiEpKUngxeZNm/DM089g3LhxmDx5MtasXo0lixfjhhtvFvhDEUkOThr3TZs1w+FDh8RYfOmll1REolevXnLYuXFzM+aG3a1bN9SuVUuACBtbWnzR0dqwOQgIeoWGh+Pg3r2iwZr+FzuKTDQOGD/a5qUsG5PQDAClT3mdb06pbZ5B2qjfMdRn9MBEKyxig5Botsp+e7RU6Xbk5moSEPhhJxBFp0adAVamK3Axzzn3NE7IvmE7KfXRc86IWqfu26v0LFZ9pYNMIKVZ0wScPnVKDCmmiHNzIbDIjYdFac5lnlcKLCsfkSLMlNj+/furXchOIxhHIMNSkslkJCDFCSmgh+Ao0508UNZSgi21mxPAAFg/Fz8wwBXp8dpXxsN/0V7xGZ32mTcpuKGRTsx7s2q85oCx39hOBohyU2R7EZRmH+/bt0+fk/1HgNXSy7iwWBo279siDWJ/eX3L71MDj9FNW4QIVEkvgcKzpCmHhSIzKxOXWEUyIhz5RYV45Y3XcPafg/DL7NFuwaRBbtUT9wOP3fSYqisfO5KOrHOZuJB5AfF162HdmnUYNWqUrvXXX0sxcuRIjbGc3IuIq1MLr7/5Bjp27CjgqE+fPr4e6P79+wUME/Dj3Pz3galYPGcAUqaOlOHEV2KzFjh35iyaNmmCA/v2i83KRYk08M6dO8u44eLEtBsat9FVnJZi+vFjqFEjTiwvOu887ujhwzJkOOZomDACT6NOQQCm7EhzxbFxrdphbo4TlKWRzPvn9zj3CJjzJ8eeVfg149Si8cZY5Pn5jJwLPAfBDX6fY4HAnosM5+kzzh+uIVboQKnI/0U83Gcrc9HzKlnxPrlR8L5c+nAY0o8d13U5TwnG8SevK32OkhIVwmE78P5Mo0f6jTTgmA5dQvHwS2IpVIyqqA2PY4vPSrCT5+NzVqsaq/vmMyit3ytCRec6ino5nnC4OSS8Np/bAA1j9Rm4aCmTGu9kd3sp1KLme4An28Xajec3EJE/DWDk93gNi15rU/O0aC312Qx1ra3ef2MVGNDP79u9W5o2AcUgUMk2M4CMbZwrdudJRem4tsfFEdAPl6HL/qeBRX0jnpfjyLGWS5GTk625f/r0GUSQpRgaKoYitXymt53uDBkD+xnB9ZxXsXlaDMLC1EVuj7T0XP4eA3SNvQob161175vR6qWV+ACjGUZ8n4CUAV383RxlGmYEwfgiQ5HBhjrAfV88KmOfrznvPYNrn3rXOWb/Rd/o6nf3YN4zrTV23u/zjtjPz07/G96a+DqeeudZ11+ll7B69Spsfm59WQXXn4EGWxppTqSPP4wmHzfz7YGDk/Y5lhnbxgz4NCCxCEioCcxZDDRa1hhpYw7JEKy3MFCN2Qs2aV/15EfYLwWFTo5k3+4012aHc4D6MWrD+Jq1NRY5jo4Vn3LX9lKMEy421KMfqHMYjY438rUGOXY4Z1KjU52zwv8eg1AgRzpQeV5lGZL1jyxCTpvROHDvfhWNaDe6PXZ02O4qLPM7kx2Y2235lVrL79pwHRZdv0Fs77QRbIQAWzIMaP4+KyeXVXPmeDXm8MH+e13FaY4nFqjgi/3tpXInTmjjyw2YzAjHuJhNXioy/055NRnNJrVUv6bM9lAbY18UA61e6IDd7zhKZ/2kdBzbH4+qCZlo3GewzsO5aQxtDiXaS9xzzWnkPe9evs53VOjMVBlAMcay1+tLYvH3gVn+G80Wj/erFRMUe2xwBP5YuFcsjwXDWDo8BE/Oi5XD8uoIZ8DyuQgoqrK62uwSttZeobHePXEg1o3hYPKqdDPt6qa++H3hHgzt20R7EcFFfocMRGPWpCz0qKwEnRKZdpWk9ucrZekKFGRE6b29C+YgYdBwD4hm2mk4zq34ScBUpT7uWcng2b54mZy7ZsNvxPm5Hwv4I9hFgOns8Hdwfu4nqDz4HmQvdIVRRmG2qnTSMZ01ZLVjCnh9x/5qO+cmAVNkKvKYr3CngCs6lVmZsagfm+5Xeeb7vI5VguYxlqZLRh7ZM7xfOpl0Nnlvj42Mc3vnnE8FSq4e/LPmTsofMzEZkwVS8vXqdRVw76818eXos1gyY77mc7/nBmsMzPhlB269sRP+GjdPwPXI5TdJO+zXadOdzUKFoWpA+D6v+7kOsNm5ftH5ywEyx1RF7KYsN/fMKeQ6ZtWfGwEZsbXFsmF7BAE7phoS9Hs0/d8YG/+t0sf5nGxbMn+sWiqPofbjlDrjfR0yfmZphjzvx/c10D5756enlAbNhExqJ5J9aIxDnltpivknkR8V6fcHj+HLUq6tuir7eeimBWDhlsT8VD3z+CmPyB4OeeElRL71ujJdaF/S1qTMEJmKLhAEX6PPFVILcTZSwP613y2IZnItHOOct3yZ5IhlQtiaw2uUBxR5vGUOWMDfAo4KNpYDFIN2D79rRAFLczPnMpgWx+MuS30OpL7Jbg7YVwYk2uLB4FkQsAoCijwmGMj4b6AjfT/nw4U6mzgnxxVOpF8U5UBX2VfMXvOkcMj6tEJmtNks4MhjuN9YRk7e08+h5MXndas1Jp/X2OC843j95flhsiVue3U2Zv7jGoSGR+CFT15XQGlazWk4eeasUn8v5uZ5DG4X2JNObFGhApBkcXMJJNhgxSGkVUgmkFd52exa2s56jlJa0IyBOpmpytGUtCE06WIsBLeZ6ky/K5y+ZkSkCrGQpVipYpQYi/RRIiMjBCiaVIXZ0jZ+FLb09i+dOtiHfr/Q0rokckAhNRQRgvyiEpy/cAHnL2SjRlwNSSC1Gf4hXnssQXYqJWfea/UKGo5Jw+H9jdAnYRmWoy/G3n8rvnt8utr61iljdO3vh/zggMB84Ib11/lSZbRhZ7b32IplKll+xoP2bivMElyDeHKztyzLoQ3Q74ne2DtvOmr3uFqBsV0rluFiToyAOavkTMCRxawGhi1yqendbpEPExVdEd2X3641ii+mNTdKP4z0+Ppalxggmjr7IYwZ9YPW+WAghUEJ/m1MaCu4YnILptP71Yy7cOeYL31WI7/HINfeQd9ovM5aeVxBI+omml1WNSwTWTmx+rvTyPbY8vt22XhrY7vjqv3r8GLCZLy0bTKu7jBH5908v4uzR+LhiqogTFqIZCA+xPLaZ4Cf4kbj/f5pmh9b/tzp9gPauhbkNS1FApKZQJf32/r2hvlMnGsGMlUIC0dBcTHOrJ2HY/nxaNO7la9/f3BGms7R+dmOWiNlw1euokxKrqscH/fccy+KC0swffoPePTRRzF79mwdR83a3Iu5AhEpTXMsPR0tE1uqngfnjPkrLKDEvY33w7RlYhhcx0X08tKLBQLS//OyVnmssj0oiUZJGmrPZ2crw48YADEB4i4iVYSHK0PNMA5+17JUOQfDIiNx7syZ//M511baZREVK+LCuXNiJKaRFBQZqfszUpwYjNRnJOuR/hlBy2DasRckusx4sz+84ywo9V+PCYCN5aUubM0PgonGaPxfOM5/u4ZkGlq2blHKDY+VdGrVrI2vvv4KVSpXwdvvvCUGFaNuX37xlZxkOt0VK0bi++++w/DhI7QpsmDEnl3JAiS/+PJr/Pbbb7jxxhulAXfHHXeowVgdlw7l2LFjffCKiysbkOAgi7MQlSYKzcVOYGIl6lm4TcEZheF+tdCNGzfqdx7HjudAo4YJO8hfTAMpzQYK6kQmaknAqxzbTmm65cSGg41sIBRRc6UOU++AadilpZqYB/bv13NyUPJFIIIssEiW0/YAEhoQBBT5nBzE1NEjK5ETi53HoiL8Oyvbpdvyns5nnpfTTGYT74cbC0HE82fPIevceTldBAy37dguIIxt07dvX90j0XA65LxPMkrZRvydk4wbMOnCvLZ0ZBQJc4KfwSIqjkngyoj7beZFtvwIZmDwm+FSnp5rg/P/pDurXxzC7ZyTEh+0UfsCApYshdMKcvCeyU5i+honYru2baVNyImlyJ0qUeWLiUnQNrFFC5+BKpYn9RBY1eniRR8IU4W/ggIZktJfjIhA+vF0VK9eDYUlRSqcQa29MXfcilnfTEfJsjDnWBIoMO0PGuOsJnugKwb264+kHkk4cugw0o+kY/u2bdI1vJCVjUOH0tDtyitxMfei0pnDoyJw9vw5pKamomfPnrjqqquwevVq3HDDDQLd2Q+mjcdo7K5duwRMMYpOoyEUoahfrx527UxGa86JwiKX2ptPvbmKAuQqV6ms8cjUaWpPEsjcu2+fDCICllwwCYyn7kmRdgvbtEqMA9RsAZYBV0rVlVLXZx7TJD+3rB3Z1xzjXPA5dvldA/84B6QlSo0hL6KqSBIjSB5gZ44lx7IxHG3zMSYdxz3Hs8CMggL1ud2nb0AHNCL4Hs9vaUcEmBWsEPswkkU9lgAAIABJREFUQqYc568xXi3Ky+tKb7SUAFaOgiycO2wHtpcAucgIFJdeckK/BQUKBPBFIJHXPHH8uNYqrrUMBhigyGfmJqv1IYIgrCvIYkVcrPgK/+Z6awAg10cLDFg7mliyzSFrT16TbcUxY8Ykv2PgPa9hbEX2lx1jqT3825dr8DZhAxuDDg2/a1XI7BxWlEtMTKvYaBXUIiJ0LYGzebnIK8jTXHSaeJWQl5/rV4Omhc10cJ6Dn/M/UykJOvK9c5mZyMxy1dnyCvM1vr9u9LUzTL0KtzLQaDBxnnKOxgKDqw5UMaElO5aVMYzNUPVqORl7z3RqIPwlB6gRU2bs8i0avKbnw78tHcRjCY7ZdLsAD+q+0Phxy14Ifnv/73K2aQx2fvIHf6++773lmPZ0P1z9zh45Pp9Mukbj5P2H38HP8Tdg9Fe/+BpC6+69Evfic4R2G4ud3bbpPlrMaIXUe3cLSDy4ep8M0oRBLbB/ZyoatXQFVfg68sQhJPy7hQoO5T5zGJ1/H4qU1BT1zZHeh9FoVWO/SJA5hemJRxGf0gDpOUddFJwAG9uUABDbTQSnHKBCjNZCshNNS9XG7b7qaW7dLJgDVBihe25UqZEvy3Gqwyk02d9E93GosZdazXN3Bzpu7KD1g2OHe0DGrJOIHVZNhap2PL3drclsYi9dqN0iMgdDldK1u48rcnHlm+scu4L3TcyBKdVkJjYCmj3U0gfAuRbxWhxn5uhz3idP2OaeleOLfU22ZCbQdEALfZdzxgKFxuS1lGdLnTF7hc+4e80OtOnZCckPbVGbElDkeU6sX4GanXs4duPa7xDS8w7d/8erKwmUGdI1Bg02TsHpPpNQsPxbXyOOTg+ZbwR2mEJasf+dngnkkuD4LL8sPq5xkznoRYxa1E/6fwJzcg4gJaaFgEQ6VgnFB9ROV903AK/MA14Y5gAP2QOKiruK6u73EmwbvRKdZvXBlnPL0a0Wq0OH4M8F2+XI02HjWOf93dOXrO9L+NvyxnKsPuq1AftXrkFBZhQ63nCVzrf9j/VoNbSTHyzZ9tc6dBrYA9UWv6z7dvvBJWRfYEAl0gf+6OjzxXaj002N0AvLZyrF9uvhqRg3t4U+J1uRINeqQT/pme5Y0B4/jHBjZNKcSpg86LwPBlsA7PiCH9DomnF+OtjOuXNwsThGY64FUvQsfNFhZPvToSRDkU6tgYls6w+uz9P4vv/XWmiNq3ARc5GDElXAJkhHNgznfsngp7RG8/4S/7gFqSNn6Htpf3ytPl40ar0kHeb/sgLDRvdB558Hqa2P3vQTltw9F8O/v072O9ed2W//gBv/Pk7399NjX+Omj+6UXTnjgS9x+2f34tsnPherJTO2KmK52JmmrKcDqzXOWELxQFpMQz/t2aqksm+Z+vxc8luY3OZFn/nJe2IBGTq3BopyLBiYyrFhbUeGEAFbHvfpvXVw6+dO06x7vtPOXIY+vv6YFTUwLTPqKJ4JoyKm0zgzTbJgVVXrB15beplT1itV/FWvGHnJ5BdkH9N+IdmB46xWXE2nb6eshjzt7dzLaWexsCLBJNsrbd2w4JqKE1SqpH60+V/Gti/RHm1Am9kvxkS14I3ZJGXzrizowWC3ZQApw8qkX7wdxa7lz1vv8yDjRef9H1qK8gnsFSALmI9UnqEYBBftefizPOhowKPzMb2Ky8XFsrHoS7kigBFqb7WHdw6CibS3uLbS9mBWl62nAh0LCvDMHX/Da9Ne0rxh+/NnvZfPai4yCMD5yZcVZMr4R2WEhoXjH9PfAJ4Ddtz5NP78oBZOnj2H4lfroeDJQw7UJSPQYySRpchANQFFA3wjwlyWFsHEIHhq+yeBO9qPpnvJY6MimCJZBvxGhoWrijOzAVntmRrLBBqsujOlc4IMRXYbsx3Yz8r88HKdzca2sWRFQg1Qtj4pKXa1B1iMhoBiGCtJV4pWe2/bmYwTp04pA6fGKwWal/xPcJ+BF+4Zvce/49t4lr4fBJV/6fOrA8k8YNG3qwxINPDQdYj+33H6Jt+m/2Hkr26f5d5ugFc8cPPia7X//HTT77hyxDrN9YpJt2PTqq2SrWg+aDT+WrRO6yjBRAZkcpOe1ViIWvEGcno8Le3hiIqRGL28n1/J2irOWzEVk6swqQuuK8ECWwYe8r0ZuAVD4XQCLdDB6/M7xpQ3RuLUlIfwaOKHCkxxLS/pcjtObFoq7cQno97Fe6yW5WUy6PlpZ54BIuPyUSBKeSDNme3L4F0c0DAmTcEojvOL62KcjQPgkdiP8O+UR1E7MQO1r3R78/ZXd5cFjDwQsee0Lmr7dbdu1fd6zuziA3ibP3TFXrrf3VHf/3R5IR4YGI31i1cLwEzs1ByPbBmMD1r/IUIafUoWs7t4MRdpy4/gmoeHy98jbkFSU7++/ZCXWyC2IucyfWCCiPH14+WfqV5H7dqoXq26jicuZX6Lq41B0C9S45d+DhmHlDgzJiDXRY5J/m1Zajyv+Z3mt/D7zNKljUrcgJ/Tx+S9Eg9gwIDfI0ho2IT8LGafMIPVk9GyDFeelzgDr00MwtKq27RtK+CSGYJ2PklFeTUGLDAimS6P/FSeEXhZtqcXMCgfHPLXc49MY1iOz0z3bDg77rLvl9PPvSyY5BaNsv3AC1iF1Ktft5SpZMePZaA4tjWiLqYKrOKxgwcPwu7du1Bc7GjbbOAWLZpLX6lu3XoSwCba2uOq7jh25DC+/WEGrrnmGixbtkzsIccsKcWSJUtw9dVXo2lCggAcDhoy6AgSLV26VIyTrl26Kq/cNg0DvJQKXFSk7xBIJCjCdE86EXRWmcrL9FAyIlUIwSu6YkiybbxWBvwyMCtA/ZdzFUSB/0uFM7F1QkI0uOgc8Tum+0d21MEDB/z0SivKwpQaAhhc4LmhEagiGKNJEBqqtFWCGCwyQQaOqjSfOC5gMZ8MoIJCMXfYjowQ1aldR5OFBVyyM7M02OgQ8372HTiAgYMG6TrUTOSLbB+CvOw7AruKMnppiwQ4rOqRAAYWuvkfRVmCgKJOHChRLmMhoKtYflBaGqoZMsHj7VhVxYajK7N9aUzwOUxwX7RqpsFHRCCuVi1VaOUxHEMEnbjIcGLSqGGfkM2af/GiwCgCwLxfLkjGWqUBoBLxTE8NC5N2AVmejEAzilCnbl0nyFpUhL3796Jt2zaexkghYipXQe+BfZG5eCp2LW7jnFYa3aT48z8X7nyg1cmW6Nn9KukbrlqxSn1GcI6L6MmTp3DLLbcIPK5aLVbXpJ7hZ599JiawaYKy2jOdZD4nNRh5v0z35RwjyMi5Q4CSz9WmVRscO5ouhiGFXxte0VAL+Yljx9VGLFQQHROD+AYNEFWpojQ6C4uLlcbNsc05RdAmO+sCTp44oet17thZ7UZ9IIL2YsN5hXgE3nmgogOYXAEVgm8cr7aAsw/Yd2TIsq25EFs0JpjGaYuxv7izatf58xoPBkyZUaSNmkVjWAXZ04ZhH0rj0EuFcdFuV1CD44xrgBVmks4G+5dsOkWDSI1ntNk9I50Cbkycm/ZM3KDIbmI78Z7ISjR2H6PMTAHhM/Ae4mrE6VmNNUlmMZkMdCjIULTqyjK4PCZUcQkZR67wFO9TrAOvoEqQdcRz2Pf5Pq/D97h2moahCXDzPT4L1wE+mzY479z8Dp0YA3f501IquR7wGfn81h58j7+XBxNtVzHAkPek9HhPT9OKP7FtTOZCrE4vbUvvlxTj+MkTAridxmOE0pk5r12FeupKOgDJxgyrxcbGVtUcYJXuc+cz9f08ssFYcbogD9NCpznQjS/T3bH0GUsHtkAA5zHBQvpNVlmQ36MDTaPNq3wng9jYcjzOUqINTORPnpMsvBjg6gUj8ecDv7tzEnjzqvHdPXGCW0o9BsHA945j6ZOOCcjXY+8t8MW7ZzyXhDff/AiTJj2GK984ik3PN8KIV9eh78/LkTK6hYzorquI5pWBei0/baP+3fDQWtSZVB8Znx0TuJfQrwX2f5DqgECuW7zP2UDLX1pprGzrsBXNVjdXPx+69qBOWWt6bY0Tn9XigWzsw4OVDjgjluBgHJAY0hQp0d573/Pb+WjcMsGXATGnLy3lAHBPFDDNe+BoIL5uA38MpkcfRc3zNf15cKLZibL0qEbAkKxBGtdbpr2E1ORE9XPrl1prjBxMOugqI7N6LfsuCeg7s4/Y2Ptv3O/SOD3NJenNWQo72aT5UHEVA8X3fbhH/djyvrZaS3bN3I52t3bCjhVbUBWZqN+jN3b/bUcZqMp2XQy0+Ky1DwLZnDCwweZKkIkkD7DUgRW73t6Klk85/SILknCtMQA/CObxdwYjuH8+sPIqMbHoMBM4s4qSGb2e9eeN277ddfg/YdFjKhZCh4cpYJsHf6/3v1lwSoANAZdBg1wqNx03B0SHYNOy5eg+cIA6b92mJW7fY4psMdBxe28dv+nRpej2n35qy40/LcOZ2BoYNqgNPlyUj0cGOAYyAcUKf/3LZ20cK45XWhaBpdpJg/31fP+PyWg1trNnfjhv2YJcE9f30Pe/7jgL47f2x4edl+ma/9jSEa9324HdG3agTfd2Cvy49QO4a3EHP02NwCmflcAiqyVzPtUYerfPwLS12OwQW5cNlN8/7xe1tTFVqJfIF4EqOqIECOl880UGIhks91zv0i7f/vUCQnAtquACluO8QESCiWQrElRjOxwb/K7G0u4/fxUgx895Dp6faXkR1z5PgqjPamP/ffFTigqqDLl/pMdOY6A4HL99OAOjJzpQ+ufHv1F/3Tz1TvddkqRLS/HZ1B8Rs+oiMpJqo07ySaS0aYHEtFQ3z71lhlIF29BeIB/v2caaSTCMSZ6pa3zU5hGNIbYDn8lSlIMsHks/ZjvxPIQreB6CiXTgCcSSacjzdM9Zr/m4Cj3VZ1ZBlW3Bc9NRtxREtp3pLNKRNx00KxjD/uKxd373NVaN7YmkzNXSmHz1IeBJAP966zXtWXRklQlUpYr+lj1R5PQSVeXZ28ct1c0cQh/EY8ERr7qnyR4Y2KIq0pRE8nSS2f7B+WnHBW0lHmPv23ymrrWtJ0EpJ37O+xXD1nSzLB3aNBYtJS4AJgYdSD+zyF3Mt/fNttI1AjWebe0M/rQ1Kwiw2X5iz2zPxJ90xKkLSzuCIJgIBZ6MA9cNAnJmZygVutABi/z/fP3JePnoPzT+hr/wJ7o8uhkZH9VWcIRMYb7IUObLWLUcm6EvZKJCeARe/OYNUtSwdcJz2IkGuB93a23geDkwPtsVjguP0BMTUFRQGC6IzucUsMzAYcBmss/YR86OLsK1U3bj94ltHEDJDCjKuoQx6Egw0RW5pN9HQJEp1BEVKCUUpurOPE62UoQrCkFCgUghXN+8gD7bycaSMUzNxjU7uWwcOQIAK1BTj7pmnbpIP34cZ86dR05uLrJysr0Conlo+Gom0v4WgxmvP4pj6fHONsoBqjbKRJYXTLn13lsw/c0fcP2E6/xMF7P7eN8/NJtRRsKwvdjsKtpYnr019sBotdcP3X7VXn7LkevwQ49fdb2bto709mlKr1TC0SPpWL5glRh5TO/t2KsDDq5dpvWJgTOu80wX5rrBtYHrCdeZlL6foqC4UCnPw5eP1OdWIZprBV9c5zhGuIY4q8ZVa+axDBoZYzFlU0uM7vITMgZMQeKSO/H5V/dh7J3fapzxnBZUm7HsFozq+6ve571wTd8s/RegdefW2LV5l2zWdsPbYseanZfZpJFhjumd0v1lbJ/vgl+0vz4YOgFPJE9xbUeGYlSxAFSO9eU5fQXmdr21A75YUYyx3S9h1Lqb8FLKZHyY+Cgem/MRHhgxFZ/MfxDth27D9nc7OJuZj899PRbo+mw7rTubqe0cB3Tp0VZjPGHlU9jf9wP5U8kr1yHxqq6qjEy8ggGXZe+uRNs7W6EwvxCpb+7XOVs901xjtVq16iLY3HXX3cItKJuXM/5J7L39VvzjhRdEONu9axcG9B+gAA/HOH0CzicLTpNIFBVZ0dc4ZcYq1wT6OgQEDeDj3DRQjesw/6ZvzKARwTz6xsRXKL3E+UH/w9iFIrl4NQCIL1CiyOTTlF3JjNG8PPdeTo78R/rhCoqUlOjclAfkfiEfqqTEgYmVKsn/t/t0nXm53AT/tPu2j32cJeDf6jMD+soBggy+BIMIwbWba71lYPjX///9Uo54599yVMWoUk5WFu944/U3xGJjY7z18ff45J3n9bAtW7bCvHnzcPPNN0u7gQBBvXr1MfWTTxwQExONdm1aIz3jJN5++23lurPR6HDvSk5W5xNEYYMx0sTiIgRDOnTsKIeb9FamZNasEecz93hPBBPoHKxduxbffvutBhMdJDq5BFnMwSEbj+e3iBBBBA4WAWRe2iU71Ae0gum2QZFKr6x2sDODG7OBlXSACYwaGCGh3rw8DUQyDs+eO+ezJwnanMjIECCqhaJ1awFHfH4ey1Rwtie1nipFV0Tbdm11PFlk3Lg5oAnasB2YykqjhCxCUoGZgkGG4p7du7F/337k5hegc5cuQth5bjI3aQAxvZxtzwHONmX/sn07dOjga7dwoWdfyigIVl8ORCIFvARz+AODt/yADBog1oZ++3sFMnyUnNG00BCx73gfliapdAevqi3vl/1NsIULGCetpWEKlGMqtypKORozX2bUsc1oeHAsiKHmgc7sQy4mXCSkmUjqM9PsPVp0pSpVsGXjRuzenYwWiS3Qul0bgUYnTp3Em4k7JCBe8HlUGV2cTioddNopccDwC0PRtHFTNGuSgKOHj2hxybuYh8aNm6h/OOfIjCNATs039luzZs3w5ptv6nmGDh2q+cfoTELTpmjdqrXStn/++WeB9ZwzBNSpkUhAmuLK9evVF6DFeZVx/ITmHqPrPA8XOz5b3fr1ULFSJYE4LCZCwyyqYhQqV44WDf3kiQzRt1mRmvfPxblGtRoC7UuKLwnoVlTYYyq6KuYlKCrK17gyQNGMO445Llacs+Wj9uaYsb+CIBjHKPvadHEYgOC4kHHpMdwMmOA44PNxfFrVZRPsdlXwqC8TqmO4UVjqHKNKdhwZLoWFLp2bc43rDNud98HxxAIP1F/jXGXfcWEmg5ipOAbQM0Iupl94OGpUr+Gc3aIi9SWvxQ2QACjbNchi4AYgB6H0kkA09pkYw958408+u6X8G/PJmLxsB7Y55w7XGc4NBnR4HO+fz86/eZwVbOG98V74PUsZt83WMXoi1cfBa7IdZQh7qc5mkLq9zxW8sf5lG6pamlfhls/H71qKQtAhktMRGoKDhw+JqeierxLOnz/ng+mstF6pUkVdm5/zWkx3rlq1igyWvHynL3Lm3DmJh0dERWh8s9DLd1W/c6l8Jm4d1HPxor0+a9FAQ09M3P+Oafdk5QNVoxwAZUxGky20wixc6glSWeS9ETAy/TpUqhgt/VQ69dQ74jrkFY5WIKff+6ex6imiUWZPhOCed5biy2cH+Oli7745RRFuvqLSC7Atvj06fL4dyfe2RtuM5DKmdALQp8My7E+4A8fuPeLALktn4X0SZOV7/J0AQQpw1foe2DdmDeKqAhHvt9c82NdzrwC2GoviNFbY50dbH3HPzuckAMdz8Xf+rwMkVnPsx73NDgG/ED2NAhy53YG1JUCDZnVw9EKGr12l9uSjpwMN0xvjMIu9hAHVtlbD+U/O44qnrhDwdLRmugMIWZBlbXNlNnDMHThwEBlLf8KZmq3RvHkzbB20rcwAJ2tsdnOl11arXg0b4za59GQ1oseY4LVpNPNZugOt7nDaQHzJkAwLw6mV81Crlyu0c3rZbBxbFu++sw1oMb41UpfvcuwL4kbOL0DCWMf65hze+fFWtH+ks+YExzHbl+20f1OKAM6EO1uqovXej5PFlEz8yRnv9p9BFWNJ8hzGmty6fCNadm/rMgs8nVexqVZ/gMx+z+K5pY3l7Hzbd8VlQAWf66NFJWLocS+jU0SHi9UrrQhJXOZZdLmxl/Sd+Qy/LFmJa3rxoR1D0djR/Js445aHl6Hjv3tj6x8rcNWNg8UKZb+tfnohrnyjv3L51i9YijOo4aqEIkfXeqI/13UOqlLsXb5ajtqxM/Fof+OVasftn61H4h0dfefR5si7a+vLGaPDSGDI0tXKKvmyInCGgCmCViN7sLgTWVAMaFAD20lzHP/zCzlo64b96tZiL8hj4IfZE2fmTVPqG50/thMBCjJAnMR9jJxDskzsPqw4C9uWQBfZPGSNcA7zM54ndFIKGta/AtGPHtT7BM4IPhL44LMp3c1jWVetkynHmNeik1h35IM49PtXaDrqLjw9OxLvXF+g53n7JzfZmVp86NZ5PqBIhiJTAWd9/p3P0vbXqWLgpsfH4ce3v0ZObLSewdg0BsTFpZ3VvGI1Zd5bnfSTmrezw64V2MI+NZahMXbGLvseX/Udp+P5n31jhQv4N8FDOtlav72f7DNLZebY5e88v7F62N9BQMBYQGwXHmt9ITByygHMnzDksrHB8/BercIqj+fd8Rqx32U5FhSBxQNA/guTFNCsXdNlGGhPDfgQ0viWQxup+WVBU+kue9rH9D+M8GByIxxjtFeot8w9OLKiC9gYCFcegDN7gO1UHojTsV7xo/Kgod2rZWDJLgmwF+U3EVAMyDuVZ5+oc8oDiZ4ja/dpbDx/Ayv3i7Hz/hegyPMY21CMopJiSfOY/rLSg0VccCnDWkO9wCXtiuiYaB3/TN9JeOGPv+GVW17Hm787QLju348qlZRzi3OCc4gMWo5vzk32P8fhrkk1ceWbUzCqJxSQ2vDg7TiK3rgNY31wv/LDc0H2IFlSTEUuYdp1QaEK8bECOJ9PgKCXhWOBdT6b2azq+5ISDPnXISye2EwAZHQlZu14oKCnf1gh1DQVQ1A5Jka+XzirOvO/p9kYHhEmfcWw0DCBLX6ww7MpfXA6oIuvwHCJC55bf9Bnrxwbq0w72lCq9MwMkoJC2fwktjz59At45ulHMfKdbSpuwjVz0pk3USPOAWuckwXpUagRfwZnc+K0n49+fbT2rXumF2u94xzfM/ovJ7MVGYkZ9Wa4fZgvk55hUJZLGN93S4MLJvJz7tXJwI1HrsFP//gDN70yUvvRj41/c9ImZ4DacRk+U5/rgRWFYqCN93h00OdY/uFynfvK664UkGhFWcQCDg3F2qWbtNabFivHCJ+Z7P1VMT0xvgdT4CugcOWn3u1FuaJUmzpibJdvNbasEAv3M633A75DwhIn90CGZ17vZ/VdjgcFjJbORVZxLD4Im6CAoBiIXgZEpx7tsWvNeleoxdOabNs/Uf2X/PdU2WIfNnoUj2V+VFZwyyt2w+InZNBfObATkpet0DUJrAp8ZLtuAto/uA3bp3j6PAwcpQGdZzr5lh3LUtF1SDuN6ZW/bUBkTL5sBu513PP4YrtW7n8n1v1nk+75inH1ceTfx1z/JQIde7dFfn6BCBkCySMj0bVLN9x0400C9FatckWB+7y+Aye+HI0G8fG69tEjR5DQNMFPgWY7EYgT2/ASC4ZWRvaFHFSu7DLpONZI/mBxTKYtC0PxNBUtO1Na756UnvQUvRocxkbk38z25NpJQFDgo7e2W6aa1WHgvOF/Zlfp/JSzSUnBhg0b9FwkkTFFm8Fv+oy6v5gYrRHmR/J6fsCJKdSevIqxE7Uely8yarVBvHXZ/Ddb2w1fMf/X3lcQ1M7nTS2+Z5J2RgCz44yxboVi9JXygKLHiA9p3aZ1KUEYPvwff/yB8ePHI2ngbZg1/QMVXPn44/9IS3H27N/EqCoqdOmT0TGVMXXqVAEdpzJOIPufufhP4b/FrjKtPiusQYeaLEU2LL9Lh5edTI1AMhzpoFN7cGB/x6Cj40/H1zYgOvG8t19++QXDhw+XjiMflp3Iz3gs07MJ2HCRNRaeaKmRkSrJ3SQhAZc8xNrSnq06MAedqtl6DrGxDqWZ5AGSlmKtXPvsbA2c9KNHBULxfhmhJKjIZ+ZAPHL0qBiXmReyBLyw4jINDw6s3Sl7dN9kJ27atElOe7369RBbrSp6JvV0VXwvlaB16zZyEE6fPa3zstJvq8SW6Nyho5h08fXq48ihNCH6w4YNVzXRg4fSNMGYpsmNmG2hwZ6To3biewQdCGCaQ8BJqwgpn8MD5Dj4ebycSE8Tje1zmUZiwGDQYP4v+nXBtGcN0P9pbUDtxAnIsREeGYnsrCxUrloVpzIy1N7GROMpuHCYrhzvsWq1aigg88oTdjY03wc2vUnH95WWSmCRlHfqFnjADc/Lya6oR3i4NBUYOTh3/izOnTuLXn17I7+wAGNuuxWL5y1xRQsIIHKTM40vVkPkmhwG9C7qhWZNmiIiLEJAJXUN0w6lYcKEJ8SmohZis+YtwKJE1OlhPxB0Y0SGACELqhDga3QFNcZKZVBwYeN4OXXyJNKPpmshbNO6tZcGWsmnlxMg/XHGTJ2b46xfv37YvWePNk6Czlu2bcWRY07r8zCroI64Gs2aNxVDccO6DejUoaM0FHdu34munbtqvOXm5IqhQuq6tLtogDLa6rERc3OzdW8cb5znnNd8Ecwylh/bXGC/15/mbPOnLersI56HFHH+5PHsY744//ifa4NFWvk+z8tNSgLYwVQ8r5qVDObiYpfe7hVUsjHrAAOmz5/T9ZqokEOW7lkMV+mlhqLBFQ1V4IFAI8cQ08elSekZZZbWyHWAzoMq1nusWhacMo1Dsmh5L3xmzlVWjuQzkv3INF5e17TRjIVp0TQD5gycs6IrBrSxLeSceI4P5xOvxbWHAQbJKXi6jgYkcu5bKjW/bxsQ+8MqKmvue8YqjzHdROsH3odVrORnFgyydC/et9LSo6K0lvH+uXnzfRoYjNafPHda807AMsjidlqVPIaGNvdT3gfPz+clUEEmI9uQa/BJptaTHVlUKGOBlQvJVCTLYUbuDAd40fbhXDWWIoBeDbpj5VbS6zyjlWD80foMAAAgAElEQVQTjzXA0KoI8nPiliQRWiVCnotgmKXX8hivuIF/HRpn/D8WuPWRcUp5NlDRGZOl+PK9KTLMaOStfobsf8fA6v/WATk76552WjN89kc/WIpvJ49SW7AtJ773p4xVsplObqrj1p/P3TM0+Lmx1va011xUuNnzrurzvjlexWca7nz0JKDdw+21d994/Y2Y+tlUgfm8hrHYrSDSkSsOl7UhjUUCfF5qeWJJU/XNwbNHy9hM5iywDUzH0lie8UCDwjrIzy/E6R7n3HlYCGYD9fWKcSTuCBqebSjNJo6Z/VcccP3C6/K+2wD9S3qhYlQljPipMT7sshy7x+xx52GAx/opHmienCAH9Gh8umOd8r6eAlqMaYbUKfvc/XoM86pxmWiQ1FdrEMdpyoRktPigte/wsy/2Ld3jjPF8oH58ug+Osb9Kpoa5wFI60PyZVtj7+263V9AZSgQSR7TRXOAcS5mSjLZPd0SnlePxNe5UERZjAX+xrS7uau9Sbw7OS0HtOhmolXT1Zbto6KppuNTrHkk2BJNQ+J3C5d8gZtC9GLpoKOYOmKsxNG3xRZ/FyHFDR4BO9pT8J9zz85ligYyE2qiTc1Jt2GVEL5dG56Xwlf00bTQCdOFY++QCAaxdF/T3wEumAYZizf2L0H3qAM1ZzucN3yzD/jpNNbbH9WWhihIdR4pc9pLpiOl3q55x+8cbXB96TmWf2GU42/sZOSafbagmB/WDzivQcvPrfqqsgUMEtHKSnhBIyTRsx4h2NgirwtIp53p7YuEPqDv4Fq0vPOaeuQn4d/9kbO29XuOky8weepYXFzoWyS+DV+GehW0ERNBR5N9FCz/Ss9QccT8OzZkuZ/aKa8bh1j9aqq3JeiSgYexRK/xyCU2x79ueKL19g+6fDuj0q3fh8T9ri4nI4wUoemzq7rf21fo4/LfO6jOCjrwngovS/EKaHFm+x/Xggesb4rVZF/HyLdWVUWSA4u+fz8Doh+/Qc/30yde44b7btXf++G9PJoJzjOuaF4Qpjq2A2x64XW33ySe/4oEHrtPv0z75SfdIZiFffC4yJvl6dP6/1W/zuwwRY5b3Sof88dva6boNvhuEk3cvR+cvmuocxgDiOchIZBsa6LzovgK89NlGtU/80GPYNL+z+x3pAgsSkYoUtPD/DqYiWoq9FYdxy3yU7/AbwMn3CDyHJZe4eTAfuPAJ8MbzzyrzhXYp93bZI5WrKLjLscyAFgO8XJvJsFHQrLjY2QCebjJtSZEsWMnY029u3KiRAuC2R9Lmd1IeDlgzBo7msafPaOBPkMXIz5W5wf3RCiaWT0fznGE54R6Lzlg7HPi0gWUTB/TnabtwjbL3zAkNpsuJ5eJdnxI7fAVBeP5te1nws+Ax9ruyPPJdWrMFoUnO4OcXPdYPQUPKA3HP5x5/9pwr4ia9dfoMXiE6zuOxE9/Hxy/dh1te/AmJP6cieXRrzSkCNRw7BBXJFubvBBobPbfO9cUr7+B51nX6ClgZdi9O4CqsQK4PiBMQS3xipqsIzvYiMFdUjNjKrvCDZXQotd1LvTZ7z9jmbEsD+tRG1NOsFKV0ZmOwcj6SiUigklqKbHcWYiGphyxFsollu4Y7VmN4BZdmbWAEQVcXOHEyVvxJH8t0J01iip/Vqx+Pc2dP4+zp08jJy0NBYRFKQFD3Ei6QbZWZqb5h0Hvfm7209nFebc/s4GwBrtEMpPGnFVxiUJXrRw5ww3s3qI96/tgGK27YrnFigTpnbxIPp/Z2OL5t9VOZT8VlhcFg00+kLuPG6zG98Sy3x/N97qkZwJ0nx+Knj6dKG5NrUHFOON6NeVJBMq6LnOdnk15A5KoPtD6Slc/X8aQ3lK01ZOkgrQlzes1WfzDIe+OK/gJAGQjiOfh7Sa/H8eLKWmL+cewsS++H7vFrdX4LgljRJ56P77GtZvdZhoHLRwjItsJQ84uHYUrYeK07ZLU37H2tbF7uS9yrLm74VQVUuiR1wqbFW3z7aBy+wtfr7sSVz3XC+ue2OJszE6jaJVP30aT3QExckYj3eu3BppXb0Wtwd6yctQ6dh7bDtlVbUPJzmMtMmRMItFOy5SPgqo2dELr8X1j9eZLW757/7CL8gOOH69PqRZtAhmSXfklYvdTo6sA7eApPJzv2L/eOd+KfwtMp76LHQ9205hUVFivluU3rNjhx/ISyVBlMIa4UV6Mmfv/9d+zYsUP4DutPkGAj7fkYpz1PjIXfIYaheg8hoSJ20T5ldhn9UjFsPfKYnzbsAbYqzhoVJZ+aGEhstWry0Yj9MCORc1TAnieZJsKaJ3NF381k0GgPEotJP3YMnTp2VFapgjTFxaherZp8TAKKvE8+B/EgflZeF1F+qkfeYpMRq7J5wZ8+mc0L/viAnhVj8QKfdqwf2Alkixo4yGNEtAow0s3Ps+/767sXKApm7IowxrUukNUb3A9048x4iY6JLiVYsGPHTnz66ad48tVvEFN0QEy6StGVkLInBb16JWHmzB8xfPgwrF69Rg5wl65dMGvWr9JYG3XtSFx/7Uhs2ZksdqIVWjGNPjIQ7777bgwePFgOC0E16r8xvfOvv/4SU44sO5YH500yFZcdQoeGzEOX0parTuSCTDCMqaCKDhQWIqZKFexLTRXokZfrmIJ0TLV5lpQgNi4Ox48c0XscVEKcyVzyqr0SWKRxYECkNZzYgGFhOg+BJd4X74+TiwORQANfPJ7gGweTRf+MGXQhJ1vpy+xMOvlkJh5MczocbBcrksJ01LXr1yC2WizatW+PpcuWoVmL5nJmmApBwImAyYZ16/Xz4QceRMsWia6gQykETPZM6q2tiRuZpUdwUrmiExU0wHlfBG/ZD84pd+wofseipbxXPh8nq4TeqQfJyr1e9WZLI/0/1Fq3lJS9yhdlKWfk2IEygkIgZ49jh+OGxhcBKRoL7B9W1pXm34ULamsztgyYkrPDZ/FSssqj8MHogpw1rziHATWKFERF+fpdSm33qiqFVqAjX4gatWvqlj//6gvc1/d+5yByA6XxSQCCDiydUm5ydIBmAy/fPRn1atdByp5UrFu7Fj179MDy5Su0AD4x8Uk9BxmkBJEJ9pAlR1CxY/sOWLxoEZ5//nmlMXOMESTem5KqNpk/f776647bb0fyzmQxG+vUrScAiFoPTOelaDMlAkzrZ9ee3Yrspp84rg308NGjYiu2bNUKx08w9f489u/fJ/2/kSOuQeMrGmLtmrW4qlt3gaJkxLKjioqcPg0NupJLpQJZuZjn5GTqfd4nxzr7j/OVfcp7MDacaShyjPK/RSrZL6YfSIOS/zlGebyqnHtgpKWRcPPQ/POALgKu5aMr/gLtLdxsF79fPeDRMVbDcKn4kkApGq0c49JJLCpCxqmTWiylp3TmtJ5LWhqVKrlKYRdzPHZoPcfqYzAEIdr8OFc558gY5ZjWJhfqitXwvsVYZOSZ0g7F1C8sYyQ5IM2BfZyfzqF3Bjvb1aQBDPSzz4PgoAULaAjw/i3aLwfEA4IFxlasqH6yTcnOb/R9i65b9Jt9ZU6NgXx8BgN7LW3bjEYeY+ewtGWOE16HQJXYhGdPITwqUs/K+XbhQpYPwsbERCu1yBiSElsvZZELpwVprEW1f042/l1xaln1Zs5FAllWnIVGrhmjbFBjI/L3YNVnW6B4LF8EWgyM1A7t/ef7NOjo9PNzrgEEqyzIwM8SgNGLbpHRz8DP1xWn4YGSRzSffnnnRZ9dRUAx9RlXWIeva9/eIbDQCgowYp40yaUSSnMlLExRXfbz7N9+xc7JW5wBHgVc8UkTjbP0t9L0/I2/+3+MfQd4jmf09y+SyBAEIUFIEDMIYou9R9HapaVKjVKj2qJWS1uK1lYtau/Zovbee88giSQ2CQnZ+a7fuZ/z5OX//b/re68r15v3fZ9xP/c49zm/8zvnlLSNO2W4RK2+ZxiKbHscUH5vBfTt3Rdz5s+xFFszNzgmnG/h3neyGANeQL4DPnju8cxmDwQVCbD3lQdFH6HkE1Np9c6rCCMr76YBhV2AmEeAs58pVPMMKPTUFxkZZLy5ICbwgblHBBAQHyBjfPfqPQPkKhDIvmeI7TMgOLakMD4LFSwiQNMh58OmD6gwJwHF7gYgJTUFMTUfom16G/zTbhvQCQDJAWOANgNa4e3y4XhabwQur7poxpXhQi5pKFq5LO5PvGPkew+mhExDYGiw9OODs6aYRny0SZguY85+1Fxz3BeU8WrVGJHjOgLlGhlvv4Lj7F/Kfg2bG3YmDNNDD2PiuYr4ocZ12/kXdXSfne+LoWVuSEKpsDoSOpyaRgePARfUWcj3SQfy2bn7vm1MY8Ucc+afI3jmng8+Sc8xwX28GDRaiMQshURIdKBW8AwHqo6sZ7PdeI0T3+1FrSlNcOLzvVm5sQBU22oARRpGVAN4nLBBvm6IU1sPCEBpnH6miAsBRQJ/sYd2olCD5iJPuTaeHt6Ox/BDcN2qeHZkGx4n+SHU/Sxe1/gCP50qju9C74gaUuj8XJu5S6OPRtyDkP744FJ/AbN+qkaHrqf0E1+RB/9DUNM2SNizELmafyHfsa2UoeJ0tAwLDdGjrOP+JSktLINFnSkqpwno3ti1A+VbkTFj5HTf/0oIaEEwkf27tN0DtNtaAf9+eA0zNz+EN/pjNPzRDBvE0KTRyjVuxJKXAHQEzCq0aiNzhe1TQ+DKPxtsOaGAHA1c3k8LoBBYI5AWmBSJ5r3bYcGqiwjsGomPvHpg07QVMm87jvvUOG2s/XDdzKXoPKQn1lVYasae64G2N9cescKDQESTAASmReKiS4iw+hwrqbL/taqq5PGMW4Al3j0FdLzf4wCqraggMo1t1eqnGvanOQ55Pbad34/5ora0b+5f/8l1NZcZn4vHeMUl4qp3sFyP5/F7vnzwXOYkc0Hy5Z0Qj2ivwjY7UkMaCeQqw5HtEQDgUbJxlNDgDgdGFflOKj1T31ZHIG0GAoJ0vmfv/yUSZ8+wIw9oCNOBFxsdI3aJhspL3i44iW5R1L+IzDXdtxmJpICiRlFwX1NHEv/XeeUIKNrAVDan/yegKKy/VBYQMZEEdhojC2wU0Mua/45RPgIoWs5jx6giARMddHw687V9OjEVTNQ2sh8UVHMER3k8yRfi5PfwEF2Yeznf+Vnsl9evxOYigMvcY5TpjOSinqg65pth32DMfGBq4mSZM61GrED5s9eQVNVN5h8ZVQooamoBgtcEyGp8v1P2mh92/SpMt0ctfEUeFsXHaIV6AtCvTOiBEC8jzKsMW4bsLs5wpvHCnLkOVaClHyyAV5+Z7WHf8539VmB2fsQPN1FZ/OzlQXJDVhodyWdvMRT5PUPsTQg0dSRTAJOgirMLq0E7I7tEPhiAV8EKAoocP8PsZDQSQ8NT5E8KkXh4oICvH6KjovD82RMBHBMZtvk2CanMiUs59OYtho6fhR9G9ER6Zjr2T+8v/fXZoAH4b854xCRYIc/c+6hLcI/jHki5YTn0Om7qYDO/tQ/e3aeYKy5ZAMVVHpuyGIs6kVSv0igT3Vf5u9pgLkC+EYYpKUzmGp+h6qkhNhOZ6zyz3hDEH15qhy2TlcrxF7a1LHiT83BVo1MmFQ3lxv5xNqOcv5GRTucN70MgUCtBU3ZsONoJI8Kmioyi3NZ0DZqCgTJHnT47t7REi/b/4UXdcdI3XPNOp5ciuVI3mYemEGEqbh82VbNCmjOkBLi08ioqfhwMMlPPrbn0roPcC5jv0h8DEv5AleYV5HxemzLr4uxrAvSV6WRSbdyadM/oxJoDWu3WZ0Dl+eXkXheWXhfANqRpGVljx74+axzW3oCv1yOUatxW5vSMA1THbiJneIJpD69L/SwOeBvoDo+EJNzwKoOetT3x9fARGD5sOD777DOxbQg0MqIrMjJCankQuOPaj4yIEAJOu3btBIugnKWtJHaga3a74Arb+fp1Alyzuxl2tyXPbEDRWncaHk0CGe1A7uc8hnKQcpl7voKIdBzJXCDL3MKZmBItirkc/fwEQ+I12FbaweoA5v5A2UTdnNckaClkGTqiLPmtU1psIwvsV+KJ7RCy6lY4AoLvE7LeSS1nAZC2PHZg0PN+vC5lh81Md2AYqi3wPkOR5zk6j7RuyDuh1g7yRqJnCChy8AYMGICff/pZnpXhxevWrRO2GAUXmXIrV64U9Fgro9LAZ7hRkSL++HJAf7Rq3hyLl6/AuHHjjBETHS2MQqLO3ABYpZbAIc8nOMa8h9xUCaTMmzdPgMXuH38sRV54HL2BBL727t0r7Cq2kYg1FW8a5mRxEUThBkwGFsOy2fnPHj8RZlnx4sWFJUiQjwPJhyVAKaG/z5/LOxewoMhFiiA2OlpARlEkiQhbGyiBNE5QKg+Sh8whDIoTiiGUzDHHFzdres74HY1lDgCLbJB+yz7g5igVjNNSpY+ZE5J9wYXarn07HDl2GDVr18K169exsc5GNB60F+cKdkbLli1lLAjIckJ7eXhKfg5W3i7sVxBHDh0W5cXZJbuV29JUpNSqssoy4TVozDOfIoFMVZoVkOECIGjEcyUsi4CqhUqT8SafrUrOumHppLPDIXS1vB8abTQNO4eLpXnYChA3X3ooKQA5JgULm1xizJXo7OoqIbhsk3xnKSXckDT0SwQJvX5K0fi/JI2WkA+HvEsKdsh3Vhitemn5HceXz5ySmizMPTdPdynKwjDhDzt1wPGtxwQ0lI1TQUWeqMKUSsf1ENStU1cSzBJUZHEOCr82H7SFX6GCuHDxogi2EydOIn/efGjWrLmA6RWCy0uoMtfD8aPHMHDAAAEL6aEkyH761Ck5hmuydq1aJszYYqgwbyLzVzAMg2NMtiMF5dPnz1DY3x9rN6xHakY6qv58D1t6e6BK1VBRFPLkyYk+zfphks/3iBgQibSUNOTP64NunbuigE8BODtRweFGx7wx7BcmxU6RvHX0PKWmmhA+zi2Oh+ZQVaCW61bYpJanSI01BYTMxmDC0PnOtvNF0E0o4ixKYAFhSm1XhVyYzR4e4sVSASlz0yGPolLbbUDRsWCLldSX4BZlBYF9eqB4v9hHD2VjISAX+/ChgIqeBB2zZTN5Fl+b6rZck5rHMTnJVIfmZwEALQBOwonJULOAVD6bFIWRCoqmkjFf/KxKBpVp9hH7QJVwZTFyTrC/NOE726sh0jye11dASEPQ9RrsX608qExIBWtVNmhYNdek9qeuIUdAUVmafGYaPlxHlNlm2RsAlJ/1T1nUPI59SCYhGYrOTEzOSs1vEvH06RP7ufLk8RZggs/AtvE6ZLARhGBfsd2cM3ylpKeJwrwqj5WjR0NluC55ihZn0arNWkWQJ5OVQ/BIw4Lp/aYS+zgNcHPJCmNWOacVkvnZyltjJ87WBNrE1PyADqe7iEd2zS+rQMbPwG/6WSqrE65N7WKH+9HzTZaivrr8elrABmU1UZE9NdyEuKvB+Vu3X+Hknpklh9guYnfzAhCzOBLFB5iciI7zitfXNAORP5qiG8XmFkf/vv0x94+5cn1H5xT34QsXLuBEyHE7TLp4gRImLKVwFMq9LunAHjVgOO9350UESvsUx620eyieaaq13r3GsBsXwNdfgL/Aq0Xw6vUbvJj7HMVGl8D9UndNX3PMLHZWUEYxU1EzMx1RdR4a0NAC/0pGByBvnvxgtT/ucaejrbBmUxvDgAMWO1AcPwTKyCaPA5qeb4THj5/i8uArMu7BDa7i2s7yAnYuRw98Er0CpTsE23P59q/XRVkO8IsQk0GryD5/5GPayzZxzPlO1oYCcpYxFNw4RPqADgm+K3jAPKC0QkecroFp1U8Zw5P5ES1nAuUaj19x+K0AVDRWCJY9rvOtHMvQNKdszjh45gWa1fGT/tcQO553bsNRTPP+GiMSpguw8lHzILl+1/8qYmjaTCx0+VyekYCM5JULXypjsCKwO3psWCmAUvVxDXB6+EGsaGF9Z4Wl1V7XDMfb7jbHzDIh+uZPJABOzN9rGKU0RvwgIbUalkx2HQ0wMkkUMPJr+IHFhuT5Tog5uF2OZyiwsOFq9sCkk4Fi2LL/D4RMR5FL86X9BJbuVhslspR9JnnG3LJLSplz/x1B5eZ1kGvfTwJq8XoMPeOLSfFpMK5oecXIFwfgkP0rrCgr6Xr63nlwbTYIr3cTkOxrQCEnZzzdvsA2VsmGYl+y3SyKQ3aetu/zD0th0ebb4Pv0zU/kOTR/IPNY8rxrZF9iKFY1PyfPISD27g3yG8OmWWBA8wYSdOUrABFi8HJuEOhjODuBTBrNQRF3sSawi8xZzht3ponQEMMEoNN4U6jl/df6D5ciqYUb3MOt472Bi4Emd6Lfo8d45Ocr7aehPLh3XbRbbMKheR+Oa/+0BXLJNp91kOfYsWgzWvZujxKrGmNO2mBEuxSWa5FxKewvGdGbMj6UeVP6hWD8glPyP+/DF+8lQeZtEnFzW2k5n8drwYRKQy8BM7jsfWU8xg1sjN/mbRVmkjIWOdf40jyh/H75kAr4aeZ6+DwzYKTIjYPA1wnDZf+lDCXw6pXDCykjRiJl/Pdij3APo00kBnJqKhJevUbV0FCJZsjllVMMM84nkjFYXJG2QUFfP+kPvrinUbfUMFl1lqrOIwwXq4iZ4/hkrTPDUBT1Vxks7w0k28DryD01fM66v4KG6lBUO0eLM4oDVPNR67sm9LdICQooyoq11r/+r++qt6kOwu8VYHqTZPKP8UUWIvc2ppHhtciOExAsLQ158ubF02dPhYBA/YY6G/vm20GjhGE1Y8QQvP45r1yX15vy0VQ8quorLF7OBa3GS/arVtnlXCg09o4wl8fX+EXkd8cy6+30AzMJ8icB9d0PCgOOx7/98iLcqMfRoU2HdKohjbC9fBaCc4wIUseDOmEF4CEASLlk5VkUQME5G1ysfYFzzYC76RLGTMc0X/xf8idmN5EcJiLHSewed1c3IgcS+q6sRM2rSUCBKT+EMWnlrOZY+BUqjOgHUSLXkpKTpE/Z568TEzGh+o+GZZ8EjPCaKmkluK4bDJ6ORbPno9eAzwDLIURuPG0KvlZ+v9rszYFAt9ld5LvVTdfabH6uq47XP8KGUpuynLLc6639/lPnznLOsoLrzPozPkkboOx8w+RNXF/uXzmn46U22BC6Tf5fPqiHyDx1SKgjlp/5xzXOv9dNp6HYnl6IbL4MdXY1EplKYFArf/NZ6djR9BIsIsX9gTKHoDRlDc+hrNXQ5i1xH6LOR4bNzrBmLfrEpmuqBw0Lp/xlSyjvYuv+LPsN9fToQxsQE+eP0NahMvYXll9E1V6hOLvzHErXCZIxv3H2CtK3uBjAjvK7ElClfgWcP3QFf7v0wmcJS7L0VC1ASHJaoBOcnmXK2FT6KRgXv74mJJgqeyrgfMsrJgXOTaDGyJMif5cu7GWcspZz/IxPVVS7ejYLwNRih5r65irwMMwPBSMeoVTbANxeFyn6QKaLE8JaVBN2dp3aYXjx/AXy5s0n6X8oM+vVrSeki23btqFYsUATiUgiWG5vsV2LFytmOw2E5OThKYxH6vtc/2LXJaeIM5Vp9pQs5sjAU5koDhUt/OvBquoQO5ayQkhiJJwkJRkWtxb2tTAfYi/EtRjBRiyIvyuxTIDJjAzBibiW+L2CiSJzHVPuGWFoGLoKKFrAnNiuWizLktMK4Gnb3yFyKaDnSN76X4hcSpjTSFIFH41j1zAQpSiTxfKUvdHBgSn2uKa9eG9vUda7U7ngcplSPdTVVUCwSpUqo2PHjpKfrWfPT3HrlilIsXr1GgwbNhQPHkRLaGzJUqWEPUXEuGaN6vigVUvMmDdfwA4CglWqVMHYsWNl4VMRY2Mo+MlUpGFOEJBI76g6I0WxH+8yXiYNw4QJjpUtW1YGjWHXPGfPnj1S9ZbsrTJly0o+N7abGzYNauauqBAcLJ5tdhzj58li5P+crNz0NfyPgAIBR6LGZIcV8PU1njult2oVZxY1yZdPWI08R713BAg5CLwugVJWBuZ9KPQ5wWNiY1GwUCE5niCOMPusUG6es/2/HZgwYYIIET4nARaGVL6MfwHWzu3QqSNGHPoGZXoDQV7Ath+Bhm6NcCDPflnMVS5WRiE/P7Rp1VpCU8nei3sZj9zeecWg4oKkYkKDhS8qJxRyBDQ5uQlCcExkMTGs28VFvmdYJgErpQyLF9PKScD+U+RfmWXqoRTGoiPN1lJqdM69P4FFiVDqrLV4CCjw+pwjZHZxY+a4Krsyu7s7nrHStZeXzZZh2yVnnQU0URhItWMH1FwVJFVcRKmy7qmMN/1OqyyRlcmkqxkpKdI/cfEvpVBOleomrIcq4GL0R9+4hYaVSO89BTeNSQp4BTAqAW0etUSb1q1x9co11KpZE0uXLhMWCjd9egGr1agu+flu37qFW9duSpjM4MGDsWHdeqnUzPygSxb/LcxGgoQs9iG5NFNSEVC0qDBe6fHmfH4RHy/z8fjx43Iv5iTlGhLPaGamPEOJkiVx595dHDxyWFhhJX5zxpNJOVGhYnmcO38aqSlJEr5RtLA/rl+7jnKlyqJgAT+ULxuMfPl8hGGVjblVmHOQoblJBFsTpKpuerqp5CuhFampdlEdYfJZBTo475SpqAYv3zk/da1qSKzOH2XbmGlljGyZm1b4q3rTVfjZDGOriJKGFOk81+M533R+Sw7IFBZFMXlRCBjSIcG2MOcpvVO+fn7CVH4e90IUd/4mBU5YmY+j6uQk+REJHrLiI19U+AT4sRIAC3DnYSqU8Y99Q7kh8iGHJ5KTkwxbxKpgS3nB9mtlcz4z2y8KoFUcisfwfy3AwrXDc97Pkch7SJus/qb84TOIsWDlmeR5vL7mL+X64jPSYHofIBQQ3xoTNQr4TKpU6zgpq1BDodlWyhMNhZcCV6zinJQolbJ5PAH8J08ey57ANjBXIkFFPjefkwnYNeeagiaUa7zn4srL0e/DHS0AACAASURBVON8N6yovToLYKPtyLWqLEIqQxrKrMVZrLAROYZ/VNi0GIsV2krSluYBzNJyZevN0niJPakHnayeMkC76A6SNJ1tnb9gr5UhzE+U2+XfmLKilaemSsgzDet/vzWhyfpSo6Tj9OsmZ9x3Re3QJipWi3+dj57uS6SoRvxO76z8hpajI+DvIJuJzrHiWPKanI93595EwV5FJHyLYzqw30DMWzDvHTYUv+d9VNZG+Nw3z8g+4z3Ynz5AsSh/20jWcQm/H4mgYgEIzxdp2kWQT/s1ASiauyCQmQ1Rm2IEgCs6PxBRtSIQcCpAAMSYxrFyD/8oP+qMEhobkRibFaLM3MSFgvAwlukyisq8OlT6iGEXcRwtpqKMJ2W1xTYscTIQd4dGoPScIJQuXQb37kYhOjoWU6ZMkWiN9vtPY+yDTBsIyxGUgIDatXH958twbpAmBoXkiUoCSviE4+62IDOnWgA5vBOQGOFlAEUfIHf7OHiHhJq93kqYr06SlM3jxVCJrTtaAMV5Rz3Qr1aC8bZb61VZTEmHl0uoFsEaGjOcP9nCehrj+W0yVl3IhZ41DItq5bFUAaLJsiGopNUqP2haGt33VJZ7KnioOe34Xdcla3GyVw3UPHgKexs0RpMV+8w0tADzWj+wEEtW9dJTA/bL9K82U4FEYNzuvfipZXMBE4+32m3AXIL07B++BwE1ujcQxuC3u3zsdnD+01j3bNzT0pudwKrOnC/OfmkoV6+u5Ovl/rPyFNCtGtD8TC8xzE5V/kkMbT67pIRIMxEYDJfnPL9AB2AakNvbMNt4H98WnyB95+/vGHzMC/Zfkx1239fe1QHHmm3AkN2BYmRmNB5sM0D77iwl3+VpO1SqvHLI7m9fYVgyrXq+wxTduvm4GJEck8O/1EbbUTvsXJVkTeVq940dOiVOmJ2/wanZUBtwubzvCKq3boon2/8So5ZGLp+BY8brKtOOwBuNar5r4ZagZ3fRYkh7dF2ZG72WLEV4rxLgdyK2GJp4EejU711Acf30pej0tVUNuthShI8sgaCjdxERFmAXs9F8iYGTIhE+pgSCrt5F++ldsOWXtdji106Az/aftLf3ie1/bEKLvu3svm24ohhGRE+X+THJ5XtTxRknhVWkrMW5/QyjpsWf2eSZeIwjUFBzxCkcnFbfVNIecw6PJvnCL/CxGLNXjwaLwa8hhuwjze2olX077tyIqy2CUX7CNTM/6WxQJ3ESMHjFYMz2ni1y4+0CYMx3wzF94W8YM2i02BvMZy7RDOlpwlhhDmq+ihT2FxuA+1JKUrJEThFQzOudR/bUfHnymnzQwr57LQ5mza2sADLnMuW0Ok7f3xP4WVmA1ClV17M63ByuBRSt66gBqUa2slBEL3qP2aL30xzpagAL0Oigx4sjN80UTnz/T9voyNDTY1SHI/jGPZ3sHrZDosBy5zYF2dJSJRca937qYC/jXtoF9ngcdcoOw+ZiycSeuDm2LCpMCTcRHyzO4jVOiqukwdkuHMS5pQxZLc7j9e0t5GQk1w8/Y8yXwJI5PWVdE9rmMZQJG5M6orX7NllnnJvJXxyBm7MLcri7w8PNDalJBhSiLsPx5Hwgg5JSnGDdinnzEIKLwnSk07D3VyNEL2S4shTmycyAkxUpRR1ZnLtWIR+vHJ62XsUcilKYxcqjK4kuMjLh6eYhY8D7izOPBf0khy3BxAxx2moYtNQyYMFBi7HIviL7kzmsqc8nJL5BSno6Rv68UBwXlCfitEgAeo/ujww6c8kqz8zAkXljJSy318BPsWTgsnerOKs9ZOVXlkljhUHbYczqwOWyUSessv25f3MtamppBR41AkRBLauoy5D+M0QHUtY0b6fy8VXTKSi6p58tuzi2To1Ho8S+3uJgUQcD5QN/I7g48uQUhH5jqh3HHd8k8pR7KQFHdW4QdGRKC70Pj6GMovOC7eBxdOjws4ZC8xjKMvbtc/ggOLQ8rh26Kvb9GVRFtbSzqNW0psiO6+dvSLdVqFZOxvzc1otGh1GgVfN7s/80wobgoLI5aZdq0TnqRNrHPJ4OPjpWyTxX3SwJqDy7nO3M/P2wm8mr3HAyjq03Ic6FfaIRQwGrubStojx6/8Zl9mLfySZoXHMv8nw8C8+fPpfUPh0+7ICXL+NQo1oNVKtWHXv27BVyCqNPGzduJOD4SxK/8vmY9FasaZCSIsQwzmOGSpPARYID8Ryyv5kSgGvMzcPTEJ6sSErHdGuUcbyO5Dl0cxPZItiApn9gd1n55mkzC6Pz0iWcP39e6ivUrl1b0t9QPmkBWGFJWxiBprcSNcnDQ4gkfCluRExBUnppfQqHYqHaTg1JVpaiym7FVsQR5BhybMl2/V3tO0fWuMpo3Q/sehYaam3tCXpdARQtAFRBwndkvgOgqNfScyXyxTOHZyaBi6lTp6Fnr56CsNJLcerkSezatVtyKFasGCJMw86dO+HcuXOinJGaunjx35I4s0JwOVy9fAkP/nuM6v1roG/fvvj555/t8Oa/yv6ZFX7mAtTZF4aPP/5YJsiglC+RfaQbmjZpYrx0Vngk4+iZF5H5GwmWcGHxvhxMDi4nU82aNYUlSbbi3fC7KFu6NOrXrWdX6OHi8w8IQFICBaQp8EF2IgEwgoSSb4sJ/C3Wo1YY5rvSVgVp9vaWDV0ZjAQUNayaAA7vw0XAXHb8n5sfBRDBArK3GPKs4d9cCAMHfSmMUBrKNOyYt5LFWKJiInDp8iVkd3fDky+focxdIMgJ2EbdNuYmUKcMcCwBaO6FwHB/DBn8FVo2b2En92dO83v37sumRmBXGXhsEzdmgrjKiNC8WFqtmnnMuAi4OLngeA77m5NLgTcFEsn4ZF9IEnhlLFohx44Kz//437EYDheGQ8VY0u+ZL4XjSoOQ/a6VfQkqMO8BgWq2n5sf+439R2WC7aDHgmGl/6OojEMj1OuqiU65UJQGzbmg3ltHIFXYqfEvERUViWJBxeFTID/eJCehV5/eiIyOks37Uvfzxtii8UgBq8UPrFDI32pPxeWLl1CuXDB27dolRVmYQ5FezJq1auP27dvi+ahTszYqV6yE1atXo8fH3WUtcL7s27NXcjVQUa1cqZKAvsw9yrnPYi+cd0xGzYIUHBuyXqtXq4aIe/dtcLloQIAUfnn9JhHe+fJi0d+L8fT5cwHO3Dw9AKcMFClSEFsHN0b1kUtQsXwFPIp5iIRXCXj57CU6d+iEQn6F4ObKcAuG3jhJuDNzrXBuS1hv6hs7Ua4ChOJptdIGUMkhyKUhzwo+KcDB8dTwbB6rOTN1XDjmSuFXZSorn57xKMm8tvKhUkHiuVItz8PDzlGh3idODSmoRMbb22QkJJicfWwfQUJuBgyB9sqVU2SFV04vUcKYxoAedDoL6BHj8Zx/HtndhBXKeUhgmHOT30v+EaswijANPXPYTARD3zfeZoZaa1gvn0urTPM6dL5wXehL2Yu8toYxs591XdtrlSHWFpCo52rf8rP2H8dA2VDsM2UKsJ/ZJ1yDlMHK/nRkGPA6PJcyT40HnqfrV0PZeS7DxbXojeSetdZdOj3cSEdi0luLgZgkRVkol9jG7G6u8Pcv/C5DMZ3gtWFwsQ9ZtEVk9+tXWPDJIjtcTT2sDaMa4sCLA1lAooKEVs44OxcqlVT9TRlujsdqRzoWGuF36VbcKwnrmkvISir+Qa4Phd1LZsKYP2/ZYXsbvykhMu2fX03lQQIjNFYaffOHPdZqfAmzwQJLwqbE4tAIX7sIEufBgh9moaeXUXYj1wQaxZGy6CpQ9B9jlOuaUieTgr/ilbQYpV/2/1IARTUAeX8FwQiIcWwv1DifBc66A3nW5oWbu8n76OjQiUp+CEQmAW7uKFLUMHJ43djkpzY7qrBXAaSmpCM9Ixue93mKAn+TXZdN8mgy7Icg0YPbt1CkVEm4ZnfGvatXiQplhRanASVdiuDOkgco2bME/Px8pZ8OVDhs5y0sE1USN1/cyQp1pwJdCQjdWwnn+lxEk42NULFCFfzWahoGbvpKnFmMmvjoo48w74tZCP28hs2YvtbpEsB8Q8pgorHDfvYDAipFIFfdD3Fl/QWU+8gUVbm55Cpyl4lD/E1vVP+qtvQR1wTln//2AYhqOdcK5U81cXIArhw6jrJ1quPqdrO35HY3BgiZiTRONO8XE6Nz3qSE9cPpo9cQUqOsGJOrjqfhs4aGRV13XwcBIQnu1Gle1x6jif+Ze41v7SRA7YR/M+UeNJjHfOCCGf/GYegHTOOSiVnb41D16DkbKK82rIGMI+fGmfEHbUZEjfFNrTBnAywcq7xT9sQ6V5pZ8kGdEBk4tdGcV60t28RCESYvKl/R+3eiUP0WeHNojRirNHbKdakuQCL/TFEYZ3x2qhEWVd0nc4U3cspmFbjKyMDoc7UwpfopMcSv7Tlr54bk9cnk0xDZnM0/EyDw2e7VNmuS7MLlLS7LPPphWzaMaWnCmhS8Yb9W29lZCjkoq3Jj8xN4umsp8jTuYTu+zlc9KnOjZiyNpWzybPVqsuIDcOTUcSz6N8ouKrPtgzNGvm7/RYDipJbj5TiVtTz/1OZDaOy+VwAOAooEO1iY5cY/a1C6bSc8/ucvkSEEZhU05TsNXLIk9/eIwOgVpmBBzaunjNNEQxPJUvzOAhB/WopO378HMFZYiuhBhTGsXxP8tWALPu/bFj/9dRqjPq+K8YuuCiOnzZLt2NmruRjk+3vG2qD4vz+b8Ow0f2e06cbFkyUnwpabfGz86x++ABeDQuR/DZ1m23k9BUz5G+epFjzgtTR0WgDU9onABiDBJYcARxwfnqs5FBVg1JByXqdm2inEueSGd6949M3dT9r3V7cFMt8HLB0oukXx3+fi6+bAV8GD0fq32Wj+JTBprhHTyRO+F6OWzvCnrBiazaSooT7KiBHqASzqwn3KJ28+kSV0LNL5KAXz3ryRom8EenS/5lxT5x/ngEbo6By0gUTdKRwBxffTCzkk9Nc9/P0cWO8YstY1lQzAj6LzO0R88DtHRg1BLd0r3mFOOrRFnSS6FmiQ89lpc1I/JeBFHUlz6L94+UIAAuoW1EFI/mCuadXbRg8ai4teIXb+1P0/1kWBcS8x6OBcAVyiAwtj5qiueP1LkABBBHAIHjmCzDo/3H5MhtP4SRgzBFg443NZXwSEiqT1wA0XhiIZphnlrwKRPn3Xw4vOYSkImS6yhuAo7U2KcndPD3km2oF85lVz5+FzLBRn0GdfjTC2FgEQp2zwJHhMO9NKU2X2XOaJZrFIT+PMEwcTc34b/dg4mjLhlJGJHO6eAigSOBQnPPU+hsFbYCJTRrlmd4VvocJir2puftoOLDZJ3fYtncxv3iAlNU2qPVPHvzG9nazt+sNmYPHEOej1fT8BE9fPmoFEi+X72Zc98PdYq9ATO4ogluYvpnxRYFHDoR0jO3g8f6e+wj+mp9Gc1JqfOg349H5nkSeSY1HPt1LQdD30ITIzs+HO7XDpl5NzzyGo/B2EHy2J9mGbZe3fafSn5JGN2/cHrm6ogD4djaykfJzTZzDmLPxSxnVo15kYuuZ3XVU40XCtYbq7uODFvkV2dWfNeXsxqTIauB+Qc49G10UT/z1yrlaQ1vQPyrCm7OUcJDNeikjVaIHoU3sFWCzMFA4hTRB+6SrSE1xQuk4pRFy6bAqx6DOrI5xqVVCSgNOjzk42ezP7yx/YjPb4kOFz7EsrBUvZ2kG4MS/cfKc5pk1DTToL9rmCu2SmqlPcGsfUMi5wjUsTZ2nCipxw7/FWgGauEcpZMvAj5wQis78TRrhMxfRtI1CjzUnkbvUdAgOL4cCBg6hRrSZKliyFWjVqYf/+A8ie3Q2tWrbCrZs3UbCgH7xy5sCO7TvQvn17IWqRMMboTq6tp0+eCoOQdQGovz5+9EhYjOpE8S1o5R53YF87kpkoMxiSTFtQi68q81tsJ9ZrePhQyGUEHGlXEd+hnKT9rFGalNe8Dp0GKkP5HY+XKLycOUU+SUHP1FSb3EV71Ca9cG1a7VSCk4RZK+DoUAvAUgIE5/gfgCJ/tHAVZZP/XwFFAqdW6gq7+JbFTLQLvxhl439NmyFFji35rwQUm0imIftAxUyGOkZF7cTBgwexePFuVK9eCCNHjsRnX47Fv2vnoXr1GtixYwe6dOlsKpymp6NY8eJYvnyFVJnt0/sz1KpRHb/PnYvPP/9cEhMro2Xt2rX4vclvxsvvD3Ta2xkffPCBjTAfOHAAM2bMwOVLl1GubFkpNkHwi8ASw66PbjuGoROGiDF99CiT1plNjNWkGQLNwjBkNJ47ew69Pv0UhQsWQkRkpORpDL9zRwa9ao0aAiqKQmMJe6LNBK2IdhM44ITQirLsLA6uotnc4CRXI0MeLI+iJuIkQEmAkUoDQ62lGpyfn8nxkZwMVm7LbXkweX8a5QUYIhIeLguF4a1cHP3690PdBnXQqHEjzJk3FxcCL6Fz9i7C5vx9ciOgRhs0L9gcF89fwOOCTyTkrE/vnvjoww8lYTSrbnvlyI3Tp8/IxsM8k9yEld3EPqVxrh5PCl0+P78jUMPwcqHapqULeMFnFraSVR1JQ4K1bLqwvizmpUwuR0DRwSNqS2Vr8ejkV0VEcw8QUORYETik4sDiO/Tubdq4UQAI5ogkc4/9S4DFUelSw5cCn0qNnYdAk5Y6JCLVvDEyji6mup6UgOcxDnRjzgkFsmJjo3Hl6hWsWrsa348dg9LlymLzv1vxebnexsND1gsNSgUU6fmh8Le8Z5VdK6J4YDEBeY8fP4Ey5coJyHzs+An4FfQT4UVAi6HFRw4dEXB96pRfhaHI8c+T21vYo8yJWLpkSdxiHkVvb5w9fQZNGjcWQJJrICLqAXLlNkV0KDAZBsF5zf5iODlzHT598RxOLs64dvMG8vrkQ2T0A+nnUmVKYvOWdUj+JRRu356Cr08BlC9XHvfu3MWb128QVqsO3LO7w9PdE56eBAmziyCj4kEauoT9uhhQli8FC8UrZDHoKGzZHmHleXjYxTQ0rFYBdmU5UlkS76pV9EQ917ymsvD0dwG00tLkmpwjnK9SgMUK35fcRY4FW1TJzcwUz2zSmySJF5LQXnptkCmUda7jXN65JexZGM5cI8gUp0Hs40fmfjlzioKWLSNTvM28l3rYlEJPVjefXxmKbAuNCv4RbOTzeHh6iAKp/cG1SWVbw4PZb8o+lpyn6enSXq4Xgroa6iwVry3WrgKFvB/vrSCAsjYVoNd+cswhJh4xQNYfx1AZzsqesO0YqwquAodsF59HEh5bLGldS9w/+Mz8XQFMAZzT0xD/5rWAgfyd4uJtkmFGLui5AD3mdUdAACv9mjlmQg/JvIY9F+i5Z6g0QXPO9SV5V2QVYaH45xp1VGw5VR2rPPOB1NurSrASD7meGcFtVSk2z25Z4sTX1SjnMfxM5h7vxXc/oLVLWyn8w6IIg/98bIOH/44ohF3TRr/Duqn2zQrbEHc0zK5NaYvg7/4B38my0EqlVOoODMmFQ4cO4u6c63AOS0OJUON8uTXhCgJHmXBnzePFlsceikCh+oFikDz44q7sz/7niiK6fhRqFgROXgAK3/C3w3GffvcEIcsryXg8CIlC4Qv+0u/3Ct1FmWdlcdP9BvLHeuNp5zgU2pwfsYlPpb+LliiIqCIPgX1pQIALfGFC0TjmaiBz/3l05DkK1PFDamoaXn71DHln58OLwc9R8C8/PMz/CKWTg5CU/AaRb2KN8ksZyz9lLyjTig9H7CIaqNOhJo59c5LlDFEuqZTM4aikWOONp3efY/MIaHy2PhIT38LdzUveO3ToIIos8zwzJQv1mf2jd6PMoPLIfXIhTiXUFJmfo00CEo96SX9LCJK/SYoe/8wbwe1CbPBdDX+uf62erux6zmdl/pJ5x/lxeaoJ167csYbMg4uHTtsAGJV2GiQ0RpRtxVA+GkzudbpKyDPX1fZDD8RYobFBw7hl02AZ65E7c2FKy9c2i+iH7ZmY0CYbjvrvwcE/6ouxpECbMrhGtXLGiZ/3Y02lLug6Y60JjbLWRY2pjXDqw/2mL5WlzzFwB2qvMwxF/k3+bw+GN65vfRbN1ejJ1u/C+3dKR/qeBWKYuTbqjQf7d6Bwg1ayNWc/NA9vag8QNsOcs34GNKth8ieKKHdiLjoawAb444vPq4zFyytOw9nffK+sPQJTuVr0RtudjaRiJV9kB3/V2kSgTPsvHaPauhu2I3W03WWwuPVdOY4sQbaTQO2dNsvk93u7NgsQ5tOoi4zbpe9O2AyO6lsaSHtCgssjwL8oRv32NWoFG0bnb9teSzgmDU4+1/ZWR99heR37a5/IkOot6iFx5zwZf675H1qZnA0PdqyQd47d8zjDmOXxDJcmy4ayoheWSviv38nHuFoz2BSHOXvOAIouQJdhn2Ht+L8l7Hn9T0uNXKRx6Q50mtgT62culXt0/OpTM26S03A3BvZpasuqbE4GzHVkotVeWlz6e0dPU+DJf3kTRHQjJQbY+fdW9HH/SwxSZQdpDkQtZMC5qHnKtMDBH18Ulf5ZvmClfR7DxXkdBRZdmE+UIt8ln13cRYv1aJi4VuKmHOWL/cT7jhjCHAXAwq0LTEqbJGDA2oGyT8+pNsfIHT6CBZqM/mikRGswsb/YEGR+T/gJfosWiJ5PpiJ1U588ecUmIKDIOcUwWX6mHSD7srMVsqfMMwe2H9ujurvuCdJI6yVAXTbjIHDUf/lZDUxlIGqUg7BzHNIAUZ9XY1MBP9EBrOgR0Z8cmC2Oxq3oGQ7RQY5tdHQ+qi6nc4i6hTikExMlpx/DcblOpBifm2HRaRg5CQcSSeWTTyJFJtSbiMlnf8bIwNEYf2Msfvhwos1ke+aTT0JYOcYcV84dzg2y1/gdx1nlJ9uS57vryJUjB7KPn4TvNhuWeaD7fUQiEIPeAjc9TuAt0uU6BBQ5l6ToE7xQvP8qCV0WEM/ZRM4wrRU4ntTTMjMEsONzBc3MJ2wvplrIP+SgnMfnc7UARYZPq21lCCGaQ9tFwEe9B++T5bgzuf7cnbObkGd+0IgxnRPIFMAkX4ECePL4kRSqI3BI/ZaMT/a/86ix+M4XGPzJUMwePwP9x3+FFDIeJXrMkthOGcgkO1HGOwMb5syR9R0T4S86RI6uCUg86GV0LU0po2lkGMmgzjctiqegVRLQPboDVvptNECW6mkaPcJB4r7P8x0KtNi5i5lZZF9HvP67F57WGy+6cM19HYUdqDlXKTczGn4rEWJFDgyStUJZoFWK+RyDJs3FoDGzMWfGYJGLDQYdkHlDh4ZXw76SM5XzOfXInzYjUeU2r8W5oZXqtUCVzYK1IgK86/dC2KGOciznKBnZC+ucFf2Eazzi3EmRWSXDGiP16CLJ19g3YqHpE4oq7rUK1rKvaGdqNWx/oDtW4E796Ti9/QJqt6uGW/v+w/NnPsa5qvkSKcMYsUP7lX1sVdWusiYY52dck3s4+6QhnTciAGml0NFq3FPLj8A3EdNEBo5vMEFY91u3tBdwcnzYBGFskom7t+56VAiuKCmxmjdtjpMnT0vYc8LrRPj7F0ER/yJiO1EvOnfuLEJCKko/0O5lkV3+Ua6WKlkSj2JNkU/mDOcUj4+Lt8kpAsS5uL5TNEQdJ8rso6xzrJ0h6cwsJzqJOI4gGX+j7UU7kvYddTfaWvysaU+EHJIzp13Ulb8TFyKwp2QWdcKo7HUMIeazOIYY0+5xZAPaMthScvSzdML7Yc0WLvY/IkWNoLX7RWX2O9dQ1qNDAVPdVxxZiFpz5B3Q06EdPNbJzS17JjuLBUf69esvwATBpyVLl2DjjnDgzWuEhFTG77O/w7CR03Hpfk6ZvKF5zmP6b7+hXdu2qFWzBtavXQMPb28ByGjQy4R49kyux47fvn27JNckCDh69GhhHZLmSrah5EjLkQPHjhwVQJG5mq5cuYL+/fvLxks2H6tHX79+HZ06dRLvFY17MrR4DwoPMuty58yJ+/fuC5LMYzgx9x84IGg3cybyWFJkb9+5I/+zDaTSEjzSiSLeIasQiZbxZgcKHZaKglX2m6ABcyXyRYosJ/j5c+dkUoZUqiSbCpWJoFIlTSXc9HRhCLJfSCvn/ZljjmHZ7LMVK1egfYe2OH7iuICQx44fx6MfD6HK/I+x6rtVkhBevPSFyso9alWvIaw1ejkJojI3l6dHTsTExIqyxTHlJKaiy+PZHnpMtYgJ20Oggv1IAUmGHBc2QzW5eHkOFwivwZwBXHgEvrhAHENIHVmKtnajtFiHd1F0HBI72+g8C6QQpMkkQ8EUaKCCUbFiRRnvOXPmCFOVfUygk8oXBQrBCj6DAR+sanTMr/d+URYHpUtDs0WhsoBhF+ZlJHOA15Jqvs4mearmh0lPx9VrV3D06BHs3rcHP06aKIDirbt3MDnoIlYm9TCCnoqnJiRWAU0h7A8MShsguQ652fv45MemMVsRNixMgClWXKYnkfM3NjIGYbXDpDLU86fPcOzoUckfQTDyYUws2n7wgTDgzp45IyxFnecFfMycDqlSRRQXzk2CP1RcKajpIY1//Ur6LMMJiHgQhRfxccjjkw8Xr1zG1evX8FGHD3En/Dqcs2VK8ufnT54hKLAEXjx9Dr/8vpJL0dPDS6obeufKI6AiQUoaeFxrVEzcPEx4Du/J+UcBSOBecylKUt2cOWW9qxdWWWpaYELBKs4/2bhZ+MVivvGzhA+lpNjApBp7HGYCigwf5hwXYW3lCxIQnCHsmojWYsaqYORxBBSZ44P/k33IojWUA2QMkMXJQkpUaJkTlfYr2aX8zIJJZC5yvBj+wjBzeqiYLJvXYmoGPhO/owwSgDeHqVLN9SWV2C3mJhVlU83YyQbx1INGAJZymf3mGFasRWyomOual5BtT0+bNcjr8Tz2mzIElKWoskFBXAU/1OjQnIccB8oK3UxlPdODzWJJ1vX5o2AsGgAAIABJREFUmcfxWrwu26AMYM4Ffq85KvWzAswJb98g6mE0Xr6KNxUbs9O4MSzNha0Wotv6rvD1LSCynueaXIpvJeyZ9+Kce/smUfKmMcepq5tJtsxQ/NWF1hrlicqUlUMxLF9NHI20KjsrMMXfVDHTsGcqbiYVZBaYaIOKiiI6CBnegLkWNSk5wRfLa9w+sSOyOZHV7YpR80whg3lfV8Pu6d/budDafjvdZvHtm/4VmoyYLc/b7Nf7whJg+CqNETItNAddiX5/YpXHYiN/WHn+JlC/60E8rzVcGqbh8DF/3JfPORokwLtMBdvw535NB8Xj2FjJQfqgXZSRac+AgucK2eF2Ep5nsWDZ3+qkUradi6vJ88b2qkHJ/yNu3gLymXxlhXLnt9lb/O1B1CMU9i8Apl/K7pYDb98m4cmHD+3w2qJzisiauB8ZiRLFiwr77c7VSPM7MaClaYCvC/AYAIlfbDfH0weoVbC6zJfDFY+ZnE5UxPlOQJHjw7HlZxaGiQBCD1TDuX1nUK9tI5GVjIbgHi7g0KVLJm+O5ZS4PuuyzKXSNW/i1tkyRulmm6igU+5fBcrNqojHx/fj+UEfBH8fIjqWOgu0wIaGzAizJTUNt9ZetfNCVm1t2IwP962zQ1tpDOdp/ClS980TxqGyHmjYEhhhKCyNZTLU+N4fC1C1SV0ZD675k2Mkezpqf8qwZeD4j/ukH7ZUamdXqKw64hy2TWuNNoO2S1/VWtVIUsqcrnLIALG9LOeZxdqttZJ0BiecCN1j+rUqUP1Hc33HTCgG6DNA4tk/DqNq/7rYu/eyGPx8aZEMGm80ujm/pdhIw/ZwPzADCWFDkJycivln8mJgtXhZR2RP8s/JKROubgSzDGjI1/UN55HDL8EuwqFAIu9TuqkJr3q7a5EBUJsNgROcMX53Xkxq+Ro1//tQ1hkN0vVtLtupYX7ZAYxu7YTY7X8LUKsFkwjwyfxu8YnNoteUHmoIHNsRiST0RJPWh2zHDsdl3DZnATd4Lxpiuq5ZQbWwd7T8lhjnJXO75hcNZCwVpIn+b6UYsFoVmWF16XEuMgfd/JIEIOXzEWyj4UxAhXOFnzlfBn3RHBvGLcvKpVjMiMryzNjhxcu44ZN+BmCjfN/Ybjk+2mIKutz0Lm0zCauOPIcPn3SVdvX5OwF/9vTEP2PX44MfO+Lf4RtEBk4O/A5HetyxUyKwX1ighc9Hxg6fnzKO7EuyrDl/2WbNp6jAAD9riDefjaCpN+Jl3ZCVyPmjbEQFxzVvnoYjlk+6Juv1KoJtZ44yIIMS7qLvmP74a+Yf6Dd0ABY0n4/+uwaKjj+/9Dyzj3C9U6QRJLHCCX+p9wvSvx5lzz/PmdMQeT9Coj0IRub2yikRUtQRxHiFkzBuaBMIaSEt1eifVhE2RwaiAZJMapj32X+6pwsbzUbYLWDRAVCkrHGs4kzjUhzzVuoXyTVvpX5yzJ3Ie6vzx3GnswFFvacDQ1HnvCO4rPkTKQd0/rJN1PcJbnHPpu4ledRfvxIiBv+XvZ0ps54/M0zOPHnwTY2RRuc2KTXx44sJGNd5AkYvH4VxP/wma2LO2B6oOpEDRCwlTOYS5z7/J4jDOcE5xzlRavRReLm7Y9yyn6Qgy8keNeQ4piIYjuu4AQ/cQbrNblRAkfOLMqB470XSl6K/SbV6JzDqgvq25rbkM3vOqiRrhuu83VcTBSQkqOhKR1BqKvI4OGFFh/JwN4Wi0g2j3USecB4YUJ9zgZ9lvFIzhFwi+y/ZqjyIRVn42TkbcrN4kLs7YmKixU4gMzH+Vbw4x9O++x5jSMr7Axj0wVCMnLpe1uCBYXmEqbhx5hR0GMpcvenyRzCRLMVlny81ewLFHzG6BKDX8o9ln1veYC0+3tcRq0I3yL7Q9b+PZCzWlNyUlSFGwUErVLfT9Q9sfXJFvg1ZORZ57T+A7nGmuMuqylaVZ+73XkD3iI5wcnLBrZu3UfzItzImHO8lWz6TwidaFEWdEo8azUTV/R1E1vK4Qe3nYtqWrzHi4nT0qvS3nK8yic4KyteXDSbYgKLo6EcWiwzleDJygAxwyhD+MR8w92Jen9fifNR0DW/qfosnR9bBp05H7D0WjvrVA+w0UZzrQcdG4HatKbhw4gLKVSmLaue/w9K4Xkav0VQ9TFNBHZXTm2CgFgBkB7sAIWHl5Jrnd13JcrxSsFtMxAoDy5jw6faXDUjrB9SaWEXG58TW85IWhOPPNTD46BwzxlYhw9eBXvJcZNlyv+Fr7shBaDd5C7YebS9zoHWLbUhpPVlAQ5dsrpKKrErlUCQkvEH47XAMGTIMly5eFluXqbRIaHr4MAbe3rmFDEV7hrZcyaAgyWXPiFLavpKfnSCg8H+MY1py9gN4lZCYJf8s7IHyUG0W2sUEAJUsxufXKEmJJqVTQ+oCmPR2Pvnzi43NzwJs+vnJuiYWRNlHealgpRI3NNKRfSKRcValaLZZZKhjlKaFQ2jORFu2vo+fWD+ITH0fU7FqBrA9Clr+bwxFdbSKg0hzI2q6OgvcdCy4Ird1YCyKDmDJekfmOr/neeLw+vLLAZlNmzZB79598OJFURQu/ExAAL7c3LOjcePGUjCCJ9CAcPdglSnm//KU/IP0qhcvFoCgEsVx8eo1AYFy58qNyKhIAQ5oECqYtXv3bmzevBldunSR6rNU0AkOcZNgkmMOAMEJKu8EkngMjWQCgnwnGEHWDgeWABivy3vwRZYU88qRMcmwbQqdadOm4dNPP8WiRYskDJvGAUFEhm2T8Vi9enWTA42DkZpmJ9rkRNEExjLpmGzTAk00HxzpuMpg5AQj84bPwnfeQwyZI0fQqFEjqQJL4EENOxkAZ2fpK4IMbFfOXF5wdXdFsRLFsGfvXsTExiA8/C56dP8EXbt3RXrMXbT74isBYb8cOFDCJletXInaNWsJqPv0yTN4euRADk8vaa8a9gQB2Gd8Dhax0TBETnD+TwOfGxXHnOfxWILAPJ9sQS5sgntStcjT5ChQhccxB54akfJslkHpaFhSAHNhq2HjqHBw8+G9ucFxjnFMtUos2Vdk9vH+vB9/53hx/KQCtMWkzObigmRrLFVZUeNWc3nxe95XlRwxDi1mZWpKKlwtIIretzQrNwKZd6fPnMKePbtRKbQyaofVQXYPdzi5OqNPv74SynCm20mjhavXSBOd0+DyAirdroAvBwzEiePHTdhGAV8poMIcfYX8C0u/VKkUCu+c3lL4hO29ceOGhM1Q4Tx/9hzGjR0rfX/z+g107tARv06ZjKDiJSSfIisKmpDcXMKkk9xcLq6yTvLnLyACkGPMXICpBNMyM3Ar/A5iHj1EhUohWLdhPbzz5kbsw0gs+305RkwaKnTzpMS3GDl0HBYvmS+epIRXifDO5Y38+QrAy4ssUVfJoUglWZSSDBOGTmOcoT98Dq5TzimOKceZ61irCfN52C6+tAKwfseNQwA5K0muMnk4L/i/sh0VUBPg3MpLYZQu8yfOBis0RA0x9rfmkONc5vVSklOQmPBGchxxA+NcJwibv0ABARQfPX6MPHny4uatm3j89IkoapwbPI6bFCs7czPKnTOXzGX+zzUvgKkl9DnfCCYSvGHfvI5/JfOcco85AglesngAf1PmLtuswJ2CGfpcbLvtxbLuQTnFvmB/C5hsAX5aPdLsEcaoNx5wAwIbGWiqZst6sdrAdeeYg1XzF6qMUXaV9rN6BbWtyqhUZhYBYb0f5aGmNoh79Qp3o+4LQ1FCnLObSs8MeWIbVtddjX6X+toVnXlMQsJrJKeYRMFu2V2liuvbt28kd5Gza3ZRonmPZflXGMWLCpjm6VG2IpUk+oUYpkygSQ1Esk/MNmheGt78Tk4DpS+qNkcwIw7w9THKF3UtBSkJNPH6aUDn893FAeTsTMaiM/b8NlbU0HojF6H65Jc4OcIUNeLLEaBjPzyd3cauOFh9+CI5hn165sxpOLs4IbzzDQSsDJKxdz27VgCE1qEGjI5ZY1X140nlgcJtiiEtPU0UsoK+vrh7+470fWjlUFy5dsVWclUReTzpIXzHFBR59fLH5yg7L1j2TM5hOsvcsjNMmaBOBh5NfAa/sfns0Kz72WKAa49QrKxRWu/fjs2q5Jj4CAjxs4G0/NcLSOVKrgWCPvddIxGQXFjCYa7lvQ3sSgPyuQDPOUiBKBsagPT0TNy+uA5wrmnGqjEQ8jZYnAL3dv+Dx5P8sgruUIFeaOXIpNeeyjkjzKOB5hNayp7HfdPtzCpc2lIJJX4oJc449vONU1cNM8nPhCHzVSTMsM8uTT9nxp0MSV7TyjlYYVglWWtMRM75yP7iOrk2/ApKTSkja5S6zaXt51C+RWXZX8+vOyXXcg5KE+OTfzRICL7RUCGgojmcaMjwOzICWJk5tEkdnNtwDJU/qvUO+MA2Lthp8gf6zHmOWjsa2iG8nGdrt92E/5oY3OxaGmX63MLFhSGoNOcSam5vKIaUyopj3fbK/Kk7trm03bBfGZrnjh93pGN0M1PN9Oyjg7L/VctJECxrKb3zvzBoMrHhvzt2lWMacASTyMakAUjjn0C6d4PuAjhT52SldFYE5/3T0zIk1NnFlbnDnJB6eIWsJwIGeet/CM9Ds+V/GkG8HsFWMjcLtOiGbDt/l77M3mIgkpPofHXFgL3l8FeL21i084Xcl6CB6JjwwsZWZzF+hztGNYpDjf29LDArToxI5lzL0fSLdwBF7bMzuS9gdbdF+HvNChMOaYEB7Pdu/5YSo5PjQiA1X4vewkT0askq8ObF4zl+J7YfQE8skRlB4IwGHdsoIdJwh39rY8yf3XIMbu5JdtVogm40asufvCbzameL5qZQS9pdpBGQIKOPc5eMRUbXRZuKwu5Hk9FpuQl9Vjnwy6KzKNP1llSK5mv0whvy/E0m78OakV3Qde9atFlqGJ/b+m3AtDBjqBNsn4MvsaN7LDat3AH3iGSZH0N9fpdn53xWxhD7g+PFNvI5OR/4G7/js/L7StMuIWFEDnglJCLcq4SMLZ+Rx8zuXwYz/2DCMIp9H2mfhrmSVco5psxEf8TYYKQUk3kUY/aKZ0D/rQ5jkJGBBWXnC5j4pdMgzH09B4NyDYbf77Ml757I+otAzClgxfTJSP16JNJ+GItiAYFISUoSnZ253VktmhELfNGhWCwwUNY/QTXDqjWsNd0ndQ9wzE2soKLqujKfyI77fxh8WlRRGHQpKWIsKqDIsaUewu/FOLZ0KTHa1cn+XmXQd4zNTBalNCkBHG0BmyVkGfbqQNG9jb9T3mrILfdunk+HON/JWKQey/zS4Xfvir5IfXLKkKkAU3NOAmY0GYKh4TOREGRC3DmGOg/InOJc4TuBaAIkHHeuFV3T/K7+9xuQ8+fpGNMaQB/gZPsaAmxTpt5NHIQcOa7iJLxFFnF+KaCo686r+3K4SPoVFwEa6JBOYV7I1BSwMAqJKAx7pwPUdV6YzOHMwZcl6oh5FF0ZYfP2LXx9fEQn4otjI1VtnSA6kCGDGJ1WuN1WBImEP7u4IuVtsrwr00o0CDpXqf+ySnRGhjAUCczyj5Ec1GG5H438aZQAghGTAjDtu4/EPtk6ZZgwsF2GnsDJGYNxC2VQAuG4+ywIvSb1wZJpC98Nk6UNRIcS91QCVxZDsfumjlhZaoMBruKAbhc/wurym0zakLNA510mp6ra3Px/Q9FtdvGPLpfayTNwbi0vsv7dKBItqGepXqGTz9rV4zkHNEewFmR53Wgijo07jkENZssYalgy5YHmbNX8rJQ3N5outUkNTkfmy9zKXcc4WM5tP4cI7wAp1pIcNgyljw6xc/HyOJ1fnJPMN+gGI4+ZJuNS2AI8OPqv7HEjMA3JCe4IaRyCS8cuSb8FeEUgR5UWiDx/FokJXkYvVcYntyMt+sbn1rBwixU6teoIfJM0DTfcTR7I5KvuWREdfkDwtyVlbV3pcQtV11fE2U8um+tp2LMPUK1dCM5sv5Rl0/oD4zEBP4RPMLYux/IiUKK/YeuS4c9nObStAVa36YpZ9W7I/kxMolTJ0sju6ibkipJBpZGbEXf5fFAqqBTi4uLh6ZkDFy6cR2JigtTekBoKVgFWiURzdcUzEjbc3MR2ImbB3/lZc8yTyZzLCn+msqHRk5rWTvEOkqJIWuM16JiQysdpaUKWYhox2mv8X21U2kRatEWuYeVGFKDQKsLC+5EQx7UkcpX7JmtY0AGgaSIIuJHUYkVBin1n4R4qR9kWR3mpa0JBREeGIH97J2WcRbqxz5FWmJeCfwJoWgCh2mdiP75XxMuR5egITkpRFn1ZoKQQytRepK05ZMjgTFZZ7jegP+qE1cGqVatx+NBhxDtPkg2ymM9vuP+qMZD5OfAWKBvYWwCMtNR0BJUsIYKJnnwB5HLlQVjdMEGPS5UMQp06deCdNy8WzJ8vQMrp06fRp08fVK5cWZRzAnB8p0HDCmdxr16LZ4WDwiIsRK1btGghQJgCCjR4Nm3aJEBlcHCwFGnh8RJW4OwicfX8jmGg3KQJ2lEYsaq0FG+xBpEGAo/RvHw8z8+XIVepstg4uGSpURHQ0El2nIRA5swp1V4rhYYi6v59YR7cuH5dwqx5D4ZKkdXHSb31n38EoKtararNEiJj69ChQyL4eX+ef/TYURQrWVzo52z/X3/9haPHj6NcmbLo1r2bVHqeOXMmEl4nSKXgffv24WLly6gbXgfTpk7Fgf0H0ahhI2E5cIMmQEZ0/+7duyasN1s2WUicsFL1181dnpEbtMb+R0RFilLDBc0FRQHOKsMcH4KKnFBcCNI/7u522KJOToIYCoSowqBMKFL/WTxGvK76ZzGc2OdsF8eYwCbvz3sJgO3uLnOESfIpbPhsCjQxLJpjzHnEceW99FqOICLbws/KdONnVcRsUEWARbNaXjx9irz581ODlvG+fOUS9u/fh959P5cN2r9IUew9vB/N8zYzQp409JtAhV2huBJyzgh/zQHiDjRyrY+iRfzhV8BXqj2H3wlHxQoVRbBevnxF1lOtmnXg61cIo0Z9j4kTJ0q/HzliQvyrhlZFmdKlDXD8+AlOnTwB75w58fjRQwQVKybGPIVF+fIVJIdmHu884oVhflOOM8EyChUKX/+AonjIat8pyZIL8n5UpIA4L+KeA05pSB7tg7wzEjF65ASMHDkcmemsSOeCUiVLwTe/rzD5/Ar4CcDIIiZJSclyffbTw8fRMlcIMhDwU1Yu5xfHSRJtW1WeNfm4AtTKlFOvPMdHjEUr3FmBNQL26qklGK/V0Xhtzg3OHcnJ8/atyb2RkSHzSBT2xEQTauTqKnNei4Pw2klvWYwmXRjLXMP0SvGa9Jbxd4atMAcN52JMdLQougzJ4fV4LxMmnSEKJL3p4oW3QDtWDuQ16IiRNefmLmwHVgUUhZ259RgS5WNCoThXFVCV3JTJyfId37nG2MdS3cwCA3X9aWiQKu18Pl6P/cX1zP8dNxJHpot4uFJTTYJjJ2M8KnBJ+j77RHIpxr2UZ+X48Du2X4F+jruyD/idvnh/tldD33kM781n1IJd0bExiIx5IP1sWJFcWMbgoaFERZyMRClmQ8eGq4t8JoDITc3Dk8p2NlOIgetd2EtMtJyIRT6LzRolEKQFk6z1GVasJo7esZiKbLDlBJDjqaxRQSawyOPjmY2a+Wz5g/65AzlcIMVa5KWMuSQiTkbZo/LFw/tYnmQ/oOvmHlgz1+Qcau63U4weKp40nMmMogGkhTJejnohfawsXgUXOB5nZg5Cq0lrERFxD4cO7oVrdhe4ZWdhruyIO7Mf3lWbIi3N5J2LmHrDKOl8Hn+gYM8APPwwEiV2lZZxvxl6VbzLEyv+gt/nzMSL4Y8EBMj7qR9efPxIgAa/FVnFYKLL3IPfVfM52u8eij4MlMqE0UMeyPP6z/NDaloyHt9/ipIhgbhziUhbJdMv8dGAs39W/7AA7ggL9OUYENiIBkr5F5f8eJxnEZfvoVhIcYRfvmcNlJW53dnPgLeXAOTL8ti3KNTEVIXOyMD+NkfMGBiMwRxPdiLvEwh8P3QSfjo7xqStaAN8Pr83OCeFifnmjWHyO0GcWAy341w/McrIZy1MU+rbMgKgXv/5mjxm2ZbBdiJ97ssljv6AuHazRQ5xLdw/eRYB1UNlbEXeZZgUJS5Hl4hholWIaQgzJJYGrjK4CCLxMwEoAlk0fvwjYhDap9b/AKMdHXsnKh7Co8m+6NS2vPTLsfYHcLJPDdTsdcpU9OTeReCbfcN5QiOlAVBtbT177z+36yiSXNwErJ7VisnWM3ByyX6zxliAuUUj0cnOex5F6Nu60p7zT46iTkBTHBuwB1VnGMbk53vKov/NBUgokwMNm4VKV6r8J4CZtHeeGIQ08DKbDBOdRl95D08WYOBcrd8luoHzTgg52bIh8MRk7IprAV9vU7wjsGELAabZz6ySrEU5KjRrYpycB/+Uis0srcVX893N7KT+NAC1Mid/4/okqMvvGK62q9lujN+dS0BKjhdZo8ebrJHr6B7GNl1sdgJNz3+A39fdk+NGt0izATruR/H/zUfe1gMRu30xfFuwIE1WPjqef3zLPjtPZ912zfDx1uLCUibTkO152/433NqyTEAz9lm+Vp9JvjAadTH/LJL2Lev2GstWnzLVkW8mStju2aGhInuYD3HjxOVGViVlhTbP+2sZCjwFOo7+FBvmLRPwsXOfbli2cLO5V4P4LMcJH5ryjoxfGqicS1bxhBWVugswOClpLC66h6BS2iWp7kwGGNvLZ6C841zn/yuefYK2QzugyoryuPjpdZkXm8euQ+fJ3aVv2y4Etn2RDX/8+Y9ct+aSUxLFs8GlgxjRUpAmIV767GRgDZuxSOOX9/CfE4Obg0qjDG5lMdcJqFrPz7l8sVIIKl2kUGEexUEGfAMwO3WGPOeghCEyTm1/m4XmZ4C+y/sL4EOW2OwHs/B14HB458yFXDm8ZI+n0UldjzKFLwJP3P/4mXoLGTi0GTSKSB3f6oTn/VWH1b3Z0flI0EjOcQQV+b+F4AubRvMeEjQk+Gfl1aK+o6wbKWBg6eQij6zn5jzU1EfK/NHKoPEv48XIpz7I46lvMJcg7TTq5DTU417Fi9xT0JLX4H7O52Neat6Tehk/U0dgn5C1KbpGfDy+T/seYzPGYWL1HzH+7IR3whsDfngmQA3XpYY4E6BWdquueQ1TVsCHa7HYyCPGnvnhV4xh+swewNmwUFnfnJ9f4TQuxDbClULRst70pdV9eU3+n7/vJikApWOSYukitGmpy3DsIhd8hqD+fyPoj4KI/vKZ5N0m8ODG9FHIgKe7m4nsIBhh2SQEDtkHjEriGHCOyfhbhfS0Pcx3SCaYyg62g8cxAornkUhAwFaKKbIAzutXEnGTPGwExpCXMwOI6BMgziv2IRlqfK6wIdORnpmOFcOtWgh0jnJta4EtDUumfqVFOvS3BODj052wqvh6WYs9ErrYkUPrym2W9dZxbzvbHtvU6F90Psx809mwptJGdL3YAWvKbDRyxR34+HAnedxVpdbj49udsIr5FA02jJ6XPsWj+R9jF1qgMfaKnON+SZmtDEH9rCxw6lnUt5b88Rkm9Dc5a/c222+ieUhYOvwrkhqOkr2n1rFe4ojgvks5wn4iGEgWuILUOze0RPuOJvUFf6Ojj/JtH5pIQR4yF+kM4rxLZsONryrLueoC5BbPjnnFwxuValfAxVlX7MJ38rzsaxab4zhwPCKAfoF/YEF4fzvKpmazyji5+II5JhCo0L2UcWT2C5fojvo+B3FoRgPkHhqH+C3e5jrewBDvGZgZMTQrtNyfwTlpSH/kgtV+XdHt7BqMrzpBHEBcI3d7Bdn5GztM3oCNER3RdVQ7icpj7sR69erj9q3bCCgaIDgMwUSKpXx5fURPZTqzM2fOILhcsORHpO1IXbdA/gKCG2lOfJUVSipSG0UJUfwcEBhook2ZgoK24Nu3wi6kPOI1Cfrx98BixYTpyPWhaa6Iw9gODzpbtLiLxd4TFnlystiGdjEXS1bRduKcpUyX9FpSod0UUbGJS/aoGnalYCVWRBfBRSGIOIZ0KPFDC7ho1KR1HQUnbRKHQ9o5xzoBCkhqegvHEGg9V5xL4qjISpGhzbUj+6zn0RQYSmhhfwob2mLPZ5LFROOcgooDQCAvyb20hHq5Z9xCUlJpM2HK/4ECD9rJwLDjqVRP+30afP188dXAr2QzjLgfAf8i/siTO5fkNGzdurXNDmSuRIb4SoiwdXPSsPnKTM/Am5QUYUv9+++/kreIA8xQZwpITjgapQTiWIWaTEdORBrNPO6THj3w6mUcAooUlY2Iz6CgF42AWbNmYdy4ccIe1E2Lz8Dn1mrCLKaglHF2viTMtVBjmXyursLG0oIFfA4yl0jb5aRh2GmZMmXA8uJM4kk2IVl+jRo2lN+5uWpC0C1btgjQSLCSbaIX635UBDxyeEhRDgIZNGK4EJYuXSoLjfmcGB7BDSc2NlaAQYaQDx06FEePHJVKz/R8EmBq06aNJCwl0MnnZ6GOgn5+EmbBycs2K3NKkocSbHBxRh4LDCLoyQ2Q7+otZV8pKMFF7BjOyM1LUXvd0Diu6rF8H8jgbwoYKZhIQcHn9WBRDKn0+lq8BexPshRZ0XjJkiWS34rjSwYq+yWH5TXgOapwKaChDC1uqgyJtReJtUnbjEkuRlbKTEiEZ65cuHntGsoEB2P/7t3YuGkDun3cDTv37MKwr4cjT958mPPnPAwp91VW+ItWOtUqW5pA1xtoEFcXbq4uKFe2DK5duSqCNTY6VvLshdWpi2tXr6FMmXJw88ghSZCpPDGMi8BK8eJmHnCu0DtDgLtkieLI5eWFfbt349iRw6gbVlfG8vDhI6hfv4Eor/Ti1g0LkzDryMgoBAQEimJxO/wOMpyckCNXTuzZvw8F/QvD1d0N27Zvw8klv6DpVxO7DzeAAAAgAElEQVSkT6OiHohXqN7ivHg4KS+K+BdFUf+ieBX/Crlz5hZQkWG9BOGMIvgamU5pMge0ejEVSc5FjiPXrio46oEXdp+Xlw14C0vOCtN3BH/VyOT84NrVkGfeR0FDrmGey/vw2XlPzlfekzJCKoZ5ecm57Fct9kHHAr9nqPyj2Eci4LnJEBSkI4PPw+cgi7iQv79U66NRwDWjckC9/E9ePsObpDeypqlMU8EXBq2lZHLtCQ0+u5sk4WY1bVHQxctj2JoCPFpri+tCKoNlyybfcXNVcI7v7EcbsLc2MF17wrp0YGLSaHUEIB3BROlr9n1KqoRmKSjKdknFc2dnuRaPY+4d9o1WiGafs50K7Doawuq8ocHEcSEAxj7j92yL5vfkd1HRD/Do6WMJEzKsU3r7TKwxQ+sJKhFU5P9uVtVWorI8hiy7jMx0OGVjyC2Z9e7w8sol1chZsfDZ8xdY67bGAB60CU0UVJbHVx1vmjDc8nZrLjLbacA9kKAiCxp8UBsn958GEh2Ty1gopZsXkGyFPmt1WyusRAAsKyzUuXyaGEGHnjXALz4jRUGj8vv8u6e2gv3n1NmYjUG4Odow5fnaMXkomo2YJnPjnznTJDRnXx+iQUDJiyVwJ+KuAEKl2rNSnwu6nP5IgCepOkxAjca+DxDQN8jK+USWGZlemXhYLhI9OgJ3FtfDqXqHzb5P/XYykLNQ/ncY6tGFw40BEQf4JQYip4c77rS6KUpp/vn5kCOHByJSooG7ltbs7AWkW2zEaCCggC+8vfPg0umbyO+fW4zrezeigfQ4wM0bSI5DyZAQ3LkUaW5Sw6peHQOUDAmQdXHrAhNenQXq9EFweilcu3Fbnq1S4fIIDQ2Vecd9Q+frsXqnDGhALJDNYrdpztswoOoPlQWwZ8VVzu1ChQtLYSYC6WRhE1Q8PeUkSle9iVsJZSRvVEiTi/BsOQg+PnklnIyy586/d1ChU4g4IMpe/gNPGn4vCchVrvMYposwIfDMQUzjPhtuL7uBSgOrimxN2WcYqC4NP0ePA3XtnE009GgEEewiqMQ5tKjReQHNhLli5bFz0F9xIfspVMuoI31GmaHrn8ccL3jQzIkkoN7l5nL+kda7cbB/fTSYc0gMjaoTDAh45uvDmNbiazuciwbS0IiZ2BDYQYysXluW2mGI1YfXx+kvDqHWokY4sXM/arVohBOz98u9mNuORhfPH5E2XeZR5ZZsn8kBqWAcAWHD1s00UQpWhVPqqpEHd4lxRrDVo15XmcN83Zx1wbTB2xhCXFM0+BRsoxHEYgJ1PmgisqjfjgA7b+S0JiZlTJc91cRw7N02CIv/CbeZLDyXoELr5hUwZVemgFl/N7+FxF2G8cIXx4XMwRKtOiJmxwo0H/4zLl+/+g4bXCNILg47iSoza4v8f7VzgV0FlPcmCFi2lTGuha2VnGz/7+h4M+Ociajty1GkTXecXHLIzGk2JxCo91FzOa/fhtxY1OUt9kz/R2QhcylquLF7UnKWs8Ub6Dj8U2yYtQxp7s644pSOyk+zwMEOfT+xp9bKv9aJ3JIKyZRtFpDQZlNndFzmgV4RSzEjcAhawDhNlFlLw5zf0eDO/HQREpcNETYUPxOo5pgK8GlZ3DE9j8i8VZ2Szz9v4U4BPn4fUMEAJhlMnZPFvtfjO85+JiAjX8pgMyHfMdiLxmhydp8BLHyAcO8SYMizyDUNx6S/iTIwGhgUPQRzWsw0+wjXTDQwYOMgzG88x86bO2zT1wJNTz88HeObjpFwVto3jH6go5dOVTFWXV1lL2NKGjoyqRMwsoT7peYYZpsdHfa6ByiTUZydFkv4/xtQ5PEWo0VBQmHWWKlLpC+pK1uFYMTZa7EZqa+oYapGNK/1Ku6VOExV57AZOJqXy8VZUkRRB1DQkw4U6iX8rNEeRvc1TmD2U+KbRHzfaQxelQSyZxonBuVG+5Nb8e32Ufhq4jKZUwSKJFdo+FIsDPpc1hHBIq1kzzXJtUtwR5lrjrntfCbGwGXcZIyZaBxKVysFi2whQ3Ft8gS0cruGtchtF2RRQIrAtbIVD0U3QJcJA2Sd8xkIwpGxf++vvjiXUFXmTI+hA+BM1mA2Z7i5uIpzmaGdbtldkJGaIu/UGUVvVHaTuJ9hO56p9wmrkcxDKxqMUGLim7fiTDUpFI0DRf84pmwN1wijlHJ5eyP8/l3JA850Mz8//hHoDywp3xNnv8knc1IcNQQhM1INoPjjXyJXPpvfR1iTi3otNLURSFRW54GmlSHYRb9KAtDjbBesCFxr1owL0PWqCVvWF/9fV4r7ONDljgmLXlvNhDR3De9gr/nV7TaIw69HkslRu7LaOnQ71dG6VjY4O2XHrZt38PDIJpuxrblYOT+M5mYcLpwXJ7fVQlibI/L/zoUt0bHPejvtB487U38Fch6ahKQmP+Dk3gMoX7Ma9p58IEAi92BlPmvRK5X/9+r9jtqHu8n8o7OP8pFFvvg/5RtlEeVffJpV8c8K23ZzMQxGMkGtxho5RFlO8WWFHLfruAVbz7Y3/fl+QUF/ZpcxczL5prvR30xhZhmjogt9RZ5EfPzQMBL58gMyw5zg5J5p56+c7TUIg6PnyDF3EISSz8IRVK8owmdFoXuTFbhUZTyuLruLHOUTULJGFaSlpOHNq7e4N+Ahyv/Nwnh+qFWrFjZu3IQJEybgzp1wNGvW7P8Q9h7wOZ9R+/iVgZAgJCQIUoKoESNWrVilVq0aRUttRamt2mqpUdrqoBS1ldYWe8VeQRAECUGQkJCQkMj6fa5zf8/X0/7f9/0/Pj5Jnuf5rnuc+5zrvs51EB+fILhFSspzYS2SQESbUahQYclSJdGG76leKGMp2gHWpyAWw9Rn1TckFsPfaTuJW/GnI3jG+IXnpt9Ae8TvKiubuAmxGAJ4WlyF7aIvyXCz5p8WLSEGpAQksZuOhWUte8q5KbgI4zGt4WCBdLxHO6WYBBTd+LGKo4gsl/W7phDb17F8f8fjea+Om0ci9eWolyhuwZsNJbbFv453qNhsTTJbb9cxNVuvowCpgpXSXtZmFf0yWh6n1atX5/bp00dAv1OnT0nDL1u6TNiF+toRehgDBvQQRzmgfICkEPN73Xt0R/rrVxg1chQ2/r0Ry5b9iTp16gjIRSP5x6KFwtojIFItKAgxt25ZIEk5uBUogD+XLhW9RIIBMbdvo6h3MVA/cMGCBQI8Ejxj0EQmGoEDsvJ4Dzdu3JCCLQzqt23bJtd7mpiEkr4l8Nuvv6Jx48YCAhCYI9uPVZSPHTsmIBwBSjLahNpaqBCYKpv24oUE50yV5i4hXxxsQlm1Uifh6opk0mS9vYW5xkblgNYK0AQLyYasHhQkmojUvuOAJLWWncoJRmSbKaC8Xy7GnCz8nQM2IfEJWO4h4UkC/P395dn4Xyu9svMIfLAN2PZsE4KOnKz8Disg5XcrgEYNGwq7jc/JgIqo/57duxESEmIqyrnll/5g+xKE4mTjs/PeqGHCYJzODIEgLfZgUmeLSd8poKhgrYJEshNmIemOzq4GNxyM6iRpwKBghDpNPI6FdwiW8Fy8R6Y+cBxcvHhR/mb7EUCOiIiQZ2T7877YNqqnqIsor6npmkqZN3PMpGQ5Ome8J6atehb1QiqL6xQujOSkJDFu1HL76qsvsXn7Vjx+8liYfeMmTcCmpRtNgM4dOjX4XAuor8P3LIc06FVVlPT1QXZWJqpXq4brV6+jmFcxBFUPQuKTJFSsWEkkBJ4kPkWduvUwd948DB4yBMeOnwCLFgng7OSE7t26SZpsGT9TqOVZUiLuxcYi8fET+BQvLoL8Pj6+wtJ9nZ4h45vFXFxdqDvnIsEwwaCEp4lSBINpz29XrYpHCQmIexiHiIvnULFigDhzZDb4lfIT0OvK5Svo1vUDeBXxEo1NFmcp7l0c7gUoQGt2NbgzTUBRx4A6ihz/msYuxtFqd37OwJ39x7HDsSAiuA7pwRr4inNmgcXsY4LcnL/sdy5OtAkECJW5yDHDaxJI57lpSB1TfhWY5D1wbBN4ZEB3O+aOVGjkeXk/1YKqCyDB6xPEDqhQQeYOxxTHP+cd2UuSiuTshPsP45CRmSHsRWHJWYwBAnQ8JzUtuVByDtKhZAEk2cGi8+dsAHm2kabx8x6MnmBeAVv44j1rwKFpxprSrenHCuIbnUHDUuR5lRmh81Ptuzh3DoAiC5rQNvE9Aoq0hTxGdu8kDfmZ2CYex2sySGAb6X0ocMnv8xm0WIzKGPBcImhsFVhiv99/ECftR/1DBRTJUhQAxAJc6Nzy+nyxqBFTnAkkUirh5ctUZLx+iU1v7UCfhO4oWLCwVCNnimRyynP8U+LvN+C/0eA3wB4dMs5VDSA5d7XaoAPDX1l9ILZlCCao16qOtQ4bXatTO8+8Oa9FnhOHjuAGbUGwtavsCuRrk46MMDdUCYlEnc9/xYofF8MLiVJsIXyCqX4tjva8GeLwdpw0z7Zb7Ne/58+Ta5ERRbZaSidP4wwqaPob0LRqGB4FjwBy6Sg5IeX8XiQc8EXRAaXwdO0DlBlaXhh1DyIuo3BAOWFoEeAKbn8Xqbda49r1a3jc4T6KbPaVsaP2UnZirbS86Iirol3om1AW8b/fRamhpeWcd29QlNA4q5Xj/XH9/EagYbBxbukIpxnA1au4h6QCC2hY1vosxlTLDqhuivDEPLyP8iVLSxtHJ9yTPqvgX1Y+i768iqKQpi/vJqJm02ZiH5i98NXGTAGsrjf7XjYZaQNoj46eOmnS5bQqIn9nv68BQrIbo0SpkuJjcB3mjje1dLZt3wYvb28Zp7wunUN+fvi7AwKklHWNhUfD9sKIvLHshqQFefVMROmQd23JAoKn7Af2H21QRsZrKcLC+ZJ8cocEOjmNepuUNtEIMvqACijEhB0SMIuB7l+tL2HB3hcS3PB1sPkWSfedvd8Nk1ql/2uNu+R51rAZUoHgEw3/tU6zTU+EHDLjn8PzeCu535PlDqLerRCcaRVmGGi6rnkC9b42On599ryNEbELpO0XeQzB0D2L0eg36/hfDpqxyJela1nvnxCc+SEMdcY0sTNFdO3n+mSyQ94AirQdl9edQrqfNeEABNWvjJtLL4JgPAXjazRvINIIV7ecR5XOwfLc6pMoKMl7ZRunHFhpF0MiKMGgkQEc/zPgG9WaDrm5ZcdgfM62Z5jQ0RPfbzfMkc/beuCTXf52CjrPQ2CX4ByBBgaOZKcQ6OgxYxleT/0EJ97rJ/cwakcxYU0Nfq+w2NOIYacRtLAe0g6Zwip8MQgmIEl2ShUYrdViHUda67IBCeJ3r0DpjoPkeeN2LEWJtv3g7Gqqwuqmzqm5YWZsIlbS0Ti++KxSjIUAAFMONwKJ/bzgjSTcdQLKUjsxHeg62YCGm2atNsAZXwFAfISPnS46dlATzFlyUj7iPQaOvoGo+ZUQuPGGGS+qI2sxojnf2o3qgsWrzgjzi8E15ycDc+c+i1BrTbCtyaigz70+YTLW1q7ejb4ft8OQlSnSzhs/ccboP+/ZVcnrJ5+xCzn0/OFjeyOb9zb5tzMSwHPjRVNU2Tea7uibmoBQj3aSzuodn4Tjvg3RKPmEYQHxxZ9cI5KB4Q9HylsL2/4q82Lo7E9lvvxR/XfDzOwGjGk+Fj/d+8GsLVuBGdnAq0njJT7hGqgyK1zXWIiNP5m5ktfF9V+Aom4CaqBL+6VAjI5xAYos34iEAAXr/pWO/F+GosXg0WBT2DLWRqpujvI9O6h1yDYQVhD/JjOHAbqlv/g85QVepplYQjcYCUqJdArt3auXAmIKO1GCXuObizRHnjxiT3kc13K+2E7f5pmOqa+/wIzB30m7HjjdQsCZobMXQ8yexaaO9/ARgIfrJGczx7lWBdfq3prSqunK/C4BH4JBtaful7jTeepMTJ1rtAD7uK2WzwlAs/ou+97LM1HGkM5zzlOOe/4ngCP6fP1WvrGvLmTtmGyPm0uGocInv8KVa2ceVwET+Z+by4yV8+ZxoQg4XF2M3rWSWQgckiAgawBM+rL4fxagyD4yfQ48f5FqA4r8vk2WUNCRKKCzk6Q+s/o0tyePnz6JtPRXmLPnO2A0ENmzCqrGXcVvfp8K867OmGVY/dNcfDBqJNaMWoKPfh2IVXOWYsCkgVg2bekbn4NrqSZtRAM9NxogkPexrsk/NhOvZ7gBE5VQxO/8VWmjDTZ+ePkDGQfrAzYZnykV6BVDfUTz7CtbrTP9rtkjxvig+9mucEYe3LwRLe3/9Oha207ZaelIlfcUUNSfumnBsUP7yLGjVee51v7S5BbyHv0BaQ1Gyb2PPh0koCCrhudrOlSesdLhwTJWtPK86sFy04Rrg2rcqsZiSrInXDyNfAOPob3jePJu2AZRJ8KREe9mbI5u6KqkFsFbFgFVlR2ryrWCtfy+j2s8EtJ9TWoy12BNl+bvBBFpl8lGVP+XUy4Qcj/Z6a7munx5As88PNGuaQVkvM5ASkoyChUqKCzcuLj7uFf/CUqticODPn5GQzMaaN1pD141/lJiAhLVvvnmGylESiyhb9+P8Oeff0r8ziItZCjST2Msl5DwGGmpaWj4TkMppkvfSgtECano3j2pf0FQMO7+fVPTwsVFQERiPGqHRD7Pw8Mmf/H7nEvEN4T4RZAxI8MGILmBIZlWJFmVLGlr2MomryU3pVmXjKUIaqqerLALrdhKNxEEcFS5iP8Cjha49z+Ceha4pxsxPJ+wwy3pKU2l1jn1Lw0Zq7vUP/+v7qH6FfLToYq03qcjkKrf+dcxKnWhVaGttG3Wn8jOzBSbw40xARRfvHiRyw4YMmQINm7aKIHrqpWrZOKEtPwMQcGBOL5/KTZvO4jhQ3ojLV8Ajmz5WQ5u2aol3AsWQId2HbB37z4kxFMZHfj00+FYvnw5du8KleCQab0EpMgu+efvvwV4a9q0qbDMSIFlxeaF3RcjcFigOO9dunTBmTNnsGHietQf3gAEPHv27Cnpzz/++KMY6PXr10s1RgKYDBKYhjx75izUrVNHBiyfiYy+kydPomVLpj4ZPTYuvmRgEaTRYFi1+GjYCUyyY8g+ZKfKwHV2RiEL/Y6LjUX4+fOiv0ggIm/+/HhJ/UaL/ca0Bh7DNPKOHTtKnj7PxUlw+84d+Z0TgIDYztBQ9P/kE2mz/QcPoGGTRgLs8EWwhffFtJX8+d3sIjO8Nz4XmY9cWMjc3L/ogNGm+L6XLNJsAwJRbC+CcCV8fI0mAFmhcDJVVi2NFoKowhh1dkYxn+LCuNQ0SQ5oBQs09VQZf6qjqM46jb0ypnj/9uC2ADylJyvgxPGlgKKi/gSZQ7dvF6CUOpoEm3k9Tniem0Atxwt31xIePRK2WoWKFSWVW1mUOhF5P8p20wDYzCdrAbZAKkdGFSdI1qt0G9iiseC5lyz9A82aN0NApQqoXOVt/Pb7QixfvRIXV10wxloF+WmYFZAAUPl0VVyfHYmea7rhwf37ogt3sPxxNLteHy/TXqF9u/bSN5cuXYZbfndUfrsKnj59huMnT2DrL9vwTq+GcHf3kICJY+2tMmVRI6i67Go+fZKICgHlsXbVarR512hZ0UFgcH4v9q4YZBpSOnkEVThWWEiEIHf4xQtS7blWnWB4FS+GHTt34q3flmLqFmBIGFOlnKS4z9Okp3ivdRt4FfXC44QnCKoWJNIG+fPlF3CxoEdB5MtjKs/RoYGzYYho2i7Pw4VEU9eN9osZGzxGKzLz+1rZnfepVaDVSNOYclxrRUCppmVpEBEQ5PG6C8VjeC5lMfJ6/J3jQ+xEoUL2dzknCGiaTYFcYWTyPASteR98JOq40jHmeQlsX4mMlP4QINOqfCwsgdwcRMdEI5sV8JjOy13mAgaIozMt6arOLrJJwUJKbqwKyHpzAiYSyHG2wUtNZ+Jz8d7ZbsqwZLvpXHNkHfI5eZwyX3gsf+d//UyeyWFnWMA63cV2dsYrBgTcJUOuAKVceGkXdKdOUq8tpgH7gOejLeH81LmlYKcCkLy+sikEnM/KkuMI1CoTk+eIf5yAhwmPJC2HbUU9FYIzcn95XLG813IM3TJEGJJ0Ejh2PIsUFofdpJA+R1Z2Bjbk2YJOaW2RLx/TfqkhSRAyC5vcN6LNk7bYE7MLjUs2lRTJE7HH7V1fqehXsTHCdlmpseogE/zSqoN0YrVAC1JRr30zGcvnKp9HrcgauBAZ8UYzkbYgKRkI8jQBKR056uoR2KGJ9wVc+pg0Er4+mTsMm36YJYAi9d06TZiJsO+H21pQBCEqjd8k370xt6u8rzpQ3H3P6GTl/Vhpp2KXCATNB8rXeFvYW9wFZlvVufQlNhzvCZ/+fpKVELcrFqXeY8ETk1LXMqQ5zj5bjsRzJZD4ySMUX2GKBigbJq75HXE2y24LwN3IcJStGmzmYEqqaIHmL0Bdmte4GcnIAsBaAFWsdMKDhn3Y+6Ou8P2jAQ43XiGbARyWHAePXz0T4DXgvgET1T7HFL9vbO1ders0svSI+eKbVoWVpr7ya53kmlLIS7QIL1zAsRqn0PxqE1sOYVu5neYUPIx9w2yf2CqI6HkVDTbWFd+EOqq8H2ZB1K1fT+YhQexrUdcRFxaKMs07olr16rIm3dizFUnp3tLWAtIQkCYDMhKocbyWtA3bnQW5+Jy39+9AUqw3yvsbqmxMfACCfCNwCTUkVYt9q9WZWeFRheQZ4JK1Rs2vgKgYGbuL6g8RhhyZME32tse81PGo27Uxzv5wDKFV28mx05oZfWSd6xv3m0IfHDezO6Rj445Io6839apdIbjuvqZ225/9/IgJ+AKBLD9y/lzhtjUDdRY0wbklR5HsXxieySmo1yPk/7NZp4Etn5O/nxkfhnpzQ+y1mf175c5ZO6CsVcYwIRcczMCAhrm4uuEsIvyCpJ161ufmgouM2UtfnJI5VL5qtDyHpiZfjaqKakPq2ixHXWt0Q/HRvr+EGXe59Sp782rCwTIC1BKY52cMBgku+YYbf5bjJNK/Cga39bVTsq3BZ5+j794qAiSybfgioHh1kiv8SpTC5p3bkLFvkdEAfP9L+fy3bU+MmH+LImh5sKsw8hTs4DkY3Aa/1xLJuxfZoIW5FcM+ETYoVuBYp2PWPTDtyOiXvgr9Gfnbf4bTa0y/5fNIF+CEoCn7fWr6d2jd3zAfOSZWrDoIb98kdGlvNBE3z19j7FWyKcry4UCTZrh56Rr5m4Ezg3FJkx6yGtHB5eVzBQEDZ98wgH06TGXwyA0SALf7qos9p4esycXvHxp/odW6SsIeS++zDv5rmptCNx+ug/+65lBAkd9TW9BgdXlpK26mMAiXgiyWbnWoazth7A4b3hl/LVyBDz/tjy4Lnsv32QZ8fk2FJCPSOz1JnpMgohZw4bWCI84b+8AXN42tzaVhd0fIGFjY5Vf7moM3DxMfYVnEYoD7PFnAjMZA4rjPMP/iz5hxEMj+eiqKe5lsKAUBGdxSn5l2iul57m5MfbWq/lr+tI5b2hAtNufIPuPvuuH6/wsoWiwaBfZkM9MCC7kuc+1Xho+dMudYBMDKepBgm3JQFuOH50t9noonT6jjznU3j2RocO1nu/AnNwLpT8lmbY7xa8SmFiwoWUjsW8rZMPDnmCSgSP9gSoUvzJpJ20o2OQEU9gs38LkEtAfGdB6HT2dtkTmjOpwK8CmLTItyaKEnjgXOOa6hbb5cL1kk2U5O+Kbod1g6dIDYAgJLWsyHY031+DRdmn87AtTKUPPut9ZkjuTLI6zzx7++J8dm9d8ngCL1nhVQFEYqwUFXZ+RlVWgn0yeSyWKRWgg6iu12MprXylAUYoYVx2Rls5I0WaaAk5CSzCan2l/ZRLYKxjBOYCzAdr9z/y5uxkQLGSEzg1q42cjKyULk3A6yqdFp9DRk5WYJQ5E+EzFJcpFWzv1T5g0LP2Uku5l+oX+UCHw0s5ftZ67usf6NLnUq0PN4V6zvtAm9tnXDX6UMkNj9dme57qY522WDo/uFzvbxvG9JjeZLWdf0a7RitF6Xn7sCt7qZNHfaSU1FJwjM3zkW+JnaUX6HTH9qEP8WPhI1gi/anxEwJEitferesI/ck27u5RxdYGuwcq2YlDwHsz0nyhgkeK0angpwcwOFa9RALEVKutn8rY1wnM8yzFU+m4uv2dXLjjNriC3PQwCRz0wbxOwKrfJsmSd3j1Sx7d9lTYWLq/Epg7tUQ/jMK8IgrRsahLPBl4yvSzkTnsMPqD2yKs7/GmnOrWxHBTGtitDBy2og/NMI0788Ph3w+95b5Jki3r1hfFkWAuRx64Haf78t2ZEkmJDEdPPmLYt88Qz16tUTwgvHMGMxn+K+Yg9YL4DgI7PfKPFGSRnGabp5wXnAmIzSeoyX+DltFWNifsb5wBoajEmocajpzSR8cS4xvhMih1UMlDaYAKV/2bJ2LCjgpJBvDHjPl2MFZmVr6/tKluD3hVGcP7+AkrI5Y2V8ye9Ma7b0EokN2cVMNA5zLMDiQLhRTITX0xRu2chxeP23AJfYbwfNRP7umEItRXH19Z/rOn73fyvqYktnWHEpa0nQ4ORY8liCDUVFXc+tVCkQvXt/KNp/vEkyFNkIffr0FlbfiXOX8eBOHLp0bS0LwNYtW2Vy9f+kP+rWq4OLFyIEBJw1cxbCwsIEOOnQoYMwyPz9y4j2HwG2+vXrCwgYO/eeDNCxB8ZgxowZwgaocb8WfAb5ImFAvCwYQStryAAicEYw8fPPP5e0Q36XC4+mxzItkQP1dkyMsLIkrSA9XRiMBKYI3jHlicAj71l1vxRs4mAjuMgBTE0K6sGxQbUwi1aA5iSgbiIrIGsQTQo/B7Ui50xn4KBl4MzBuWbNGmEMcoAx/Zm/M1BhOjcHKK/J9hU2kLMTivkWh0seF2lDYVGygrOfH+7ejZVBTiCWk0fRai64nIwMaojwJz1JEsSfz00BYH6P4CpBIQZtkkbN4hKeRZxX/kIAACAASURBVHCfiH/x4rYuG3dJ3fK7yb0q6Mc21mqxUtnIAoN0t0gXKwU4CBSwndjOCmTwM3Wg1LmXhdCRDuyQ0kOwlGwwArZ8Ln6Pmps8N9PcO3fuLMASBy/TyThG+FKmJa8vTC/qvljOjDjOloajzied7Pypiy+BHWpUenp54fmzZzL2OAlr1KmN2Jho+AeUE0Bj1do1SEh6gunvfGuMPA2tpsXwAslArbS6aNu2DS5FXMDr9JfYW/MQauyqLMD30ffO4p8R3bCi2zNh+bFy+cZNW9C9e0/M+f57oYYzTZnjgikfTPVke7LgBw1u3eBg0WPcumkzkJ0Dn2LFhQkcExsrhpxjL7h2bQmGeVzJEiXx8NFDMXpStKVQITxNfoZ8BfLjCVmOcQ8w6M8nWDOcY85NgOyLFyMkDTikCfUfyyD83Hm8Hfi23G9B94Io5FFIfhfaI/WA8uRF4aKGRcdrav+Sxcc5x37hXNGxoLvTNP58sU85F/g354Wm/6pB5vk4ljj3lbnIuaDFgvi5OrpCb7fExfVeVMCX80ptAEEt3o8UrMl4jfv34wyThYVDnJ2R9DRJgH06xxxT1Ki8efOGAIRkTNPp5We8Dykek/FKUnDJUBQgLq+hsCugSPYzJQkKeRSER/4CEjxwzMkiZgGKyjJUOQEdn8ouVHBcGcIK8vCZaZv5U1Og2AYXLl5E1I2bktpKPU2mzlerSnTHsHD4vOvWb4CLk5PYjIH9+4tmIfuD4y/i0iU5XudsjZpBAlbz2Xfu2i3aMiw6VbZMGel32kgubLyvli1byP3ExNwWG8zUAmqJ0kax7fftp2AdxdwzpbgRgw9qJvHa1EcsX7Gc3Mu6hqOAc+FofHODMGw9CrmjhF8J2dF8+uSpxdDIwts1K2BF3CgEPRgoDnIx32KyIZP0+Klc53yxfqYa8CPgLfcfcSftc4AfESR0CTaeclq4kVLj31TjyBMOEJN9HQy8rG/mezY9KL4yEPzeWnnuS+WvoOwxsvNcEXN5FJCnAZBZFXBdAVBjnV580AjjDNJkka3IgMgXKOVqtJkY5NDpZEBtVzad8BiB3ztLqpdqNjFgphNMZ1eDmweT/Aw4po626hDSRx1qVf4bWlfulesX2Z9kXpOSlXD4AUq39pd7v/NzNHqv/QjnXVYhKhUoca60PCn7k8c++eGRKWCSBZSMKyOfPYy+J89TLq2CgMCvX6cLczRPHhc8qBkv4Jpv/iKI93n2Bpw9k4jSgVVlDTofcxl+Hka/WADO9ARxVMtXKSPzh9e+/fC+AWittFJT2dlCEUTDciswoBOq33hbCrPR1pCpvK7s3wbIPQ28e6K5zGeOSdqaM23PG/bVCsvRZp9kAf229EGJkiVxPeo6atSsKTIr3ITk2N5WKRRO43KRG++ED7/viUfx8QjbfliCA/ZFDAKM3tBWVwmA63mcRnrTYbL7/ewZZRmyZc29svoi3vffim3ohGqNaktxoeyz2wyo0aQ/fI/OleCDASuBKqbeLQk5Z3aBqY3n7IIxB8vaDK2e4RsQGtwO7cN2IivExa4WPK9VHMLnnkDNz+sbPS3LYT45/jAOhLSQcec7LcG0w2mgUVwrmz2oAM6ZXmHShgIcRqW8EYEn29QbmB08EZPS56BhV5NCfHrGYVtQv+7gpjj77RFToXieKQKzZHeCjGWyNho2rYZLKy0NU08g3TMfGraoZ2+GXP89HJWG1LQ35H1P/ygBG9slKdkbQZ0ZIRlaIX10HS+0V4mHN1rVOSfaqZVkKXLeMGB8U5QjTlifH7ehDMwbEJttdeqnQ2g8/l05v26mqr9weMdBNGkbYqUp5WD4Xn8sfO+O/E02WqumzTHSayKqzw+0ba2k4e6cJdcju5SC/gRBeC8EMPhsDH614rUUWkGcXQW+RMdhuL99CUq1H4BWoY0lcOUrosMWAQJsiqXMWWc8CV2KmOQAYVdpkQm1MSFrjqDtnm7Y5bvRAOycXseBLgMtYHHRGnQZan7ni+svn+2fnSvFzrzKD/QZ2Ffe+3pZ5Bugbv4RtL/QXXyAxqvLYVLkHDl328UGKNi9YiuOuzYUYFzT0Qn0zO1dBE6WPzFwXY4wpPgiuM5/nBsv+2y0g/opK6LleI4FLVBE8IBAAF+0k26pGQjzaCrfU004ZZYRTPhsxPsY9FsMlo+siDzOrpj08z4ExMXY2mTxnj7wXZpg2oa3o+wgbhpYBREGLRyGrr/clvtrdOAElrcC+p8CZjQw7fb6yymmSICzC7KmfoW8M2eYZxBwPI+MK8rZeBcpKtkLmsljZ0dZPhX9Mr4cNwJ1g1w2ClnZ9//QUHRMUZZqztZGqRYm1J+O+luOQav4W69e2RVCJai20q25cf06I9O2HUrgoC9E9goDfdpj2nhuWCqgyHhJsy8oLfHy87HI/8M8jC0wDtMTv8WXI77C5HmTMcttFvZMbS02NnwKqeyA38wMjE79GYkeXvCOTsLGgK4yDgji0LZwnnMMsZ/54rFa2EqLAPH9kC+3wm3GDxjODfm5wKJxQ2S95XkUkFyJKFzEHjknQUYt8iFAoQNDUQEofb/IiH3yrIwNd65eJnPQc9RRYaMyS4W6/4w7yUzMn5fMdJNNIhkc7u7iJymgyA1oBRTVxyKgaACLHGRZfS8euVVxW20Vf3KzVipQOzsLoPg0JVl8ubMXzovM0qhvV0ob8blDPw/Amh9noOfoSXbKs+jUIhfr5qwwfhDHv2Z40K+hDeHf/EmQKhLoH9kby2uslfnTN9qkKq9572/7uJ4Xu9gMW0dyhwJ3tvGx7M/qRRtMdW/d5LWywHrv7IGcHGesm7Me3t5PBMAt9E4PFD05R/p8/dJe6DdwufQn7QVfnK+qranp77SNyjrld2gzaJt4Dv7PbThU+iDtyFKxy4/qTcLaM1kY0NQDnY+EiE3nGGA/8/wcf7we74cscdp7ym0QgFviPRCDYpfaxeIKV00GNxC/S576Jq50kOd5e1YFXFt5y7Qt7REZiJpN48F9WnOdhHhf1O0WJH70lf433wC6BA21gAvbjX3G5ZN+oytQv1ewxI+Z5/7C1Y1VbRkUgp1Nu4UhseYgyT7heW/630Xl+9TMNtlj0Yce4GPfFXjeab1gEcOHD5fio4zZg4PrCPbDtY/SWNRNLFTQFB7asGGDxE/c7K5bp65oeTOtWUDDvHllg4JzQdOFGRtK/GbJMXBeaWox74V4AElSsXfvCnZBBqP8pL67tSnD9GkCiiRb6Xm0IJVMHa2+7KiBaOkjioaiQy0JO8XZyrKT2JM2juCiA3lD9Wn1/P8thCJ23VE/UUlZDgVThBnpUBhLf9c5Iuzw/+rnOkwgQ/yxUjD+B7akAql2JWmHlGo5jSktL+3DZ7TXDUsqg3bOaeZ33+VOnjIFAwYMkJRnTpalS5ZK4EmAkYsbG756kMltp7EKPXhEjMl7rRrLDsyrwhVxIXS5VGbeuHGjBOTFfUx12Zq1gqTACIEiBg+sunyjy00DwPQEmq5rIky+9es3ICc7V/TJbg67ierLq8tC8/HHH6N169YSwBPg4QLM9FcaQoJ0TGUiA5IBburzF7gRFSWsKKlcaaU2M9inhmCvXobBR7RbWYlkMDCNkdd49fKl6NpxAHPQqIYYF18CI2RDiX5kZqaATnw9fvTIzqvne/w76vp10V7ioN27Zw969+kjncA0aAbVPC8nCMFMdiI1Ajdu2YwKgRXxKuOV3DeDDj5zpYqBptBAbq4sLrx/npfPzvfIoCJLcffuPVLkg5V/yeLj4k0W1bWrV9GoYSOZpDyez8402BtRNwRs5YTlM71IS5WAnn3H7/G8nLg0AgpeyI6jVVhF0xrV0VTAQwFFDi4eq2mofH5lLSoQaQ9ga/dZ0yUIGmvRDoJiTL9mZXApxFOtmgxqpm8TJGQaPZ+D7aU7SMqeVGBTWZRmThgAzBFQ1Pfz5c+P5MQkAf2c8+ZFbHS0OAOsLsqiOR/07A4Wrom4chkLFv+OsNA9yD7gatL4uIiq5o4v8NaeAFSoUB5PkxJRt05tLOz/hwnEGQNzIaYxDwA6b3kPtWsFS3GW+g3eQbVq1QX83bVnt4z/5y+eS+GJjcu3oFWnZvAv4y+OaddOnVG6pB+2bdmK0qVK4dGjeBTz8YV/ubdw+dJlMaoEo/m8BEHJrqPDFn07BjVq1pC07UcJ8bgYESEFkU4u/ArV+nyOoGrVJGVw0Y9LsWLDMnF47t+7L6mQOVk5IpTLSs8EFVnN3ckSsmfV57xuBqBi2yq7iHORO0fsa85J3o8W3OF3aehp8JWJqikdknrzH6YrwUaOX7aLOl2Of2shExp1ZTPKPLZAZo5HjhWOJ16PixPvVQTEM7MEUOSiw4IfDx4+lHFP28Hqy2xDVmckE5HnJxDLZyPzurCnp8yV/G75xOFSVh9jIx6f+DTJzCWChgUKwLNQYRFrZ/BAx1AZirx/ZQQroKiMQw0iFFBUhh/biGNfWMcWoC8p2E5OWLlqNTZvNZs/ZCYbnQugS+fO+LBnD/nOX+s3YNOWLfI5p0aN6kH4fvZMYQqcPnMG07+bZQPuEqw7O4sWKO3DjtBQYXYKe5l9DrODy0CWs6xZ8xCxeUuW/mmJkhsNwJnffYujx47jwIGDNvAsDG+LPczzJRYvhfKZL0yaa5aH7LwXe8F+y5HiFbXfqY2Lpy/KfRuJoVyUr+yPW5ExJu1HdujfaKLw3pKdygLMmM4G3F2ikZYVYCoC87Z4kP5kM5lbNa9cwL1gNKo1eRsJd5/gzuXC1gG5KFb6Efwql8RFr0HIHzoBr1K5WQS4F76FQkU98OgOUcm8QF5u7dcBmiwxLDYOb7J4fIGPRg/E3fl9TMoLEuUnAYXsibfgMqcCVqCfpAfypzCMMENSBVuP/NLIVaSn48yZU7gVfM3sFKuuDq/BOihkCbYHyneKFqCSQNUX9WNxLSQCJbYYwPBRnfvy0/dsSQSUC0BU1lEkWqkyPgVLyLrzdFKicT5rAKWnl8X9OXdRemJZ3E+6i5KefnAB01YZZGbKWCI4+PB5vABrTZMbyAYR5+KDgCc2i8/HxQsJpQ1LqFxOGdy+eQ+VqpTDjQsXmINj9BR9PPFWMT/ceRYHPIhDYO2miKJOZBINqam0Uyn4fVPri+lHlSrJfAsrcdwwWSztJqYktr30rtgPriWcv+F7I1CrVXXEHD6KlFBPKVRRP7KOFFxq1769jE+ux2c/SMOCPSPQtE0YXjYbJxuHnNvhO8JRySMKN2IDUdg/GT516+Lm2ZsirM6U1ZrNjI4jbR8rGnL86joasSLcsAXYZ36AO1JtdsWDJlNEdiL48GABFAmO8CcD5fbNygigSHtGjUIJrlQo3yo8vj6khwRC3SI3IXhMI4T/dBwbq3aVscWAh4FTYPQNMz7IMuCYIajIQIU/A4DTbeqh/qQzODC7hQTRGiRzDA48vgwNvmuOU0MOSVCy0bcrukVsknPV+bmJjKVzy48apiafj+udxX7I6uZi654xoCOo6ZqYLWsjQUsyMT9rmil2low7E1w6ocDR+ZJyGNZ4pZ3aW/3EBEQ2nivzPd/RRUhvPNRO9cs6vBROTfrbOrPP9i0XcIHtQiaiggNsU0klb0X5GeOn/JcFxuc5veiwAKiNe72Lv3ZcFfBP9RIZbm7seA2vMzNkc21w3/5YtGKpFKJQtoECOI5rm14r/77ZpgACjkuKHO+xdNu+ch9Pdy6Uv/ny7DDazobRjTWzeccMBWPA1Mcx9s8JpzceRv1uzXA/dLWwGtnm806Pl6kT2rMdfu9bQOblz8tPwh930XmAKXyy5Zu16Px1b2xZsBYP8gOl7lgVoH3zwc2iaj92Aop7AXGJpeS8BEUXf+xh+wDGtwJ2zt0ocz7arbx8j6CF2jOChewL9gHHGW0dg3HaODJ7+Bl/artwHN7vf+Zfael85tWT/xQfbI9naxmrmtLI45VJxjau2ucqktcUFoZat9RNSPVgRQrgs1F9KPqAub+sg+eeFJPCTAARwOAtw/HH+IXmDwbl/axN5Ggg2Y2z3RP+8XcR7+tj+KOuacBUa4MnHviqwWRZ+yde/RLTA740TDJLOoINRJ/cPZ+bbBrrRqej30qbwXhA/QDdPP2XDy3x3v9elEUBRQkIrQ1XZh84MhOVXSNVnglCaSVSKwOCsYKOZwbXytR5+ZKbqUYTmi/GEiLblGZSE2lzaW+5zObhRmturvg6+jySEWFJpNB/mfhwkmEm1gAmLZ9k5BBcXdB05lUZDz0jNmBrjffld66VXNPIkl7h+bHNlOVnBBhVN5ObCFrUimA23y8/+ZjM13zT5+H1jCn4NmgmxrWfK2A3+5TMRJ6nP3yx29Lh5BhX3UQp/gNT5V0zBvh70Y9W49CqH9Bx5NcyF9wWBMmY9/t0q6kGzUJ83BhycrYBxYIF8gugqKwnYVu5u5uNZ9F4N3IOIjdiETU0wKf2+msrxhL/mzbMYiqKT2ZpYwvF0MlJirLQLx1+cC52DVyIg0eO4IOZYeJ/cD66jzkn/tyqn76XzSyuG2QR0w6x3eqPmI2Vo1fIulXeLRpNR8xA2ssUub91X2+UddQuOMI12NK0tZluBOcZD3G9SgS63e9oSV4YFibPs77yZvscveK6yvt8rVu0FtmnXdF3RQ+sHrpBjndpmYUPPumDqOs3kXvqT7EXrDzMvlkaNggDQ5YI2Edbz1dEXE2E+B2WcdMnci3qfVpP7Oa8MBeMafwar479Kc+pYCCP4/P7NeqA5ON/yRynvbpcdy4KnF0sbTblnSf45GQD+Z22anKDx8g8tUrY6v25a5kKVAmpJs92+USEeTYPoHZIHZwPO/cm1VjlclSHn/GlAoeW1qu0m6aYewMublnITrWYjXSJFNyNB8qOi5VxfLrBIpz/K9JgL+wPvgKAW54BGPpeCRyceAy1JlbHhQWXzWcWWNy0U5iwVX1qEBQ0cjf0n4oWLSJz+FrIbfSYvx5Fhu3B6ZOnJbPQ17eEZIcEBlaWDFNmvBGPIDMxoHwFOY6MZhLN+vfvL7aNsm3MkmIBWMoqMQ5nn+umBecCiV7EP2grJH6zipkI6GilOxMbYUV44lbcyOUc4VxSKQF+jwC6EFwshrdIM1h68IJTWOxtAfA51ywtfk1z1phSdQ9tINFhDmrRKz3+XwzB/zAJeT21rZK+baUVsxvE/7HIH1av2T/kGqr96AD4qd3WZ+EB9Fn/BUJqpWaL0GWf1MJI7L8dQUxL0z4zI8PgOQ7Vnvl8Tr6+PrkEI5p1G4bz+9aiYKGC2LJ5i3TWDz/+IIytqV9OxZnTZ0RHjh29e9duQaqZSpxePBCV3V8Le27KlCkS7M2ZPQeffPIJlm+7ABQbCLQcYRxnDnRKxbQEfCN8pegBmSsMyju93wlfJ34t1N/309+3NQBZiZlsNbII9+3bJ0Ve5syZg1atWuHQoUOiIcgH279vH+IfPpIFlROWAQXBA/4nQMLnYf7+xIkTBcAg04mDkGxBYaJRTzAtDUU9i8jgk0IJln4iAUQtwkAAhPRaRaH5d9HixaXtb9+6hXIVKiA6KkoCclJqWaiF1+ag0jRNtqFSd1m9l8eH7tiO2nWDkfg0UQBCAnHUQKTuUlTUdQFO2Va6c8OUYE4ctgPvndRiFuSIiY5BpYoV5XhWWeI1qR0gi2bevAKe8EW9QO7Gaxn2B48eSprm0aNHJUBlOzOQIuhJQIjPT0BYU5/ZzqrdwnZSjS0FMzTFmdfjRJaUirx5bSo7j1H2orLQNE1VU8RY6fv3338XDUyCvjRMfH4aM373rfLl8ejBA/u+FMhSR4z3qEaC70n7/6fCtOMxLMrDFAQ6O27u7rZmZmLCI3j7+kguwbnwc8jv4Y7rt25gZIfGSNjqKwtB3U2NcLbe8TfBmTcwIO9ALGuyFI0W18fxV6dt0W5ZCLiYDAXeW9EcSUlPMXLkKDEoHO9FvbxkbBbyLCTA9/bt2yR43VRquzi57ee3wvAhw9CkURM8inuI/Xv3SfBJDdIniYlSsfhV+iuULFVSADtq4rEPuVt8K+aWsOrcC7rDu3gxMbxLflwiAfCgad9i7safMLhFPwEoq1WthuYhzSR4PXb0ODwKeMCnuA8KuBWQ/wTf81BD0clJdpheZaTaqZFqjFQ3zxGAFgD7xQsZMxxTWh1cdq8t8VkdH7KzaqXPqDYixyRtBsc4x4qOOa3crAw92gC2G1/a/2TpkunM63AR47nZxgz0Uy1nmc4X5Rg4XqT6Vr68Iih+j++5F5D2ezlyNB6PH2Pmdr58kIJO1JLIm0cMtyxgbibFmAxFqZCc9FSCCupfFqEIcQF3mZMEFOlpK7NSgmOrEiSP41hXJqUyMTVdmH+zPbVAjIIX/2zchL83bhS7OnLUKClqxGfips/WrVvwQdeu6P1hL3Tu9gFKlfITbdbJkydj+7atmP3dDHnuKVO/kiJTs2bPlp+0AatWrQKLa+nOJG0SC17Nnfu9bGjs3r1b5CrGjRuHFs2bCdv4VnQ0jh8/Idfv3v0DNG3SRLSjDh48hDt3VKjq30tlp86dsO1aLDwT72LK5CkYNnSY2K4rV65g+IjhiEm5iVdxrzF50mRMGDcBXsWL4mnwt8Clpfh67Ai0qFsJ73fuKCedOGESJo6f+K8LzJw9E/y/8Ne1KF26JJo3HyR9cP7C34i8dh0f9/1amIovko9j7ISxWLtuLdI4aVNroFxAKcRE7UT//l9ixYodqNo4E6nPUvH47hOkPX+Jw2Hn5HzuhW4hpGkIQrftRLOWwxB2KQtouMQANtQYIyMuGPhozEAJZJ/81FEACjr1CROf2qD82rmzJVihc/vx5KlYOWsGeo2dIA44x8H0OevQuL4vcnMM45Bj4mapW29YBHToyYqsCvisMRUPeb48e7JMOh9JTiRxEFi6a6Vp00ZdjQd8fOFTyEfGZtKPSSg5uaS9qaQptPci7wHlgeI5Zh2kRMfda9cAdw+ULesnc9zPrxTu3LmNiMCrcq1yhcrg3XdbC4s6vOpFYIGqj3tTkAWQKt98mVTusm+XxN1rdHS9UaGGvzxj9KXzJiIp5WnSoQiq8RnYtjwd25nPzlNoqlAfoM3clvbGxuHgYyZw5bJI8IB22Rfofb6XbIL269dP1iCRBXFxRui2k8iflY4mHRuLU3p572Uw5YjgyFcNrqFgQQ/xP7jTTz1Aw37OsAq/sTK7KULA9rx79JCAjnLv3kBh12SUamzYVXmOrZBgKCyrmfy93rWHgDXbW+zHyYPn7SrDOi4anT6Bul83xai9Bvhrf2CnCdYYODAgsartsm22er+PTlu3oeHSljjR5wAarmlpM5Cn7chBy3EHzdiMA0LHtbPBrO86mN3tsTvyS1GE8Pq1ETztPMKmNUVIvyMCLNbZZKpBXzx8EjWbvSN2gu1x4dAJ1GsdgjN7w4QxkRrgbuvltW/J6pO5uPDLcVlL00Py4Z3mdS1fIwc/HnUXMJWBOsdu3qYfC2tffRFl5d0Mu4xSboQM4uR7ysTjsZPfzcD7+5pid/tTck+O2rKyc59DhnseG1DkcwaGjRLwniA8A6qRHXywY8cZeGalINa1rNyPIzuO/bOhzVnky2vsPjehFDDkemYYuHlQ9sAEATaYKney1V8yFlP2rbBTnhU85E9lywgTr8Mk2+d6uXchinQcY8sQPAhdBp+2H+Hqrl3y3AXbf4rrodsE+KAulpebYdgwNY5AKIPsPSGt5bsEXdp32yn9khXhgm6f9Phv3IKto9aJ/SBjkc+25e5aM6ZCOUxK4bNBzeVZP16WKuDD9L5lsHPsPzK2267pKr4T++zndTfE9hDM43XZZgQsyAQiO4f3KCnPcJOgPPXDv9F+XXGbKcQbU1bizYFRMrZ+WrwX4z9th68XHLFtG8eApqQqK4nnVXBx7qDKdkro8EXRdkr01yPbYdmvVjXbKCC6fnl892kze+OL1/t1wV/wGJhm7CtTcT2BVFd3ePRJM/EN7YgvMH71eMmSIWhEUCjPt9/h9ZRJyDtzNl6MGyN+U/4CBQRgY5ZJzutMFPcuJv6IBon0mfk75xTXP80qUNCFY0c36GVL7/+q8mzpfUnKM1OPreJoeg2t7sw2dtTv0sCRwahkKpGRkiePzCH+ZyxEnzMx8akNdEmqM9nqTHe2JGvoV1Nrmv6Sbiwr24VEBjMPc9Bm5izs/WKK+F9fDJ+KcE9jZ6ijKOsYbbUrcZF6NoNQNyY4Xzi+OXc4pjgO+Lsyefm3gpD8GfTlYWFFuU6bg6ljRasAI3x/lU0NzlEeRxC+L/xwDMftTQjVvFOJA72GAo18XzYFRmyWPpNKqDnZWPP9AnwyeaQBE8k4JEvRYigWJrBNQNEqWEffkv4iN/XZXvzJNhKpG9Wrtzbds3NZBy5L0skpSyTghehzW7I2ri6GPcrxwWJ2WZl4lpws0kcElZ8kJWFeyTmIGBEkttZYC29pA9q5tCwP9HBdjw3xPeHlaz5lUbJBX9J3MSQNAooC7PfbYHwKgopWnTqZK7QX7D/V8uNPTbH1B3oc7YwN1begV2RXec61Ff8xdojHWn1uKUq82STsCfQe9QHWvvuPrPmte+6RPl+aPghBTYNMkcgjb/wn9g/vnQxUsgU3xn6Adz55B28f6i/PqXISWSHjcebAKQS5RggQzGMoN8L/LHBHsJJAoTBOrdR3fudOw9moeWKoHPOk3jgzzk//ZTOoaX95rG9ILySHLZfH43kGJS6VzTyXAAsYVAai1hG1ftb+vhrOb79i/BSCi+lAgx61cPvILlR9rxsOzjpuGIk8XuV6EoGxI+bhhz3jjF/EtV0/1/ZXnVu642xrSzOW91dzSRWJo7ipFzXzDqp+VQGPLpySTTlKA/yGETg2yh1enkVRoXwFARNJ4KJcFzNBSD5gcVEWYmENDsbv9PuJ/1DuSzUJ32Lm0/MXwjKkKqrR+gAAIABJREFUrVNQjeQrqdD8/LkpovvsmWTbCcFLMsNMtWZ+xr8JOPIYgolC2rIYdIpJCMBvVVGnjRG2nUV0kWtaqe26aWOz8iz9VyWzSCYkj3NgLTqmTLPtZPPF2rTR6zgWPLELt1iFqeT6GgNzjkvBTktD1ari7Mgat9mExDeYdv2fQi+OAKIyCnVxVyxJNo9oe2kz/luoxYGlKN9h2xDkZaVrBTAdrunk51cql8wcAlNXrlyWIJvFVah5wVx4ggZjx43Fxx99LGmVHFQrVqyUh2ZKG4PvRb8vEgYZdQF115QU19JlSiOwciXUa1BPwK0dTXbgQM0DslvPAbJo0SIBBBlUzJk1B5fnXkbp/n4IDQ2V/zynauEdOHBABhADVKbAEvjau3evMAs5UPg9/zJlZQARRCRQSMDxxIkT8kxkfZHVyGvTUBMFP3/+vICNfDVv3lwYiukvTRU2noMNzRRhGw23EFm+p0VWSJUV0Co3VxicZAIW9/GRQS+FXwoXxulTpwQQJSDBNmSgEnb4sFxTKyx//c00TJg8EcV9i0sxGWo/klFZvXoQAgLKS6Xnd955R0BFBjcEZFh8hXpPBB84WYsUKSoTke/zudhO4WfPCSDL+2E14VYtW0rfEWBg8Q62Cf8mWENtSLJSeX9ajOK9996T43lNfk8ZU3xmkzpnKh+x/VX7jmOAi5ehMhcymiqZmfI731eHJY8FmrA6sxZ80QIr3MlgVW5e448//sD27dvlPtgv1Dqko0bqviD7TM22gFIRCbUMAq+j98vftRq07S1bdG39Oy01FYVEOB+S8kzdzCwy3PLnw+tXL5GQ+BhFvIoi8dlT/LZoIZKSn2LF/D/Njo8WZfEDKiyqjIYN38Hz58lISHgIZ6dcHCt2+s3iyd0ji6XUKaYt4h8lYMyYMQJUR924gftx96QYAJ1wiuH6TCsk2mr9v5yEzIxMxD94hO7deqBNqzZSmTjj5SthqPqXC8Cp06clXc9UxCVfzpSDp6MhAtFMn87KRMHCBSWFz2V6afwQPg6df+mE4sW8xfnl3CxfPkA0EgmwJz9LRlLiU1QMqCjp8mQqEgChbWBRARoij4KF4OSSIwu4BszsawUUtYAIxwr7VFOVpSCKpXvIxVfT+bUCNL/POcLzcCFS5ggZlxwrnO/8nMCbameos81jFGTk57wWFzEyYHlvHNO8D5MGmY17cXHC6hTHKydHQETvYt4CHJDB+2reT3jxUW+pjOfxzXdw+Wkunqe+wLOpJZBvUjSCqlRBRrpJFSZ4y91gcWjcC8gcSHqSaAOKRQt72oCiUN1zIaA5n4/H6OaDMhZV6kDnj7angu9sA75HJgADklmzv5eAYdv27Rg/fhwOHjiITwYMwIgRI9CiRXNhRHT/oBumfjUNM2fOlDR72oh3W7VCr54moGQq9LnwcNnImTVrFpqFhOD7uXMxceIEbNq4SeweUwt+/fUXLF68GH9v+FsWGUpUPH+egnlz52D8+Eno0rULvvnmW+kfrgsUdG7VqiWOhB2V8cnzcPzXq1cf3T7oJoLt2VnZSCrkh36dO+DXaRMxafIk7N23F9O/mS7rUoVGAXh1Px1TCCiOn4gi3p6oVDUAZyKz8PUUAyh27NRBnmPSxMkCKBb0LGiDdHz/ZUYF9OvTAcuXTYeTaw0U8SyIp4nHcPduHPzfao9yb5VCTMxO1KjVE5diCwI5A4DnQ7FyxTfo0qUFkpKYMtQGyDsUeM1Aaz1yc0w10aHDh2DNujWoU+sjHD70O5o1H4awa1mA338AxTaAu1uqOKVkXzGVmW4rg+aLE1xw5PuR4tjzM7Im+L02Y2fIGF0+YymOezSU4JtBefHgOngcfg4pkZ4IGh4k8yPqrShgg1UhqrybCcqigLfjq+PqmSu2KXRqShFDAGcS4V3SG96BQJQlIScOJm1WCqPlGvAs0xDJY1LEOfX5ozgSbrEwAyMFV6CKK/yy/VCkiKeMZYL6vFcPD3fcyLqFKm6VZR5zvXpZ8xUqPw0UGx19JcZUgOY53L2NM5xC79fVpKKrBiWdZQ+gfEJZxERsM+ihuxuQFgc09DOOsm5eElhkWhBBNQYzPD0zOPsBLQeEyLq1r7VVkITH8LsEF92AikMDcDciEp9P/1psBDWJGbBzDYvZtwUJkb6oUjUSV1EV9VrURdzBzSjT5gM8fWZS8KllW7CgWe9oSzh/yVBk8a28O75AervpAjomH1wjoNHdLH9Ua14Lr4+ug0vjnsK8rXFsrIAsDEAIai1oftVOeb6w7YRJ/SLRYZ47PEanSX+k/5YPbtMycHpaPenb+ovOyPuhI0w6tLSrNxAW2BRMeX1nXQsbWOG9npxwEA3mNMepSodMuxnJKTSKbYXjU/ej4fSWOLHpgIiwN7xlKoufqGk0nPkdLWjFttVNR/5+cf9J+U5wz8YIX38Mp73ryZhu/F5Ta402gTRZdef+CkOdXiGYuN9LxjaZRR81N8XXMk78ZVdsftpwlNx7seM/IKnJONkUur7zAoI8I2ywUlMTOZ8YKA9619gAZWixX3456IzPWlKDNg8W73mGT5p7wPkQkSI2V5YEfGSjEDz8qGMgNm8PR6f2tRAWekgAMRXx571uHl4IUbduyH3p8+sGpwKKiXtXGz1FrYRjpWNynvN9BqaF2pkCAI7/tU3lvlxdkRS6QCqCNurYSpjBsbs32IUpeJ4qHVkx1QkJ2031aL4YEC/ukYWuG3yxuaeZ4DPX3xe7EhAYY4PvnUp+KJ8t+vOg9AGPHzXQAGv8P+PPS/JeYNYNCW4lNTg+QbQI53zs968shRZr/YUJ1L1XE6z666zYMwbuDMzJRlTwRfq5ZyMUWN/HZpmxzfn9/L1/x/W1cwTcEQ1RCdENEMhxxOdlT5DpqmPLNT1bqlRriqqCCfyb5yVotGdwDob+cU+eUcEnSTFPTxN7kejvhTFDO8g8fnvpatwY0g9zF+22iygQhAhIjjHPn56AfhMGoecv99Amcq8J3NcAUy9PFqYZKz3Tx5OU5m9mIPPLKQiYPlPqfBWYN4fOGUqVKCmbpcrG0qwDtSGizUdAyUG+QANDZk/8X4CiXYSFerevXhmNMkuTT88hm5eWD6LsIF5bAE4r6JViLQQUGehbG57U6ebGOI+hf0e/izJKmqad8vy5bHITaOT9M3tjzLnPMSdoNjInsKIDMPW6BZJkAV/+MVV8IILyMzHLbA7RNvNnFsBCLASINS1Z2aiassvRoTqKHBfKHtRiG+x7srZuTysugGLnL2eiKis8dwNOB9YT4J3n53jjOTvBA/dwH/eQbYNtynrlvWuRJwUU+R5/9xm83gAmlOQRjURqZjvZgCJBQoKz1FDM50qdRCPdw01pBRQJOrJfC7p72Lba1jmzUhAFUGQFZ4KKzCTLJLs710jqWGNFgE1+nynnBKgLFRLN/jt378rffadvk/lEsP/KGH43B0vn/4ohWGTLTJT/bAUSfu4msy8mOsCsJ75AkFsELkXVeAMgcr0mOKVpuQQYtYCIglX8TFl2VgEWBR37HjcZNKuqrDd+CdN8CaCx/7nuBQN9lnSX9OkPd3bDOlaAdgPqfFsPZ9edRXu/HfIs7Pc9se8hxP8wXjWdZBNayhwdb9sd2g/acI4Jvtj3tJO0L3vRRjIHFIgu1qAjlp/KwYe1MpH3wlq4txghtiE4rLfNauVGEYE29r8WfOH4vAt/OZdqcarsB8dwSiJ3Jd7oFAroyvahX8L/bGcyptmm9GXYJlyfLZajAID0b9iexwGfEfFImO8rsWngtbcQNfiO+S79H7ajpYeox/u9Wxxxvzy2+1Ouz2t1Aqp3CsTjxwliAzgnuU5GLbwtmynvpodITP5uy3eRmf4aD+MeCiD4+PETaWumO/NvKdLiXVwyzKglzTE5e/YctGjRAkFBQUIUKOjhgZTkFLEdzJClHeEcYIxHW0XbSRyFsQ4/44s4AecK74F1KpgqTUyGpBwF0/g5QTkhNln6f0yFZlynxVx1TbXZiRZrj9el/8fraUxGXEgkLKR4Xq4Aityg0fRpBUg17VnJacL+tlKb7TRtSzJCgURlaQtoyXRvrhUWkCeVoy3A0ZE5rk68zVRUVqNDARbGZTyXI4CpBVoUsLQBT55QWYoO7ETNIHUiviMF9MwGkBDCWKAmK4tz1imXb1Iv8dSp09LxBLQKepXA1AmfCaDFtGOmCY4cOVIm+YoVy2VHt2/fPjIwzp0Ll4BzwcIFcvzrvJWR+zwCo0d/hs2bN6N9p/b4/cLvCEwJFJCL5yGjcdOmTVIFiKyhMZ+NQdW3q0p5cJ5j6tSpwiKs/PbbZqA8fiwAIgEwgp8E74iC8zsEDefOnYuL5y8IrZZBNZFxnoOgJFkCHDg8R61atQRs5KBlChaDGw5YsigYZFOHkQOQf3MAs20ICj588EAazL9cOaS/fClVquMtliPbgIOH3+P3w8+dE0aPI3DCwJsdx0qxUh26SBGDROfmCqBaIbCSKUqQkyXBOe918ODBEoScPXsGs2fPlrbkfZOtyHYg44cBG5mEwrBKTRMwk7oFBAfYFqX9SgvIyYnJxYU7iaq7QfCQ7dStWzeZLNSd5IQnGMnnZyVp/mR7sd813ZmDnm3GPiCIzP5jf5JiTHBGWX/8PtueDhJ3OLhTwesoSMxxK84VdRct4XrZsbSq8rJ/Cfpw7AnTsmRJeQ4yKan3pkbF3kmwduuUpSoLaE6OCUQyMuRaBQszXREiJMr7U1CTfxNQNLqAuZLyzGrP0v9FPfHw/j14ehURtt+Ll2l4/DQR382eiW3jt9hBF4O7aqdrCnu3evVqKB/wFr46+5WAh90PvI+//bYZ8JGLLRlBrKbYqoOk21LA9nx4uBhuygs4uzjhftx9SWW69MdcfPTbKly8cBHPkp6hft0GiH8Qj9pBtdG1Mwu+PJT00UKFPRH/+LH0F4GapKeJAmJ7FfPGs+RnAirG3o0FXQqmI/qU8EVySrL0JcFDOjfFvLylryMiLqF2rdoCehHsun4tyuw++fgi63UWXJ1dReMzj2te6SMyYJ1c31TP1jGg7EJlDdIIcSwQ7OM44Phin/LF97TvROjWzU3anwuIaBSmpxstDEsjkcfzM+5uq44hxw7Bcr4YwHHcSEEUq8ASbQM3FwiY83cda9RQ5DjkNVmYSLUXWViFYPX1G1HCLHwy+Qu8HDkMrz79DM+nfSHgYdvvb0kwc3L9NORmZwkQycWKjCZJVbGARTqE3I0mW4Eaijwfaf3c36V2K59RFwzZ2ZIA+01gys80nU2DVWXgKnOR16Ot++nnX8R537Ztu9j2EydOSqDQsFEj2TTwL2uKXkRGXsXBQ4ewcOECzJo1G127dBHtOFYU3/D3PwIorl61Cj/+9JMcH1i5stgg6rqS4XwnNlZYj76+PgIItmvbVvpxyJBBwgQ9cPAQ5s41FYkrV66MZcuWit0fOnQw7sbek3bet38/Pv98LOrVryeAYrWa1RF3L04Y55t27EXC3Rh8OvJTGdNMs1+5YiUmfzFZbI4yFJ18a6Bw5h2kOL2FryeOQIsGBlBMdvLHrPE9MWnCJBT28sTzLH9hHrrnRiPtdQDKlTFswxrBPVGzRgWM/LQvKlYoifoN66HhO43ww9wfUNCzEVBgIHy9ZuDFs1RcvRSFad8sxvI/p6NGje64dP0m4DIQePU7cnOv4vDhsyhXriRq1uyBoKCqOHx4MZo1G4qwC9lA6SXGIWS6Mx07C8AqHxgtjqYKh5M5xCCFwQxBRv5kVdtB44fJGOAauWriCvSd/bGMmRMnjktQEr0zGhU7VLAW+mzEPog1TjjJfKy6nAVUzlcV184SnHrzcmqdaxeoCUwHAt4FQpmpTkdfdXwy+IsfylQNsNMuH5aNB/ZaZRddAuW56j+vJ1XT2f9k6dHulipVUtYVzq8rTSJFyPvtKm/jWsFr8E/wR+ytWCAjFijvb5zlB1lAeVfDZshIBQp74K2yRqPy1qU7QDYNKR/Myqet7QacjwbKB5jnYGxAMOwBhD0pLwY1PYGG++rJmkmbwTS83f32G+e9BuA3oiTihj40fcT/VYF54d/LrjcLJ5w6eQo7FuwyjjvZnT2BdzrVw8kVZ+Dll4gSjUJkvSNj++HDR9JOvBZtUHx8goCMhfZPx7PmU8Tu5xxbJSwxBnEZcW6yNgQ1rwMcWiIMCgJhZAKQbcMxsLAFo24yhPJKux7ZsAeNuhndw1OlTPoxz8F0ZQZ9PJ4ASr8ZK7Fmam/0iV2Ljf5dJfXXc1yKAZiJE68HmjVui8OldqFBTHNp52M/7ZP1quFfljbi6MMIbdNOAq3AfjcQvqI2gn87j4a7W+JE9gEJeJJHF5YgjpVza7/fyK78fqLvARnrDQY1l3s9u/kIgjs1RviaY0j3zYemrQ2b0VS2flOp+NXhJXbg595ikNlsyM7CwyM7BWiMbzxJfF/ayxJh30obqf4gg7k8zQfZLMHfDrtKe/Ro6SPv/X4oF5+2dEGxA1/KvCN4yznH52Obsf0I5nIzjyBf/1Ze/0qzNanGOViw84kcXwp15Lhs7MCUVsZ3lEDl4K/IamF8Z7br9T2GRciAVwNOMiB5DX1J2myHcUjfMdsW+C/5/nCboagbaxpEMDU89WUqnhzYaKf3qj0p1+FDs2bu/kWehc9Im3Kl10mzPgH4Zc1FBCTGINHbVHzWQPOpE1AgNx/cojLQYZYJ8n9ccQ7jPqmH9X9ugptTBh4DKO4CtOv1gU0o0E1F/my91rCcjnWnBiiw9u/z+KhXHaz665y8z80QPjvvjZsponXX/VtE//2jAJFkKvJZOGY5DzQNkenhkv6K9TJGpg5qgPVL1ohJiPf2kTHIV7JHYQwb3BGf/XHTLsrC9uaaHbL1CDZ2MlIApl5v1r8YR9RgTPfIhwGDjSakBITOzhi9+KoNtCqwOWJ4F7EpU+YfeNOWLZOkeu70iK9BDeW8M2bhxfjPMWfdj/h28FeyYZz/uzkCKPoWKy5+AUkTEo94eVnVUovJT/oy9FtU15z3o2OK9ySAIm/QYilqfKG6Wf9NuZOHcUhv4/c1K+u/6c7KklT/hOfS4FxSnzOzjKSDg7/NYzSIT89Il89obwlCFilaRJ6PG+hzcuaI7f35yXzxg8bXn4Cv9n8p82fG4e9w4HgLtAw9aFemJUjM9FXOc7a9soQVqFGNTNUz5Pc4vggYsX/5OUEcvl/t6xPI9+08DOYYngssHWcKsnAec1wps7EVXPAEaYi2QCplL+r8ddTd09+1inzK0MsWC9EAigQWyVB8Ni8IXmMiZJPZwz0/XJ0AV1EpMHaC/cwMMhbxE2aqVe1ZMgNUh96q8J3J4nOsnM2/KRVhpTzzexwjymRlHxDMzXVyQlFvL5HuuXzlCpKfP8eceQsxYfxIZGab6rX0t/ivxM8lcO+ze7jw8yiZM7QdGYluZp1VBp1qKvJvlc3gT5o0TT7g2kTQiy+yeAmQUb9Y66t5A/1O9MKKsn+ZGIkvlW/RYjx8n0s/AUY3IJ+fZjIAGRFuqDPKpC4XOzJV+vlykyVgARXnJp+KX3r91+uSal3nbh1kHvtD5nCRZqYw6v3Df8tP9lvpxh1x/dghpKV6wMvD2OWSdVug7llT5V1BQ26KcCyuq7sbOWfX2pXkyYBU8Jr2zLEaOI+nLyc2Vk2+BcyKv+Ooyc/n5jOrP0Kfkb8HAmURi7ux/saPZLta8gxy/GjrPX5Gye/6QMXRZXEz9K59rlwPJziF5pq/eR/ewDuzg5Ed9hvOrK9vMhusLGq5L/pTLYF3I0Owb1oYqg6uhE6d6Mgyns5GZnomLoRfkE0EpjEzDiWwWKCAu8SKtGHcUGW8tn37DsELiB2UKFFScITX6emSXUlMRguisg6HFkchZiJ661LgzhuXL10SPEWLkSggRqCPbD21k8qS5n1qhXqxY9Zmr2ymWCChrqd2CrPF2tPj/qV96FBYRdrAYoAr408ahtkoFltYNmisIi26jsh4s4q2SIam3remYDtcX57PAvFElzU9Xa4pNtvSN9ZnJAtcwEhlNVpkODtF2iE9Wm26jaNoGrXDOsLvyPkoO+AEId6JDq8DO5F23aly5cq5y5YtE8AqIuKidOa8efMk9113RMnoYSDIAUFjN/qz0bK4zp//EypUqIjx48cLeEgQonTZ0oh+6I7DO+bjn3/+weYtm7F77y4JJpiiSxCAA4mdzRx7svQ4OFghmpVjz509K6AUGYRccBi88loElwikLV26FH379hWgkSw/BijCWnNxxfFjZJfclcFJp56Vq/ki4NiwYUM5XhdGdggXO6l+7OwsgS0BQgbJktJsaYz4lighQBaBNz9WBXr+3Bgdh3LhCljwfaXBurq5ITYmRjqBnUtWIwNnAkd0FtatW2cqRXt5IezIEQF3cp2BwkUKyz2R0blgQD3UHPCTBCNsJ6aRT5gwAQ0aNJDPWYyGzD2CiiwYcSXyqoApbDemRHMx4uQmAMvdUdHfyJNHihnwGbkrQPCR98xzUEiV52a/cbCS/ch75P3QSBOI4fkI4pI1SNYGn4WMId4jz88dB7Ylz0fAhufhMRTKJ/hDgJHf4yTii32gjEZlr0mJ+OLFhRnFStU8hufhgqAMU2En6stiGqqOok5Wx8nHe+KL90StRAKYwmS0dDmkTzMyRIeTE4M7GPzJ65YsVUKKDbB/mCqQmZONyKhr2LN/rzAWxxUdY4votjreBqmpBMZy8PRZorATo/pGG4Otgbm141TtSEXUrVsPaWmm7RIfPxEGcI2a1SVwSk55Jn8/n/ku/GafgndRb4SfC8dbpd9CxIXL6NbpA7Ru2Rp3YmKxdOkyUMemelAN3I69I8G6RyEP0UgsVLigiDBXDKyE0MHVUXH833g89114jdtlMwWpiUhvtFTJUtLGJUuWwprVaxBYsZKkOufNmw+FCxYWQIcMRRZlYTrF85QXAvLJrlNeA37pS4MKZYkqe0V0SGk8LbFcBQ5pXzTdl2OOATOPpRPKRUiEqj08dCfEBgQ1XYa2i/3FAF4DJR5DG8Iglt8jeMrz8XNJabYKrhBQzJfPTSq5UhdWxnBKCjKZWpeTg3sP4qQi973RnyMpytB2sufNEmM+4LN5mDa2O96pUxc5WZlIYiEaC1CUNcXJ2AXdjabINgMHaimyiBRBRjLy+GK7KFtX2QM6RzQlXAFV1WLT9tYFgfNl15492LZ9h9j1rl27SfGm5cuX4+DBAzKPOnXsiC3btkmRo6+++hq1atWUHUO2/9QvvkBQ9eqIuBSBju93ko0Z0ZsLDxfwkJqvlLbgIhMbe1fmNfuFhbM2b96EYUOHoFKliliw4HdxKC5dvizzmJssY8eOxTvvNJB06LZt35P+mjxlKsaOHSf2rEu3rmjVtpVUKr96+aoUmpo7by7mfD8HDZo1wIlDJyQt8XmZsih0/64AimQfHj5+Dq5Il/FXtmw53Lt3B506v4+nKCMA47RxA3Hs2DFkObuJPmLz9oOMTmI2EBsVKgBhs5BguLqmws+vNNb+tRZNGjdByRIV0bz1IAEU8Xwp+n3SAb/+NBEFizbCyqXfSNN//PHX5DuKVmJubiSaNRuGH34YjchItvleHD78uwEUw7OBoCVyTPuAdgitsVMc47ItYyWI1SIR/JzBD51WBkJaPVULsJAtdXvkXbGdCnyvfrX8jeO5FaiQZUC/O6mxQEwY4BJiwCayZsKA3EsmTem/LwKLgfmBAH8gdD/TnhU5iweChtoBRGmUwv3UByhT0DB6+T8+/2Opclp3Th0ZE9dOH4OXf6CkvihLgnOa8/82KxwTxLP0A8Vx9QD8X5SWcXXv+gMgO0sYjyD2SZkzX6BcwbIyRmMuWtURanu/KfQcEw+UN5Wey78ui5jbd4EUfk+9dU/Ai1EL0OlJe7EFHH+0G/vqHZLrN97eEMdqnZB++eTkxyj4S03kTrklus3FvL2FOaibaLxP3UVPefEcDZs0lirwnMPc3CNrR3fA2T4UKS/zTzcJOla9d1U2Abkhw8+e7CV6a1V8/rCOXKfHoeYCmMxI/hK/eX4qIFT7rJ1Y49obv7dLkDZdt30P+nZuh82bj8NzfYppixGmV497msq1DKKHtCuJE5X3o86lpvhpfxYarThh0jVPAy16d0Do5h04BKDdKaDZnLY43G6XFKFYjx6Y3+axzCv6bsfb70fY0KYyNt1GZ5g+ZMDD4IOBIa+tKVUMQtyA+qMNs23y3sLolLpNmA/BoxvbmQ1iS6mNKmuy0Tfm689DzyXgG9bMFS6H59vFDySIbzYUcYdN5VX+15RHZaFR74pBP78rAv2tB8t8+PFgXjnPpFbpcp0/Dr6WM7CNKKBPRpJWAu3cqrwdiJ9efxgNextGJl8cg8cn7ZdnjvSoghsYAH+4YUT7f/Ak9A94tu7/L2D08f4Noo/IdEwW7smHdOlPzm0Co6o/qOlzvB9lR/F+j3Q8ItflPevGLv2bjNA5yN9xsvgbL9Nfykbh2V3HULdtYyTsWi3XIPvmrfa98Fmo0fdjoEuW38mel2QM7QrZiAMDW6Dl+oPouKen9MvWP9eJT9NlRB+sXbYGKbk+0m5s01n9y9kgxZbFaw3ozzT2lu7o3d/ITGiQsrP1P6Y6byrQ8ot28tn8DbGSQk6NRK18OqtvMWRnZotNVkCZ3+W9pPzzha17yeCdACN1yggm0Way/ZRB6pGahjiPUvKM3qlJxl65Ab0/+xj9F5t0eALFfJZNw4piwO+3ZXwouKtgtOrisX/aR+zE0hoDMDB5GXpN6IPaf/jI+XnM0MjF2Fr1fWz+tCjSMzPFZ6GvvabMcgn6wzvVFhv+24QuopnMvuMziaSJE0wBN7JH8uZDPhdXlCnlJ342bRP9Zs4b+sK62UifRTflFShS22rVs/lf0950Xkn/OBYMcFgEJDhlEKo6XmQnWjJB4rPIv5dSAAAgAElEQVQ7pFRrlhL9ZPpPr1jQIdMUVdPMJQa0zIgx38lARuZrmwRBBuPoG6Pxnd93Rg6AxAJrQ4Hn/vbG9DesRAIjwRDGqSuyMQNfyAYAN2I4ljm3VIJA04+V+WoYhlul3znuOAo4ZmK/MBrWeb+Zi6kkdFMXcyBw2rWegI0qDcK52RjuSIQr7iDhX2nWClqyCTX9Wa+radcNB8+QZyMzkXEHZQxZlIWgIkHC/MxiccsrgKJbXgMOSEEKZrgVLIj8+dwMcOzsYmfoKEORgIJs1lPL2sX5XynPTizMYutJO9ngLmFnZhayKCN/0s97lvIcs9fMxOgeE/A6yxTb6T7/mjCI2RYE1r72mCZtSN+EP2UDjGCUpi5zf89KTR4y/WN7VC3uu9Js5nGt4FJM91nZ70bRxJzDFRiYbIpALR1qNgZsFp6VrCDnSQUG//gR/hi+Cl6BiUiK9IZ71VSkRXmgYeBxGzRmvz1oPFPWaJUeUWCVc9Dj+FxktpiKEztPIMDtlhxHe5TS7FucPnxSCq3RDnC8EJykHU2AL0ohzt604YYH1wuuN5Q94ff5on1QyQ2OB66XBBmT4rxl4zEpylts05Cqi7A4cegbcJb4KNuJ7aGFUxRM5bMrQ5ExZDrg7pdqirxwc1P1+dm+/D8PcPdPRdoiD9RdE4SzMy6JTWLxlJUR/TCrxiS5721hnUxb005TU5nX4GMww4NcAPZZfeCtc6VwpzF3aIFfgn+QTEgW7CRBoG+fvsjOyIaHu8lCkg2+EiWEvFA58G3xsQgmEuuhrfjxx59EVo0bJFWqVBU5HJJZGIQq6CYYTZ48wtQjw5vvM66SuChPHvmdcToJKZqJJjqJ/2H22QVSrEIk/y2Iogw9BfxsxiFtn1Vx3WYdWpuI/92sYZv8T1WWHVOOHVOeFdC0C7jk5Bj2p2raOqyhyh53rB5tg6Sq9cgNB6vKs2zkWAxKxUB4PTmPZctFO5LPYoGqsplErcj/fK7p3nK/wrJ2kdoVWa9NXQ++NOVbCC9Vq1bJ1cqD1aqRTREmCxnZZ3RO0gpWQMG0GBkcixb9jk8/HYm0tFT5DgcGO+GFFI5I/3+EvQl0jef3Pb4zhwRBEJJISEhUTDXFPISixpqVGmouStGitIZSbbVFDa1SsxZFzTM1i3nWqIQgIQhJSCQy/tc+z3tubn0/v/W/WVn33ve+4zOes5999kGXbp2FDdOnd18xiBMeJ4h+39HjR2RCJNBFY5xGNs/HieeHH34Q1mBIxRBUr1odzxOf2QR8eQzBvFKlSyMlKckWnsxtnHQFhCHltWBBGTC2bdtmY28wyzQZetxPWW58J8rNyZKikgpEiM6fuztSnj+X1SA+O5ldem7SbAkMlilb1oTAMhu06IakS1hsQny8sBMLMolGUpJMugQRVTCUbEPJXuvlhfNnz4pT/m7btsJ6bNykiRgP6zduQN8B/dC2fVtc/fmaDCr+M/0kpFvDvFkekydPlvtiBmlmSCL4u2vXLsnKywmdbMOtW7dKCCMB1AH9+2PdunXCQKv59tvCtGAnZBlKcpdr1wXUJABJHTUCtgQt+SIYwQGAYCo799mzZ6XOGG7KEGneN1mHbKjU/lN2KCnONIJ4nzyOYEpMTIzQmO0BRQ7u9t/ZIAl28BhelxMlgQw6Mmw7ZGRyAFKwiWAgmYV0UFk2vI79hMFnUBYBz839aMjxmjyn/q6GmWR5fvFSJiClWbOzkJmIPGagzRSGYtKLFOQ45OGXpUuwZetfiJnwrzFcrUmg1o46KO5dFD4+JVEuMADTSs80q3HT8idOJiJsf6K1AHd0PglWpael4smTBPj7+8KrmBdeZ6bj/oP7SElJRnjdusjJzsXKkUPR7au5uHXzNhrVb4JuXbojMyMLp09GonfvD/Dnxj+xfMVvqFq9KgKDyuHJs6eYemgmvmk/U9ivBDsTE5+abKzZWVi85ACmT3lfgEI6vO5uJssgs0xTC8q7WHHJDhz1zy34lPQRhiLDnd1d3QWATE9LF3o5Q/zcC5oytWfR0VCkIamGphqbGp7L+uT+nCzYj5V5wT7GF+uMbYDtgmCwMFSt5CNsdwSuOVmpk6WhzVrHbBOqf8p61UUKFQRXZh/HMoZ28xrlypeXMYJZnmkIv0hLFUO4eHFvFBj5MY5bgOKzKRNABuPASWsw97P2CK9ZCzlZmaIzy+RLtBwFbMnLNUmGHJhp2U2cB3eyFAt6GIOR7RZGN1ETrPA4jm98Dn0WZXtqGSqYpO1XB3ieZ+Hin2X1n9u4yEDgmsxwlgXHaIYW8DeGMLM//7x4McLrheODD/qKLALHdE4gNPBZJlwoeK9zZ+nD77/fSxaH7AFFLk6w37dtazEUhwzGkl+XokuXLpg2bToGDx4sMhFz585Fr149hTH5zeyZ0tenTJmKsePGWYBiZ0S0aYm4+w9w48r1/wCKFauE4Na1KBuTiXPfJIYzfzYBzboPR6HMOLzM9MPgDxrJM7/XpZMAFaMnzhFAsVnv4UA6vVTgyKHTgFttIOkcDu9bigcPHiIsrBIWLF4DN5cnqB/+LgLLFcXhI/9i+vSFQNFBQNIyrFoxHf5ly2DGV8vRpHFNjB/bE2XLtkZS0kthjuXlXRbwkJ8JJE6btgzTpg1Cs4jhOPJ3NlB/KdqUawkHBzoYLnBxccOWoX8ioJYBFflP51gzOrMPkE1Bx4mhl3Skc5Kd0dtrrRj2N2KtbHw0BjUEhiv4XLGmfOhAC7Tbxg0+AsyVLReAe9Q9BOBfidmdXXD32m2bA+BQKg8TRwPf0BtRHSQamZYxTwOz1KuSeOz6xJbRMdQtBFG1b9mSrbztUEM0NePjyNLLwZ1vbqPchAoy7pqFBeN83/G6nb9Kz/EzxQIPacxqoqvHGUCAuzGwaTTTcTkaCbiFm3tSXS2CWgSzCKo5AxW8yuH2hUsWHTwYcCMF0RqD9wI9fjdaTZw7aL8cWHgYTXyOILPVBJz+4gyqTggTGZTbre4IwFhtcWUUcDfaPZROiI+Lk3AdaoYGliuHlxmvUOd7YG3H2xLOTJYixysyaWmQNj1qEgbQufizw03RvX33r6rY3u4SUl4ko8KxSTYAKL75DAn/XSxyhufFWRm08zf80m6oLTlKn3nr0Ozou/h76W6cKwEUzQtC8LAYk4THB6g/tgW+3p2FSW2cbeG3rGSOrSz7I1G7sfUW0KkJ0KZ0F7H3hq7ZgLaUdgoDEmsVt4WLfvyul/S7ZXufIKz/DdR52ETmYY5TrE+O44fa78TW/h3RiaHocUD9xRH4bncGPm3jhtNfHTbOJ+srEYgMqytOPdkuXaM3I3xkcxkL8hf9HbDx8EN0a+ZjhY1bIdGODnh5eBUKNf8ATocXyP0ps4xgEQED34YRuHXijI0hQhCNzDeGjHNMPXHgvE2vsEXLMJlzhu4PkfZP4EHKCNmIiKgi7YPH7Nx7VfrhqDZFbLItZzceRZyXL0rAA4/wCaKxHxnIxMy2acjYNVdCeie2Ygp5APvmmgzecLZ6uZcN3FMnVBPfcHcNfyZoQmeW90/NRAXq1M7pvyPQpi/p17a3LEByH7MgbnQhdS7lZ65u9dxeURzJxz02yW973tuMdtsNA4/n3bl9Izp37YMt69fawvASvYrDe9gzpP7iAc/xaYj6PgSTBrKzAX8NXofk8CLwSkhhTDU6pPaUe+i0uhAGrf9N2tK0sKnCuGUdkQFG55rMWwWCPu0dhDzGbdoBino/vKcXm6bYEmEQQGL5MCxRs69OWzkdUf1D5DtZjOxjfPmlxuOyZzUBQBQ45nYCQTzHv0NMVu6ey15KvyLga88604ywBCcUiGR93Bx6X9rFmoorsXZMb+wZ5oRMK4sok2GsDvsNw259hF/OLZYxaZzLGMMksbTZeazjlzOQOXUyXKfPQuaXn8PVwQmhFSqK/clxUsgJjo5iC3OM4jHst5L5193dFsGgWrb/fwzF/5Uh1D7rpyxIql6X5XDaO8RCotCkhmTeZBmg0OiYZco/xwJu44KjhmbTVxKGpYeHJIYjIYF+GO02Ph9tvC97fyk28hfdp+CrmzPNOM5xnosUPkCql4dN09CeAagAMLcR8NG6VVCvKY7IGKOSIuxjmmDDffI9G6BI+cQCa4DsPk4CVHIcUM1NnougkWq4atvhdrYLftcxSEOrFVzkMWzz6cMvodzPpXFn8H3xJWj/bfz5Owz8ZJroaLu5MuuzAwq6GyCR/qOylbgQzb5AfXcb29CqB0mGx7rIzUMWJY3yLOYVF6jZnyX5t2EoSmSYRaRwcHZCQU9qfRfG+QvnkZSSglevM/Ftv5nIDnaScZT9S5naz7K9Udc5UuYnvtgH45P98jM9qy68Zl92BoYv7Y+fh6/E8J/74+dRK/PBMAJmnAf4b0lqaNbooff6yvmXzF1tZKTYDtiVCXARVCaQRjvAE6KX2/7jyfjl61WyoDVky2AseXcZas2shbATI2zjLPstxwXH+gNt46c9u7fwqR9sYwPbycsmU2SMv37iOF5nu+c/ozMQ5Bkt44N9Mi7VdL0SWx1ugYbhzn+Vc+DC0DN4C6PQK/w9mwzKzR+umzaumoV8cNpAfF5voPqaMFz+loVlvfjsVmZ5eTfpEAyZJQGoP6Ym4o9sxr15gTZW6MDvl4F94IOFa8216FZZyjKt+uyVuWXVwv6o/FswbrQ1jBffmXGIX+9nypp1YCUPDKxaBrH1H6Layst4GtgSfr7+Yt8QGCQR5emjJ3iR8kKiUE1uCvYvV2EhXrhwUTAfshGjom4JmaxWrVpCRKFf4+rqIj7wi5RkwVLopxCXIPbgXaKELQ8DMROOI5IUhlGeeXnw8/WVqDLiMaJf7+Eh4wrHHY5RyvgV9qEFCL4Z7svnlmMyM21yEKK9SEKYlQRJ5tQ3sijbL8xISLFdUhbRG7QD6Diu25Jd2WWD1oQrkt/Cnl1ul/lZE7woM1wj02znZ0SbFW1gnyhFk84o+1wq2NJJtM+OLZIMFiYi+9hr8VpgopQRj2XkHccibX7p6VJfLB+HihWC8hiKdu/+PTBBCHUFWcn3799DfMhWoAhQ68FwDB8+XHT8CHBRxJ/C6wyJvX7jJlavXiUOJ+mpdHJZMDdu3JTL1ahRXSYQZR5RA7B27doSvstrsbIo5L/8t+XwLc1stY+EXVjGzw8vkg3aT0COBUhAkGAfHWAFKLgvtSDux8YK4ETwj/szJJiAGZ+NmnsP7t0zYb9WGCwHDF0F4uAiMfKenshITUPs3bu2VSIy+QQh9/Q0WYFcXJCZng5XyQicCC9vbyQmJEglsfHyHomcMwyADjbpuXesjEN0LPg7QTvqjPGcvEc/f3+MGDUSL1+l4tMJn8qzrly5Uhpnjepvo2OnDsKu4bMSWOGLjD8CLcyqzft6/jwJ1arXEOCO+15velUczPD19dGrZ08B+wgahlSoKGAiOyONEoKEmqqd98frEozl+Qlk8B4U0OE2MiP5DAQMeU4FZHhP7OQEGNm4NNyZn1nmLHsaRfZZn1V3kSuVpOnzWjRIeF9c2WAds66VumzF6NsMK03yooCirtRyYGB7473ZG6WqR6eZhLXeZbLmyoabG9wKFMwfwHVFIycLic8S4e1jkg6QP7F+y0b8G3Mb01tONQM6s1nSWU0EWp9qLeHGeXk58n637gMzkHM/2jwaKmDpY7y7vTVSkpOQsX0RLqCWaJacbvItcvKycaPgA7QtZdi19cPrI/rfGCyd+BU6jvgIvqX8MWrEaDx7+hzJz1OQ+PgpqlevAZ/SPjh64hi27tiG8hXK40F8HF6kvhD2MLWWtk76ADdOhMm9jP5xqAykBA1TU9NF84IAEsVynz97Liw6ZjdmBvZXqa8kUQsBRQKJnCyKFDZyAWSNFfA0Ytv6r/WpAJiCZSxvBYa1P3IbmZF8KQNPNTr5XdsZ+wzbB9sXV6XY5thOaGirVifvn+fXeubvktkrOdlaITOLCXxpWDHvP/FJopRFlWpVJayeuj8EEpkNjxMLsz0/GzQEnUOiMLv592g/ejzC0k2Wx9kzRiEsJNQGKDJrIRkDvDZZjhLC7eom4CENQ65O852THw1HMqztxya9Nz6XAqgsA55Py8UwevIZoao/yWca/ck4dO7SBeHhdWWBgHXCPnjx4iUMGNAfJ06cQOFChXHh4kWRftDyqFy5MmbNmoXt27YhtFIoPvtsAj7+eBRevkwVFsyWLX/h0MGD+PHHHyUchuLKC376Cb8u/RW7d+8RfcRePXtZmZch21gfHJv5ItAXGXka48aOw4AB/RAQUBZffDldmItkKL7X5T00axUh4c4EFLdu2Yq4+DiMHDVSzhlQNgAXzl1AexkTj9kYil7eXmKop+SWx+xJPSRcuVPnjgLsffbpZ8JiLFy0MF46lDf9m53YozaQcg79e7WXUOe3q1eEg0d1VKseim2/fy8JRcg2PHL8tFy7aNFCeP7kOC5e/NdWXrVrV8KoUd9i5coNYq3l5d00xxw5hVWrZojWItusJGU5lA3UXIo2lVoiL49i+tROcsW2On/BbVgGXqe6o4HnCRugSGCRTi/BRBr4BCj4eXNG13yhcjXkx1vjD8chGt60DQkwWgwy3yc+MsbdJZAYCpTM8BEZWj4YdVATYmjJmpf/W74YMWgEFv+2WPrDvar3zJjFVWxrHCudWhqPYh8ZLViGHxHoIxZDo/UQz5KK0Dq1kJNNbeEneNkrSYxT3/hAxAfEisHsdzFQIu4epFmJecig5P3yXYHMe0Dw2+WMhheAfwMsnTcectJCEAMsI1kzCXsCfm4+0v/vXvnbTp0cQBcfIzfhB0RUNPrDt/5YjMDOA5GSQhkGwxis/NZbuHD+Aq4Ovo7KP4caKY+cHJT2KS1MW8qWcP6LiY4WcPFhQgL2HT4ojCPaIGRlMvP9lEXn8H4zD3T/u6UwsmjAM8SToApBj7NdT8uc/mjfavmdTjGdmvnNbyLicHf5zmNY9/ydx0iWTUSiT7uKtoWxNxl+ymTj+HCx4nFUj2qAyziJum4mnJllw/Fm8pbtmNW5g9QD+ynDibc/2SDlX69Nc7Oq7eiI2TvSMDrCjCEcS2fvPyLab8vebSHjEdu4MqZZfudXHkeyXxHJlruydT8sbRuPT3YVwQ9tknB6x2HUbdvUtnjEe2X493mfY6bNZgDVIxtIfXPM4fjP++J9zzxRRsqBfWNvo/XW+GfmeQK00qKpU+bkhAeHd6BshGHMcduigzkIxxlEI0h07xp+ECF1fXz3cTRs00iO58IOz6Xal/w8+oC/jQVJcID10f2dQJzdfRS4VhgI/hIHC52EM57b+tBnbcw9Ze39SRzz6a1f4O7eLfK7MioJRJDhcqTVNmTvWwD3NmNsi3ETdheRBQSGAc9tlyTHfbKzqICk37TPkP1GbC8urEqWBQEPAtkEFBXkJZDPZ9K+w7bdd0cF2ZcA9YNuW2ztQCN3+M5y3nb7D9OXvYHYeQEI7HkPnQoaXUXqJ4Zl3ECnj8z3rTd/R3JkEQwc3AGbs9agXW53jFn9TICWTke2yZjxfcNxGB/3A1pP4JgMfL/OhKp+1MuAQCx3JwdmsjWLwPxvsbGilNWm7k8waKOrlCNfLBe2AWqd8Z11QgeejnPDTScFuN7brhXWj/DD94u2Sh8igKohiAR7JDHDUE80XOKOo4PSJFS49TInARYUDOK1NMGPJqjQY1WXkWX/79AYJuBF9V99BWjYNdIT4xael/PUirtg+sHBFMxsCaR9/pmU+YyZs/DllMnwmT5LWk32tCkoXMAD/mV8bUnYRGswL08Wt/muAJ2GPvO7AstiO8iM/P8OeX4zXO9N55g2jj2LxdaY7bN8vslQZEICsg8zswRQpN2T9irNyAnx/siiJciYkS7jHO1/Ao68X9qF03OnY4bLDBk7NIlIr2kbpB7C158x9rI7kBhaXNqTsvT1XRP4KMiomXn5XRnB/Ey9RM6hXMRgO2C/yZ78TMA8l2nfYQCBlNnA2om9bQlZOE4rS1F1GDVxh16fv/MzQSZ7MJEAo2o4Og4+gGJLa0if6zp0jDAV3Zxd0H3BTewcW8MAhwXchKHoWdBd/E2bP2ItRLP+KZWjY5ktvsCqG8a3pGZlIscCPMiS5QSvgKK9T8TB3snFgMflgsrjxMmTSHz+HGmvM0WDsc+sXfJMHHsIjbGtE2Ql2M4ypQ3C/sM5jAmfLFKeAbEIEGqIrtomGcCIDR9iUZHlhlihi3oKEtJm4XYrfHrob32xZNzqfO1APjR/s6IZhn3cD3t+mo57BwNN+/ABnJyzkRPnjAV+I7Es/CScI5fCpdnHMnewbXH+pv/pfeIrPKwzwWLD59nmN7ZHZmTms4qeoRfg6xxnQFNLpzDAKxbeDbsh7sQO6dsECamJWC2itfRP2t9RJ/6W+YHlk9t4NM7tPiMh0xxHWKYEGVfV2C6+7r/zowxgbsmtCJhIpqEmTFFmIu0rfqa/yHshEAtghXt/DEhcKbZe7/C1WDe+D94+URkpkdsQ0ycYRdYmI2Wil7GneAz9T55btRbtErtwe73jNXC6zSUD/GoiN7J2+ZnH7wSalmwgeEBZ/wApV8rdEUCkPX/98jVUCg2VMmfUaHaWSZjJeYjlz0XbxMRnEunk728S5hJLIGhIP58hz64uzuJPEsMhfiK4jIeHRHjyM7EVkaNLTRWymshgFS8uv3Peop/FcUy1DXkvymi0sfUspp0stNllVGad2LLcW/Mg+4iChOpfseztgUJ7gO5/AYIy/1qkGQ2BVtakMjAVjNSM1nINi1GowB/31fBvYUiqRqLKVmhCFetd530d5/U+9N7fHN9ZHm8mdbGx2u0BR87PgMguKHDLOYBYl0NggF8eB3yCVVcp+q1MhGyg7j+10Lt3bwlRJlDE7MpjxoyRzijgmpUNlWAHb4bsH91G1hyBKTLXiESz4ZCxRuCRxid18ej09+3bVxKVEKgoXsxbHDUCXmwIPJcmW2DjZafnBMqkIdzO6xJgJNrNjNPUNzx35owAltxG45eh1ryehsvyvnkvUnjWSi6BCf5zcnmV9kp0HKlFyImbDZX3wXPwONn29KkAnmwcTxISpMETeOTE7+7pKYAjV+14DBNfEFAkcNj3ww9x8dw56RBEk8l0oH4F7+VhwiMkvUiGr7+vaBmSRjx//k+yD7OyUmuSFGOWCzUWWUa8L07a7KzMovosOVnClH/w/c4MUhlAs/gIYStSm4Cd7VG86bwlS5iVAXZM1n3s3VjRkORExnMqC/D06dNS17weryMouwXY8b4JALOcWR/8zn1YzzQcVDuKDoiCTLqyqiCestJYv2wTfHbWX/MWLbBqxQphOPFYJlRJevZMrs99eS1ZyaPgsR09WNlx6lBp+IyEDJBZymQZlnYj2zHvjftw4KPWpAKKuZaBw07L5CqpaakS8kw9QmZJe5meJkl0mB377/kHUWNgbdSrVxeRp0/hYvuLCFwdAJ/SJRHZ/hzq76mNUynnzKRgrQ5paEA9tzo4XemsWZlKAIbV7otfOq42g39XwCMxFUNmjTD08Ws34JDniL/nzUePad8hLSUdnTt2QfGiJVCt2tt4nvBUWINp6Wko5FUYh44cxsnIU/Au6Q0XNxc8fZ6I3Nxs6TNrm/0Jh655mPnT55J9jjlbygdVRHTMHWnndIifJT4TVl3RIkURFxcPjwIeCA0JFSZBxqsM0ZukTIFkkn6dKQxFdeZ08GZ5K6CoTprWnWYyZlvg/qxb7eMck3gcf2NbYl2znriPnoftgMcpgKhAtq7ka1g9r8d6JqhFZjV/5zijixxi/Dq74GXyC+n/FSpWEKOOWplMukK2cp6jA0JCQ9Cg/0CMbNca1d+uIX37o7FzRHPqs+mTERoUjGwyWJOThQZOhqKwsXKNlihDVxRQZIY/lq0Jd3GXTNoKkKvRqICohEuTjm5JMwhISeFtS9CXZfymNscn4z8VmYc1a9Zi86ZNwt6mpEF4PYYbN5fx6L3OJty5Vs2aliObh1lfz5bxYUD/fsKwOnjokID7f23ZIgbARyNGYNzYsdi8ZbMwqLhAtGDBAnz//RzUr99A9HfHjRsrCx0EJwkoMtz5+vVrAjp379EdM2fOQt26JtHT+7164KuZszF+/DjUqVsXnd57D41bNkEZ/zJYv+IPNGrYEH9t/gvrN6wX6Yohg4eI29SoSSNxVsZMmYNpYwbBq3gRlA32xbXHrpg6bCSaNKqGzh1bikNNBuOn4z5Fs26GoVjA4R4ePi+MKzeigEygWpVQXD6zHn8fPYcOHZshNT0YL5+dMFIPjtWF0QhXCPC4YP4EFCreUEKl+b9q1XQrSzRdEoIR10x485HTAkBeurTeAia5LQcoZWkoEvSjYU2Dku80+jJIussQsIiOjzolNERpvNOIpZFPBs7m5K7GyNZVaq4i8/uhZAS/zWV9MhdyEXNpHhDUyczrOb/Av/IM5OTk4WHWI5REaQE283KBxLkPbQk7eB8TA4GVrUrbGFrsK/fd7sE7qYT0RbbJf/vdMgaqiq/zsosSAYYh0xCNBUKOv4Wk5y/wpJQFWPK5E4HSyQHSfp90jIP/PgKLNFFycb/5A+M4+AB++8ogLv2hgEwVngdJv2V/4jhwL+EBQIk0gomq30Qwygqd9r1fypYR9U7efYAZtvljNcuAz4mjABOcMrLF2K/YdYBgzOmvMmRuPjb0BFqtaiGr74sXLUaf3r2x/o8/UC+8nsyTnOc43tBmyMrMkvk7+l6saPQuWHtdHEw6J0PfMTFdnEMr/d7Uxn6atnM6GixuLKzz7P1zkRY+AG0j+4lmX9GI7gKwfH7IX+qbjiiBEzqoK68PwKawLuIUf9veLKRwLJi9fS/qtwJqZjW2jY9XZ5zObx90HqKB2hua2sLPT/TZZ+yEWca07DqwrzBHNWv8iTEHDLDLTJIxzXG65mGZk/AEYJYAACAASURBVMInNrOFkemYxLHrxLwDqPORSbKiAAjHrVNDDokjFL62mW2hzz5sl58JKF5OOIWqJeu9sSiV8x9AUVS9JPmE0ZPl9ROO8ybpW0ZJH8mMGCvfnxwymlg+LXva5hG9t4377tuymHZK3Ia6fZqI3idlPFbtuiv1pNlimcWSempk1RHUImjRFEdN2eUFAm5Ao/EVsWI7g5ljcB2Vpa5GtXZF3b3dpX3xHJrBWBlS1NHqh5XSn43PbDLDEjBjnfMc/Lyi3V35fdLOAgKccb+R7/nJM/XaWs4kI0G2nH9wJ1+4bZ2E1LYzhKGYuWcB3NsaiSI+nwMcUXLnSDzvtET6x9DNotYowN1vvY0To4y3Ob9FinOskgtekSlICC8Fn2WPDduUjmYUkLrXhDqzPoSRn5OD3aGbsHNKW5Ml98gqY990BeLcTThy7/frY9HvN6Vs2veMMO19faq0czrdLGeCQDye4A/vw6f7l3KNBhuqyHcCGwoSku3IsgmbdwN9/umHtYVWybja95YJPa+1xIA+BAAXDAlBr1+fybn3DTIhyHx1+zVF6oL78fx85/2xH5MlzP2Z2If1z9+KD1mOZr8WFtCFZU8wUYGlLUM9ZL7/9Kej+Gl0c4l8mvzNMvwwdYSUL+tj+pqZ+OrD6cLaQ04uvIsUFeaaJgCgzaAEDfoW9rarLqyqrcBzOru6/AdQtLFxrBBne+fwTTCR56HNo6//l9OpzrUmBRC7g/ZIdg5ycvPEXqJtpbIttINkPMkwyS7JgqHfx4VgV3c3uRzrlDJMFPqn9Ivad1/lzjQar97AQr8RGJmxCNfdK9vC1lnuygzkeRRwJJOY7Vm1EvkbvxMMY19hfbIvv/zcjN8MeeY08gFpisOAecGjBVRUQFFBxJ4IRCSO2FjGbHu8Js+niYt4P8qE1c95Q46gxK9hSBp2Ay5kmbq6wMXR1DltQCaj8CpSCO4u1CW3tM/sdN00KQvftbw0lFkZpJzdXr7OEN+E6DaTskiCypxcYRKpr6gs1HxAMUj0l58kPkMGdfBysiUSq+nsW9Lez4/3RA7/8lgvDHnPhaMwr4AN8+cjLdoyQNi/uQBhOECmv9O24XeGzbIe1V7hfM1/glQEyRIBt4YZeM1BxYouEJuCYCGPoX3E+cvdAIfsw/VHz8PPg1eiVJgRZWS9sl/yN83KTEb0j/X/wcNTu6TOOD6wbgo16iv97/ym86jVtRaiTxyQ38OatjRA37F9NtZpSF0TvqsEFV6L32+dPGIbqzk+FanbycYE5z4uJxfaWNEcQ3hvXDCu3LQKbqy9Js81Omwe5p8fk2+/WGxNp2HZyNnpjN7t1mLdkT75LEbNmO0FOHlmGzA30Qp7nuhp5iNvwHdlHOIn+kn5dey/Fdt2dhLTp8kP4TjaL9KUqSZzoT3GuuoPhDUOkkSg1wffMWO7xRCu+211nFl6GR1DjWxAmXdHoWbNmjhz5qxEPdFPeJnyUmScXJxcxNfRjMwilVWkiOxLGbtTp07LmFaqlA9CQkLEx2PkFyUBnj9LRLFiRcW+FBklMrGtcxFDIcioCXM5HhJ3ITBHJiJzRngWKiRA33+YdxZpRFn6mphKwpwtsFD8J7IZraQpyiLXY/g7r/Hmy16PUDVnbcmSLJDP9t2SyVOGIduQyC3YRduRhKbjqi7siV1g6S7KNazPbKe62Ks6uDzfm6Ch/TgumNobiVp07rPtZxfSbZsvrAfX8hCpC/q3FuFKksVYpDyHJb8syqOOFoE3ZhWm000G3erVqwX8a9y4sYBbPDlX5sl+6969Oxo1aoS9e/eK5p6yZpKePRfgiQ4+szST0cbJg6AT2Yh0PLl6T0YMGYQEHZnMZdKkSfAsXAQvKOqbkyOAVIWKFYXlx1BkTdjBcGmClmxUBOU4UfHavPfKVargYVycAH0E+dgIuCKxfPlyaZx0rglcqh4bGz0dZMPuey4ONsMPOQCz8fD8nLT53FxB4jYCjRqjz30LFi6MjX/8gXfbtJHtvA6pt3SUfXx9JakH0Xci6bwGOxkn1NDKlfHLwoWob90Ty4MOSfkKQYi+Ey0hUiwbdqwVy1fg88mfS4ghwVc68Ayz4gDH7KwaksxQRYZcs1ORYRRbI1qYI3X31EOHDh0krJzAxcsUJlS4J0YLgQXWlTYchpuzjLRMGS5O9gWdAtYjy5T1w2OV8cTQZ94njQiW4blz5+T8BHsJTBBU4DkJ6PJYOqJqUMnKgaurXF9Fp6nLyJUJ1jPZkgRBdCVWVjqtjEu8Po9VZpoyLtSgtWdLKJOL7UZWQq1BRq/L33kvpX19kZ3xWgYpdhh2MqMP8AolS5UUQNHFzVWy/KakvUR6ZgYGDx2Cu8cOwa9RE3Tq2B6zQmei38G+kqTizLlIPE96hquvbhoDnHMvB2quOClLUUP06FNcBiKcw3GokwnXIdW8lGcC2owfLIMxGYMP7sVhldcOrJjWH88XlkdQQAUULFAIJYuXRKXgUBmkXlkZqa9H3cDVG9eQ/DIF5YLK4fSZU1i7ZINMIJ0ntoGXVxGUCwgQkej0DOqmAA6OzgIwc1WJAtnxD+IkzM/N1R2hFUNtWZ6pq0hW4+t0k8SIorvObmbFQsJ5LCNdQ56FDm0NZqwr/befrNne7LMaqo6pPdOQfZ3GgI4DbJe8ngKN2j65TRO58JxsfxwI+Znthn2R9c97Yr/l/ZfzC5D2xT7FzMwpL1/i8dMnuBf3QLI8cwxI+3QC0qdMRLXq1ZHw5DGG9RqIE84NsG1aE5Tz80dmRrowG7nS6+jsZPpMXq7RaoWD9EEyFena0UAUg5Yr+XCQvshn0/6oDF4ey/GKZaUgon34s2Y90zLnM+3Zuw8HDh2WEGUKJLMvErBfvWoV/omKEof822++xaOER5g3bx7e69gBO3ftkfF86LBhhpX44qX0+4mTJsG3TBlZEdu06U/RWDWGraMAiNRN5EIA55du3bqia9duGDp0CFq2fEckGHr06A5/Pz8pi5epaaBmLzNDEyCcNPEzzJw1G127dUOD+g0w8uNRaPJOU5T2L4Mr5y7hxuXrMteMHzteWIJMGjXx84kyjr9wK4f+3dujb9cOaN57MMJKZ+L6HVf079oezRrVwqiRfSWMs2ePXujRvQeyHdwNEEgB7gcP0W/IVAHg+c+w59XrtmPlmh2yz9QpI1G+XAn06z8VcK4NZJ+TcOc7959i+qyFQAETAt20RT18+fmH6NL5EyQlpeDw4eX45JMfcOUKk2cA/ft3QN9+HfDJmO9x5WphoPzS/JV3Nag1OQsNOHeje0NnWpJbIMEkKUCiGKXi+GcPQjVnAzhqGFbKGC8EHQu2VlNzkHz1CryqhgEOubh3dYZlQdaC31u07GkgO+FB4AP4xgQifk4sSowuI4zqxLEmkUF4DeBufx889kgArtDiJ6UQ8HXxszHcosvczg9j4njG5+kEBG8uh+iQuwi8Xg6JiUlwd+NiAPA84qEAEL7Pg4RJ9SA4Woxbv1iCi1mgvxSf8dAAil6Af2Ff6Z/3y8Wh/INA3PkgVsqn8tpKsv36PzdNWdIg1myRZEyqsUz5RIKMZ3hznkATZxAHkpUbNx8xuGt4VcGlnddQzfMyKo/4RmyLUydOypgi/TE3V2wW6vvQaOXCDudQzv87duwQsHzv7j0y3/sGBkg0RPFv/HB7yDU8fvwE57ftQNU2rVBxz2BEtfpVQB5hYP+9Ann1e+PWqQsi0O5kybZXimhs+hYcMPZQBQEYCa4wxGxte3pbDpi2I0+Ai0/bF7GxtamfG3nksEmwwrJgCLzqU7E8+X8dqLGqIf48cgK93zFMxZO799vs5Pf69xbblGPp7oKbpS4b/NzCxr4Yc7As+iSsw3qfHuiZugF1uzS1yTEoUPemBiyvcabZEanP8K0GUBQmgMkIKGOaYV4bJsGRgxcE1Jka8dJy4nJR4NDX4uDlNRkuiwlfH/XGhIYm6sWAX45wPTQXqY1GGlvl8BxhpQW27CS/p+1dJP0mt+2XNlDm/J6TSHQuLg4SndF329aUuuHCDo9Zvt0w6Ni/PnzH2wLkHPHbvqdSXsPb+4rDI0z0vDwcn7MfsaEBAjgxxG1ImyKy/cHejdJ32ZfptCpriY7v69afyzM83LMO/m374sGu1Qhol6891mxnM/zd7m/k7JwlIBsdZYIiszobaRFdLDVjMSQpC0PHdLE8Zvsf8gxi7yAbJdoNgaMDF+WNg8yyn/XXCzS8fFLskjZ/GwkAPv/2ZevRZfgH2HxuDTIuu8F902txSmM7BSBw5j3j5E8DOjbrhc0rNqLLABMyrfMXz7+zw0Ybm2ZT0y7omrEZUe4hsjhCJ5vgIZlPBFsde86DQ56D/HfdWFLqj1qJBOkIBDAhC18M/WbbJ8DHF7eTfUjwhxqQ7PsnBjXA0uEmkeBKx+W4vrCygCM8J8v9lyFB/7EDey19LnXDOuIYSzBJdS01IzWPZd1xPGY47GAsQxac5TPLmAxi1j3v98ywZGGH/VFsjTjlQ64NFv3Eebt+wpc9J+cDFKw3R1MPBJYCSvsi2wob1uQrGv5Mf0QjFFi/HJt0MV6dT9ob0i7shPL1s/1222d+sGMf0s+x7W/HfrHfpn1XgUV5J4jMkFtLsoi2lkSjWPa6JOrMzhJwgPYLF3XpZzLklvtMvfeFhLZOezgVI79cCO8pzwzLnrYx372BVD8PeCamSRu87FUN1eddQeSYulKvbAsE/1mH7CN8qd4n2z3rnG2GdcW2wlfDhJOY4vMVHKe9EEBR2lYIcCKqgTAZ2Qa4P+uc/xwjSuJD/IstNtaiLvjxHnQxgJ81M7lmVk8bdtHSyc6Cu6srCrgb+y83K1sYhCQyFCtaBIUKFhAtRdVik37LMHkLSCRIqP1Ww5hZf2wXghFlZZqEKzm5krTydXqGtCdhb1sL7yKfQxKGFbpIOzUpJRlPnz1HKjUwc7LxOus1es4+Ks/J+cdl/IX/Ayhe+2m4lFFOgjOGfTdErrF37mTcWxZogESCX6w7K/hA/B36P8piZDI6+8Qrl4Ghh/piyejVcArORk6kZgOx5vNgYORPA7Hmxx+krlKSvTB8KlctgavzB+EkGqL3wPeR+FtfPG88FZ8fKy2gsYa7cz/WJFnN7Kuqm6oyBo8zfODkboF0FnOvWsMatggglnti5A7EZ/vZEpiUck6AX8P2SDjxl4wdPH+h2mZhRXzc08tt7TGgblPEnzkoGooco0J7vWVb2Luy8JL4g2/PqIGsrNe4NvRmPoiq8zjvif9+APObP470yZfZYtmeB0LPlkNU87v54eRWRvSv2k3BF7Ezpayqdg3B1Xa3BDj38DH6wvGX/aSeKk7xx7+BD/LZjDyARZwA1O1vfNLQQT+JVj+jL0h2OnbsuIQ0+/v6o3XLVijsWUhyM9BnoS/BOfXmzX8kOoyktKSkZAEThYRCRqKrm0RK8Xd3N4KRlNLKE5+SvxOsIgGGzESOMwx/5jil+tciaZWWJr66gm3/i2VoGyPtATW7aDj6dpoFmc/5vwA2mWTtQ4GtcVYBPfuQY3sgUQrO0hrUc9MHVc1C1UNUYM4G+lmAJ8FO7iOAnpXkxZZgS5I8GX9bFgss1qDek4ZKczt92zdDpN8EIHU81zJU9qU9G5L3wnNx/H6VmmbT3BWb7sL5M3lEkBcvXmxL1U1dPurwsVEQMDpw4IAwTg4ePIhPPvlEEqRwOz+///77RmT9zh00adIUaS9eIDY2Vhh1AwcOFOecOokECwiGUbifobd09rkPH4Cfg4KC4e5eQNgwvBbPrUABQUxmjKRTTKCKRj1D5zRTLAEQAg0E87gfgUKGURNEY0IBXvPw4cPSAQjGUTSU+3AQpJPNhAW8t+rVquFuzB1p3AQ8tfEKK5Fh1zk5EipMiq2yrI4cOYL69epJ42BDl7DKUqWQ+PixgIlx8fEIDgpCxbfewv07dxB55oyAtAQICTIydGrI0KG4fvMGYmLv4H7cffTp00f0DKmRSCrx73/8jvr164vT/t1330nZVK9eXZ6FeozscNSrKuDpiaXLlsm5D+zfLxMLk6rQOOHzkjVJJhafgaAfJ3pmGFMdxOJFi0k58r6aNGuGe3fvimFQMSQEjxMSbJpJ1IJ8nZ4uRhlDrAlo0MDhcQSUWQcEbNjpCQ7z+lzRYH3aMxT5nQ6Agr+8NuuB9UswWsMi+DvPwcavIJM9aKWAkwmdymdvaUe2Z8bZJmQLnNEM0OwM5YKCkJ2eIZMtn4kdVTpPehr8AsoiLu4+fMqUlqQs1FDs1rM79i7cjZBOYbi19zrC2jPxDFPbl0OjRg0x3fMrE15HP5BZVjkj1PU0EwFBRTp5SjvnJBwGtN7cEHs9TpjVIUqx0VleD3RPjcDG2EMmtJrhAX2A2f9OQdkygQgqXxHlypZHbkaWZCn3LFIYpyJPYc+BfQgMDsRnYydj8swJmDXlW3Tr3xGvX2dg+9J9kpxh8N4eGLIwBouGBqKgZxE0atxUAH+2p8SniWII37xxE00aNxWmYvFixSU0qZhXMXF6GSYsyY0KFUYBD9c32CWmPjgxsN40uYixY/ME3GPfksE2I8OWqEfrSAxfS4ReQ5zZnjgusT2zzfGc/I0Ak34WtrGbm9HDePVKnF4eRxCS+/KakmDKygTN34p6FYVP8ZJGF8LB6BkyA17cw4dIz3yN5BcpGDbtI8we/41ILHAwZSj0hGFjEescgJ9nfADfkqXwOv2V6CcykQvBZ3G0HSCrdOyPCihyhZpOBFfmOElwZZ5ghk4IwjhwdpZ7V80ktnMFFA2rxwzsBPNVY0nLlu/7DxzEwcN/27Qu5NxOjpLBedPmLTYmQKVKoZg1Yzr++msb1gtYaLS0GPbJhCoMp6QjT4YLgcgKwcFo3rwZfv7lVwGG+GLoMh1VzgP6ErYwZbHyctGzR3cp882b/xJgkPuWKxeAXj17YOWq1bh3/4EBG/Jy0a1/Lzkv2VIXz1zA7Zv/Sluj82WSNuSgSng1HE+qAMScs4GETcI98SA6DnceeZltTkCwbyqSEs2y+TMHP2EaSowZ1xVISfMyyVa4r/TLArXNb5nnzO98vJK/AI+HAfTjSWYpyFDppYDrQiBjmXlcccz4r8miBlnFsMycQ2LRBgG+Iw3IReOagA/tZo4FBONoZFvDRI/w9eJ000EiA4IMHDq7mqWSDtQ2Ebch6e4yroysbla6Y4Ey8WXw+J/7KF3ZH3E3H5ksxzG07Lm0zbLZioAqo8mRFaAvK4ssMEYAsHxNQozH0Y9MmahuYU4qqjZoKP2U9agRA/EvHwDxl4GA6jImyXjGsJ0YhhcDgdHBiI2Ohl9AsBRR/ljugDvjbqLkDF8xIjMzqS9DB8qw7tkWbn8dI4ZyuY0mEcudlrGm7KwMj1VHh8mcw3M+OZqIoLYBiMlhIK5Vnqx2q0zEubHYkVJsLG8ro2LeSgf08VqDnOHbpT/RTvj1i2VybOi7wfI9Pe2VJGVhH7oTHSNVeu3P26jRI1QWXt0KFoTXlHz5geN9b0tCImVcs8y4SEMDm32Xr5tbrkp51RpaH0mHVgs4crYFBQxNe3E9NF8ADDrEyn4iOMVtdOboSL90uIV9lJTs2lHGQJYxz3+5z0kDKmqYFNkL1n/N2wa05L2dHfs30MZcsmXXjihIoX4HB9uYwu18Zo7DW/ZHC3OO1yf7o1HLuuIY7NtodAfxh8l6XTOiIaYfKoIZ7xi5k9O9D8t8VvcrE+YcOe9vvP1RA5sRHNnwbwhJj9JPfk7iyNLRUyeNpyZTT512sjaVvaeAOp34Mg2ay7j98vAa6TMEAXiuMq3et4GYfA57e4Ft5/Chmzaw3if5semTiUB2oBOcU3Nw3rMmRrYuLO1M2XuN6zWQOWxOtKF3Nn7ZCru3nQCTgkR5hggoQfCCDi1fLC+CVAxxlj7cimNcPhuw0zaj88ewXQGo2rMjAcN2+NiYVivbx6LFjobCYFZm1uR2JmpHgOBMau/lS2c02x6BY+8dk99LbxkgbaZ4+1EyjvOlju/fw3fJWHSkYRM0nWaSv4ASCpaEQOf+fWxA4bZHf5h2NRK47F5NHNIxH5rwdF2g08/83nJNGYw5MV/KlOxGAnO8dz4rgcIZvbzw5R/JUv5s27O6eGDc5hxp7wTo7nbbhVl/PsLnXX1s8iQpf4yT3wi0s0z5mnZkOo40bYKmm47aMsv2vW4Ah8W//AnPqDR8EzpBypLlu/VDUwY61lT9pbiNkcp2p5mkeV8EiDXcWoDZ/vNQbWWYAKOaRIdtk3XHd7Y5jt387fToAsJEW5L9K6aVMZmLeU3away0zKxMeSczsRgT3eVZIJIVvqfzPW1ptm1dzKc9QftH26Mk6MrJ/p8MRdX5+l9O7n80wNzdbeF9NkdUNRMtRsx/gEQrRFAZiq+sqBIBEC3tbCF90NFktAaZPpmZct8jvxiJOVO+F+CAtgvH008vjzdzoobFMgPwTCDDyzAZJ376kTzffLe5shi0vk8PG1uU9cL+xrFSE+xokhZ9Z50q05Ttj2NIylQ65M5wmvoNPgJQbCqwd1orORfHEAUV2Saaow6uYrcNZCSApCHyCjzynds1VJr3ooCiZHdmMhSLoZiXnSOLzFycKlLYUwBFD4Y8M2TT6k8KNvN7dqaJyJE616SU1gJ0Vl4eXma+Zhyi2CLMKP76VboAixr2TPuStiTbEe1TDZFPS3+F5BcvkZD4zMZQnFvxW0T2r4uV48PR8HuTgZ1jl2pV0v64guqSXIo6g27OGeg/agiWLFht5lXWI+0p+j6auEWjKejDECwmoMjfyUTkQhjtB/pLTSl3nIHX593NnE35Y16HJ8oGRk0Y9B8tRJbHwbmfwafVEDx+kojRlxpjSb2zCDj9pdhPqkfLRQeymvkMDo0+gtPxn2QcYn3dyzZANEFEvq5HnkPlukYjluM8X+yz+pnfmSXaqcEg8VuGnwmXPj+xlrE/1H6/d3IvStduLvbSrbX/GCKJJzCu+vfYX2cNrv14xcw3LCsOZSwT/pN4yctz/tYoEJ5Yf6PvyHIlq5HzOjWe+1+GQ51eMk7qws6lH26iwRe1cPLn83LO6p9Vkvo/U/Myapx+S8rxSpEo42/SRGRSFmWV8n6+sWwojvnzgLZH3sGDB3Fo27ad6OYTO6H0XYniJURyiz4Nr89ISZKDSpQoKQxGtruHDx8JmEj/jb4YNRa9inhJUtLMzNcCqrOPCInLw0MwBGHDUWLO8hV5rEYVEs9gnXCsEeyFMlZ2mZeVaai6hapJq8CghhcrgUP6nd14pzqF+juB/jd1B+3HTyVH6Rhpfy+qZWgD5qz+aw/g2RYSNITZyhytiVtEY9ECNQU8texIScBihSsruGi/CKTbbCHb9qHRdolabPM2I9+sc785D0iIuMUKFc1FK9RfmeoO69auyuNDEUAhWMfwWoJWZBVWfqsSXNzcsGnDejRr1kwYhgSyKPY/6dU01NlfQ1hkJUqWEBDCv7SfTA5EqKmnyGQg7EgEBKm9yAGNkwlZJuxwZEZygKSeV7t27SVskgUzceIkbNywQfbt1q0bBn04UEBINkpmSeY1aJwTUDxw8KAwWEJCK+J2tGH3EbCj1h9ZXWQsxt65I+elwc2VPoKcvD5BTmawZigx7/n7OXNkHzrxbHwEIZndkSw7ioxyoiR4qQlmuA/BL4KrMdEx4ngQrCOgSvCvb79+qFipEqKjogRc09DLY8ePC7OB+3CVO6xKFVR9uwbu3InG5i1bpCx5vfff741//70ldcFyJNvH6AnlYOLEiWL0iw7J9OnYvXcPAgLLSdIDNpyRI0dKmCJDwXmffO7g8kFyD3TCyCSkg0Q2IP+LeRWVSZ3nZIg7AUdud+EKAJmZlr4Kt9MgYp0WKFhQzpuckizlwhUxGqm8R16T56IBJAwP/m7pI7LjcT9hKFoi/S9TqdGWJ4MCs22zvcU9eGDYWnkQEDuQCWAIShZwN7qKFoLPhk2ghm1JAUWeX1mLPC/LjPWm29h5uI33xLYvCYBKlxYHCU5O8sw8HwffJ08eo3CRwvAo7CkGzf2HD+Dm4Y7FS37GV+/MQMSsd5Cdk42jnQ/LBPjW7FDcHB5lBmNPYFjLgfjl7m+omRiGC2uvm0yYdIrpeBM05HdOIFOARner4vhro38pk0kk0HvnWrwY8DN2/Gxl5mwH9A5bC48Re9AwvDFKlSiNAP9AhIS+hfSUl8hzyIO7RwF8/MloLFr0q0wS57rWQu1UM6nIpM0JpBYQ5B2NdpO+RWZmFkJCKwmgaxzIPAT4G7067+LeeKtSmCRpCalgZX12dpVQSbLYuMrEl1exwv9hKSg70T6rs30dsT+zX7COFQTUTNDKimUbYXvidgLOBOxpTLPdsY7ZV3kOfma75r4KZrOPsy9wH/YhBa+5Qs79Nbs0AcVSJUvBlWHHLq5ISXkhxta9+/cR9zAeRYoVFSYKAUKCg/fj4/EkMVFCjB4lJGDVol/xyZTPhKHIyU8SsjCs3t3NMBUdHWVVnu+SkIWZzR2oROkgK0YsJ7KxRcPTmjg1zFlWqK1/PocycJUpwP6vgKIM9nYMRx7H88XE3LEAumwB9ll+fH5q56S+TEW1alVR0rsECnl6yIIH2wIniqCg8jLG3oyKEm05lmuN6tVkHKfoOnU21SErzSz1tA9jiCSZF9k+7Ht+/mZeYDug5iLnfGdnJ1nZ5LNTTuDW7dvIQR4KFStiSRC4wtHJOCEcmJKeJSE9PU36fOHiRnphc/MNwNVIgBgmgcKy4XjvYXs8e5qEY87fA77h4ly+69BO5pJHjx4KoHokbbYxmtLN73CIBAoC1csOgWfRQjhx6iSQG2lASYfwfCPuscUcdgq3QMwMoMRl4CllFLjzIwuBoxVc1bLMaDG7Ap6ugEd4/mKCFeoj/ZDGJAEVGot8dwZ6YL04tXSYCaaQCTDCzw7HqwAAIABJREFUZyEWZYw0hqSu+OuiBMOKaFiqcLka9EuigVLBwOM4oLcfsC4b8HA253iWDL/QKoibavQty30dJGAt66xM4dt49LIi7t2ghRkIjPbGW6crY/iZZpIY5tllb/j18pc+FD37NvCLefSQ6Aqit/nw2aN80NRgIyhToBweFr+LcqkhcHF1lmRTZJc9/IdIFBG+BKBIUyDlIKo0Gi1t/Wa9KLnX4H1BiK5m6Sfy3oOBahuqISHhkcyBL4a9hP8GfzF24ks+NI4KbXtm7+RnOqnrUkn5RqXyFaWN3cqONsb8SGBFn/7Y1u85ChUyoD7ndNGIcXDEibUrUKXde3i682epk5KdJ8hC3d07d0T2gTZESKVQOLm6IP2bWuLk5vVaJHZOaUm6RcHqLJz74wzqvF8PZ/efNs4D54BsIy5Px5MAS1LEZCmrbYfiJaHEFM+vBAgiWEFnlUDLyo6P5ZzsO2zX7M8D/tgsvgWzlUZG1sXICFecH3zclqSmysw6uNbiLOqcbCLnf/9AdYyJm4+Vfv0sDk4qprV6jeLe3tj1O+scqBXRSNrChVknsCx8IFa0vSdjQO/jzTAx9lusD+yBng7UDrVevYHaTxpJ2bIMT+8/heYdI/DxtkKSeKXOCHNtY0SbfTg+KfP61OJDqD24Cc79eRR7vVrJ89JJI6OEbY7ADrexT0Q1mwfnvxfidePh0mZdTiyXcpfsvi37IPHAWgGP0hqPkrGObenGxIvS399eU99KgJVp03+kg7Pnyy3S1KmJSwCBgBEBBZY/wQU61byPHaOKo2JQMCbHfSaAcIO4Fjg5/qDpU6lAVIsQYd6ltZ2Njrtq21jGmhmY52EW6PP+J4wGaRwQcaytgAB8jd1WUOpkegezWFNze1tc6LBLnmHsrmJY+J6xlXQuMICiA4hGaVgS2wbn8PBdnQQIGNyuhCziDNnhj986cpwy5+YcSXtsf8OtaHumG3aV+lMcy6hNIdIendfnyLj03oreNiB848q/0GNAZzn+ixX/YuaHFeUzx/UfVpxF8JQYdIzvhVkrrmJsz2DDqnJywJ5f/pL9Nnl2sck5rO5lFntm/GF0xlhGBGMVmGN9/9n9CXptLCbgbGqPNRi0wUXKl/dHFiPBPtY1AeQ+36zD+ok95DzcNn9QBSmr0N+C5fzKEGV/OzvomcxfVX4uZguTZD0rAME6UGY474fnZLvgtWf3L4crK2fLNXiuMsOXo8PPmdIGCVIQuOq/fhX29myFbR8HYvJPO7H6m6FShrRVabMIe/bVK3n+gu4F8Tj+IYp7FbXNz7RxdWGUn2nbCPjm4CD2hIQQW3qoIn1ArWmRBPi//1rX+Z01/5O0HTsZIAWGddFewQllE9szUZWRnJmVLUkhGdosGs/MdJ+WJnM774vncivgboskUTuNPmfX0WNBdfJZX07BzMcz8UWpKfiq0ExjA/M/FJg043PM/vBr6WOxPgFSR1pP9ixS1TrUeuZzccwksMRxQzP28p0v1untGf4Csnt+MQvjgoDY6ABpawS/2f8JGrLemUv6uhjt5jhNCMPfeA+6XdnIqrP5atgFISd4Mukgp3eGOzo7if1HLW3WbSEmFnVjJJiR91EAQvo2jyIziXpwmtTHWhSQxWguLufmIvlVKhypA8vxjiz4jNfyLtexEvpIAlJXVwFhaOP6lCmDly9e4NGTJ4iOvYevlk7FJx9MlMzctCUZ6izQY14uMn4Mlz7HsmR/YLkQWGw3mlnm8+CUm4fVC5fIb0wcp8lCdIFGbBbOefRBGD3AYAn76AIu/lmA8shPP8TC2csxYtKHNhCP1/h9/jyk0MjJAIaM/8Bc18kJf/w0X+qK0hRkVV5q8IuJiDm3Xe6nTOMueHXsNxlXFQQuXL+HHP/y9EYbMF307ZYyHz0+fwg+tSNw48AVvNWiqu0e2Deifr6J0OFvmUgsJ0vNMtfowlc/0g/nG/6GxBN/ynXkXvnis1sLmLJIS5vESi4TNrYyss5uxq21ocZ+44vNSZOYWWTNyT4zMSt5irEdWIYaOk6zlIQUJmObCLRauRf7Dra2AZVftZiCdVXXyXhxttYVsx9BXZJ1NXs2z3EeqBRVFv+E35ftjWNr4/HBNbh1MBTVJlVC/34DJHS5f/8BQjg5f+68SGDRZ6bsy+WLl1DIo5D4+ywbys6xfzdo0FAIWczyzPJmOTF6g3roXHTl8Z4eHN+y4O5u7AHaNxpFpsmJ6PsxApMvTbbCd443fLFu1FdSEPE/zD3WlzXW2WsRSlIUizykx6sGo4QhM79DXp6Unz1D0TaCWufkOST6xEoGo0CkkkRUUkJ9N5Xk0qQvCuKpVIWEP1vgHo+xEU5kIcoknOF9yfFWpKewJJVJaUTSbQu3er/2IKh9SLSOOQqk6rGaqEvK3GLVO7u4iuQUZRWYuJD1xft1KF/OP4/ZfDt16iRG/oMH9yX8z8khD4U8C+IxE6ogTzIajhw5Ag0bNUKDRo2wYeNG3PjnH7Rs1RqjR49GdHQMTp08K0lQyKYjw46JR5RqqYLCBOwIZvE7GXYEmggEfPDBByjg4SHZiiu/VRkfDvgQlUJCcfDAAXTu1FkQaE368fRpIgpZ+ojMFkaDnnR/MsMIKBJs4GDCc7Px8l/DeDlY0wBneC4RdCLpbOx0nAmW8jcyC3mfPE71AHVlghM3GYFseDyGHYfh1AQDyDKiliI7CCvl2LFjCKZge3w8ygcFCWDFkKi9u3eLQeFTujSWLV0qjESPQp5SIT/M/VE6HVmVBCgJIgwZMkSyY5P9Rx1LMgAphMptfF6Cb3wuhpXzXCxfhkMz0YFmw+YzcmKShCzFisk1uDLG+6Sjz0xJnHg4AZGZSSeNzorQjhmb7+Qo4Ql8fmrHEdQjCEgw49HjBAQGBCLy1CkBfrlqwUGFHYCZc6dNnWoLmeb+zN5Ew4jlW6KUD7KoOZmRjqfPn9mS21CAuFSJkkhPS5PM36p7KUBw0nMpR9+AskhOTpLVDJ04hcJrx2zTCUdXjJQtp6s4nIwJPhNkPnHyuIT9c3AsWry4ZHzmfu5kqCY8gjMn/EIeeJ2bhZjYGIyfOB6Hmb2Sk+ReoOWqFmhQvx6mxX+FuW99j/3792GP9wGAJCYNb+TAvyQKNVp2kQEzJvSBmUQ4JtYCKg+6jhsOYZjw7UB8e/Y3A/7FAe99HAF3F3fkZOWhdIkyeP3qNRrVa4wCrgUkSYpPydKoXLkqPL28cPvfWyjpUwKbt27BiVPH4VHYAwu/XWImGN4LGTr0PnnNcOBPz644Ob2MGMZZmRmyArW5zgEMjOqBx48ei7Zp0ybN4Agn+PuWhXexEqBYC1d2C3NVnXTq9Ay4uBkBW2WEqiGqRqcartxfWSJqpCq4qyvy3FezOrM+CSgSFOS52JfZDukEsr/yGNX90tBge70h3pOGDmmo3ZvZxTmYsg8zqzHrJT0jQ0KemdWbGa3Onj8nCxRchWc7pcFcMTREALSuIxfi1xnvo0zJkqJdo5nK2XbY7tjOOSZxomAiFgIVMp4Iqc2IOb/OSDeAItmeVuIZdRqV0aAsXW7XMmW5SJbajAwRO6c4OscWPp+OT/zOF49Xh1M1KpUxQYBPysDd9G8udPDeOYlwsYTjC7exT0s2tQIFpc+J0LW3twCt9+LuMVbANoExTN6B4fTpRpCd2cw5EfGaDJtgvTEhE58l9VUaUtNfySTFsYY2NIECyUaekyUAJv8JlpO9uLbZStOOaVzROFI2mhUuawt7zQA6vOgkhsjvldbkJ08yEXPmOBpuaszyu4qF81x80fBjEQrL2DAfkZPKlH/mN9Hn4878okI3Fs1JtnkDQRaIp4YkD+HKPA/jmEB2ooYJ0dALBiJwUMAMspvo3NBJpSPzBWkbchvZAjTKvY0x9x1yO0jG9JiUe0KI5KJG2bKlpcxZT6wLlv2Du4+A178AxYch0Ieh+pl4uPIxSvcrhUclHmNie+CbKZsA366GkZQNhNysiLiLF+FW1h8p95+iQu0wcWxP/3jaACO8Dz5XMlC2GMHJXMTVuouAS8Giv0T2NjVyOERn52TBw4MOsysuHl4EODU05XCBFWpiloNqvoeYpnfzwVM1oOkL6qo+4drlLihfoQK8vEvIavj+p9vz65b3tAuSXE5W/GOBCsWDZfy5GfmPcWr8gMrfX8eNg2Fwa5GB+u3elQgF2gCUhbgVFYWwsMrInV9PmCs3ssNQ753aovVLhn67du0E2ExKSkTLbx9KKGdmpzk4u3Ubgpo1YVwjLn59SZpBnY/qwn//pzamB0EOsq2q4Doa4AQyIsbJ2FDo8HcS5qoaigS36AzRYW7R/xDCHzaxAQdn1x5Hm9GdxOnb2327zBk1bxktQvatqw3Po+HV5jb7t+nuZnKeBS3vS1/tsa86xlyfj3rjm+H0PiaxyX+Ft2omX8bsLSn3vKBVvBWKbECLswcsRhvXqfIiZA6hw9k/YxXqdGwo5zcvDXWmFpdZJKQRfG7HMUT0bodDVXbiyLQmmNAaODPvKBJCS9nYI6pRNxHfiJNGYIDbGP46vfljpB9eAY8WH8p44XR4EXIjRsHx0AIJb1uPnngY8bWAXZwjbi28Yvq6OrJW1mm2i8p7a0l75NyyYvdDDO5QFse3HED9js2xcdctdGkdjEl7ayDut1D8uf0vkRZRB2Tc9oLotGkb6q9sgVPzDuJ6cGUBH3kPmriB3zXhB4GoAp0m4nifQ5jZDTjUpRXS018jddcC8DmXdHxiAw3VwFe96NOb/0aDbhFSqmqX8t3VzRVfbMnGtI4G3OM2BRuTt80VljNBDrY5luHyrsk2bV6eKzMzW77vfXuzOJeahGXrd78jwbuU0Wkc9AwdsnvYGsjXK6/bQoEDcQ/JKIJ+A96V31kfAnrmZmPfl9uk/V/2rmbLYE/ghfczvyfbEoANn8g4V7HLEGk32X+Ol3v+u+c/uLF+kbR/ls2G91Pw4PevpGwJ/BAw4j8hJtUuPTn0JcYtuSH3zGtosiPWhSa74mfWA4EhgphkFHJfnoPAiX7WEFbV7CvUbzkerBprY8xy38wPd8LBxRktlxhVR95Lz5EbEL0wCMFdY2RxeErxCaKrSPkPyibQHyCwTqeRz8toDzrgHFO4mJ+WmiqRGHzRbjZJk8wiONsobWKN+uBv2TnG9tJ6176nwLP0Qrukefzd/ruEadoleXtzf+5r3944vmuiPdodwlDMyEAGtfwIajpAvtNep650Me/iRgP9NTOQ58J58pegauM4rmdxDg4HPusxAd+5fGvGd4KJXHBTRj9BlFQgO8wJzmtzENsnQMYB1pt92LEmaOE2snm1nrXRhsbdwk6/tvKVEgJffznUJMlzdETQtK/xwUtgr2crW+gz2wfn4GC0RhbWIcUmUGEkDPjSd72GvbwBf3s6+IbYd4z4Ycizq0WmUF1tgozFvApLn2FnEBDCAjqk3BlSnpVlqy+tG2VBsftkyOKrtbhgAY3SFiSE01FsQgH3yXJkeDwT9RUpIqHoJOPEJTzGhE2fmvm+ITDqEJP5QcLVfyk4F0PSRsJ1boj0C86DtEfYb+5lBBp9Qyu8/Ep2dVtSuKFjP5Tr/Xx5mbEReG6NFuA761THYs7rVp61kXOoaWzkf8im5HOcXjwJTT/5Edfn9hW7SBdo2F9Zj+zjXDxheWtf5fjA/dyaDBd79uHhtTJmKPO0VN020meiz5/9T0ZnX6846d8cKzPDPzL9Crk4e+42ar7NxH5mbOWCKJ8vKXI7vGq1kW0B576W67PdpGR4Icg9GjGJweY5uZCsCU9IPhleAZXOzZY2enR903zNSI0MCQNqtK8qtu/VJTfyM05zDjsI1P0mEme+CTfntZietS5Xwfk+1/K1F3ld2pl8p/3JcqeNSxY6F4JpA4UCFTv7ITY2HlWqhOBC7SjDGLVs4JYLmojf16nTe9Lknj5JlAR11avVwKlTp9C8WTPs2rEL9cLDbSxkEqtYb8SE6NNQk79gQeNX0A7VaDH+xnmUkXPi60gil2zJVUGZGS5aMyqU72QlEkzTuZC+iGgDcmHMYhCybyiQqGAbz09wUOYl1QkkYGeNd9xfGIJWcl0uhvBabH+8rhKYtH8bopPpp8RHNByZx9HmIrDHaws5R0OjZY41maLtWYXah3ke1VFUcI/7Exfi+YTVboVpE4vRfXWRgX3ZHhDlcfJcFuAo5WQxEm3sTDIRlbFolZs92CrPZmWPZrnzvhiNw3KnHJB9aLgAin/8vjqPwN8/UTcxZMhgMfgLF/JE44YN0bB+XbxISsKCn+ZJmE/bdu8KQDZ3/nzEP3qEuOx0DHqvO9zcC4hm4qyZc0Bwcs6cOdLI6GwwEyJBLDL5iDAzww8b2uDBg3H06FEJS2bY8EcFxuDtxdXg4OiEOd/OQeVKbwmDbs/O3ahetbpthYWZghh2SRYEtcnY0JiJ9dWrNAEId+3aKUAimYWdO3cWVhMnXoJudOrJhiRgQMeYLEBOiLwn/qZMOlYaK48DOJ1wJqKZMGGCVBYnRLIZ6UgTEKWTxo5BQ0DCoK4YZiSByLLly+PmtWs4f+6cMCv5/fqVK7YGx7Kk7mFCXBxux0RLQ2OoL8E/MsVoWDDzae26dXH86FEJBVcdwc8//1yuzUbCfVnWfC6Cu9RMo0Hybrt2OLjfaCRxP4Z6E4ChYc2Oy/OThUm2JDtxRtorYSoxiYTSu8lCZOehzoZkuyagwIxtqakCypK1xTImcEkAmOzC+RTrTUszzxF1BbO++wnDhg2TwUVi7wsUEPo+74n3wYbJRn320gVJgMG24le6DHxKlDSJLDjAZGXLhAg3V7x4/lyylHl4FcGTp09sYdSk9mvmIQW21ABiR9KEMiwPdjJ+5z9BWYJTm7ZsQv/+/QRcpXi5CfHMk7ZEBsr1G9dRvVZ1uLm5Y/L0z/HdUKO9QpBuXvm5WPjTT3IetoXtx3ahZ+tuWL/1TyAeAKOCdGUqEWgcURfHKp0xgzsnGIIIl4H3C7XA75UPou+td+Hi7Ibf5vwlmcT6ThyOBvUa4lzkeTyOf4LePXsj6WkSwmvXhaszQ2uz4eFZBI7OzsIYdnRxxKbNG+FTphRWrVklGW79yvrh2s0bWFFvjWFDeQG9fv1AAKj3Z1wSJkjA5C3y3POarJDJv0GLaihe1BtVq1RH1SpVUbqUL4p7eQugyMzPbi5mRUmcHgejSaihVHxXME9FunXVRkEyHXRZjGy/arSy3Gk0q0aiTDBPnthCfhWo0xV8rpAo65C/sU+qLAHvjwMzmb88D6/JMYF1xYlCWatZmYatSk2PO3fvomAhT1y6fAWlS5fBxcuXUOH0GeT274vnKclIYzhJdpawEflfrKiXsAuyszINoPg602gjWkxIJnJwcTLZVWWAzss37nlPEpqCPBHtlozQFuNW2yq/C+X9jTBwPhedDYKfz5OShQ1gD7TKZFysmNyHLA4wxBrGudZJ3ay0sn8wDNxMknR20l+lW2LJz/A647WAnVwMYPinlJmjozBUeY3s3Gw8f5lsrWYbY4v9hGCsgJ6vXgmrnG2LTAbWtYbNMlSL5SnsaysUh6AhjTWujjOUj0LhdFQYUSxh1o4O+L3ZKtOnlO1LYJEGkKVFSCO36a0IuVfW87bQLUYrzK0N9uTsyZccUDyQ4IKVadD2riLjmviDWBftEoKKLMrXFuOPv+dYqCQV3u/pAdyJwogWaEkiY3E7wXEagtyFxraCmgTWfIAiPubidHo1cYJqNBEQIjuADhMN3321WhuDkufwAyocCcDtPveATymA44Pg9LKIXncfdT+uIXV/LfYW8Hi9WJMBlfzxSrK2c5w14biffDwOE89NsrEMy/1tsvoRAGb4mtQvM+q5uuJq0atyTNl7IRJyKVotjg6Ib3xHjvffV04AxYf/XAOKe6GsLxNKcI5xw+1zm4CgWgguVhbRD+8D8bHA1EBgunHTgmpWRUz4nXzQ1w+od7IxHj9JQHr6KwnTZh9o2boV1g1ejbbzu+PM8ZNIrBWfbzizXWh1kKnJwvV1RrU4K1ScdtpM4J2eLbF/2gGM+v1jPP+uDuJaL0PpMj4CLCb/NR1nksPR9P0mOPLTUWljbXq0ksVFlkGpkt4IKOsrWQo9v/bB4Va7JJGYA9nuaWk4vvWUOMOVva7DtVk/OcZn3wSpQ4IhBEqmN3+KPw4/EyBRte9Y7wLQYaUAId+/Qw0/B2zaH21CZMcfRaN/WqDV7oM43ZMRHw7Y+PsW7MvriE6R2+SaNWeF28aTobtKi/PCc015x+jasv+f+PJvxIYHIPDIPcBgiPIioMh9Tq85jJXehs3I9ji+tVkY4Dh97uAxROWFiJNHZ+2flgvR6EBPmU8kNHvvBdSZ2xBnp59A7S8b4dzi46afqZ4wQxvZ1A1OjrqDmuDQXuOsavggt49q/AqTj5XHrMZ3DCOPbL6jlTC/+b9WpJKZf/iqcXAgLrdcYQEgRirhYstTqLo73LaN5Xht6GlU/bWhJAWiEpmrqxmjl+5+iiFtDQuecwnbGOeFru07CZjITLbKPDDaRU441mu/tNN6SyNsOriD95QXB5z1Sa1AAlzsr9qnowIroWnNljJ/E2jN2DVPQGQ6sgpIjm1jFuo0idms7dkCCLbtUOs/bLQpuzykHfF/cXujMWn///yvH0wSk46T5N5X/3ULg3tWlfon+kMzTNg+6w7Aa1AKOuW+bzt+y9a16NShl1xv1Yo96DugFX5ccQHjPqyFb5ebzLkf9zcgNl+GxZaLXEnmkIM+6zwEDKbjz3arL4LpZPzxrlXHMKC7yXat/+/8UUHAAl6Dx1IagMxEjoEE772yU7DJuYuckkCegoj8rKCDAobsS5eGPJVzhy/xlH3t2W5sbwRL9FgFhhguyfpjXfKeqXFLILHOkNkmnD43GxnLe8B50HpsGrMB34eNM9IAR9ZhWdOBGDTxN0R/Cyz/fBwC/MsiOzMTvqXLiO3LyB6Wl4urG5ydXWQ+J5mAzDHO5Xxx7NXFV86nbKP2DEUBG3MNAPP/AhQVYHyzXWidSTuwe+l2fdd61XeVXRHZoMwsvExLE9JB+usMcYIFUMx8LfYRFwzpS3BfOsIzrk6VBaSJaZPwzbjZZkGN8x4XvOcZfc69Ga3Q+vI+M59z/NbstDrPuQOpnh7SJrTtqG6hgsCsR/Yl6XNRj2VOiPSpK+2CY6tmZt7/RU14OLnAafosTCkFJCSUEt1a/hN8YhsphjoojgtIwmMbgMj2oufhu/ZvZSnyndtjBj9EUS8vmR8YoULbUKJUrEgqAozM8MzxW0ABK2mETfPMYiXZa6C9mQBCWVsCRmikipU4gdtUs03BStGdy8kRuaIiXkVx4swZRIwahTAmp2EXZZ14AyPmjDdyRA4C8cFxXmVpJXw2zl8EdPnOpCMhnlG4FR2KwQsGiY7o0hHLDXlBsxkzikJtHdZnMDDilwFY1HWFCbe1iBW8tltohsxTdccskjbN+46e290mm0DWPq/NMGbeC+dNLrwRyOMYQaYi51a+7HWouW/xJh/YfGm2+6hLBqyr0qg+npzeghLh79lsYVnYzuH4nI3fL7qgV41MtLo0RMYe6h+HWEmxHOr2loQ4vc+9K2MFxyfqAbNNvL5uwrWtmzE2nwJ9XOjUJDUZQEStgzJ2rIvsg9Hh8zD/+ph85iKAIL9oxBwJBhaaEGVZWG7nLHXVduVO7JrXDlX/CJGx/NKQm/mJbjR0WmV2OP/SnqXNzLq2wpolSob/sUD3Ix2ECEAdxNGjxuBh/CPxbQgMVgmrhgrBFcS2JuBNibS3Kr0luSb8/P3FXxMgjJnd09JkTGO7FBaflVxPwTi2RZLDSMii/cgJXXQG7XQBufDCsUT8eGUaWmCi5rlQINEW2aV6/pb/Y1vgVFDRDlBUcoeSUWzgnAVC8n5Uz1AXgZQJyXpVLUQhjriZ5Er29y+yXgTwmDHZLsO0GCd2SWM1wkPuR3M+ODmZcuFLdRMttrKChLZFCJaZNQZwdykTi7n4fwBFZTFavjqfR9nQPFbvX+vNRJcYEFLPKds4B3LBo+8HvfIGDRqECxfPSyKJhQsXIDioPNq2aQNPjwL4fc1qrP3zQ3zYa6UAdQzxW71xj7EAg7yAmGygpjPKJ5eEk2MBSw8xSN6ZjIOhqkziwgmRzD9emOAdMz/zumyMBA3eadUKh48cQeKz5/8fY18elWX1fb+ZQUYVBQEFBRUVFecBZ5yH1LSPlpVaVpZWapOalZU2alqZWVZqWqk5Js6z4qyJMwooKCoICCKjgPzWPvc5r2+u7x+/Zy3WCy/PcJ87nrPvPvugaZOmeGPi69IgDg8h8fksPBdNhm2UFJcgOCxMWCx5OXeFRbR06RKh2GZnZ8lEQUFQAmvs1BLSGBAgkxKda5aLnYaAGvUD6RTwh+AnQU9qNXJRV/YONSDJCOT/2agEDLmYEkSjk0/HnJ2ttKQE6ddvCLuBoCkBQ+onSkfjQlpWhutpaTJwyPbhs9hgZATm5uUK64ngFUObeW+Wgc9bv369aD1qlm0CawzzJvhBwJGGBYFSlpcgH8O1GG5FbSeCqnx3fs+MzRRDJqOSgCM7F8tJAC/pyhX4+fiiTu3aYsSwvcjqYTn8AwNReD9fDAKCh1xWWGb+j7tXfA8mDGEIWIvoaOzYsQM//PAD0qNuouG1Bvh50U8S3kgQQdK6u7hIiCk7vdCVLaHRjVvicOrffwV8jW7WHNX8/OBdxRMOLq7Iy8yEH40rMkNz74pOIJ016n+wLQWooS6dXUYuZcqpjaS0YNWhYd3yO74H6+jtd9/GTz//JKcz4y8p2mTFst4IYIaGhcLR1RGh9cLw75lT6BrSzThB/sALJWNx7MgRKUdC5DnEZnWTdiELZ0XgShPeTMAiAejTqTvu3883lHlHR+yPPCr3eX7yAAQE1EByUgo8Pb0l/O7HwpVrzxveAAAgAElEQVRoNf8kWrz1DQJrBuLfE6fx3lvvwd3FA7dv3EJleaVM4l6e3vCo4iW7lGSPurg64U52pvzs3LMTD8pLBSDLuZuDSgcHfDPpO3H2x059ESUlpXB1cUBQTT8U3M9Dnc8CbKE9UycNQNvW7RBUK0SYm8woXc2XOorOAj4w47M6VgXFBbYdEfZR9m22gYTAlJbaEvMoNZ1jXzN18x7s76wTBSL5nTKb2SacU9SY5Tm8Pz8VZOc8wvZUBh/P5fUy2Vt6iiwLny9hJt7e0h/VYL5966YAZpxYatSsiaSrKcZQvl8gSVm4+DFJVGZOtgBgb1WY8NNXr0yBr483alSrLoAi34OLLgE4HnwnZvLzqmLKR91EsoX5vbICyPYjoOlAx8LFxZY8RsEw1ifLy0NZCHxPvg/nt5zcXBQUFsmCxX7HHwPqGVBW61QA/MpKw2q0dCRlkaXxX0zquslWT1CdY5oaqxyf3F2k80N2BR0gHqw7sigINhLwKy4vlRCZR1R+N2EkitZjcbFkXKbTzHJyzmCbCBj9sELqWduJACPBRLKFCCCWPqCTUoz7hfeN/qKT2WX/c8LvhqGoQJwaSHaMwy43DDpijAMn7EjZ9iiURBMj8ZNGFQ0+Xqs75xyvugmg7Dg6Nzz33mOgopPzI9ZiCk+2GIvV/YAcnYGsglYHevXqgZ3Fe2wC37LDrIYef6dB52e0g2iYnimJhpt7ic1hoZ7QMKwRB5egTekMd5v2mzyakagM96WRuA1ohHBcPXlBDO3MrtOljyY5p8nzwzyDUHCfchBuuJ12R+apqW8CX9QyRmXYmlDDEF6egbovhcnGDvsZ+6GGvF+6dQnBPkZSI63jZWMss/5Yt4FAjd0B8PLyxLWEi0Bzd/N9Go19rdB0YEA0sJmFz0B4qwFIOfWHXBwa3QtpXa+ZUwE0WN0EV4oumPcF0NizCS7uviAh38OWPI8jB+JxK/yqLYqashHSR3g+N1KygbbN2uL4k8fRfFkTnGl+QaQnOk2JkTDRwwsOY+CHA1F99XAUPPePrPEESin3sfOd3Xil0yIcab8A7du3Q+35tbC7/34Z9716dhd9rMWTR4tDcCi1E+oNqQOPKp64sPCSAN+NuzVFTvxOYbzQSSXAsT+xG1qNbyO77D/vLhEgiY6wZiulQ3yi3waLdUYD0Qnbtx6D14xC7JoVi54LdqPLtl7w8fFG3F/rpE469O6C97ZXxZB9GxHXbYA4VD8PzEDLuIH4d2AcnoiLlu/oEGviAjpoHihBZboDOrzUQ8bxmztri9M2q28RRm5rJtfw53j/OPn/dztK8HovN5Iw8cb22vLedNg+H1iAsXFGE5Dv+WZfV/yxzbA3CR5p2Jk4+XSMuClg6WotCnzFZDovP4MSZzcBDAgIKTOR11MGgKAA64qf93pMF1FU+hl3d69E9Z7P2MJ6Od/l7/4dVXu/KDIdi3YVYlw3DnQHdNo3Akdi12Lj7iQ8ERsGFxezJs/bUow3+7rh2MoDaDuis8xhjRpEis11K/M2pu4MlHE5rp/R1aRdys2TA2O2oeMvJpHNks0mu6fqBmoiAH7HzKAEOTyfmGzWq03ULCCeYrRXCVaRbUPwite/28+ENk3d6IYvBhumBa+b/I8f5g68K79zXcvf+pPUiepPsoyvDgmyrRvXNy1D+JPjMHRdJP55KskGKDNZC+dnHtOW30KniYdQsMATo18yoc1rf1mOIWOfwaLfdkt7fDU2WL5/Y0kOvn/B3wCv5UZrbN6yk5gypo0AiiOWueDZlX+YtvUHzvs1kflKw/jZN1hGgi6sF5Y9bMRkud/glXVsCW3YT3mwzvg7+wPZi9T05Ph4O3UudoXFyv9Yz7y/ggmsC/6oniX/r/dTkJLP1vM0LJJjUNYOlEvZNLSVbcTxy77OI3Lct0j+ZYJJzPJiMNZ8sBozwj6V8wmInHrbEwFzF2LGQWB5ZyD/+7mSaJIMH9qrdLYNg4z2Zq7MN1y/2dc0KkFZIro5yudqlAXnYNFo5pakFe6soCHPU4dPAcPHgcL/X0BR762gpTiRtFusLM/5tAUePBB/TPQSy8sEUOTaX/T6JDjPnyP2ysytM0wYc8D7mPjJbJRVhiJsYhre9X0PX9X+0oBZmoSC80IERJdUw8vZV4zG5T2zZs8EEmYZ5ivnFR6qg6ntpyHQyl5UZqoCyjz/7kdV4PrJ53I9pSNOHm0lQJnOYby39lUFEe0BRX22spAVjOa5V17OAjeVuWlMggQBEEaE0Tlnu1SR5KOMvHG1+UgKfhj7zGzOPw4o6v9YZrWnFGyx1860P0/tdQUUCQR4+1WTJKOHjx3HO1MnyXh9s+N7Uhd8buycKwKShU/+B23mFQlQpnXJtvgDz4pMCwHYm3khJhKE0wnXbAKKtGW6laA03gLWVPJFN3H5SSleAlsWg/HNmS+Zec0CfX785ieZF3WMS+EssLDVpIU4Nf816Rcql8A1hHMVP490XYmU/SZcnW0tofGtx4odTJvF08sH2UdMeHshvNC4LY0nEw1DXe8Lq06KLdigN6VsuGEOvHOqrcxbnA84T/NalVXgpgTrgmBnk/YtZI1I+OwMmk1tgrOLLKYh2YK0k9jfNQcNP1kX+qnJPJXJSVuG0xJNJ9ahxThsviIBZ2ZFm2vDgNC+qUjbFWbqnoeCl7wPr6X9RQYi22eGAXzDbgUgtXGm3KNyqgMcCirx4g+jkJp6HQ3qNxTc5Xrqdfj5VUUN/5oY8b+R4juSRX3l8hXpwxHhEYKlEEdg/gj6U4wgVHCOzDZlGCoWYJ/4g2CkaCFSz5Q4iRVFyblQEo4WGX/fXstQmL+engJo8TnKyFNwTOc/SbSqSUusfm2vcyh9naxFi+AkYJpdshf6f+LbENy22MMa4ck5TkOQ+YzHwUQB8y0talsZ7AFDu4QrynzUsadAoT5bwFZLh5dllHnYKvd/NA+t0Ge5jxUarfOHAoPyaY0vll/qzKoHfY6Um+OQc5WLi0SN8u/H64f161DVz6sy96/7Ami0KIrC6f+dh//XXmgU2RC1Q4Lg6uSIpYc34rXYp2QBm/vDb0B1ZyDHsBu0Rzdq3BYV5Y64UjcVTdLr27KoXXkpFaMSnsIfXn+j5no/jB49WkAupgznQsRwU8kIFNcVYStrIyg4BDfSbmDs6DFIOH0a/Xr3ReeYzpIJi0da2nVZiPfvP4DDR49IttVjJ44jIiJcAMWtW7fgww8/lMQl7NhcLMngIwjIUOFjx45JSDZZf0wswnNYYWT4EYjTJC2jRlG/8IqJmwcEmCTCTuYlWYRcxJlARlmNBOzqhoVJcgeChrp7yCQFbTt2xD/r1glqr43AjNkcJMePH5fs2adO/4uhw4cj/fp1yZ5NUI1lp4k2dMgQAROY5ZllYt1RW5LPZMIcvhO/HzZsGP755x9JhsPfqQ1JHUu+C0FEgiisbwIGLBeBNGXUcTfUv1p1AT7IKGVncvHwQG52toASZGPRSOBgZTIKJsBhHSj4yueTMcnrCVpSW5MDgOFgLZpHW0a3g9QhQYiQ4BAZFDyHHTn77l3s2rcHpxMSJCs1GapVfX3B0GdHF1fczciQ8nPgMEFGUEiwAIoMqSQjjAfDCTgY1bhWNhz/J3VpgTV0hAkM5efliWPNJDa8h4enB1JSkjFp8mTk5TDJB/UT70gCIBpJZCX4+fthy/atmDt/Dg7uOCzPdfi+UrQObRpoK4EWN5uJXl1QUC18cvczoxlyEug5qCt2Ze1H31omTJ39hxqNRYX3ERToj5s307HWd6/ZreNObTow+e4ruHnjFtKv30Tv2N5o1bw1nB2csWvbTvh6+WLs2BcQEloXN66lorT0ATLu3MbO3TvRvmNbtOvQFvfu5+F25m3M/+5bTPk9Cwzcs4V1WpT3cV+OhatTBXx9POHvXwM52bmYNn2JhDW8v2ovqvpVl10ob09fVPWphirunsLifFj+SKchJy/HBmKpVouG6HCsE/hSkFfZg/aAIhcKe4YD69Y4a4b1oMCxGsYKyOpOOfupshM1tF3ZJfybY9xoSxmtDS5omlWaz7mffw++Asb54kZ6OvLu5+NOFpMKeQmgWLV6NWRl30XazRt499Bks7BTj2QM8Oq0SQgPq4uK8jLpU8ro00WB4CJ1Svk8/k4HQsPwpW8ytIO6NVb2U2Up8lMzPipr0Z41Q4NIAUU6FGT4qQ6jgrO6y6ShBawTzcTIcwRkBMHJYuTn3xPAU7K/VzyU+mB5iwqLkHv3LsLr1ZOyc8xyPeACT3CQRtf94gJhFLJ+WUaOHzrZbDcyFE2G2woBFDUsXN6lksl7ys3CaIkN05BzdWMIAlBWUSaAZf59aluSzSwxPGLY/dVtxSP2GZ0QGlg0xixGWve7PW19Lr5y/6OIZEvvzOa4GMtUjk5tOyH+cLwx9KwwKxsgpcCilS3aPEjjplW7QNPr8m4FQHUvIEfyMAJufqYMZFnQILSkA2Xu0Ihp1Y6KAFqFmTDnhm/9ilVzvxcnmc5Qkxkb8d2k7zHYf4M4vGvHDDf35bJMEJF9k/dZlgy0ikBTZ7NjLYLcrqcfMcQUPBWMIgMIDpTw6YF9gORrQOIb5uug0CAbc5Znst3Zj25Mv4GoH5vi/IVzCKhZx4QVEfyj0cqqsTQdq++sgZyrWRJ6HFa3DlJvX0frptEoK3tg6YJBWLqpZ3Y+irMRazcMIU3rCDDNMSwJlUpKcPv8dQFMwyrCUb9+BA7/uRaFeV5iQAeNr4dbUVdR70w9XG131czN7kAj50g8qChHiluyzNU9yrrjRmoq3Jxd0KpFazg6Ech3F+ecG3QUCufGJ9dMrnsca8IeOr0Y+9OJ+AJdxnWUTUluBjhZiYS4KRgQFCTayNRazb2Xj1Pr1okzdAqtESzWPSP2NyCh7yqbNh2NtNJdPwoIQV04Oj6qD3e47yaxfQkmvrPVB0O+2Ch6SWswDHP75ODT7U7o6bDbdGDrYAgyj55Ld6NkjBt6D+yEl+MCZU6nc8h+RceKYAlZbWR9LR5wE4ee24U2v3Yxmn17wvBdb1Ne1kHfuLaYgdno0M8AjvN2kqNRLtee6LtKGGky9l1cMW5TqPTXbhv2Y9eQWAGHonEGLXp0xOkth9Gyfwz+3XEIBc6eAvaMPLkK2a2r44n+7BdlOPHjAbR6pRPm7naSuninc67t3bIObkTNLkNQ88AscRrFkev+ljw7a88acTr5HYEnvivDowlEftb7ngW6mLDg7bvPo1+vZuIgVjykQ2JCtL/c5iDv1QmH0K5vF7i7uWPyRg9pQ9aXJojhM/SILL+MmKG9cGjeThl/Ce2byzMJPinIpWAI64vfs2xk1jAjKQEpsvX4Sed0zuBCKetT/0RJO30y6L8hj3zuoo23pY77PGFCzfj+XMtmbnaT7/n+3wx6VG9cC3qvbyPvsfh/BqSTjS1HOmJu0uZx9VbLlJY8PxwRYSkyVp6MfBZ//vI33ENKMbjXSCnX6qWPsuaaXLgF/wEZ3hndXM6L++RvbAvrg7kjXdBwZR/p32tG3MDwVbXl+YQXlWEmWZxHmEQ3ekxc5WRjHir7kP2BdUemIIH3zBcPIPjXjgIeaGIMZYGyLtlHDKxodBAVkLQPida24f1YdwpOKIjO/xPcJQuKWm2sQ5ab7OGDr5Yj7ccx0mf8XlyMkF874O5rp1FnYX3M2veBzKEfJU1H7Ief4dQ3n+NheYU42x7uHhI+xo07JqUkAyg4JFjWQm7gkgChDigJCxyDHBsa3SNjzdkFPn6+op+nx+OsQraDRif8p3It25jfKYBlD0Y+fq49mMh7qkQNw62LGM7MJArcACwpkc1+ypjQ2S5+Y7Lcagb3a6OAWfuBwg/fF9mURp99ibHNrQ09Akpct7geKmurPZDn7wu/gntmqbVeszzQCc7pFSgJcZPxoiCf6hnqGFUgn/9vj2NIhwHD2Zbss8qyS/wgRKJIhKVIv7oEWOk8Qs7jxh3Hq4bLsw8p600TsigrUQFFPkMTqR15BQIickfD08ND7Co+i+/PdvFmVtuiAmHt8zxJeGAdCsbYGIn83j6xAicvOwaWtqNer6wkTTghoIMlRaGhj2XlD1HK8GhHJzy38WlMCZ1qkvGJfCM3KyrQ5pscHJnsg6fnnbXJBBC4V+kC1lFhiZdpI5o7nBo5xdAcUgCRkVhkoRIottRgbFIpGo7LgicD1Xtm45kp72HLN9NkjL/21nhcnDsSkW/9hfS5gwTU5HhnGTIRKBIxLAvrnPMyPzk/7On4p/TTtGP7ZbxyHRJ9w3I/RLZpZEnvuKLioRMcHE3n4vn7zmQjpPymrE+8LqYdO6ZhXk853krWFPYt3o/zPOcYboh4thooG+Lnjp81dUBWphcQ+UZDASgvLkp8xFDU0GY+tC/g65yHexl+5hrWnW6CEhhUOR7WJ+tKbd1IYNicNVj7y3B0HbfPhE7T7uK1SmTh/WZakA2fSehGpX14b96LLNIIYPDB3oiIqI/kK0m4eDERvXv3wa30W6hTJxTnzpxD//4D4Ovti4CAWmK304f9fekyPDFoEAIDAiX3QVBwsBDICDaKXJKXl/jSEiXl5CQYhGgCWqQaYgHZOTkCxCnwpuAg+yjtTdVUlLnKYtcqiCjgpMVo1E/7BCIqG2IP5inQqOOEgBifL0xEiwjD6ySkmICg9Uz7DMv8ndexHKqRqOxiZe0pMKcaibb/W8lNWCYhO9mFYEuZlLloMREFPLTAP3sGs4J9uumgIKltE8EC5TVk2p7BbF8HyvxUgFKAUXd3eX99LiOUSEShn6rrCe0O1XR02Ld3ZyVfpnfvXlj8y2JEN48W45hZp0jPbt+2DQYO6Icfsv5C79wWOHfhPG7n3EbtWnXRq08f/Oa2xrBEjmXgnXcY7sxeWwIMDkTz1MYSgvvCD69ISGetdf6YPXu2hBpT1JyAGjX/pk2bhqf+9z8JK93vHY/epb3w8riXBERs2bwFSotLBYQy4asOCA4KxtGjx4TZQkBxz769aN26lcVmMokYaCTVCQvDHSskiazAC+fPCxON7LpzZ89KVms6CAoqEHAkk46sSrIReC6dZQ1hJkuDoIQ66BwofBYrWJxrsn6KitG4aVP8s3696ArQ2WeHIyORnZK6hQTf+GzSYslc5EDZu3+fZFPmQCPISTZicEiIXMdGZZIVahNSJ5Fl/O677zB//nwBFAmQMis3HR8CkWQf9urVS9h1DNdipuu3335b6pz3or4lQQplfDEJC40VgnikHN9liFdenjj91H68nXHbtkPG92R4NkFaXz8/GeisFz7z/LlzAmRyomCdMjScAG398AhLN61IQty5C8HsTjy4CyGhk4WF+GdLnOi3kX1JcJMMRU8PI1DsXsUTpQzTLCkWY4XgDg0YLx+j88i2oKYfafY0uLggqJGkoBTLyYPtxXZU4Vc6gNThJAgXG9tD2JqLF/+KzIxMYeXKRMadxSoeSLuZhpmffgx3Tzcs/XH5IwPuo0q87vCavDOfc8TtOPq49UT16tVw89ZN7Pc/JJN2G9donChKwMsxo6Uf7Es6ggiPELSIbiYhD2fPnsGpshRgP2PVvGT3aPK51zCvxUJsrx6H9LR0RITVx8VzF+Dq6Io+PXtLog/DeHOBr391/LxoIXx8vBBcOwhVvDxQNzwMKddS8Pfa1fh61kJ06NkC/Qb0R+LlK8K0K/h9EnZn98T4r55F5cMyfDFnu+y4kSFRe0Y6plS8gsuJSRj34jhUcfeCr5cffLx8QY08CZWydkfyGPJqZTFUQFF3sDl2BXiyKNYa8qwgICuS30nYq6X9wHZTo5XfKRNYmYn8v4Yr877sBwqi6XPttQYJFCgIqaHwnPvYp82EXi7jj+zCY8ePI7+wAN4+vpLNjKAXmZ0JZ84gPeM2vmjyqTGSEoCjE9vh18ltEFG3nhiMHDfczdOsXWL8k4lczeiAyKJpAYq28rDenJ1E5FaBb76blk8XA5ngrUQ1HL98FuuV7AAKo3OB5nV8J9H9sLIC6hzHa1lPvEZ1JXk+NVrITpTy598Xx5RJkNiOopvh6iYbGGQucnwT/OFB4JT3cnR2REFRgY09aIwBN2FNcJzdy8+XdY6Aooi3604jx2sFWQ7cWCi3hWuR8STAoQN3qAWmlPvzc9mUJRg193n5XgBFGq80kmgg0Tji35aWH42yLmXdLdZkJQ7fi3/0fzosmnlQNRgBdG5uklHEH49/FGp7swTwdDd/81DHRqYUfaBSIyUjj+kfNCglFNq6yDcQuGeSg9hCs2n48X4EF5XVx91jfk8HixG6MIk70s6HISAqA5nZgVL2du5HcSy9vdHD4bMIJjJjIjcjuFmQADStHYmz6y/Dwb8S7fu2knF0xuOiWbf5XClfAtCqPSIdGiLxzcsYeA9I3gUkbgWCwmrZNLtO7VsISFKaEgRF1pN+xra+fOIC4OSMOpHhuO6eYmMmapbGqhuqCfvC29sTSae2I7JdX5FXYX/e881BUz2BQJPYCFw4zCxVpDRFILhJS5RXMITE3WjvAbiVlAaU5gHt/FCrKARVzu4zYvsxZAI441roOQScCEY1L2/JrJ4YeEXm3obVGooe57X6V8UeiT0Ui90Nd6P53sZo1aIVkpKSERnZSMYFdYi5cch+yg08rg+MUCj+qhXiW3yBy98ni/E9YtowrHplLZpPaiwZy+nbkWWfX3Afr6z1wdf9MsXBdtj9s4CJy/GsgEYN+/SDi6MzQrZOwPXe3+PwzsNoF9tegHKXHV/ZMjvTWSKYtKPvXny4zQOz+pch/rM9BugmeBwNdNjazZIPcMSxXVZdWj1uX2VXYQh+GXsbo3e3EAeIjo8mDLjcx2SVHrG9BVb1PSvzB/v+N1sKMCHWxTZf6ibBS9vDxWn7vfd5/LkjXX4nS4ygENkY53otkrkjYsebEjA40eEHU5J5QKfdsTL+ZfOgwmw6/PvPIbQZarJOf7TTWxzHFX0vYt+2w2jfraWcs3zvPTzTRQequV2dAzME1Jnb/ZoJjXUEMnetFAYkAR+CBAos8X3rxA4xm1NwxHs7/aUelGE2tlcNcRIrUYHZu0yWVjqcM3uZCJIdW+vgGNqhApsws59JPMefzzY/tIEKnRIPIeadXv8JQWY5eV7M5r4CRtDBpe4fxzEZlspq4XksD51WAsiaUETD3jUT6bSBZnPtm02FeGeIYaDz2LF+v7TnqP4h/wkVZgIW3veLAQZE5Tw/cWN1S3EwTMoycUT9/wCKU39LwSfPMkmFI+IWrpZxcvcC8MJYE/68/tc/RCdRklzMOIMn0rmjBnyz9AQiBqYYECgQSF1hEme0XnrqUYI5d6DnWwMxf9U1vPm/Ora6+nRNAT4Y7oWGa4YI65B1v/x/2bi5mtDqHAH32JYcCwR3skf8gfGr3KSdvn/eC7V+74uM0dsFxH7ml1IbmGDPVmLdkjGkGYA1Wzr7gCaBUTYp68xMRxk2/Us+X4FFDaM2aUGypd1YH81e+QKHf5ol9yNIzPIRgJqY/IPMP/n9AJ8+wMwO0+A80zDhgn5egJKiYrE7uF4yIRw35umX8OBmNqV81CEm8KgbqOIcM+GGtQFIXXHV0NMNdGsakI/HQ5r1f48zFu03cXmO2krq6CtT8XFAsYCbTNZ6ThCRYc73Cu7LZmLJm1OAOV9gxntTzWYap3cFNSKBhW2A1xoCGy4baeR8AD7fW+ufLp/85DWMRNDv/IESfzdpVwX57LUvWf6I5BTRNOX3bFv2J54bdjIN51s3sYVMsy33ftgRLp9+LpDj2HAgPjlG2pPAVCa6SuosT6yV65WByOsUVNRPHc/Keo0f7yL2IPdByVAk8YIRVbSdJQqFEjfgZrCrjd0k7WOFfj6uufafzN12G+727EOeYwMP7dhKel9+KuhRVvEQuUyiU2Siid53XQe0ysM7W4dJCLuAipJ4rhIvfnNI+rtqk3IUrGXDMMGYc7qMitJ0xqPbJSMhkMiDNgp/V5Ydp3U1m0xem0ebuCZvDibMNYlZSB7ZMPdjkywK5TLH3yvwkzBre/C4stsbcn7R/iW2SKsl7ffg5tE9trldNvdKWsuzm7VvJjZGRYUTOYkyvmaeaWpbHzjeX2pThCMnriKmXT1z7+PrZZ7m2vdC2xKsPl4u6w43ikRDkiYMSed5QPWQbOTE+9tsxsYzInHxC4s6qAxNL6DJqMa48NNFY5NyQ5ZmJeuAn1zvCQryk/WljEVet+E8LiyKMvZmNNBkeAQujEw2z2M984fjhaHmCjByDNG2ZHvwWYRtaE90AsInJSNlWwRiv40R8DDh3wSEhobJuu3h5oH69RugIL8ArVu3kTkrJfmqAONNGjcWP0EYinXqiB3FuSw7K0t8AOId7G/0f+hDCHBHxh9NXRcXIXxxk4X/0xBbBcN5nkQzWmNC+q6y8iy9QmIr/2EgWuHV/wET7bM4W0lPdJzQz2cZNZJRmJAPH8q45fcE1ojl0CbkJpAQUzh26T8yQ7QdAMhyCNBmp5loH75sz/oTX8nuek3KIoxkhiuTKcmkMWRYWgCsbi7o/xVsVIKW6CdKMjQTccHf+V729afjX+tREjU9fChlFiDV2dlsblgyWdRd5RpD/V8eAlhaLEsNE3dYtvSXyt69ewtYRWYaQ2DbtW0DVxcn5N7NQebtW7iSlIjz56iTVInRY8ZgxIiRotfRpVtXXL6ShJ27/kJMzJNIv5GJtOv7Jauk5303AeRWrFghwAmzPtPxJEBTJzRUAEKCdh988IE8m0lJTvY/jf6n+yElKQW7d+4S9ltRfgHu5d7D9GnT0K9fPzz55DDk3s2VDKPclTt/4QJiOndC7dohkgSFSToIpvHe1AccNGiQ3Ifaf4zxD61bF1mZmWZXQhkbx47JAk7gkJM7F3fqrX3zzTcCePKgXiIZiSw/w58JWu3atUsmX2oTkuknCVmqVhMdQXciF6QAACAASURBVDIc2En4ztQoZKOFhIbiQXExFixYgDFjx0rDabIDsu7WrV8vzCAOQrbFDwsXSuj2/556ShKwsIwrV66Ud2KYMsFKNipFT1k2govLli2TwcykLEwyw07Ecv79999SZv6Pzx0zZowwI/k7wUEOZOoa8t1rBQfjxPHjUjbqllFQmfdnCDVBypSrV+V7drS1a9dKJ3zllVek3Nyt0Ey8bAPW/VdffCmGETupAI7e3hL+ST2EWoGBMjjZ8Y+cPC4LKB057uASHPT18RVmVO26daUdiu/fl0FMxiR1PN2rGOBEtGYqIci5TiC6W29vIHFSYtg2z2cf0MQ77KOHjx5GTExHnElIED0x9rWagYHIzclBVf/qyMq6g3OXzuHoiWPYsGk9guoEYcPyTXD4qNJMzHTQJXFDKgaNfhWbRm7F0DUDsT4iDk+lDhbmJoFMXz8fNGoUKdqdHCMXL15As2ZNsWjl78b41gxcnPTnAE/E98PF85fw7DPPwtfTDwH+AejYriNOHTspIFZEPQLCpUI/J8vM2dUJl69cRnBILTECbty6garV/bB5yyY0+CAbK4am4uVXxgtA9G9CApa/sRrvR87C7PMzZHFpMvA8zq9sCoeoSiyPehbP9VyBlyOfQ7eu3eDnU00Yil5VvOHu5gFnR2ebdgTDqlUXT8OPFdxlW3CsqHGqYb0akszvVQ9RxybbTfQ2HjywGdE8X4FG1rR9iDQBNgXQ+D81vDXzN+tas4qyH2jIr4Qhu7gg/14eGjZogFu3bstu2bXraejUuYv8TWPmSkoyxkyZAHxbYBb1CCA7qro4ORtmdkNVH184OzmajMbUGbT0P0TPkbtyPr5G4qFKFcmArGUVg76yUsS6GQplm6wtY17riucro5N1otnJ+VlcWop7+fdF147n8T2NRIQJreYirSHWfG+ysbkwasg1w4olMYy7m2R+ZuYubnrwXiw/FxZuTtBpC6hZU8Y835Ptw0/uyFY6QhJ7aX1SD4qhzJwzWJ8M4SegUFL6wGgpWQl2qIHL75nQRg0CVomBEeno05g1WoomOYvRWlz+/jITJsODRhPbRAlD5UDXjFjZEd7raGVg1YQo1iVi8GqWOzVkeQ8FDe0TvPC+imkwhJmaiDxEO1ETteiNzwPhUcCjhNd2CKczEOr36Lma5Zn7KzTs+EmDm9/zdwKE/sBL01/E4q9+xatTX8G6Lz4Wx4i78JL1F2NQscBZAMQmng1sIPzl7lfR9FCkgH7P7YnBhsFnseuDg2jzdjPZJFFN2dQLl4EYLwNCcu5ZA0TmFCE72xXZxc6IaGgSrFy9dA0RTcKR/O8xC/nchkbtJuFSQSJwoRxo4ow6qIfr7gawswmBuwPeid6S4OTGBWpEOCO06XsyB3vv/Q6lfadIeS4eIY07EQjvKcYwdXSZKILGPsOGCT5yDcy+shcIiERVnxoICwtF/o6VqDboeVxKSoG7qzs8nFxQUVyKaYmD8W2TzUiudU3qMOxSGJzdXIXter0ZY7lNVsSWvZsJQE674eDBg7KeS3bzC5dEnqX56k449eQ+qS+uu3+987dhnIcBTyztj38mbcFrf7+EQ/Hx6NatK+rWq4eraWm4lJiIPNZzmQnRIfNZ5zI6kyeaHEe78+2xafdRDOnVERWVlai1811jYKNcmIQEWF7r64vD8w8gLnIAvhrIsB0D+nFs76u3HTGXe8h4YgKjSQca4ee+qTi8fT9QBsx3ftNkPrZYGXS8CFCx36g+IQHL2X0K8OL2CCwbdAPzNuWYrKbjDgmTJGZnT2zefEKcpWW9zkn53tpZC3N63sLJNQeR4RcgDMNf+ychdksvW/bVo4O2ID7OJHlp16ezhNQ+DijaOwAGqDPzDecVXb91Hte1gvdz2L/Qxoar0uMlARTr75qAq31+gM/2j2wMM4KcfH+OlVs9vsDCPeV4o7eHzDMTt9USp5H1TCd4ZK9amLPTCe/1rcQH27ylzoJRA1URgX1IEgeaABHrjs6jglIEooYUbESJl5sAC2R7nu/PzOXAyi0pNsDKTBcmEQmv1SzFBKq4hvAg646Hsqp4Hh1nZUK+PChAyj5rYxk+etId09aZ8GgNC1836DRubfoVQYNexN1NP9hCqFkHU4ZWt5tfDSg6cFU4JqV+i37vPyn6fbo+a93zc8N3f8o89+TUZ8VnWv/DCsmE/fwYk3xFj4VLDyAk+ibyEnxt4fx8t+Gpa9F3+lAs+PMsxo9oJODtx6vvyTvzfZWdSHaPZlbmexMAZF3z/5p4g+/6xtOGbT1hxQPRSSOIzHr3Rw5+wYsYt+1XrOg7Sq5RDTveYxx+xRd4T+qf99EQVQKVfB7PNcuAYaCyzlX/km3Ag2OA7XsG0ahu6fOx73C8sgw58Mc5RAn7WEOrCbbrMX/GZAFaPq46DS7OLsJUoy9Ev4IsUWqTca7l/MPP4KAgk3TAAg65wUcYmTYN5xAdP5wbXSgRZRfSp8Afny3On3U8DiDasxnt213P1/uorfA4oKghz5zrFFCk402G4n0mW6O24oNSA3a+M000CmdM+AizCj82a2on4LvuwBt9LFaWFbY52e0tzGsz16yDXsDk9W9hXr+55hqu29b3BF0K4GkDFdl+AjrNrJD5PdG9oQ1IYv+SkNeTlwV8SXBuLu2t8g9H328suvBOH80Gyfk+84C4SQNkDGaiCcYhHW741caG5L1U5kH7mr2WIutQQ7EvTqbcjZMkZBFA4KEB/ISBaCVlobSGvXacsqOUrWUPNigQosxDBSBsbW2nn6i2NMtju84CFIVdRCkagiUlpRLlVMO/OsZ4/wk0iMam1M4Y1Pkglm6KwvFTJ+Dq6oJunyfZQFTWDcfyIXRCcyQYzciSCDi5k+Edj/3Z3WzRHwKKcSip3UW7iutwHBA+LlmuzUwNfBRB4Q+8vnUcDs8dj1MZrQ1oJnuJR6W9DxV0skWdNPdPkO8qO72EafHhmNnmIsaf6IHfYuLx+yGznvL/HI/83J/azfQllczxAhp1biPj7eXTsVjYdBu+OxeGaR3uCPbBpCG6meR88g/pU9yUEemNmHQBi6/Hb7MB1hcKojDBawG2NZ2PlL9pfJr3jo3ahd3baNg9koQRu9ULaDqbIdVmvLI9z319Vt632WdNcfaZc6ZeTM46wyrk72R7qq3KTWjNC8j30nN0o5ogo8oJWImQZAOa7ETq/1a2sHAQV8EMYrvHIjU1Df369ceWuC2oWrUa+vbpg9A6YXjwoEz05dOupQrgSDkkknrI1uM8JSH4Tk5CIOJ8IICfpREv4JaG/NqFENsnOFHyiWY7Vrkq9e9ZTwrGaQiwJkBR1p4y8DREV/q/pQNofx/VMGTZFeSUcUSpAbtMyzY5AUs3UK/jOOU8p+OZ7/l/MRT1nRTkk3ewiCP6PlovfK7MDZbPq4CiMgZVy1AATwssVH9Z3s1ipetmhP0aoAxn+6gwlZ5TeT7VvxSw8uFDkbxj/ydeoyxI++QugrPcuplWSeCHST4+/PAjpN+4LotbcFAgopo3xb/HjyEh4V/UrFlDwogJSBEUOXP2LKJbtEByylWMHPm00GFff32KJFqhg0kWHbMTk7FF9hpZfwRyynIrMXjUAGEp0ukl6EdD/uPC2eh4vD0OBx2VBab+d+EC0J06flKcBGbdLcw3unZkY23bth3BtUMk3p4OKR1aMu2uXk0Rai3DZlkWVoSApO3aCQBHgI4LoGZzJnCnmZwlvJkhM3fuSLm4gDLRC8E8JpthCHGXLl2EsUAHiKAJn0Uwiuw/AgXXU9PEgaYzToCTkzWZPgRR2TBbtmzB8WPHMGvWLHGQqHXIwUdqOQE2sg4ZFs4wqsTLl83gdnZGjx49BARgiDTLxbJQq3Hjxo0SvkxAb9WqVcIIJbuCBxF/1jnrmqETBG4JJvDdCTbSOWKZWD99evcW1hR3Gpik5MLFi/Cv4S+7i6w7lpNtyL5BYIFsSBoW/GR7M5ybzj7rpkmTJtLxyEbk/0+dOCmAZJ8+fTBgwAABJGhM3cnMlLJcungRnmRCuboIEywwIEB2OS5duCgalGwf3jeodm3k3LmD6jVqiGA1QVh2Yuos8D7lVvY4ZVOosWUfAs33ZdtV8/dHIcFJZ2dxUlk+/5r+SEy8JBNg3z79ZMJkfRGwzbiTKZnRnn7uaez5YS9eXTQeB48clOQn7lXc4eHhjv05Rmx+Yo9XBKz7J3KrbLcO+aq/OHvKhqXRQHuCjj6TBR09dgQrbq4ziwUnfu4U0bmPAwb49EH5gwp4VfHC4p9+wcZ1G1G3Tl1k3c5Cq+gWyM7MEieNLF7WW3h4PdGBmv35LGEmljwoRvUa1XD46CHk5t0VliWB7m49ugvT848//8SGV3fIIhPQN0NYibOPzkB4+2QxouiotCk4iVffH4OmUU1ROzgUgTVqwc3F3YRJuZidGRGcrTTgn2gGensLSKe7Hbpjo8Yo653j3x5Q1HBl9l370GV1LnmNAogKVKqzqc/RxVhBZJ3A+T3HGetcmZBiqOsOkKMjCgvuy9zGDMZkIhJEplA6F9Tr6TdwJydbQLt5/ebYQhEywgLEGF02+2m4ODrB3c2EZhYWFNoART5bFjxXA/JxYWX/V7BPAUVe62SJdPNd9d1040Np/QrOCnBZVCTjr5BhRSWlMunrOxN85D14PsEbZY0SfOCYIhDJ9uDfnGu5O05nj4xhbgrwGt5L78P5jpm2Q4KCpe1U89LswlXAr6qfDVA0LFJHCW/mHJR5544AKtzlJMioYVvijFQw3Jl7w5zZrXAeZot2dhRNRm4eMCuwfD4sl0+yE5e9sFT0AeVQtqEaqro7S5BOwUZNvMzzFThUUJHX81z69ZZYuHyWAF1jOmH/5nj0GtpDGJM79+x9RErUKLOcEsDJ/VFiFjfLsCvUuJJyIMA6WSOkuXmgGjksE8tCg5k/GgLtDziNLEdFgTNGea0QrSI6shq6R4e7xaSFOH78mIiGX8i5jEZVI2xgDPu6snjzdzL7BXAhPQpRw43kiI6t5JNpZt5hOJIk7k1H/dbdkTQhSXav6/jUkf5y99oV1G3eGtcyUlE3MEwMmctXr0g91Qkzmz7X/a6J01BjU4CUqYqnh4QP30mm9jIRS0MzadTuHQlrP3PgNzTp+BwuuCQB+1MBpzAzDxYANYJqIuuZO1Ifwd/Vlb6ed/VfIDgEYbXq4/6JI8gp90e1pgG42ypTgL76tZsiKfichBCFfkXWFgRITHa9irCH9VBe+RDpXVMx2nEsltVZIu39VOZQXLmcKDYL1+jhq4Ox4Zk7MmaUnci5g2Pw52FL0Oztxjg7/qJpq55Au54tpQ9zzHDD8fadTIxYcAffjnAQ6QTfLR9ge0FftBhCbblKMzfAUTRoFRzkpgWPMdub2hKnEOigwzs8ey0S/RsiMvUyur7e28bi5tygu/dcY97fHyLskbez5+IX/xdlbnp711ws6vmK3Gd7n73/2YR5bmtDAT54noRrIk8+v+xnZEQURFCpiPhdx9Gld3s8vyNKrhEwDSb0leAn9aSUifde3woc2872BrAXaD07Rlimn+6pJg7oim6HbSw78yxLD6jcMJU5h+hczTlKGVa/HyiW+iF7Dd0m2Jy8/D1LULX3WGTtWP6fd9LQRM/Yl+Tc+bseytpGh5DjZ0ZfhvoBS7bcFOefY4vcuIzRe/HjshhkYC0ccM+mu0cAoWe/1hi4tZOE3REIE4YsMuS5fH9+Th7gZb1fJX6OM9qSZCUyTI//p2PLcvBdVBdMQ+gU0NLwTYJbQ4cYxqaZIh2weV28tLW9RqICgtasCLe4D/Fg0KdyPusyZO0oXB+6HF3Wd8bhp47Y+gINUNY/6zju+GoBa56INKHN2j9dXIw+8fqfVsj4jk+IQadZhzAoybAXFy7dhwljjRTAB0sS0XrWKayZMQy/PFOJbX+uQzLCbUlSnnmqlaw1uWs+l3phfSvjS5mj9v2S95w90gfNV3YRthjrg2Di1JIvbeGVQ+eYpDFTf70m/WvMmmUYvu0Zm4bgyqUb5VkEIFlvGr7O/sF2UNZZipU0huCItqvqmnbHPvyN4XgKa0TfVsOe9Vr2Hd6f59d7bTGKFg4SEJrPUEA6760szF+7ELPSAPevZklkE30kjo2I+g1kvaTMCG1PRuhws4Ob9UUFhWZjkGBDeYXMvTImOFaYAM5K5KHjhGu3tp0CFNp3FBjRT35vf66986n3+Y9Dquy28nKzOVhWLhFD9HfIaKNtWVRSjMKSYhug2GXaB5Bc882BWWdMD52xHJj1HEC1vlsAQicAb/u8izkPvnoUFqtZnrl8cn0nAEVgijZyFFDytpuMOR46/nQ+YzuzXx2dGoT5E+dhachoW8IrHSM8Rzdd2I43ZtaEy8efmwzUXYF9+7pKfyI45ox34IxPbZqfBMC0vyowzvvq78oyZvlOvumFKh7uAh5KxtmH3ER2l3FJIkRVX9rMRopHQy81Gk6ZivaAojUR2BhIYvfZhTM/HvpoC6m0gEa9l0TzVDxE6UMTPVJYWCR228zUGbZkOW+seAs1avjjqfdqIRW5KLfCi8neVKYeWdgqLcA6ZV1yLdld3tPYFiQzWyQzT68CFB71MkAWWXO0uwiMcblQO4h/86AdRnuIn2xm1UO2ojoYvXGzJARd3fcJwMd1gX7MX+3jcO9oHKrFDMadQ5vlHA2Xd3MukSQyBOY4jpt374b8+yXYezID3VuHiL/2dUJdvN8u3SQHpM43NeKkfq1M2U6OePFIFyyJiYfLoUUyvvWdA1tTEqRM7B5dR9mWie9fkvcLnxNhgWGuODf3rC3EPyAyA5mJgYga1QzXTh1GYaqXYeTy3WkT7bLsVJUEUHvRYjNGzK1tNn+fumneVRPSkZ3IzXd+TuNAs+7JpILNnTGofm9sctuB4Q8HITc3T7CUDu3a49NPZ6FLl67IzckVe55hzZQrY5Qo5yv6BufOnhdJNUZlEUPgd6KRbpEGOGeRqERQUcHy/wBrFtNNNArtAD1ly/E6YTYyy7EmG7KAONEqtAA3qWgrvFfur/qbmnjFmittIJrFjlScQCJOredr+WyMPebBYPZmi03I95A51QpbltBrjmM7VqECdAoy0i+U8Gj1Oy32oIKGvL8Cg+JTEVC0sl5LGXm+JW9g/646j9ki4giAyibBf7M82+rDAqx1TVBWo4KwWgeaqVrYogzpZlg5mZSW/JhcR+BSE7sQUMzJzqhkiCkBs6gmTSVZxuYtcWjfvi1o33JAZGTcwhdffi7GNkNuCZa8++67+OrruejevQeW/LZEkOtWrdthxIgRklSEIFduzH2EngsWUIwhukuWLJGMzps3bxZHeOrUqdi6dat8t+LPPzDquWcxYeJE7HHZi5a3o/Hk0KF46YVx8K/mLyG5BOrIcmHHZWiAh2cVCV8mCJWbe1dAJQ52AmRkg/FF6QQRHGSH14yxBOUIxFFfkN+RRaeMGwIKfA6BQjrMDIetX7++lJ1AH8vL8GMOEgKWDDcmi4GAGzs3mXcEuPg3D4Ysp6aloWaNGvI3gcQZH3wgDEQ2GAce2TsRDeoLUPc4Ok6AkTsC/J6hyqxfvicBQgJ827dvFz3FP//8U9h/zLZN4JCJZ/j3pk2bBMQgwMm6ICBAgJTAKn+UJSkC0FWqiMPGdn799ddFR47AMEEJ6i1yQPDZdLJYNzSCuJPKawlQ3MnOkvsTOKR2Ir9nJ9y7e4+8G0PGWA46U2RosQ9Uq1EDVy5cQEBgoOhb3biZLmUiEE3HrmdsTxnEBEDJXCSbkmArs27RwdMdVTo8DG+jUaTML6XqasfnhAECR/fvSwbO7Dt3pG7cPDxwKz0dTi5OomHIgVetanWhc/O+BHLD6tUVQPG5sc9h89QtiH6rOfwD/cEw30qHSkm+cuBsPFrUiZI647Hm/kbRI3tiUV9JeMR+uWPcfozb8awA3ywnGZ0ZGbfxz4pdZseVCysX2RCg3YFWKCoqRhUPL9QPb4AJ419DcWEJ9u/Zj+o+VdGsSVNhCJ47ew6tW7aSMUcdLw8PN9FR9PH1wq2MdFDb8OOC+fiu7sfYMaElRqy6htp1aiPt+nWsW78B/wzfYxZzKwGqgBwngREjV2JVxkiM/nA4GjeKEg3FhvUbITQkTJKy0AkRliLp2BTjLiux6RwqpV21DPmuqrvGNqLRaxPPtXbP1RlSI4rX8hqOTZ5rHx6tdHLJIGwBa/YTm55vz4Rkf+E92GeUHcd2UuCOEg/s39lZ2UZUvKIc4RH1ceDAQTGOw35ajB7vZQAhqQZ8YtQCdwrHABM+nwJfL294VvEwWY0LCsXw15BmCXOGg9zf6BIarRAFSNnnuHvt5uIic5LS7oWJYIGvmuVTkpxYWZpVW4QhzwwvVhFjvhPHHs/l+5Kdyf7POuD/OMex3vi7gDS5uaha1U9YmpwDOV5lh9HRUTYuCMJzvHODgGxjGgicA3hP1jt3b5kRl4lPlEVKgIUALOcEaq7yb4L0BBTVSZHdQlGKNVpQXETJcuB9XN1dhZloZA4YTlVhAxT5+7IpS0390wC1cAsJ86DBye+ssJCe3n2wK3e7+Z7tpiCgMg41pETF4K18KmLA8Xwab8p8tN/95TiRyDR2BLJQrKwSAiwCfUZ1xfa4/dY5YNyyyfjeymIyB1jOkZaJrD6jBGHivvhOLENfq59ZSUkCrFA8dWR4+s0oKz7IEjQXEJV14A80K28s8yL7D+dkzofsXxfjrsgzIj4JQ3KPVGCuJX7k5A//twH/00DiDn5Hi5YTk1aIlaox1B3BHrVsjGF3N08kJ5xGjbp1pc/eTroGxLoDu40KeN1mT+Da2U8szyIeDVu/jKIi0we9fbxkQ02MlTKTDTyrcY5Uq5+DP/JaZWPUmhXY1+wD6S2aBTztlNn5D21TH2mhSfC/HIaqVbyR1OYcmh5riuKCAiRnXRNDOuJsfbhWccfFlefQYGQTXBlzATEbO+HQm/FoM7uFMIQPvHcUPed1lv597VqqjB1uvBUXG3Yi57VdX01Br3e/xYmvRuPYzPZ4MnmwrMdbv/sUobHDMHjIEGEKJZw9gw4/VcNPXQ5i+QEHtChIQPPBra3wEzdkbCHfaYU4PwRJ6LBqWCa/J2gyMnuVAOILIicIi4oHnWWG+w7s3xrxq3cbUP08EDdzgC0bOB3ageWbscj5FRuIQ+d3Sa8L0jZPbW2OSXnfosOILtI3Fu3Ix8u9qMP2KCmWrq2H9+xGy44xct3x7/ajJNJolgWmZiI5LByj+tSGo5MDtm75V8KeCdK9HMs1gYmWHLD0oAMm9K0iG1/8m2HF7Lsv9/aT+l21/RqGxZoQWDopOmepFAX76/GgvWiaYuLmvj/oJsAcnTfW2y/dEgxJx8GI5fOQTZddi+DaY7xlexuAUtcY/13TcbfPFzi+cf8jLSlLOiEDARg1rBWGDRyMBmO3IRXV8FPvyzJ+hm+KEqYLAYKv+2Zh2raqtozNmuiD5dJw2MD0TMS82lPKdui73SgJcxPGooKOBEAYHktgim2qmm78W8MmNXSX93x1uAm5m7q2Uur66ODtCNn4ogBYYwcG2d5P60CdpTc3+EjoPOuN4B0zRHOeNhs/1PA14DFZipuL/8YQn2dkXD6SjnFC3BtG45KH6g0S8LTXk9QQz7BOaQLu9x8zHFueXSP2RZ93hph5Hw/x9qoyW3/WbN7sN9OfDsbPf50R55zlJetwPH4UvTJlkhGIVd1PCTkcG2uzA+0B0A0fr5QNmyHvjBCN4lrLethAYdYz65X6hysxUhJvEIxgyDnHo4ZzEpwgIMj++pLstkBkC57DCgEiJOO5xDYapijrl58admtSGJkQak0A8vD1M7I2M7lZrR9+wYwY4NexPyA17TratGkrNm5QYC1Zc+mUl5U+QCMrmohRDrQrBIzi5qi18cj5hpIsHL//F6DI73RcKYiom6769+Mb8dIvLAdewUZrdZL65vm8J+00rukENBnqTL1psnVoM2W8+BIcvvocle8SxQCKPvkQn/3wCd5/7UPMfvgJZn1s7jjjb+Dd0+/J3P71qi+NDaw6ewqe8FOTl3HtXQAUzPGEV3khMpy5mJqDfZOHgl2a0dmwWB8xUZWhqhsj7G/nptYQHV3XT76QezDhcVplQ2EkEyRrhd6ogJGkYF9n/9dxyvbVZ2k5dGzw2Ttf9oSfr48AihKVBQfJ/My+wKzfLk4E/U2YIX0sarKJD2O1gdiEj2dvthipwkBkRlgFFO2SmdhrJiqDi+WzJbYgKFJegXKHSmlH+hwEFYuKSzCLu4ld/BFX8jvu5uXiYuIltP7kkvRxvjvfS+UlWLdkquucwHo5kx2NAf5x2Jw30IDA0cArXovwU8H4RxqZXMLZnmxfmlEWA++NFS/hwpwRJrQ5wc+w7YZThjkP95L9UD0iGznZ/gj1T0WfKZ/g3je9BdBkObQMLl1eQNKBPbLZxfmyTkwsTq89g+gnmyFhx1ljCzoD0V1b4n4BN60MUMSoGK4lEnlT+VDmQTMGgLyTO2Tcl7cfi6lHm+DLDhdlI/zWkR3SJ+q2iZFzqQ89+0wU3o48ZSNOcNzovMr2TNpz2UYkadYhGmc3JaBP4DbcaPE2Lu48b+xBBnVYEjvhW+shpenVRxI5mtCF2OyqxqKBTv+DfSqldbox2QgkckjQHqYJ4Q/UrRYkGxaaGLbAswzN/BsiICAQWXeyBQugBiL/Dq0dipiYTtJnW7ZohcyMDPGbS0seoE2bNjIX0J9hspZ7effk2SQESYRjcbEtvFnChi22m4YvS3Iibopa4bYCtpHFSDm4sjIhOmj4LecWYexaiVeUYGGfgdg2Cfwfv9i0Ay0QUMA/a85UopGC+fyf+K5MVEKNQ0uOi4Cgag2y/UTX3gIq2TkEv7ED7CXM2cIkCA6K1BM3EyxmshJabM8nYEf/1AJRJVu0FXWmV7rm8AAAIABJREFUr6TlEfDRLmmMSCpYSVUUJOQ1Gsat2BK/U7tA2ZCSvVqT3ViMTNVp1A1r8dctm8Gs40zuaTJP62aTQ3bW7Uo6hkzE4O3pI8DR4cOHEBBYAx999AHeeectNG7SSDLHcgFjnDwBNGYjG9B/IKZOnSZswczMO9i1e6+AW0xGQUYZw4Y5eAhuMQSYyUO+/fZbCc09c+aMgCkSKlxQgLXr12HL1i3COmSIc8voFli1ciUSTp0WdhY7GENE69ULxx8r/pCwaybmYCNRq4OheqIhgkrcv3dPnkXwk8w+Os/8YfnpDPPZn3/+OWbOnImff/5ZBhXF1wcPHixOMp1vOvVM8iLhtw8fCjOP9yDrkIAo35PMSi7UzBZNNh47P9lNdC5u3bxpdP1cXESklKAqG5asPHYQn2rVkH/3rjybTsq9+/mS/ZkTEZOy8PkEernTx/Bjsgw5AbAOCOhSd1J38Wl4KFOJDj93F6hVyfNYFrJPeT8CBXwey6y6g+wMBEYJVhI8JbjK9mDb8CDQTKaj6KaVmYzOBBvocHES5XvxIAC7a88eYcCR4Thy5EhhavCZ27ZsFVCCHZJ1wgxQtByorcBy8Yf3LS0vQ9qN6wJAsCxffDxddvHf/OuqgJS8F9+TCV8I5LIvskxkN97NyRGtGcnI6eYmC7RqJipAZQ8w8j6q48bBIGy6cobWGr076gPSuSFgyj7s6u4mWpKffv4ptm/YIWGB7ZdQV6kC7Tu2R2rqNWzK3YwmWfWlb/B95h9dKBN/U5cGaNWqJZaWr5Td1WeuDUXz5s1k0mUbkRn258Jfgeb+Mul36dBBEoHcvHkLZ2MvYOKDiUhOSkbt4Nrw8/ZDdkY2AvxronHDRqji5oFBAwZh/jfzpH+PHTsGVTzdsWXrZjSPborvf/gW2Xez8Fv3tYh69hwulETh59Vfyfhk+HzNeQ3xcfZMs0B5AZ6BBSh828uELBLISAXavRaFli1ai4B4UGAIIus3kpBnZpb29fGTHXbuhlCvkX2L/VvDl1l/bCPWMfsc+yrbhW1udIMM64FjzJ5NpaG0PFcBNdnJsfQDFUgkkM37814KHMsCZ7Ef+btO/BqKq7tAvM6EChpGTHFRoYx9hvWeO38ePlX94ObugYyMTGzbsR0fJ6XAt38yUDXRGLb7gJKZbnA/X4pXl00SQJEsQ9FVLSqWfqTvxIWTjgHLSW1YPkMNeqGpl5aKsSnSgdZio+VW3URl63AeYF2yX7L8nLOzcnJQv0FDW/g578n/K8jKe3IuoCHAMcgxxnHOPsM5jyHO2dlZ8PKsIpsdfDbnO5aR5xB0FD1F7kJZ3/F33oN1HRwShOysO/DlO1j/55rg6eUtcwOTLdFQJUjPBBvsF7yO96TjwVAvMjg1+7OEmJSVSpZnAvlkJvL3gkJqRRotkSUNf30U9kTDyj6jHY0n/ngB3W5Su431wTBK4HDOoUcggoqGazg0DS+ChzQ0vYDubboK+5h1tiZuvTF2eSgoyb9L0wGnEKCCiISimYYxAYq7E0eh6DzP5b8JKtpEoAD4upuMe0weoiAniT40ro3EjNndJ8jI55rkotIHGVbEo2K+s/leQ2JUl9EdqHM0SPqUgr/qQF5KSRJDPtg7AIsutcGUdpcFzL2alYJIDyCiLxC3yXLiiCmWkmbAglHsUKiOaNCii7XR5y36Q6nn9yO0SRcZA7eTSCGx0hGOGoNaJ2pKuFTa+detm1rK4YMHAhvXoEb4C8hakW8L32n8bhNcdLyAardr4u4Hd6Rd3Bb6oPSJfGn3nqn9cGLlX2g4oD+ysnNQWELnuxy549MR+nNdeLl54ML9i4bRwno9CtQOqIsbg64h8kBTGXMBNWrgSMShR/qTrMxOQExUPLyHfSjzjWy2bZ4OhxHfS6gPGcsEXja+uEmuG7z9CRmPHC9ks3de5IZjkx1AAetOX98Xp+u3fueMwfbwoZkjrY2N3nE9hN1nz8o6NXCDnDd2SwMBIei80Zmlw6t6bQS1IlJT5L2oIea+qFQctpMLWuG1niZz/Ts7A2xM1uEFazHe60cBYpQxtWDf60jtFoqnYoOFfXB8jUHl2zzVRcbL6eLDZmPrfjfbWqoszfXrD8Gv5B6OurfDc22K4ePrDWdnB2ESV+xcJO/MdyrtPRWLdxRgXC+GcnKeJ+MNOLTvnDh/Y7t7WpsqjhYDxLA07cGsS81PosXlTrZNCM7Vngfn2cBTgkMZ3T5F6r7NqBc70GyS7FsuTLG3uxXZEgSq3MXEXfUErP2gv9FxVJCRIPWhNXuQ7h6Mbz8ejSspSbidmYFq26cL81KZdP/2+RM/b8/H+H4G/T+6db+E2tJWITgxo78BLzf8cwr+GTlo/0J3uLm7yqYj17/5Gw0jlG1JZ1mcUzhLW6t+on0YJduMf08f6mlzbMWpoPb5302xbdgZ29pnzQz/YX4qq1GdOZ7D74ZtaCyZnvXwcK+CzS+uweBlhulnDyZucliJfmX/w9b9q41jHwVkJBsQh20dMSQFBRuMDsQ9h0K8MW6MONTTlxpNxi0z1iA7srq835D/9RBG6Ecr70rf16QsGnb67UhHfL3yui38meww1g9Dk3kuEyAQfCczlmNj6Jgn5X3+mbBa5sCTA7ljY8ql2Zl5LeuQQB/bXhPImJnYXe7NT4YzE9hNQ5jo1moYK8EpPo9tdKYk2iaL8T0mShg0z9PQej6j3svfo8HP9W2AE59JNivH8dGTHWR/5qhXO/g5HJNli1hL/nuTxYGnXdi5UyecO2N03lOSkxFYM0AcU34yWzABRbYPmYwMMyRjv9xiKnJ+sWcVKvj3eMgyv9cNTwFRLCaPrUM89os9IK/ALW0o2ZwtZ7LEfNxnpueyB8LEIbBIm16AgaJCcX553ewvPpb5e9ZNYManZhNt7utA1oxpAijyHJ/Z1Fu0S+bB9Z1rG5dVTfLBNY5D0No44/cl7m5S5zpmOMdoODqBJmUs6jjj/zXUXYGolOm+8Pz8G3l7Mio7lgFLnUcLQNkc/eGAz2xzMfusAv58Dn+U5cz+pwla9Pf4KUFwt8I96a/QaZexVlYmDEXKghDkoL9FAIXMVA19ZHnEcbckctS20/BFKbCVrMU+9FOuswDgx9tWz6PcRlEZ25FadaUoKCgUsICMxehmzZByLRV3c+/KxsioL/fIvMWxwmRS7P/cCGPdakZsZexeRqSMI443/i42DdfiMKChc6LUHTcSWI+cC3hwjLeZshgLvvkVr04ei9/nfY/CDK9HtlEqUD0q29auvGbkmxNR/m03GaPcJNAIjroduyLp8CHJ3Mz+06JrNE7vT0DTmCjcOrZP2jG/3XiRVXFwJEBjNtR4nI8/icYdo20M+Oyjm23gsVenp+Ec/6OcV9JhnCTYuRa/SxKqNOofJb566rwUNJoeJWNs9Ile+KPDXmtONffXscM2FfadjGnD+FKf9Ox7CcauZV/nvFsCNDxHWZuHuNIj2QDvkUDDV8Lh7EK5pQJblBjXh5QIayectiWPMQZUrLWnGm63vYuolPo4n5CM1WuWSwTczi370C6mpcihcR5Kv54OMtMJML4//X1Ur1Zd/CH6L5SHUm12JpTKy71nA+gU3BLgyg60U5as+ORWn1TtPs1kb+u7dtmLhXhgFwL8n3Ot/i2EIeueNuagAnwaRq5sRQt4t88WbZ8dXZ+nWqWsOvv1UwE0exKLAJ8ER62ELlpeZQJyg4C2pI5H0R1kfgiL9SdApV2WZRu4Ssayu7uAswJ4EoS12JHKQtRn2AOFUjYrI7SU/f+Y3xV4FNCQQKfliwuLU/1H6zpm0tZ6kOgRN6OnSNxL5yaHvNysSgJEDCUOCDDZr+5mZ+FS4gU4OFQivH49cbLvZGeKEzjh1dck0cbrE19Hu7bt8dtvSwW9pq7hnn0m3JkvRcCH5xEYUjYcQTGyt3gfhuaufHs1osc1kxBdgjX9B/aHm4c7Zn86G9WrVpMsz5v/iUOdkDr499Qp0QWk4Xs58bJkto0/fEgSmfAaJungcT31mjjODONmiDafQ1CQz2SGYTrPZIpxMDPMleUhA42gGZl9TGBCdiF1lAg4EXzkdXR82Rk4OTC0mAOJ4dAsE8EZfk+wMPFSIoJq1RJQjw2i8e2K/gYGmzrOz82FT9Wq8vvDsjJs275NNJeYAZvlJ9DEhYbXkVFIIJHhwjzY+AQXqOvIsnaIiZFU3mQrEggkaEEtKIKDBDrJquT7sMMSSOBEw/vz3QgI8nyGbTNDNIFAhlOzzam9SGYnfycgyHciIMHJ8l5eHrLuZKFlixZSNzS8l/7+uyRSIMjD+iEg+vTTTyMr844wRsksJICsSVmcqTGZnW12WclC83DHzt27MG/ePPSIjcW+GR2wGz3x2Zefo3///vIc3oPs0nZt2+HsmTNo3KiRAB5k1pLFykMNYWG0MeGExeiynwQUfNKJm/XJbLKcqGWRfwhZVBUw8a3qBwdHByxeshg79+zCtvbbjAMfB0x5YTIOHYrHsXsn8L/GQ2zgK8GepKQronk5c8PneLrRUJkQAgJqIuHMaSkr2bz37uVhw4aNOLhpN16aOlmSA3BM0rjcUXMXhhY8ifU916H32t5oWL8hEi8kol2rtggNqQPvKl7w8/ETBixBSALrTk4OyC+4BwfHh5g6/V088cRAvHBsChYtegWvLliEL8rfFbYNwfFfn15vFhpWHUlIXsAIP5PBcPacGeh3uDO2rv8Ro8d9Ah9vHwTWDEKjBo1l84Ggq7entxiMsiA6mvAo1qUmEZFwXEtrj3UuGaKsMFoBfxmqY4ncEzBWQ1VANkscVgE21WdUoIx/czzzXDL/FLxUcFJD5jRLMhccdSCVlfho55FaGeWiJUqDaveePSIozmQQrFcyZ8MjInDj5i1MHfYOysOIFJlMgTQ0D02rDU93D2E5sdyzvT/B9LwZNraAhDAVFgkozkREzBrK8qmRz8WHgKKDpY2mu3BKrVenQMNXlR3A/sn5i4Bi7Tqhsiiw3+kY0PrkJ9uEdcG6IgjJ+mL/FzYiEysFBwl4xnZhnbJuhbXg6Gg0m5ydpfxkhCvwx+sNMOgpCV18vL3kPKNNmiOAIp+VlJyMN3ZNwbQm74kenoYw8n2or0TmOY0UZUaSxUKdVrJ/uUvMsUkGcfGDEnFUKRHx+/AlxhOzdHXE6CoH+u15wqLiV2B3yHbjcKQDnV27WskXHuLQtUOPtBK1/2tIDc9XZiIdmVTg2QEjseLQSgN2KUuRjo0yIpWtyDWXYc7hfpaGopU6mp6PgHAyg0sCEwNA5gFu/o8SstDY1mzPtK9pD/IWJD8SGFOHioak3ppj18oIbwvX5mMygDppwdLHriVeR/WSbIT16CljkP3j8tlkoDQB8I1G3bp1hGFyNfua9OtIjwxE9AhE3GWg7t1QXDu91qIQ+ItWIi6w4kvQoNkwmSPZD9KT/7YEIIk+snCK5BGI5FY5JxirMWzIqVXBiEZoVGeknbstzBPOR5FrGiEvL19YEwShCeLxWTUCakjkBBNend99BPU7R4vjU17pgAclD5AVloqwa+FIbZHySHicRjkBxWp1ceN/5h3df/ZGg/AInB1x2oQS9QTqL6qDpA3XxVGNfb6zAOBcX4qLmPCJ/b+a9F0CY2Qwcpee9gU3TS9OqYPS5zdKeD83RmsE1MTDWeECgPQc0FLa4RGo6Ij+W3vZ5hCyxsiUolNFB+tAr7UmCU2lCVU9+ls8CkI84bW0ENvG9BHHpn3JMcNizQa6/9VXnAkTEWMcd51X1UHimH5hV5Q40JNKvhUHpf2UztZ5jhK2OGZ3cyztedYmlcBnD9qxD+t7dMKpzHjZaGp7vavMHRznrBv+7ulVRQBF562fiTPPdyDTS0N5CahwrpzWwyRnInKwaN9DvNbDMORo15EFeuH144ha0M62DrBfrYgvwbieflJ3fK8fDzrh1c4VCD34vjiVBHCoxUeWHgECrl1kpNDRLe/2hu1dWNlcw3nPv/bkmKQhOInu/TtIGVZvvoIQ3MRRtEP7xGOIj4yR9nm736PMn/Z1qhtCBCHXuA9DT+xC3/4M5a3Et1uLxFmloxxWkIZe46h7HShzIUHFxRtuiNOrWWD5HA3B1RDoCU/4S7mYyXn84FqYubFSznl6YD2bVIcyXuzZB2ZBf3RUxn0Gh4HTbWx4XqOOBz+VJT/xjzK5f+Sky4aUTGWCqcCgESOlfcgwpcTJhh9/x+Dxz0s78vpflmzC2Of7Y9O65TIfH64L+BBzLAPSnYMRsugmMJ5TWbAALOwTBPC+HFlFCqkbiv3/biSAhIYZEwAUTcXsHMnyy3WWAAYBB4JzknAGU+GcXYGV/iMEKOy07RAS+zaU57z/YlNxkMb+VoIh2ChzCsFishpnZM/GAv8Jxp62kqqwTLyHZi1nXWiiDwJCFanOeDNsvpRdM8na62myrOxzLOeqV6tJ211d+JKMBfYFgjAKJDeZsAQ/1f7NsLLOA288eFVY2V5eJslgeN16yMnORkCNmrLWchPS3cVV/CL+Tv1E2SylpAXXEkcH2beS0GeLBcV61bZVkEKBRp0f7AFFnSce7z/6tz3o+LidxrmDSVnIMud6TjuEiamoH0uQiuCiJnyaPedj2Zea2my6kBI8P/0MMxYDU9Omof0sk6zmMoD3uAnH/SsuGVw6OAy5JhJY4TpIMNFiXMnvXIP9gESvhv8Bm5Q1yHHFPqXJdZQlrICiAoJnpweJ3aeJc2bcBnYFxkq7B+M5VOBr2+bB46HNLLuCipooRv8WluLkuhKFwn7p5GCYT+KXUKPMjUk7vUyYoxXeqZu4AhjYJVmxBwwVtJGK0+zPjzcimUxkS9kd9vfglFxWSaYiQ9gfyOYv/R/OyV7ePqKrLaGnjCeprMDmr1+VDRvWJVmJ/GT9cmyyPlm3BBhls8fSJOWjb+aFwNfPaJvKGowS3DvvZ8wDbcNy4LV3X8DGbz6R83Li/MUmGrf+eSz59jdUJDvjxe+fFxuQx5n5VLvk/BKC2p0H4dLBvXJfMoe5JpQK0mz6j5NzuUQFsMyhMSbyj+v5mIQhWNZ6q2R55jjYfywVXdqaLPTHjyfJmOYawzFMFjPnIT6P6w3fvUHn7ji994SYdpEdmshaRabrpa/Ooe4b9WWOc7pk9HmkP0YOlfBgjsf2lz+Ve/E+RZFDzLkkKv12xfRv2iZqZzoDLa+2RHGxbpQZMkZ5+QMBFGkb3/j9Dmo/X1Pukdrk9qPkewQTOXaygfYuLXDU7TTaFDXDJ598gjdfn4T69RrgZvot0W1lzgviA4wyuJ6WhmlTpyPx0iUh9pBEQsY3cQra/vRdGCJfVGgYhMJkY3IT+1Bki3Vnn+lYQEULQGO9KPNPQ29tgJYFBmoGaFvor8WytQ9tlrFgd0/eV8eHAmbK4pVxx3BeKzmLshHtx5M9CKd+kfilFqOS91dQUiJ/SEwi3lBYKN+L5r3FbuRziSmJb2edJ+HQdqHSAmSqPiO7rJVhWpmZj0sa2DOO9d0fBzuViKNsZ50CTL8pt2Vo1tBy0Yy0wpm1vXgNpbq0PuVeDg4isUUyl2xG0eYsKb5fSQOnRs0AZKRnSqbNK8lXEBFRDzUC/CWUpbCoQPSxhg17UgzI/Xv3C2B3JyNLQp4//mimLIZffD0Hp48kYNLUNyVE+N7sfPzb8ZSw3xYvXixgFw1UsgEJyl387BJCJgYLM3DBDwvQolW0hP6ScUWNkLphYZIJceq7U9EzNlY6ObMwjnpmFL799jvk5N7F7YwM1A6tI1meeZApRmCQg4HJZugIEzRjBXCS1sWWnYIhtQQUCaixDgjccZAoAMnz6XiR9cdFndqABNcIgJ4/f15AU7JvuItI8LSGvz9aRLeQyYSDyo/sy7w8uZb3Ymcia7NjjDFU2UnWrF2LUydP4oOPPhRGA5/H8tDwrBEQgB3btgkYRwd93bp1Uq8EEHQXkgAfn0ejngAi/0ew6MiRIyZj7YMHAuqyrHw3ZWXRMWN4NOuJ4CJDiocNH47q/tWFucZ3Xb58ufSH96dPlw6mIUjsWAxZZsg1mVesE4IUWXdz8NWcr+U5LANDp1nfDNPgMwjashxkb9asURM1a9XC/dxcMwm5uSH7bo7oI278ZyNW/PEHNvy9AZHRjTFt+nQ888wzorB2LfUa5s6Zg5fGjYO3p5foy3h7eUvogIaJsg5114dOMhNd0IlWw9V+V0GBG9ZnUUmR6F5wYBBQJLDENpN7VfFARmYGTpw+ASdXZxw5fhgnE07C288bzq7O2HN8rzikDc6GCXuU9cpyUNuMdasZTVlnZCdevpIowCv7ZnJykizgG27sQMPiCFz+INlkbSVryUrU0PxYcwEQycBp0SwarVu2hreHJ1KSktE8qhnuZGahXbv28KtWFcePH0F2zh0kXrko4GIVTzekXr+KkZ+fQZujJ/Hm+lGI/NIbr2YvMguMJpxg1tKIlViFkSKu3HLCLNzLy8e6/Tvw4qBnEFonFD5efggPi4C7qwceVlBU2ug6cCfV3dPdpsmmrDplJRJU1KQsrE9lC5owK8M8ZP9Sg5fjg/9Tg1cnMt5DGHUWKKKZyqX/ZWXZgDQNdeaErmH6alyzH7A/qw6jPofGHIE1JmH5f5z9B3SP9/sGjl/ZQxAEISEhQRB714o9S2yt2dJWW1St0mpLS6man04trdqK2nvF3jVDjJAQIyREZMr6net+Pffj3f6//3N+5/c+JyfJezzv1/Oa933d133d1FB08/RA2YBAlCpVWgxiagTdio3FaKeRYuAmRZQQ45HGxdlJfihCQNdiKLJSNEFEzn8BQpmS8jJH1gb3CTKZ9d7ESeUNctIpg8nTMMI1KiaHlVWRms/zoeueewXZAdR7VEo+X9c+1vvl9/CzHCv2n7JF+Xl+f5XKlVC4sGEhKphLxgFZgQpgFilaVO5JD1+2S4Dcl9nwcDcGMaPrZLHTGPUtVlxeZ2GnU6dOi4FCkFFBD35Xbn4eipfwk7EjoCiAaEGeFBjib2cXZ2E+ubm7iUHLSr1s3+rpy42xpJXqBgKdv+xus06JWhzy32+MMSUP0rDUiK9YMdbxyt98D+1cra6nlZeTgN7tu0sKyPErZ15p/CjjUEFG1W9UYeznmqfiY8DFolaKNH/zwWrPHj4AZXaoaaNVDpnqZRX9EMdJKwHSmWoGk+qTYIGQem+T/qMz5AlU3ByE23fiUatmuBg27LNz1S6gwtHydgSc/X/1s+vCuJa+YN9cjEFYzTCEls/Ctm1RKFtlkKyXx7HzUTH8M+nf+zdvAd19gc1HUbPeUFw6FwMUcgXS2QlsvKp/K92TwKE+EoCAMcB9ajo2Q0itVuJ0Mjp//8kTlC3tjwfvPELI8lCrKEs+XFxNhTqupcSY3QJW+levIvsqtWE59/PynXC/7A1hT1XYEgovNzdcLXnNRPGJf/LeQoHQjGq41eIqsMRNZDiQl487zW+h0qFg3FweZ6po7/NHl1/bo7APq+lyvzLsWWqAFi3qi9NLvpY0TD7eiluKcYsnIml6NQE5yGYj0LHzzXuSNVFuaUsBaggszOuVji0bzqBdx2oosesLYXnQySWzgs6YFg2gc8bnJC0z908BQx81Kw3/3ESZnyyK4TviuTkj0oB2v3UVJ+OHHQYo+6or7HXAfeb09GOo/2kTGfc3971ixQ28stKA0WSj1wYaj2wl98TxFsDCKljFz3Ed82fTSZPmQvDzx3Z30GtvE/lOpgV6d3wPY3eVw6xWnPCSh2yfu98f9jFVeuEngBCdRab7sl8+akOGIivHO+FK45OGSbELCN/U2A68OIIhyqbyPjxX0p752NzumAQM0vYtEkfyuzYPZL7wOba/2KGZeNJsgqTLzz9cRPq7S8fqOLXpsBRueLd7eSzc3Ax5eIoxr1/B+q1X0KNzVXy3I0ccvu/a3rNBWgXkTvwehSx/U2WW98Z7+rCTYWkv3x6HUMSiTZ+u8PTyEEkJ7m+bl21Gsy5NEbX9lDiqE/v4CUOb++X+n3Ygza+QzXLq3KcN3NeNknRctrdXt3AT5LFAwRGbS+PHrg/sILPDIrP/zNg6V0A0OvYcI16H97Ov1zm5jp7Ba1YeRL83I7B72WZEvvuGjMWyP1ahSAHw+hCyFolbueCvP9eh96A+si4E6Mg356mLq3GEN3+3XMCBXFcX9Bk2AJ8ticZXQytLEECdJY4JH2Qq6rjOXP8Uk3sbYgDb9dW653ZxHU2lZtrilkFP8PvyY5LayPsafnKJAA5x4UHS/5qCyvcO3fentCWlflH45j7HUNc/pC8J/BHw4Nojo4nrlf3DH85JOveqA8fznSDGkNClwu4lsEQg4dSVxhgXPgdzMR7dsUn6lD+O65jzovB7G1BiUT15jf97v79LbKbFE42m7frgXtg7ylc0qdmndNKLz16A/K+/ELvBw81dbAnqKZIpxEwISivxfXyer7u4ueIlC01aKewcDwUR9awVE8PSxFRA8b/A8v81f/Q5XXOOvzXwS4aiKQyXamso3hv6Fjzmz5G9PX8CDygWYwE+LfW5VHmf5TUD0ydDtAozuY1NmYyh02cijDJd3LMZROOZxPOPfyuwyP+5n7sCHx8Zh/kT5mLsd+Mw7/lcJP1SwgZnlDmoeypZdBxX7g2uR/Mwq9knwmLlc1rARwstxU31h+u0b02bGwGPTpaWucY1zv1GwWZN/dffHF/HB9ugqdUEH7eMCYMb7Vpqd4vmtkkDlcyUgjwJSBO44EOYSGQwWfYen/v/SV921ENjQT8FFC2WnaZ5yp5uAYr/Yi9a7CMyFAtcDDjCMy4zMxsv0qjRnSn7Mou2SPDdKpF38buusk64XhRgVyBRi55oQSMtOMU+4nvSc33E76BeIPv9ekoYCvmmmee1kIgCjJbutUdglgEGGUBzBTwaZ2HAmHexe8E3MobPU3zR0jdKxof9zWDEwqCFAAAgAElEQVQWx5IgIAsldcAuWfed0izRbR+gZqPamHEqULRY+TheZy5+Ol8aoxs+taUzomucR82r9ayUzgLUP/qeBKG0Ovy6ZjsQffS0rOvsXE+7evWQxkvx57ahqD2jgdjZz6OPITnFz8zhQICyNY76mspkLRtaCd63diKzUic5e2+9c934aGqb3gLCEsLELy18Y4fMdX62eKXKcHHlWZuH+NqPEHLFSODEZiW8CkRr4T/NYqE9FAY09ayPY/3P4k+vxcJSHDRokGRbkIx0+dIl9O7VG2fPnMXjx0/QuVNnYUibQozG9+M+k8LKv9zSrXmnQJimEBPkI/CkgJj6fArq8RpaJJDtpn8hDD6LdU0AjuvCBtA0KMbvt8AsAdwtRqQj81DXjQTdrPWh1Y8VVFPmpON+6MhY5DXUF5NUaKviMvEPTVGmPy8svoICw0Qk09iqPC04gpUZKpmaXl4CZErbrOKjmuatwUFNOVaAUDKMrHRk/Zz2P+9DyCf0p5XlqNqGlo9t97X2Fys6W/3MvUElFTT9WfUetf8EULXarIVh+H2U2XohtnEOnC5dPFdAoIdgRPEifrh8+Qpux8UiIKCssBMfPHoAVgC9eesGPv98itEOPBgl1NepX0yVCPrUqdNwI+Y6vv/5ZylOQoejbdu2Ah6RvUdAjAAVgUQWNSEzkIOzevVq2aT69u2Lho0a4uTpE0KXb960OYoV9cW+vXvR/LVmKFO6DG6yCu/x41J5d8XyFejQoaOAPNdv3EDU4UMYMeI9K1ffDT/99JMUZSFYQyCLwBoBOR6sbJsWJWAaMycBO5Kv02HkIiGLTiPRf/31lxzCdDz4Gh1xpnST5ciHROcLFZLn7ickoHrVaqIfwnRe1TPj+1jhmWAB058ZYfTx9cU/p0/j6rVr6N2rF+LuxouOoDCALKopU6ubvPaaMO/4HPUUx44dazPguFH9+OOPAm726NHDrkhNwIVt4vPsc05m3ievwUnBFG3+TfFnvkaAlKlaterUxrHjx7Fp0yYZR1arZrEXHnw0XriJMDJBYInVmTlvCOKwyAqLzjx68hir1qyW/jx27Bg++OAD2Wz69OkrlZLZVjIwqSvJNA2mVvJ68gPgxq2bCK5QAefO/yOpE4eOHMaqNWuw/8B+iXxyzrBNN67fQNSBA/hjye8yLyoEBdsp3BIREPq4KX+ubDVlKvJ/ZW85RmSFwVWITJR0KUwj2oDuHniZlSWOJFM2ygaUxS+Lf5FKZ1euXcbltlcw/OUwXLl6BSf3nRJA8Y3Annj77beF7UnAmlWj2cc9ekQKgMv+IvhN5uKGx7tMGiM1LqKAdl1bSpU1MuHY37/FLzGAYn3gjZz+smE7Fzjj7Omz2LtrD15mZmHB3PmoWiVMokY1atZGUd+icHIuQNSh/ZIa6uXNaJEL9uzdhcWD1psDLRRoGnwUx8Y3e2W0eVrFH7JcMWnO+5jl/zPevfIGfp26Gn1GdkaF4BBUDasKZ7hKURY3F3fkvMxFfi717lxRNiCA2QK2SKuy77jJSBXiTKa7kmVkwEPjiJhojDIJuVGrrhNfV7BXDWIechxTzkN+TkDgjAwZewJl7FsNHPB/rgHOd4Lu/Fuvz+vxb65dPcT4ueSkJ1bkqUAM81Jl/O2U55uxt2SOx929hzv34jGv+bfCAIsa2lLSPRInZ6N4UV/RQRRNoaxsO62R/1sSXwIocr0U8jb7kc2QBASQI0ORfcB2qw6lGu0KiOq81ZRnqfacmYnkp89sQJHv4TXUOFV2D8eAYB/7T/VPJeBBlmEhb6nux3tX0Jf6rgn3E8QpIBDJPYei69ynuK8+SUqSYAoBxSLsb+ra+vlJcINBptL+ZaQ/GDA4cOCggLVkmynQak5UJwEUmeLz7HmK7M+Zs6vaDpojyNJx4nTRT/2z3WKZy70P9sf6OoY52DH6dTnUYtYsFgHupv1b4pjvIcNs4DrS6s1aiEUNKxqxjoCiZfSpbg0/1656hNzT0sMrjdGon1EAkngZix/bD148CSjtD5DZxcni0RvIpnUYbIFv/CJXoJDVMNVwpD/hSPCzsqeF1EdHq9krpmKI6y3ErgmV/aPqhcp2iruCBJe+jDb3fxYIWhZorzcaepxnnEPR1WKAJWw4aUkG+AsLe4rQ0HRsO1gDgeVKiT7t/ZtXgBL+KO7uJQGc2NsPgWx2Ri5Q1B9VK1eU/r91+R6q1QvB1dMLZfMKDq+LuCt7LFEshtvPAm0mAfvTUCG8ilkH1MfMy8P90o/hd784PD0Z2WW/OOF2T5OWWXFTddy+EI3qTesjOTlJADQyahmVpyZuWnoWcrNzkNrzEYK3hyAuIBZhDyuLRucNFnxhv/E6Z6viduQ1BG+sImL4d0fFvkphBzD2+igBYI8dPS7pPoGB5YSNWLw42fUM3AWi0M91ca3LFnmdes6q6Ug2b5ld7+BB598weEcFzG/2D6pUDRM3bGOhNZizYBw2dDsrrHn3nd8Kc0mrwdIZoqNKR4hOGll2/S+sxZza47CzxxVLY98Jn27KQdtJ+3FlVnWEr49G5/U98PeaHejwegtM2OouDgYdDV53fqtYTD5omGH9F6/FiuEDxPkhWDJp27cGSCSYzGFn1XrfEujcPtw+I89tP4qOQ3ug2dqNONS7m9gM3CsrHxiJay0Xyh7Ms+rZzh//pR1HFsdHEek2oGiY6wSFnfDF/pJ2hVA6Zl+1TrLuzYBTr0CnAlxteAo1zr0mc+T44Qto2aaBvK42ku6fUkxKRM4NQMaHeY8JLvY+2gnrm++A75F5cv/PIj6R++i0r5MwC+mUtsZTxKM3hnfdLp/XdvA6YXtHiDN8q9UcG8xTUM/sx06iYbtn13kZO15PHM+oRMO8sWILcmFXoOk3rUQnlm1j/zFljGBSh8VFMSJhEeICgxCMeMSgil1wgu3m3OBYvtfNbAqTt3ji685pcq+8Hz0b1H7lb//N7yEx8le5H76f1/ik5yvGJ/uLe0HUqF1o98vr5gx2IdPNGZv3rkZaQiEMeKuHGZs8k7bO++X+3mTlchzrPxBD1qzA731722c527JhwR/oOWaIncbHgIH5USkOXucVyEVw8bf1N4RB5NNvhtzLz2uuChOKz9WOu2jY236G7RiYdl/+X4EBGBi3EmeDDamADwV4uA44HlxbDADwbwJDqkfKvuQcZN9qpWyuQZUFoNO/JGa4GcNcYEDgCqxMGoiP/IjC81gJxuYLkcKYO+gfIaAFv4cgOcEMTbHWdHauSYLpoe/9KvO0wk8mY4ntGbF0Ed45O9wEVnPzRGuZaZD0F8hCdLUYbQxcMkgv8iVeXvD2pK3qhhzaRP9/AEUNomtQ/f8LoOh4DR03tU3IUCSgyCKZWpSFDEXqUDP7iBWfPT+fJnqRQly31C4mF/lUpIoCp38jmElZAFQgJyHRi0E2FsPl+3lU+gJjU8bbqdnzy8zFxw/HYf6ouTY7ceynY/DB7K2yVsNHROPsL2ZOsN8J3nMeTFr/LX7o/aGdps5xVxCakPCIC4vw5cYJZr/6fAameAC5WS4ybzh/+mE74lHiXyxFHV/HlGez1E0KtDIZl41pLFWeRQ7HxTCVZN/iOsjLgauLs9iItNe0kAXtQLGTrSIOAgyoWKwDoOjIUlYwxHEfs9lGDsUqlIElK5GAlLXvZWXRzs4UUJGBDrLtSBK5FnNNAjSxc1tJwEtTm5Vhp/IEjpXS1X47ltQMJfyMDjCf4xpVfVG9TiIXEm0r1YDm39ZckYAg54IfEOCbIMBhn4/ex96FM6WHNf2c1+L1qWfKNXgoKwJ12zS0gRtJ0c/JwZuX+mFF+GrEXYmWwN7a2mskG4cZMdeOXER4BItgKbHB2chw5BMEoqSFC+4c3iegoDLKn+f6muB2LhDUNUQyKuQMuboH8UnBtlSEXaWcjEnkIi/XVc6EilWrCKHl7onbCGgYhPt/xyPkzcqIrXYDVW5URVraCwmuP7h5G3lZrihbraycd7TpE69eRmDtmsjPz8XN9ndRes4jJIb7m/2SZhSZvrQDKZ1DssotoHnZhjIWR16eRuOCuqgYFIo7sXFo3649DuzfLzUjmFXKOUriVIXgilLJmfY8fXaVtWK/iNZ9ngHdFKxTJp6m6NO+Vx0+m0XHLEyreItUeObZbbFphVHI5nt62gCcnsnqH+r7tQCRrgsBCv9TYEULijiChvb7rGzS/0oFWAeUYSFagL1WQRafiaw9Aojp6YJNcM3yvnmv/B4B4XJy8NSSiWPasvio3ON5DlqsY85J1WJ0JDxpXzoGEtgmx3uwQVzLt/4/AUWrXx2L1vB7+L3KuCRZRPtD6hdkZtqakErQkkCVBdyK/iKZuCzW4umJ5CdP4FStaqUCAh9eXoXw8F4i9u8/gB9/+gGRPSNRtXoYPL09BNi5dPkSwmtUx53YWFSvVh29e/bGvj37MOytYULdzX2Zi7j794Stxy9nuiyLRBC0oxYhC6NQO5FOLAEtGgsE/L799lsRIR43fhzKB5dDaTrxbh54/iwFz54+RfLjJGFjsRoWc/qp9Uj2D9MvKBLLoixMRyRTgffh51dCwCyywshoVDCBqcEKQPA3tRTpSNN4Ypu4ILjJqKYj20igjenaTHlmSjAPem7uBETJguSCI8hBIIPgaL++fQXkeve999C3Tx9hI7IqtneRIrh944Y48gTGCEbyb6LXZDyFV68ulU41tZDgB6/LSUcDnpRjpjdzIvKzZB9Sk5LRboJXdO6pFUmmEZ15suC42NlWHk68dy5kgoqLFi2SzYHsQQVZCaRWrVZNUhU4ofhZgoHsoxrh4bh+LQZffvmltIOpmnyeByKvw8XF7+cky8jOwqUrl0WTkWPVqVMn6dP2bdtJ2wg8kBHKNGkW1uGCIrCak5EhRTCYk5/A91SuJNdgIZSPxn6MufPmCS2Y9089GUZpEx88xOxZ3+LPpUvFuGKbOYZSyZaAIiW/MjPl+4Ut5+4uuooaXVWDiJuhsrGK+BYxVbkKWH3NG848EHJzZSyoccniENHXo9G/0BuyOVf5tLIUIonvcNcYPCeBiZEfyTxhijrB8507d6Bxk8ZISLgngIQIbb/MRmzsLUTdP2NYM3R0fYC2ri2wL+ow5syejfFPJxpNNb42xTpICT76AXNcZ6N/n75ITkxCkUKFsX/fPiQnPUXNOvVEt3Lnru14kfYc9RvUxZq/VqFCxXJwdXVG2vA0Ab/o6NDAmfHDFHM490/A/TGB6LJgG7bf6opRvw9Gzss8/DbnT4wYPwwFeUDpUmUQViUML7NyUbxoCbi7kupO1TTDNuQ8Z1/oQw5f64ebEP/mWlPGi4JhagRxPyDoyPGjM889RB020ZjJy5P1qgaSMnQ5dzm/OYZcu1zv3NT5W/W+lC3J60tFvfx8YTly3XLO8Dm+19nJsProKPE7n6U+F5AuIeG+sGfDa9aU/x8+ScR3db8RXCRheoAYqjs/q4VSJfzEICTgSQ1Fsgf40EhbXk6utI3VuIsWMUw/zk/pAwLaHu5iWLI9XLtkVkpKgSV+znsm2Kap31wPbCfvi8b84ydJormqgCv7wBSqMvpkqmXJPZkPfo73LwEIFmzx9ECJYsXg6uYKN0twmOmb8XfjZX0yKERpAxZYYVvYZxJ9TU0FC9q4MxLm7CT7CttPIzS4QkVpPwHna9diEB19FVmyf+dKO4Uhw2I4vsUkPYpMxpdMaS7IR9bLLNz6frAYrdVG/4y//7cQfSeME9bisvGLZX1E7ukr19pW/m8xRNvc6uhQcMcYfkdLHPqXZOG/tAaVXSiWi0MaMZ93EIAnoEjZCAYC1hz/+xUBT9mICk5ahR0EQMjj4tZQu9IXCS7SurNycIq6As+tKjD1PM3b1aBme+KA3j27Yf3tLWYv4Ot0siytxUaBJ3GqfmNjaPN5XioCqDWlBi5Ov4yHzfxRZvwjs5ccS0C119rKHOf4KTjP3xyHe4/vA4nsCBYfCMOkSYUwa1YdK0+GlIKOqFYmGI8fJSKpeyawiDQRun7rgaL90abFayKpwTlBxhXnx8UT+4VOUq7KYJlzjmAP15m2hefHjfMHEVyzmQjEuzhzv3fDnTaxr6o6Egw8Wl1S31+8SMWjrnHCVClx019SLxKa3jbvDQUqLAuFh4srYqrEoMKlYNxpHYfS+wPg4eONPBGfz0LLFi1w/tw5vEh5jidvPTJ9S0w1HGiwro5UJQ/d2h8P++8QvVg6Vi9epKFChRCcPnUGYafG2WlVBT2X4NzfP6NC675odKAn7g05hUdPEnFox2G4puShTt/GaLOnlzihdEDG+C7Ea82bS6ChydZukurJdCoCEQQ4mAJNLTc6uB3jdmNXcAfM5v4PBiHyMW1rtoAeftuSpc1db/QS6QyeLe/srWI7u1oluP/4tfhhzofieC3rGIPjv5g1sS+sDdrO2o+I4+2RnpEpoK7u17rGuWf1XrcZWwb0kfE16VweNutfsiRyWAEzH6n7V9i6c8Gt2lssRWDWwWICrtABo/5drzblMHl/aXEoqXPIoLmLC/dms9cra80RGOO+qICII6CooGLshgsy/6uOamD5AWTyAR4nFtuMP7ZhJH7A320OiDM2fW9hcTxr4zn6AViJ5zjeZQ3Gbi+OuZ2T0W9HLaxod/ZfzHkZBcuh/3X/S7zbxgClpNtxT/5r1x2TqhuTjPFh32HOmgmv9N8sQKz15I6yN+3Zuh0YbrGsE4Dpp4DTQ/vitT8qYMvrZ3D8jwMY4fezOLx01tlfHFM6zzzH337dFBRUJ0T7Sx2O8ZsLybw61vu4nAEHth6zPz+ss58dYDDBO5Muy3VJthzXH//efGKV2Dfd2gwS9hLnn7ATnXhOGuC197pV4qv27d/PDhrSMSdaRFCX79lcdCUwEmj3WXcbsFY7jPs9v/ujDW4CyoX0HSnnVsCansII+31QASoubyXphr54LkArGYicz+zrlYMysbPW34gZX8UuyKCMKYJAHHeOMz/D95NdK8ClBTyoViLfx++bnDULIZ635G+ChuzvQ48iZN/t5bNe/udnCfqT8ca1yLXKCt4cK4LUmt6tFYc33eqBZqFHZG6SFcX1HXW0FRo3OyHrXqUCll54S+JPVzpWx+rPu0qwz8vDEy4sXMZgo5e3ZOfwjC3s4yOvOROcpo1sAVS6JmzH3WKrOAKK/3VM9b22EfefP5TdqGOm7B5xSnOY1pz+L4Yig/AZH4+D69zZyB03EenTPsfMu1/LOTv9R2DKl1YK8wVgzWTgKQkaFlmfJP1wyofoUWmlOI/1IRoCzKs/Bx+fGYf5nebaZ54gkpauIoHFb2b/LOOkLEQCh/03rcW2yC72HOF4cfzY/xwvgsnco+5+UUwARacvvhHzO7fARSQp0tEb8SiCDzDYvi7nDuehY/Ed/q3FYdhe1VUkq6/qhP3iz7IIHYECAXflJ0/2K/ps3IO579I+4zjrWCmo6MhEFHDF0s2UvcBBK80RWJEgvgObyy4eYTY05DsbzTXuZVznBBRFSzGDxRZz0KRxI5w+e0YAJWaKcF2HznOStUQbuDfW20FgXnJ3VkfU8zwr54HuXRwPAdCuAC61c+Wsu/8o0Jy9KuGiFY0JztEGYrCLz9HGUa1rEiB8c5GX4IohswcC+c6IvnQDLw4vlb7muuS6ffjadNlrlHEvBKbzPWz5Abbtefhg1LryFS7VmSaSGNcXXUb4SAMmss+eH1snzG7OkUbNqqPc0Wl2RWeuc65lficZiPW6NpRzkf3Gfsy+fgyJKf6m3QRGeZ+qv63BaA1QK4OQ/zvcZ9AXlLgw+d2yP7s42cEocw4VIPrjq7JHhy2qgJigO8Yf5TVoE6oZytpRPGustdTgak0hEi0rsxYb6q/BrOnfoW3rdjgUFSVkMBJfiH1oRqJINXl6Cl4i+5DFxmPfJiWT1UkArbD4cDxPBBjMzZX0X5IeyN4TUomlM6hzWuco56ZNNrEKpyhDVzI8LSKJnHX/ke3g+whA2qw+B+aibmPcG+U7rUrJyu7T9F4tDqOajv9lAytQJ1WQWRfAYv4RA6HNy/azTzhntIAM75k4BwMt7D/iP3aas8X2E4YjAUUHrUnVMrQ1ECkNpYCsxURUEPVfIC6DDlrN2toHtE9kTByCCWLrWQxFkS2ztBxFA5K+YWam8V0tAJOfV19VrkVXxQKDPTw9pBCpU2T3LgUEiypWDMWFs5fQolVLjHz/Q1SrUQ07du1ApbBKOBB1AA0aNUCHDu3x3rvvolaNmpj2xVT4FimG/Jw8ydSrU78+rsVcFUeeYBmr9DJVmAzF4cOHC3DIikA0agiEEdziZI6MjBQdOYIuNWvXQKHCPoi/Ey8ROm66Af5lcf/efZSvWBFPExNx61as6OUFVagoNhzBHmooUsOOE5lMRRrCZPIR6CJzUAQtLUebDrZoqvn4IM4CPNlJBugxqcMENFjUhcVFyLQcPXq0FEphxWSCZD///LM46kOHDpWFwnslePjuO+/g9MlTFijhDP8yZeRwuB0bK8AnFyad8boNGiAlOVkowMJ6iotDSGgInMiSevJEBopgHdscWrmyIN8vUlPlWmQt8nupI0jGHwGkli1bCoOyfsOGiL15U4x+Vs5mmjBBFgK7vGcWqSHQxzEiUCrIv7e3KZ6Tn48jx45KaieBlrOnzwhIefzYMdSrU1eqNjNi+iz5qYCWvAYnJzdPfgcnfiqru2WkSyVrgmf8TtKmA8qUFZFXHo5sS+NGjSTlk5PWz98f2dTgIvsz24iSJj55LJWxp8/8RoC835cuxdVrVyW1+kXqC0yaOBHXd15FzS41sXzZMlQKCTVV86yIhrJz2I/KRuQCIHDCxa6ppgpUaXqIk1VljWAp5zSp/spydHJxRuztWEl5/sh7jNmoFwCVj1bCjeCbxsEnC+oW8F7vITLvOA5Xr0YLGE25AAIod+8x9fumVHM7+uCCiWglpwBtfOUaIYlBaNy4CVYWWmMOHjLX3wEGjH5TwLvlb6zAB3+/iwZ16yMp8QllCzF65CgcOnQE+w8dkQVetmwZjP7oQ5w+exJbt22Cs3MBrn3RFpuzIk10qi0wLHIxlkQMx5CopXIgpmf5AL8A3c60wJbXD6Pf3s54tGSiGMllpxyHq4s7ataoidyX+ShWpDhcnVmRl5wMY8xIIQ8vd5n7POTYb0ZrzKQ28cH/FUDQyLat1WDpKyrzTSsFK2imGn78rYCZsmwJuvN7OC9phHE+cl6r3iDHnGOt84O/ud651vm8Mhmzs0z0iMYAX7t+66ZUKSaQwKI8PqzQ5+qGrNwcfFpjArLaeogxJSlRk+8jsExZYShKwZ/0DAHdeX09LF5mUSuwsKQ8Fy9m9EfUeadZwO8ns5ZtIBgjlf6sCl+8P/adFmPh65oiLhWfybxmhT6rchuf4+sKKOrnODbsH8foFPuC4Gf5coFSgZBtZiSU0WpG1pKSTdVrsh9YnIvsYT4va8uJGaP56P7lfmFbzf38XdvpJ6hUPbyGjD21bmNjb+PSpcvSTvZJk29iEDWuArwKecPbp7AIuJOh6PVtGTwfF4+HczugxEdbsH3hN+j88WQxYDct/J8IdPf5ZpAUbeFz0oe5edhbaZsxpDyB5pda48hfB1DINQ31er2Ow2UOmklIp4NrjgaqCroThLKKEtnMQzX6NA3ZB+gW1AlbYnfijVq9JB174/Ydr4qm0DjUQij8HlZ/JlGKz0mglV+YBZQINkYy/zUZDwBTvLh/aMU+glpc98Tq/IHI/M7YdHeHeS+fp2FNcJHt5/9TgBrXwpBDlpLlUHKcLx/8B3nDXc397uZNnkXd1iNlfBTQ5f798EGiueZFfoGChK5o3HgjTp6kzh87jWml9YHqYYbV/CdzzdlgphBZFMqQZgh0KSHXNsV/CuHiibXyvrKh5SUI+Hjmc5T93FSKpSbhPf9EVE0LwbVz54Bhvgg47i/pVU5OlEJwR0L9ePP1ltwkv6rMOTIhXyIpIkH6wG9TWSQ9eoBipQLw7M37YrSHLqoC5zwWWsoQHc6E6vdRPi4Ed6fEovQ3weBe/2jmHYR+VQ23ql1F9avheG/4cIzOHyNzqNmOJgKcuO//VhylPX0T5H8WGgoMKI/Itd6YU+8KfjhnCj8cGFUKp86cRIOT78qeyecIRvw6xBtv//kSkRc2o+m0NqizMVIc1jlLJ+C1v5uj85YW4vjQWeHzXEMEPbRQBR0evkbntP+2tWjxS1ubxcdzbOv2M/Bd/BztdnbF3r9N6m9UQUtxmIRRh1ABPtgWOnVjzi5E40+bY8SeinLN1Z2iDTtt6175bO2WTYzRaIG/Wjip9cbt+OetAXKG1tnQUhxBOuJBTVvh/rG9CIog1TEP5aK+tFlZBGyUccnvYlv0oRWRx7Wk4wVsPvQQkRHlpI+5r1ztdgrh20yKtoJ33Puvdj6F6jsbyxy++s0phE1qYKdx3jh9DpUa1LXT0+g38Jx9doQUTOIOfpI2VwJJ0icEAQjkVsFDNEAD3MA+pAqGEYVRnQvjox2l5V7Y9h0dDmD07vLiOP7YPha/7XmB4e20gpIp7JiXX4CTB87BMysbLfp3xOEfdr3SW7XiB2zH+rBe6D1rA1qdbY+DG/YAlMZm1zArdDjQt9xgsSv5w3s+8cNBmdNJPiUEIAlNi8UtnxCTMt69DAgass3tO9Wyg3CODIYJf7vac5Lp+Bw3AtY3u62wx/nw93vMXnIUaPt9VxtQNKAiHRE6h9xr8zBy9Wp08QA6dB+A3RdXyj2uiQb+fIOQonkYG8wFs5Yuw6fDhkiAaGP0cgGI2sf1EKbif4O73MtNpW5qajrhs/UvMaufEaB3ZF7umrvJ7Glsry/Q+Z2emLg8GRFRh0SGxG9SMs7OqifrKTwuGguCP8KeQfcMqECLxckJTVdVlzVKnTUCjQSZFWzm82QMcs2wv5fkDjf7dSAktVJzMxwAACAASURBVHlzbqTNRGoUehKnbjU243cL6BW6XoBearSxn2kbaEVgruui76zGqd+mSco1v/toQnMM/nogbiz60GYqS8El3ELv9Rtkb59OQUEqZsz7ThxWb+r7ObuY9GcGHd3cRdfYjSCVVYxOx0FBQq4px6wQ7XsJ6FmV3bWP7UH8P/5QUFFBbJVQUkCRjjOLrNEOpS+QL/iUkwCKaVMJzQklFQVkuRYUoPD0mZhCOfFHwPJOhp1IUJG8TYKKLGa26SIQyRcaA+PKTZB5M6/xHHx8Ypz8vaDuPHmNutaurCQ/HBhbaox81cTZq2X9/jTxddSc/QxDl/6JNUP72QxpzhGCYXwQBOS487n7n1Pf2x3OX87EFB5XkcDSxUNwD+3QB2cQiMWynygQzd/6WWXb8ZoKeOt+R7C82IRoGTsCiuwDjg0BRWdQmsGkSWqmDeesBsTZ55rSqCxFG4SwGEgyLgpU8Ni0CBNqg/4rPVSBFVlfQJ4Tr8+/jV4qgcS0FxlIz6Ruda7UBqg78hmaZU3BPs822DKejLg8BM7zkn2R85sAm+ojagVo1VLkb2VsZidZWRlWSnOh0DRTOIU+FG0x1QxMAoadHoQlg5eL+RTQzJytZOjRJhg8eYCMnVOBK5b6L0OtLfXt/UIyHxz04GjrdLoxDotyRyCsfi373Oh0aRi21fgN7p7utsYuP/vTcQ+RQ1AdYK7JxTHvYGjYHzaAygBHeoop+LLcbyC+bxkrfWcktpixlScEKAZm4nZdFzsvqGlVxF+/9qq4nmbH8Nil+UUblvefBJT6s6ycYZwXvJcHPycgeEwFBzkkU32a6WuUUs3ONqwyrumbb941Zps/UO1OCK7mxcqieqvIm1L/ITCQck6lhKx06MBhHJh6FIN/GiS+O4k/deqYgjQuZP1TsxUQUIxsPGZN0ldQAgh9sGLF/UR6hnPSLrTCYiAEqCzfT0Ep+iN80E8TIMvJSXAOJQ7pPiGZUtRjtAoZ8XlHjUUFxWU9WICkgpL63n9tY1ol3XpSgyLK3lVWo6xdi/Fnf14LvljVoZVJyf7g/RD4l3t/aYpS8fMCMFrBe/7P+hHCNraqXSswqgClMjj5ncoG1Doc9O3YV6KvyrZYDEdt579Yi3qfWuDTAlMdNRf5twKK/C4bzLVYo46AIn18IV7xHKEUDqUaKCdn6faypoacr19/9UUBUWgysm7F3MaHH4zCkWNHEFA+ACX9SyEfefh18SJs2LgB778/QopxHDl0BDNnzESj+g2R+OCRsBPpPDt7utuptDRESZHmZCdzkIAUO5LgCtl9BMF4A6xGPGzYMIRWCkV6ZhrKlClrmEisBpifLwxFli2/eOGCsB+PHz8hOoWsNFSipJ84tympzxEWVgXr1q2TSqW8cab7kr1HQJPtUG1BLjQCmnSiWWgEjEA8e2YXkyEzkUazRocIPrAyNYFFAnmrVq2SNGKmX1MTko4TgQwuQEYL799LsKpgPxW2HYuGkBZL0JCTiwDag3v3pPgDJwAnHoFFVqw+eeqUAIMEAphqTQCWk6dY8eIC2Dx5/BijRo0S1iKBVC5GAofcaPib1yPrk59nUZYNGzYIq4bgCME43jMnrBZZ4WbA5wh8VQipiEWLfxPtPynQsmmzMCHJEq1R3WhwcQKRrUiGE/UtpbhDUrKkP/sUKYzUjHRcv3lDNDMJdDLFl9emdhwBZV6D7MnQkBARm+aEZj+I3oK7O3Jyc0QT82VuDvbs3Yuly5fhzGenJCV4iNs7ch+jRo7Ep5Mm48SUIyg/rDw+mTgRw956W9Y8HSPV6ZNICBkNlvCoMrkUbFQwkXNSDVg3DzcQaZeNKCdPgCUuEl6LoHVcfJykPM/Lnm/2mCygyb3GOHHMaD41uV4PJ4qeQ3fXDjLfjkf/gxU//iZAdN26dQQEphZpRkY6oh6fAU7FAUUtgGEg0Ph6XdSoWUvmVnTAddRNriNjSc3J0SNHY/OmzejZrQcuX7iIrPRMuLu4om2rNmjetBnc3Dzwy5KlYGpu69at0Kx5E6SkJGPTlg0o+VkBYicl44fQ5fAYnoXsOE+JWlXpGCP6JSIFRn/QAicIZAxKjpSCKzPmbMXUib2Rm5Mv687DzQtlSpWFU4GzFCQoYAoUx9HPDx5e7vZBp4CiGqDKKFGg0BFo5GasmoicU1xTqoGooJtjVW6+l3sHgUBlsnAuk60oVZR9fe1iL2osK4hCA5jfx99ioDkAzE8eJ8pnefjz++/cjUfqizTRDqEAtIc3dS/yBfji859MMM4zGRCHJldAubIBwvLjtQkocuPl/JECJDTaCswcZQoTJSMci8Tw9ZcsQkLj0skUYlDQ0GZxWTojyiKWQkJaqVqKp7ggPSND2MDc49hHPOT421G/0rEiNq/F93OdhFevJsWdTBTUWa7FHzIGuU89ePgQRYoWMWxkUvpdTMSbbXhn2jqsmv4mmPcw8Yu58LyQjWmbP0V4jZqyn1YMCUFy8lPcuHETLq5uMt69pvyF38a2lSASCzRRoedpSgpazn4gmlYELVQTh8ut69jxeDSvP/ZntUX/z96Soi2bGq82TrtGda2Kj23jyY42TEcd4/1Je/6V2iqf4YO/CaiRPMjfNOY0Mk4Djw/+z/XxCBjcrZ8YeUtOrUTrUq/hwO3jrwBJvtfKZLaNYi2yItWdlUZhXbeRFUEmOKipkVp8hd/tC3QL7SB209bE3eY9BBrZRkr/+AC1RlaVg37OiYqY3MrIdnC8Nc395tVYVKoWIvONY8WfmzdiERBYBvej76FcjSDce/M+Kq0LlrPkdu97UhilfLHSuBuQCOwneCgmlkE+XDyBPIa/NS+b3rYn0DLUvIV9tR0IrRmAW5eopUerNhQlg5pbrCcDWhOsuBvD8Dl/asO/UgAepSYLS7JUpdICKD5of8+u1s1+LX0xWObi8/YPTZN8gFI7AvG4bIKwMP3Klgd5vg+841DlZWUBFDlPvYsWRi7pv+4ueJGRJkXcypcvh10FG017Y4B6BXVBFjHnC4N3++YdQKWelfHg0j9o02+w6EkRfGV6auSxVtgecQIDoqqKI7m8Zy4eJj7A6GOVJaWRIALnLsFFAgTfRJo958zCw1gROkAYFJ07V8a7O6oJ+EfnVJ2xdZ3/kTU4Yns5ASbud/lV+qvxji4CfAQPjUeThxHSzmP1DqDFhXY4vN0AgvoYX/CdtEsd3ZFJP8p9rvAxKc/KhmI7PJ1MapE+6kS8JnPIf99EJHWcJ/vHUezFdJMJjK3tI/D+7iB83yYWdfYPEeaOMnK4ZgmGakVVgiqa8qYpabwHrcKZ3fxDfH/EC6NbZMPZmSn4FqD4zUmET3nNdg41MKNntWN7uYfFHD2NSk1eaV3R0SVDLvfkGhRuNRTXDu5DWKtWyDr4hw3QsgJ1wB4yQX3QADPxB1pJfx3puBXTdnnhiw4Z+Gq3N77smIklu5LFadbiA47FOJgKydS6d9qYaozcl/VxePgus2Z16XMvoMRJMNB0SwSO7YhC1wE9sC15ozxH5taZt/ph87K1aNurq5wfvPdDv++W5dbso7ZSpCUc0Wge2Q7fb3psgxZvvk7UxbBYHH/mbUxG/bhziApuKUAKx4a/CV4P6Blu9/GB+TtkDbVd11VSnlesOozhb3dEQQGdF5Pm3Gj5CsE/61AHljiMFfRof2Mg3NyNyPvumL/QtlIvARTnrPkLnw4xTr+MR24utlZdjbb/dJe9mQ8FtxRQ/L/uYdbahzKvug54Xe7tkxVPZSx+HWSyCb5c8UDOC663Xu/2w6Bfs+X+GCwlcMf5/n7/avLZUqv7yPeqLiP7g6xCAuBM4yTAxDOdAAIzNmQ/1/HT9MtA4EPXHyQYwPdzPhyKi0CX4G3YntAV1QMNY5E/XMN8nd/HNrm8sxXxv72Po4+ao63/XjnreB3+5ndyvfBe+N6BS1dK8Gh6JcBz5nTRL2PxN+5TdC79ipcwbOHsLLh7eUlWE+eg2j0aTFWHURmKjoxWdUT/3wKKCiZqUFjOmpxc0ZgmoMj05kfvviddRkXMZ7NnYtTEySjCGjh+wPRp/9pu5B+W1SjCIiwa6NMKztQN9gPGPZ+AubW+Mwx0xq+WAh8HWYDi6Hl4FFga/iOFXo+TPzSStdps0jHDCPMExt4dg3mjFxggOAyY4vu1rAEF/5RByPHiPFg8pRc8Z5hKz1NcgITcABnHbNRCK9xBefxqg5Ja0V7Tms1UcZU9jmOpWnmaFj127GjxBQkEE6Rhf7oQIMh9KXYFAQRJP7QChLwez26bFeWQ+izsREuiRr7XKjChDEYBFLNNkRxlFymDUcfdpI0CBc6Asyt1UV1kH6aOYlpapsgwfbl+CjZO2yy++6cRkxDVuKXc16rxTeA8Jwi5Y2PxaF5LWZOaCq26rRosU01Szm2ed8LccwU++IyCucBPC5eatUa7R80kjh/3TNUQpA0Q/AidPjLAsv4QUGz3Yz5m1L6Ca0cvokZEPVsaw/fiImkrz2Pvqq1kvWimhPoPDDoSUHx8YqsEAshIJOjPAIyeb5wbZ5v/jBFHGkj7+TzvKT3JBx38dmF3XEf8ETwUM2qchMdlw2J2rtxSAMXE6HvGNtJAtYMZGFqrjgCzWZkvUIA8PBxz9xVD0RUovcykNj9ccF+A8/ItgnB3bLxZB1wvZPFaslnaT2H3KyCm0R3TlzTVKJUTDHxc/APJCO3Tpw+mTZuGG03i8Y77YPxWcxlCht/C16tOCRZC0gELnz58cF/2TNpKLDpLiQUp3pGXh5zsbOlL1WQvXISbo5P4BsQVaLQS+9ACnZy/nKtS9f3FC5mP3K8ULCSmQZ/dTou29ABtXUALHFPAkvOa15A1YKVLK2vQZh/a8hpmz9GCI7qHOYKTNnPSAiZVk1ALtwj4Rmais7OsRz7ol7IdfPD9mu0ozEIWp5GMNxqeJlNN+0XTr5U9yNeUvenIKteUaA0GOfYFr+kYUFBWqNynlbUggKzVDmUb6uf03oVxaQWRBZwkeEg/WRmK7HfrOX2famPyPtgmjqdgKfiyoOCHUgvRp1cfZL7Ixrlz/+Cv9esw89uZyMnPwY2bN3Dh0gUxDlq0aC4st/Dq4cJS9HTzwPVr16UqEKu/5eQThElDBbIJk5MFcKKDQmCLBUUIKhHgIthFgIzAIRmKZP+xqmeJUn64fZv6jYHifCc+eoTg4Ip4/vQpXjx/IROTTjYdfDrB1apXl4IBhXx8hGW3efMmAeRYTIQpu1wIBOXYjqK+vuJcKOhEzaUcC8jgRCZox9S9p8+eIvpKtFyHPywm065tWwEJqS1IIJQFachAI9uP7yldpoy0kSi+T9GiePbkiTj0qhlHgEQZdBxUOth0WFhllyxNRgrIACJ7jaxGnZRcrHRCWKW5ZUSEACgrli8XfUOm1HJT4GFOgI/9QrCOzEpOcmpIcrNl2ja/m6CqVoRleirHhcAK0xjZJ2fOnRWwoHffPmjWtCnq1a0nIANfZ/o531vMtxiepzwXHQUt7sAJyxROSXv08kT83bvSjo0bN6L+35VR5PsAAYgYBREgyMVFqgXzXmRD8fCw5wkjm6I7mZ+HC5cvoXmpZqboAjdfBhyHAyGbqyK23zWJGK6LWSfFejwpyE/gj6CEFYlVo16damW66UGiQI9qD/F1Grx8nf1mHG8jbE3Dl4BS7J1YrFq7CvPzqQ1mpSY+AhpnNkR2Zhae3H8kldsIbhXyKYTTnhfRP7AH2rZrI/N01epVOF3oEhpl1sKpPeeAeibKJoAGqeizzH1WPVFZnNdOnTuL5lz1atWEGfpL11+N3hX9b/ZHLjDhyEh07dxVGMb7DxzCg0cPcefObcyYOR1bt27C4SMH8ef362wNGmp20PlLXuyHjcMjxWjlQdsjapMcUIMXdhNZASe4SFq6/M7IFiZiaEhl+BUvidCKlYTBkJWRJWwZ9g8PIBdXF5sZqJFB9p8NejlEQRQ04/wxKQJpMk80Gsvu5Rjyh/OZe4VoEVrOEjd0/igYybXCv7UAi27KqsmokXh+l6RsWGCirkfRQvU2jD4yEpk6fDn6irDpuMaK+PpKWjd1Qh89fiKMAK7jr2b8IP3317ROKFm8uFQ75rU5H5QFyO8kYChzMr9A1g4jfbxfZcvyN6tAS/TeqvLGe9IK1fybn+e1RFybjBgr+iyMQlcXAffYdoLZUmjFyUnuR/SVrEOD30NAkfekhwPZ0NSjq1OzlqRNiti7h4esaYL8lGLgGJClm/z0qbATyVQsXKSIPM82MeL+5mdrxXHLdzqE8gUhWPxpDwm64J0PkDr/WzSo3xD37iUIOP/sWYphRufliQYH883dPL0EUCwxu5hcJ3PkSdGec3VzwYH5X+A+AtEIJ3EKjY32zFnLOmM6r5UeLManxVJse7Uj9pWyRLi5xhj9VnDPsUiLMhQ1UqxVnMk60Ui5GrVM6+sYKex3agPvOLnvVdEXtoHfTQPPEg+3C7zQqMum1iBTnHMBD2vt87pkMxIL4N9c27RPKP2klaY1TUYJUWQIsv00KAk+LgVCrwbh1t/xqP1WTVxoc0mAgaCEcjKOnANn3jyHokNT8LyZLypmBsvcjLtwFyCgyXYfAoJrBIiDc+cykc9f0Pi1ETjJqtTP2TEWRUc2ZD7CgBAWm4kDgoKBeA6CqodbXne9rsC5W0BAKEq6FsaTeFZX5nhEymdDCwXh1qXrQAlPIDkJOOOHkHeDEXt+DBA0BuWLBONuizhTNGQ8UGpXeVkbT4rdkxYUS/aX/9VgpRxHXLRF5zFeHYLKB8h8u3E1GjWaNMTl/EsonxOCckFBEuy6/eE1g3daYLHsq2z+FaDytCrIO79dnAY6R0s6J0kQJT09Q1gcL14Yw9v98FdIrjMGHp6uiDzRUfZUggx0Yug88TdZjs07NcKZIYfRcl0HYSOfvH4YjSo1RY+dzWS+E3jk3kwm3/pO59F7Zx0BJPj/1o4nBMissKm3XJPsKTqodGY/72wMwFP7TDrlgoKPsK7TRdlbDv+wX5yYXwLfw4gri7ArvIPNFKSzOzTuT7w2oiWO7z4kn63fuqnMDe41Tnu+FaAlMnez9NH7J8fg52+NdlzNZibYqdXaM7My4OlJ49IZn+8rjRntn9hMyo8OEHUi2Wq6sMGmt7oP34OmQIoNEBY4iW4mz1xTSOUVU00NZEeWGp9TcOTa/NOoPLqedS1jTJMBR5vVRPPJEidgSWeZKb3/ZWUV4Je9LzGinWHNOAa7JLhC1vae+ZJuS/CJsiHse44zgYNpnbMxZEcV+SwdzT2R5+QaR8fukbmUUDtA+jxi3yFjz1gKB8wRbjWpg6xR2oqpqWlSrEL2cyvQpWeIylw4gj/LN9+Q72R7dJ5N7s48UWDv5kPwTMlG8yFMOzePWptft6uSurz+uQ0kHl6zG837t8ORSXvRak5HYQ7Tnucc2HxnDZKiSmDwwLaS4rztu1XoNJYFW1hRNAf7Hv5lgEVNWeSepUWk4oB2ZXsZcMvZCd7eXlj021YMfLOVrW/Jdu3/YwtaD+3qKAsn7XUERfUedDz4u8WKUExK+BadPukp5wSDwbTTZi8+b2sist85JlxfTLXnOuYa47wmcJA/4HdT/I0MoOxMUcJ8bXW46DZyzbLgil30y6oirITsfj5rZD4wIMD1SBBStfgIVLEwBFNqCbDwQbBQ2VoEI5jyzPVL4IIMU9V80/fOSZiAOYHjMH7qXFN8aQ2w0OtbAaNoXxCQYjCfc5x7Es9j70LeYjMYe9ZodDKDgGe9SgZoOrT2sTJA1WayJ4z1h1VM19bXE1aPxfySYCOLFOSwWmiuZBgwCJloAYqynmZOxxcxU0ytLpJYFSTS350AnjgBLS0wifsv41CkKfIsrQ+MT5wgrZlDUJEA4YlxmHd/Lj4uOxbzv5gnVcQ/Lvsxhsw+gNrjhWqPsc6GpaiPeQ0XYEXvAQIicmyZOj8VX9pFWThHuKbJ4p6yaRw8Z8yVauWjg4CYuCoSKOJ73kYplMeHSEMhG5R2LOyiwKGyErn/uzIdIdcUKiLA7fHpY/FbmMnqDCch5GRnZcDDw13Wvylql2kDiQwMyx7gbIoYOrKRdKw1m4o2uQaFOfYyPi9ZudkU05KsZyuNUea+pEk6SVEPsz9agGKWqfacmfVSSChcoMMrvo3cCBdbvkJBQt7z6rEmG8Veq/ItRieVjzwWvBSlWWnFv94rVabJcHI2Oo58LJmyXH4H+cchPjcYbVz3YT/aoh7OouaohXYggv211GkVwn+4LOuR65yP1dVWYcLVFmA96gpVqyL12hF5nWuSD84Drrsf659F5tk1sicQNE5o+R3CDr1v6xDfbT4TlY98jNiIhRgXFSRrnKBz6UatbGJC7PobaDiM7P58IdnEX7xl63IHNa0k40W24oObMShdsbIAtinxMQis3kDY37GnLyGkYVUBFo3vlIMHlNLyB0ouLi3jSb+Sa/j6V9dQ77v6Mq7R719ByPxQxDaxvo82axRQO6sqLjy6ZiePNHSvhdN/XcToue/h4cNHAiry3OnYoQNWrFiBwLLlMO+7/yHx0WNpa9LjJyIbR9+Oc4f68iSeKZkjmDUhCgqQ8uyZ8WNc3ZCS8lxsFE3hZR+rbaagG//n3kFgTeejMBizWMCxmM3M5fsUYFMNRqYLK9iogJcGSvi8/q0pwJo2/C8JACuVWrMSbWDR0ihVAE++h2CZxbbUqs6iuc9CJCwQk58vjEP2D9vrmAqt2WUKYLIvFEhVQFLBT2IiwuC05LheLSCi/CabiH0m1aLJPuYCJmBpSVyojiT/177SCtla8Fb7h9d2TPnWfZzfQVBQMStJe7b2DQUt5R6tuhR8nwRP+dvSg2SBXCf/siUL6PR98803mDN7LrZ1346V3itRrlwg6jdsIKmqd4fdlY29RM/i2L17NyZOnIjmzZtjwJtvCshE5lRERARCKoYiLTVVwDTqJhIEYFouU6o7d+4srDoCkgS3Tp8+Lay+//3vf8IsZIeyqAM7hO9jp3ETo8G6b+8+VKlcxU5ppAPMwSwTUFYcZ/5NcI6aXWTvEeRjFeF/zp1Dv35G04UdUbhoUbyk3pg4wCwM4kJeK5IePRIQK+roEbnmw/sPBPgk0Ll48WKMHzdOFhfTjcksItDJ+yeQx7RoshBZqISgQXJSkhwGcHNDanKyRJr4fjqgBE3YJ/ybICFBNoIUXFzcREv5l5Yo48Xz56Wf2HbeGzUbQ0NDJU2ci1C1+AhssoIz2YBsGx1HAp5kZZJdyAOIzMrr16/L4NPQYBsIKJDNxUlPZiP7q1WrCNHLZCrfkiVLxFHyKeQjfcXvfpr8zERCMwyVm/fAyASvqamlnJQEZtimPXv22EYxx5nsUik4k5snGowEoYUqbOnmcfGyKMrz1OfYtXcPbsfdwfLVqwSkvuV7Fb53/FGpUiWcGXnEOOvhwPzU+RjY/w34lSzF00j6nI1jergWAdGDlyAO+76En59ZkGSHZmTI5k1wOe/lSzx7mgK/0qWRnpoqhR9YjKhkST/RcvPy9sLM2d9gx+6dOPr6CeOE0iCic5ACBKSWQkZyOtJTM1CydElMmDQBX8/4CiX9SyKselVsStpu/G0aStUt8IDR0iSg56Du+PvaZrQPbi+bDvuJh/y9u3fRt08/KeRzPeYadrTZZUAGS+eLRlSXiW0lFaGUXym4O7NQikk1rlWnFi5c+gdzRv1s+otABY25W8DOjh3R6YddqDIyRoxcOiM0hs/RctsHjNw5CBUrhsCpgAYpdTvvIj0tE9WqVUfJEqVQumRp6UJf32JISXkmwErt2rXg5eH1r3Q5dYbYx7wf1fBTQ5ebm2yW1g83RJ1PjhpZBO64zvlbi61olJHjq8CjUuMVRNTfCmpKBMWirXPNcR/hnOA1CADzOQLabCfXB7+TGybXMK/NNH3O2eSUp3h/3CcocsJE/oaOeVtkG/LzcqU/2E7uN5zryghTAVtlVjKgwB85YHNzRaOGTG9WFuchpKAe+0rEu63oF9cs05P1XvSgIOuVfUdJBe6/fPBehYnJggWW5oWOBe+Lf0thmpfZAoSTXUk2Mtue+DhRHBG2j79ZmIUHOrXqGHTh5/ndbAeBXe5Nc6fNAboCXzb/QgwmjYiJlqWXp9iQ3DMYcCKYw77o1PM9fDFhKIoVLyGGK/UV3WeVFCM/+8NTJgXF1RlH548XQ5HO16BxH2Dp3F+lUl7iLn/j8KmIt0Z+s4BW99tJHxwou8cYd1w7xDb4fgt0lN+aUqvvcQAlbcadshbpVPInC3i7y2Bbi/PwseOvrqOMJGO1mufpdPPvU1YVyCBXIN6q8synuJck5pogA7E7RpSzgHb+EdgbE2VALpUoZboz75fv4ZqOAOqWrIV/fr4osgWy3q0CJDXOVpP5dS3hhjCRKy4Mwu1P4lFuelncwwOzJ7FPLrIR61Gp1kTcvHhJULVJi4BZ77HTVORHUVUimlrlhhdgGJyen1b38EdQ9f4yP26e/wroNxTlL5XB3WvfWw27AoS0BWL5fn65L4KqNaZnJaLnCVdZhCUGlRq8IeN3o8kNAcXK7g7Cg6bxKLy7BF70SkbJ7YF4EkPnwA/wsFKoHHS0OE7VfCvi6sXb1j34AQOAmvHhkgZ9uUW0mQesE8PfHCNPoGFKPdGQPf/uBaM9OQnoFbgedyO+R6FChWWtvkhNw+hTVTGv3mW0OPeWgBb3Ir5HjahBwiLk/KUDqk4lAQoCBnN7FuBgzx0CBL82s42VhpiHr7Y7SWBCQUgyB+l4ElDc2P40Kux5F3c7LbFTWodsC5TXCGjRQeraqbasSa7HQ0H7MeaH+VgQ87HsA1FhLRFx9hC21TfaYQQ7teIsnSMyv7i2wlKuY5tvF3GaeV2uNQIwfC9TN0+0W49T+47JNRu0bmIzYIU9mJtjAUcmKEemggJz/P/HKDc7FY73SdYK8dVuAQAAIABJREFUGVnprSfa9jMZq9wzde9XAFFZKAKOWIwDDRBpANBmmqAAk49WwdzWdwRQvLfnLxR7rbMYx1oERR3w3t164OS4IXjYuhdKHzBscxX0J7h7rvUSO0CpDAE9d7im3txdF391uYTftz+Q8eZnJ3QwOlAn3j9g7isQWFF7AAbuW2kYos0GYODileY1sq/8gVw/hkdcJb0u4XXqlwIdtzbG7m6nsHPLCQHHPJGNlpHtbRBVWX0rt9GgMA9+P+9hSucCnFx2wBR/GWT2wKgt+wUQJcjVp4sBeMW5sLWKneDmborZECzf12Cb2beOAknbSsDPJ/nVHmtJRXQd9aacL7tPrjMZDgxuqJaspi1y/SQAHXr3lYrOPAReseSMZty+bzbL3tZhRg/s/n4jkvxKyLpRlhfZQvN6O+HAmm3oMKjHv4BGXmvn5A3oMCMSk1c/w/xhZTBjyWVZG75nn2Np/SEyNlxPqqmoTMFxg0yqqwBstA3y80xpHScn3F07Sz4n6ZXsSO7JFhFb9n9PoIv/NrGd+FiSNhxf+kyVNaNg/72hJ7B56UpZX5r6ShCRewHfxwfXHdc5gUX+cJ2x7fxvW+7riHTdKGtlwYKPzTbbG5h9YTpK+hkJJZmXefkSqCxpaThLRo0VFOT6oJOsfW7G10nOVQYKFbjmc5r2pwCi/Kbvas0VXoeBVGG95eYICYLMSPokDLwWODkJu0mK8FFi6iOz//BBlp/MEQIeJKSdBKa/b14ji5H6iW8RQ2RgTc9avshAD8+52sDE+ImY3XQ2Jhx9xU6b+9VcjPlsDBZ8u8CAdRNGYkHBQoxx+sj+7gUeCw0zzNrft3XtInPr0MQKqDKb9aX5lUYTk+N5/rMgKRznNm0WBhHQGgJELW0p8jacD2PhLoBiroQ1XWVecV/luKmeIsdb/7YZikzHZjtygUmfT4aHm6sQZyRzxdVFtIEJCNNuYoCW/cgMLu5tHE/ujXTuJcvKgaWo+6TMBckk50UNK4rjRVuMY0Zbl+PCoA316mnbMavF7CX58PGi/0TAwglOFrEiMytbsnGKF/cTsghtSe/pTqJzSrCefgMfBBafjU+Wv+vMeSHpz74fH4OTk5l7afOb2Axv9kul0asMUcPSeePv3z5fJp8v6p8i6yU5y8+2qVgFetAY8litQJI1p/V/lqje9aNhnfpVfw0R0WNxvM4P/5K8urrqPDzCshBUs4GsgdoXP8WFWt+InTL2TLiM/8J2BMU8heCUnp4mc5t7fXTjC6h/sbEEqhicys0zTDVN4X2Z9RILo6tIcGFl9bUWeJ8vvlipmOVIqNhXirqxsIrWaZBiiPyuAiD4xhLEVX7LjIlVPJb3xiDdtV+uGpuO+y6JJ9xTue3QDAsEAkPLIWHgPbFhquyrKPPmfuxjgCzy3kCTm/VwovA5NE1vIESwu3fvSfvINu3bp69gGsnJzzB00FBcuXRF7pmSaGwf/SD2A31S+gpBQUEyJwlw83ViObxHo8NeWOaqZpOxXzVDSvUNZa2lpAgpgdcmIEkgke8jyYx7mlQzttJx+X47Fddi3dnVkS3NQQXIJI3YkZGoFc+tICG/VxmSHDumWNPf05RixQrUp6K/o8QT2g/0cQiMsr0khCjIJ5hVcjKKW1Jb6s/Sn2Tb6PPIPLLITo6FZBTQ5H0KgCn7uVXXwUov1gAO38NgkjBE8/OlzzSdXDNIFQQlS5SviawdtSsJVlr6qQpKSsEXJ8Mo5ZxRpqj0A3UumWknGWpmrovOvyWrwbbY4KLFKiVxxWno24MKatSqKUzBurXr4vm8VOwP3icFJZo2bSpO7y633fi64VcCCvGnS5cuNpWTbEAyYsjYy3yeLoU3GjdtioT4eAwePFjSPTlx6zdoICDO+bNnhZnyxsCBuHT+vAAE7IyA8uWRmPhQkHmClqz8zI2TLEACZVpNme9XthknMhcGAck33nhTRP9Z1ZntNpsxiyS4CFBADcPUlBQU8S0mmxJBRKYfIydHJrhnIW8cOXEc3//0o6T5Pk58LPc0fNgwI0Lu7o5WrVuje7du+PijMeK8K/tDdAVSzUbBBVIqIAArly4VkMGDWo03b8qAqINNQI/6kgTaCD4KbZcbuKU3wvayTapDyHRpSTixJicBMw40U7ZFV+HBAyxbtkwASEYRCCj8+eefAqrRcZ88ebJcj33HjYETh2AKx40bAYvYkJ3HNFnqZPJ5MhsZnapePVzGlKBzXi432QxxqJQ9pZEEiX7SKCuApEbGXLuGu/fuSYq86DV6eaF8uXJ2OpkID1sLh2PEwgwE8DKyMnA7Pg4r16zGxSuXcaIzLVqgZUwHUIPuROMo8WW9N/tg47r1aNMyAinJT1GkcFG8JAOOKL5F32XbhC3GlFMXF5kbBKk5DlyM3CCkcEWxYiig1kVWtrDuihbzBVxNGoAcsM4FcoCcOHUcLVa1Eb+542ttce78OQHePb08kPQoGbcuxaGwlzfGjB0jQOK4T8YiOCQY11NvA/G0knyNrppWuVO2lD/QoaADHj1OxMXfLqD95x1l4yawXcpinz588AB/52w02o180BlR3UYaXXHAtWZhWDyhpYDI6ZnpyIzch0ELVogR913X8ZgQM8cYaLuAF719UHhFGpoOPIpjUc3wc8QIcR5PXWgsTs6kHz+An19plC0TiMePk/D0aQpepKYjpGKI9DX1NDmPONcKF/aRfYHpz3QwHPV6lG2imhHKMFBHhrdib6qWniE3Oa4B/ujmpxEloWQrvd3a+NRBJGjmyEhUbQkaK/y8plWzTdxPOP78zbYQMC5VurQ4ngxKcM7zNan65uoioBqLUSU/TcbjJ0+EDfHpyykCNsyYNx1BwcFiw4lxbW34CqgqS1aNH85F7h/c1zgPJUXJmUVOCiHtRRoy0tLtyCevwfXh5mqKEvFAYb9zrbHdjgYIRfVTU5+bauwWy4VRX64r9qPNFLW0D/k/28Z+Y3tYVIZsafY7wVTR0MgxBVQY5OGBRDYh2bZK2Wd/cV+ZOuZLXPGsLoYgDW9NgTw5vjgi51y1De5TP/aSynFaJIsSC9xLvL19kJVN6n0eUmaGieFOg5WGfocPP8HmHxcKo8Npwj+gwCnPifMLRuHirtrG0aWB5ejMkr2XBrS93wH76u1+9ToZQsqm0erJKmCtBVWUNSzWjLXeFPTT9xyLAQrCxLhr/31riSzvO3jIgI3KcLScByl0wjxBiywpazA+C2ARlnNGJ0oeF63neD+qj8jvI2bHthJQ1NRrYgJ0kJKARn/Xx6nWZ81nGOggYNoMCD9fVeZBdMMY0zfcLwie+QOBd8r8yzGPv3wLYfWqCdNbAMXuvphUHZj1jaKtpJfwS3kTSejaYSe27Z7sQEeKATyGA9n8gjig6XDg2AXUavoGLnpeA/azUfSIuQ92BTx8EBRCXcVc3K/0wLBXeH8+QMUKQcJYvZ0Yh9AyIXB2ccWN3tcRtLKinbqVXDMRpa+VQ2L6PXNJFW7X8WJ/an/FA6AOFv+nEa56lUq6ZICGfWy9v1ZFguq5uNY7xjSZfT8LuIdA9GsfLg4A19iE40HigLZN2Y+GkRHIy8vBwiP8SLiAfAQHOH+Z/kxnhUDaiT4XZS9ZvOEiBnerZoNum7adFWCB64cgAx00riN+lg5pVPs98N8zWsCJA11PYvQ2HwEaeM3+J9caJ/0XYHorYEoXYNe2DugYsxu7wjoIg21vu114a2+4OFz8DB/6eTIH+cP9v237Oli/5448o8AiwTUCVQS8mjkZQLFm07o2oHj9+2jcahyCbq8Vlv3S7egS5Ld81743BS34uZ8PFIij/XHrf6dZ87X3DtTCL60uYM3BFPRtWQTzDhWxK3d+3jrZaAoxwDrmH4QvrGeYZVZFZ3VMPzsQgK9a3kX+od+NncfUOvijJaJwv+EoG0DpG9lL/t68c5usA/+9k8ThJeBGwIf3TmYZ+599U7j1IFv+hJ/z2DMTGW0myp5MbcWF7ePl3k8vOGzWssUg/sXvPYyIW2Se4z7DOcbgHveA+kCuj4vNkCKLidWL+eCY9+xeF4c37EWMaxWE3bou+1aur4uM4evdGmDvliPGcUcKmuEYUlBU7ndw1wpyT46PclvflrlKsJuv86EMQONIOSFq9E4TJ1D29i2gS3JvYSz98ScLMLYXsHHTPAsQ5UVSgA6Te2H3iQ1GgoF7EJc61xPXlxXo6fh6P1NYwAnYEbwGHWJ7y565d6GRHFjj2w/9sRbt+nXH3pWbpX1Zrh4yV/r0i5Bxl5Qu68Hx7rYmAFvfeGCztWjDbglei8h7/WXfox2y7Uejn5nl44HIAZ3k+Y9XZQlTicHUNwe1MYBiXj7mrb2NcX2Ckb6OYpYGZIrOCkchzzTR7ZWHpmP6AMOaLRYg0dbdtUy8QV+/AfdFbbAkaziGeC4VkIHriaxEjt22K6+jWfgRG+Cl1AHHhm3ifFv8Tlmk/dZX/lc9x6VT3zLnylEgdTfw/fRpIrFUyCrOwsrPbqJn/SrFTdkmHGf6D6LVZzFuCSjSEXacJ7TBZV5YFDEBuxwmkQRjUYBcZp3k5UoRNQZYaQ8QeBINZ+pH0wm1Kumq08nPTt0+VYoOTZlpzrHpFt445TdzlsU3AX6a/Ak+mfktinc3Z9mE8RPwnf93Zs/2ByYem4jZH86WOTbub5PyrMGEz+etwNcTBmJh0YWImVJF1vNvE9pi4YuF+KjwR1g4cyHOutYzQZi4U9gU3B1REysgbHamBeem4eQn5QVMlJ+pMzGFAGcksG1OFwHPyEzLlSBLlOzFvrnPkeJa1N6ntDiLIyORXaj/c07z+6dPHgVvTw+p3E2GIvex3PxcuLlTs9TYdQoI8PP0P2U8RNPOWexFR7Yy38P/RctVQTqOeT7Hi0GafBkrpqMzaEsWMu1oo5VNXdECFPZyM6C6VZiJZzDBCw8PLwEiU1NfSOGdytPvY2jan0jwCZBzSs8T9o+eGSoNwf6i7ADPQ/aNsoVVUzf5pJ+Ma1BwHOJPBqNE4yRZC9Fnw42dxscjYORf79jjzKc0yGQDknDB8R/GmhRkrlVVY1E9wgSgZUQUHtQYaWeh6XpQQoKFtwiKfunIWbPWuZ/FAHVnNJRMGWPTU04mG0kXDsu8cavRAQMuvyHrnEHEsuENcXPBVdT6tJ51ZlG/1AnRpy/DwzVL9uvSDTsg8fRu+NZqieuTr6PKzCpin9+ueNucE5Qb3QTUPF1LvjPn7Do8LddCMAba2/Qx1M+iX5OS8lQKbyblPkOQb1nEZz1AROUmknFav34DHHzjKAZG9RXJOGZCffbZFCEhLVywUMhNtWvVgXOBk+AXkvmVnY3XmjSBr58frly8KDJlxGIUXCLmQX+AKdCcV2QnZqRl2JJTohtoZUFxnvF9lEPgc5zb9DH4PP0f+gLEJ4gPEPziezUdV0BbzlNnZztdWOe6I8NPU/wd03cNKzRXSEvCLLSqowuwyPWWmyv4i2aEKkHCEUyjn0Ofi+1hu7m3CZbDIpgktrEPKEeQmyvkMC3QwvcoiMgMTpGJysgw8m4ODGPHM1r61grsSN9ZWqgCKBLbcLEyLixpAwUm1S+0+8piVYod4WlkWOTstPYFZSVq0Rnevwm4ur7KztBK21lZ0g6bRWkRSYQgQ7IKX7N8cmI8TgMHv1HQsHEjTJ06FSEVQiRdlQAgC58sXrIY77q8h4MVD2Dt2rUCDBGQ+frrr7Fy5UrRKaTmILXhqC148ewF6WxqDIr224MHMmHorNJJZ8MJcLH6Ml8LZGXYDKbKeMrgpGWkSUGJ+fPnC3OO7ECT4vxYFhsZarqZ8Hv50759e5mQSUnJ2LJlq7DjqMtIgIOp0HdibwvqLcw0Jyc8fvAQpcqUITVKOpjgGem/fqVLwdevBL6aMR0LJ88Xg6hQ4zRs3n8Sbdq0kYnCysM1atSwD1y2kehzYEAAfl+8RABU/s+Fx7apBiLBCYKIdJy5EajYNh3rQkWLIoNsqSdPUKZsGWEB8X2s4szXFeFnX1OTcPacObhx/TrS09IEkGDfMuWaxVjIXvrwww8FOOE1WIWazFD2OfuQE5qbEPtSAQ1OVKZJM539wsVzqFy5ktzjmjVrUL58kFRt4ljxmlXDqtlV/nQTVk1CTioW0cnKyBTwgffBAiz8zp49e8qGwfdw8WlOv2wc3KClYpKzsAJ9i/vixKmT2LF7F17m52H1X2tRqEhhxJS8KEbF2/4j8Dt+weE3jsLfryRc4WSKYbgz7SPdZmkIs4tir1bEhPNGIw98H+ep6tS5MJU0LR1ehXyQ/DARJfxLo4AMxRyy/TJRtHhRxMXfwe9Lf8fXZ2YaMo4P0GxjI2G2JWz4H2751oKPcyGsWrYaZQLKYMOmDbgeGwNnN2d4F/EWVtvGTluN48wIE412TQ+qD9RNrYt/Kv4jh2vzy82FNUrtSW68/PtqdDT21zxoUl+WWg40nRIa7GQjuQIz/SbBc6E3GjVphJ27duLrsgvgMjxXDNPEFf4m0sv3ExOwGExFu6bg+SNffO0/BZ/vmm4AyyvAvdqB+GVqbwEUmYrFCJZ/aUobuCP1+QtUCg0Vhq5JVfaRca5aparNNmR/K1CobBJdu2rUKlNRjQPV2OBvzh+hklsitHI4aPTJ2hglwkJnSMWlOeZWUQpNmVMGizqjnMcK2Ms8TU2VNcHKxvcSEv41LyRowM3YzVUMckbyus/7FPCLMaBwIJA0pgQ2L/sWT5KSUMjH22YO8ntVVkBBVW0L+4Ht1DXIdezl6SWFKAgopqY8t8FP9hX7wMPdpKBxzQjrwIp2aYDF9DUNR0ZQDQiojkRGZoZozQpASj0Mocob1rYckC4mVb0SweIi/w9h3wHe4/m9f0c+GTIISQmCkJCoRIKU2CtGjYrRGqXUKL46qBEjVkVLxGrNFqXlS2vFao3Yo9EaQZCQECQIQUIiiaz/dZ/nfd6kv+v6/f7vdX2uz3rHM89zzv3c55wKJnOTisLLzJdSJy44bAOyoKRfyivXBc4lPa9mfLPWdPWkYkelkQrmo6l5+CAyXpTJ25F+wlCmzKbc53uHRffwx5fV4OTE+IzK8PkrcqAo6UqfVMgfjUuyRUZNHiO72xsW/KTmkhHAWhQxvgzWsIBvmrFGW0kz/Pi/djvUv/M/ziceyiOm9HwNTBnkQjHsCOiTccGdY8141NkJywKbVIpJIqI7F++jy0BllUYSsZ0LxvOIJdD3i+7O+ly+EzjUrtesE6/TGZ/5PxMtERTbXurW7Z/0Lq4n3QTStT+3UalOocCxDNQJYBZDK9yNOwd09QAOa/qNBd6NGiDpxkNMm1KIhX9aSkEGyr2DbGAmc2AD9jTQU1aGn1kw/ueGGj5DkbbyGepO8sDdaxR0dPvTdEg2tDu8GrU1leK7be8Bq4zMFV9ZgBWqoTwb1Yctx74tswrnCTNGK1o0d59YPUQdex84lLdD1vOnSH3zpDTZDtvWSJQlYyErE7BzQQO/uhIi4EbeHZWIhoxx3b6hQIP4+igoKELSe8lKZhKE7gns6Nkf37+fKwCL2jjIw6zz7pgV9ADfXayO8GZp6P93DzE0NRuKoDiZKwTvCCoQPFi+1mAbcRwlAS2KQmBjXQ7dDzQWY5Nzh6AigUm64BHMI7hIOc6DBhf/J+jU7exhXGzdFEEHLimZdBIo+AK4X+IlcaAIijEOFK/ldSyPdpXm9ZyTZzpHo83RUDGOOOfOh+yQOV94fI0Y0Ds6x4o8+fREkBlP6m7wTNwMvyZzwKdFQ3E5ZR/pIONa1mvlf+OpYnkWZQKfM70j/fz/fbw+/qswX8gm69/BDWtPcCoGiys425OJRCT7dRt7kx0i7rQGeCYsq8JCPI/ZKm1TvuOneHh8P55nuMG/XzM8PbVPfv8QFWGNYkTjmbR3xZBhZkE0A5Jg5vQu+ah4ZI4ZmH9ma8Xs4Joz41h1RHRIRd4JLsYc8QoMIgtV2EqZaRKnLSJvVikIpWOk6oylHJ+FQLxTQ9NVVoNIup1G9K6LH/c+gG+sCujP1xPPqnAvTMdJSzszkzDP1/25pHfev5g/LN/e/ZfRu1cTKSvXxvoHPhaGKPt7XD9vMXiPDTiALrt64Uir/UqOpgLdM/vhxy2xGDestehvBBR30xWRZeEUrQn0+mSQjJeDJ35Dp+D+JlCpMjerBC0KVC6H/cVbFfjvB3TZ2VfK8/t2ZoIHXFKz1IaJ3vDJBrpN7Yvt/z0m48YDaYjATJwZdBOHF+9Bp4m95L5HN+/FSvvxMifmjPCV5w/fkIv1w5g1vBh//Lpb6tNtTCiitt4xxyHB2MQhpxVQUVSMyN8eYGr/GnJ94o6V0rZ67SnKsChATydN0DH+1IQs3dTgWuAC/Ow2HJ8WqrExzLJJwCiOXoKKOrYe5zdBegL+7HfOV500h+/8z/uzddg0dQsWeodh2vJFSp6tBKKLgCuzZ8rGrrt7NWEnlhQUwKactYr5bYRI0UZ0WRYbdW2tO+mBzzHx/wMURU9j8g6DqZj7Nl/0ilevX0mGeDLZqCfoBHAFU8Lk9uFVgbnj56rwJvPmo7bBSuQ7jy0zFICrwaHG3y3CwDUKyJlafioiG0aqNS4FmDpvqpy3OGmxkvPeQPS03pLcjQz35f2Wq7GZCXy19yusCFiBi0OaImgyd+6As1GtRJZw3FMWEwDSSUTY3zemuQqYaBfBlLhqc0Z04tbA8qCvRBbTXZrjke6yPDQ7Wbcl5St/U0zTHDVPGOHEYi3AYh7s8E3415Ktm/2lgUKWnyFmqNNRzlDvIxgiceUY/sea80+FYKCBLwmGjPhs8rs13dsJsBqMVMnoqliK/I19JZm3c6nLMVOwRTbLuWFnsbaCgy2hTeXFwzWOO+TUXTm+WAauiVeuxsn66/ytNcIzFki9zrq0knWF7agT3HCM64RWWg/khrAOz7C1cAgCLHG4ejGw1PuiEBj38wisWbRR6TPsR3vA1TdD2vLqk0CRl/+JGmkCinrclMAap079hehrxWgQn6Dklw5jYjCqfYY1MtuLY5HJWLi+cm3myxeJ0jc6rmbH9zxlHlGGkbHIcdf67ECcbrkVn51vKvVb8CQcvu83lI1wFBPUtcbtH24gMCxIAYEFBRgR11U2flIaTcSoaz2wpXmM6M1JcXfgHehtejHxWWTps/1vV0lE/ac+pm5NfYNgIu0XvgRLufNIZHTF5i5wdnZEamEaqpVzw+NXGfCpXgcp91LEm/Ts2XOIvx6P0aNG448DB/GZEY4g82WmkKZ4nr9/I5S3tcfe6GjBeTzr1BEsQ4NNmm3IeP4cc/TaItBG+0/sg/y3cHJwku8cH7QjdJISISYQ98hRCdjoWisgmJOTMAQ1OEmCB8e8ZhFKaCcDKGcn8Lqy2Z01YUSzdbWdokNamVmmjU0OziEClswWrTNO89m0A4lBSNZq2ltMhGkw9/ScZvvLfDQySVPPoI0qiWAMEhPrI67RRm4IzWrU4CLbk/c3sy4biZQM4WfKZM06FGKUsWEi5XNyEtmqXZ75rjznFI5i3tvI5s720e2pXaFZFo25CPvS8NgT+7hMwhr53fguIKiNjYDNus01g1TuYTCmhdxyKzG+5JctvwqTMN7nBpYERwnTjcwtAoMcSMuXL5d3utZSORg0aBCi96i4IJOnTMbRo0cRExOD2DN/SVKPoUOHSqfwnrwHJy/ZdmQz0ZjkQQNWMwx5LUGThZEL4e5eVeLvkSH50/r1pruwph7T+CZYp2Or8TPde+nuzAWN4Fho794YO3asxE0Uw9uqnLAOKzEbcQnwJC0N7jVq4NWLF7h3964ApH0/7I/rt26idbu2MnAXRCzA9XXXsCZuDTp06CBMO4KPBCqZYY2DnzEhGauRg9K7rpcw8qTBGSewYkWh1HrUrImkO3cEvSbNlwxCDjqiuRwcHNycVNwKJKWcTEC2Md2ZKYw4KSlgGPOJQVDJViSjiPRg3p/nsX3Z7qw7mUV6QWc2at6L57K87EOeR1SeixaFBUEhgrCrV69Cl66dEBDQSJiTFG4bN/4s9Giy5SjEOnUMkXbmrqgGMsoq89w5I1NTaLZE7Y2AwKwTwUUOPjJFeXAAi8Ch6zHRcRumJC9A5qtM3E5KkoQYMSeP4/LVOCTNS1DedIZbWpf47li8cBH8fBvg2ZN0ODswa3cFFT+Au3JGvDjWQQt1tgP7TwBuZ2e8yMgQkJNAN8e1vYOjuE1zYbDY26GQOwTFzLBmh4Kit/jrwl/yvd+H/VDRpQLu13+Eng5dcSXuCtL6PoXd6nIoeF2CHdu2o1OXEBQWFwCWErx68xqZ2ZlY/sMK/PJ6q7LDqYcEA03KNZHkNvfu3kNlN1fEpMQosNJILEGw4kPvvkIrj42Nxd9el5Tyyuu5WBLQIHjRHug1uRP2TziG6QfHo137dhKntKi4EHbfVBXFqU3GWWUYU7nhddThQoGR23tjQ+hejAlZi3Vzx2JqMZklJYiK+AkTpoyGtbWNuP9RmSC4SLffSi6VpdwcPwTkCChyfDRs0PBfu4hllUT2s47dowFGzTjQ8RYl8Gt+vhjr7DcKUM4j2REyYjdIFi6DCi47PQTXJGaWynCrd+XL7mBqEF3vcrHfCa5x8dNyhTv2pKxTJvG+FP7iol9cLKAa4wlWc6+GxNuJGL1/rDJ8hgPTzk6VTO0EIzkuNFAtO84GK1KDewLmGZnDNCCvXbgZ/y2PLr+5ech5nW1mpOYY5kLH/3mu7FQbu0dsXw3O8zcmIaHRVjZeDmVFbl4uXmZmSn1FUSXL28Zixq5kGxLc9PKsI89iYiTKaoltaSRpIVORi5pmBHAhI4jABZZ1/i7sW0xfNAMN59wXw5q70jSmR9n/BOfpt9Duu2QBMk7P9pN68P46DESLBffEyPpjopdS+MqpxaygqEDm3KYV9OOlB0emKHsEbHgwlqKMZ7LyOGeU95maYxpiD2LZAAAgAElEQVTU43eeQyNVg3k6JKCh6Ms1mu2rWYXaFbosQ5H3VTqReuAAJwXiaNCK96NBKQLOMDSTM4CKbipOoisQ3CJIZTuXGGWlrutkJhCkPUTjN8DYYddgpwa1CDa2MliKOjmLdn9mE50rBHpb0DgzAFcSrirQcRcLEw/Y+akxq9253YB6Ll7Sn0nV7qpNBjfA853qSLn3CMgpxLS5Fiycq9FST2C8vZLD6VFo1nwD/r5AIIZsQz8gPwFw9AVy1qOq1xTxbLjVPRk+++sg0eqeYmIKoOitGJkE8roCNe4xi6ENUhLuK/bghe3wDgiTOX336UNJ0OIVWAfJX91DneV1cc/zbml8SiMoed0aPrhbLRFutyqJy+Kz/MxSNhiJcFXLuJ6z/3oDgc8aIC7nVmkyHrZNIODz1Evk352ou8B6oNo/tfD48APVpy5AcP8uEieIazPjjvY53RqbAw9icVxtTG/6AGGXGsn4J4BAA1UDhDqDKL/TsHLLeK7G61mg5b7OsLWxIHRvfTFSCLgRlCKDasKhFVjfbaTMDzIg+BtBjojsWWqcxwKHBqq4iJKRcn0Ouh3piUMOBxC9iTlpVZZZXsdDM0hYjgmFKxBvaShAY4/Ovqh0NFzKRlBMx31jWWgkXm23WnQJ3+PjhZHytjVBfeUeWnx2sxk30tJmyL9YT2X1g1kna0q9fmSMT+PQIAK/chzoTaiyv/O3JSedMbmDzo6hmDqUFRNj6ojxThdSvmsgjnKCbUZTkQfryD7ou+RPFE36BJtRgArtPjLLwQ+855ST9bCobaLaeDHi0F388gwCesYJgMC6PwuZj/yYdcJkZH9pd0n2edTFKQqEZgKVkcqd4Oy8GDX39Lqu5ZMFyAhSmZtp0LJteD+WW8fO5O9uqc+R7eEIp+wcmb8HhO5MXOlzAam1PGTd2Vfs8wu9Y3Bm12FkWFzVWDPcn3WFWb/gfZ0FwPXISFPyaidw4PMe6Dn2IOLWBiBw+FW8X9BXjOSDjjtEjBSeVW7RBEZ6f6qSrez9eat83vzzAQwc1B2HfLahW+JAHKq4HUlrveA9PBkpm2rDM/Q+elcaglU/n4BHeJpqJ8ojw8NCdJsMIKrbJEyOWyJt1j2CTEYCIsU4silaAQ0eQJdpoSbjjuOGbs8n/dqh/dpTUtdeZz809QJd5/8ZO5Djef3WfzDq4/fEZZgx3jS4I3uUhvsz2+qPTftLY+WynJxORsIPARqNzeF2bidlrOmXZitzvvE39s32mEGix8X7NYQ/4jEGa2X+EFRkn8Zmt0CsU3MBIOuOXovIn2Lgvj0daweOwdjl66QcSfOAn2eGofyCRXBevgSVKlZEZWeV8VlCjBjJgfT8M/udIURMgNeIn2e4vZN9KPPgf2EoSvsZgCJZb5qh+Dr7tYBUz1+8RMZnY805xf0xEg0rM6xnIBChyM3CwWXE0ZZ2wKt8YMF0BTyWnfORLyPVfOH4IPOVGz7cWONv2rOAIKM7MNGiqI7tou4iNHovzoa2MuXAzqnvYUjkGQRNuITY5c3ld+09wfbWiZb4Tml9eHpjkUO28xcL7j2QQ7wbED2kt8gSurNnwxOMtpmPAnPziHOW81jLfB1HkeXyKExTYDTrwCMbCP9xpgIUrS10gJLN4PJOjsjOYSxvR5E/BItpswgJg4AiM64bck9vpBNUNPuWSfIMQFHHjSNwKG7PxSWicxFQJPhL93TNLKIeYmtjDZtyJbAqUQxFZUtZSVzD/Py38PVtIPYtiS8152dgbMI6JPj6wPdJImLdVbsS0OfawTbgoYFbfqfc5HeuRQTOGQ97ALbjN8ZsMSKquHpk4Hm8m2orF8DRPRs5cQYzOA+oGvxE7sF1jhtNTSf8VMpUhDWGfJ+AEf6ZuHM0XnS9ut0b4O7uW6jbt4GsFUnxN+AbqNxBrOO2In6LP3wi/UydnCzOs5eS0SKwtowB6t7caNl1OgXvv/eOyBMmzeHBjfv4v66qsmrvBvavXqLygHrhDUQnZ3vSe4h2gLAKra1gdfMwsjyCxcZhU9MeYQgpWU8NeSekGGNNTL16CZW8feV62rCJgxIRdCBIyEvURSpWcMbtl0loWKWenEMdkyQF6vA1a9bCrJnh6JzTA1PPTpR1/HbibQwePFjCfNFLkWPNxtpGsAKOMepvTKTIGIG0FyTpRkmJ4AhMKingFcPFPXsmZCmC8C4VK8k41TaZ6VVmsPKIXaTcvy/3YB4IXx8fFUsxV5GQyOQTm9DIlCyem8Z41ww/DabrjRKZB2VesqFhAK7SjgTFGJPScP8lwEabhm2oPRlZN9aBv/MazejTtibtJtZT2I6GvcPreQ37j8Ae7Uh6uAlwmp0t9dDZn3kebTLiRKWTlaxgNXd1f0v8RsO1WEghRrxEDQDS1ZzenyyXuCdblWaEz2Bi3+rV5X66jcQW1tmdDbajsD3LxoU0yDlShjLZ4aVcxn+aVanZmezfsvEpdfsLoFjXu3bJ3YAUUSjq3qgjse/YuXytXr1a2Gl0oZwwYYIAeYypSObgxx9/LA3BOINkHJK5+CL9Obzr18e+6Gj4+flJZmcebHSCkATjCDDSkGRSEV7DwUwGH92cFy1ehBs34mWgd+vWTRomLCxMJhk7i0lVJN6g4RpJ8IxMvmlDQ9B+yFQkJSVL/D8mEiFQRxdXdiZ3WJg9VYLcygAAXtNVs2JFbNu6Vcq0Y/cu2Ds5Iu3xI6H6MgYjO3Xe3LmYOXOmxEnk83g/sh454Th4yW70qV9f4ltwgjgRxDSAFvra301ORt369fHg3j0ZBJpia+/oKPEc2c78jbGjaPRTsHBg6J1yukZzIJOdyQkp2aQrVBB0nPEqyfBh4hjWga7eZBYy0cvo0aNlF4TuzF3ffx+x58+Lm3WvXr0EQGTcO4LGdF8X9lFJMbZs3Yxbt26KSzr7vWnTIFSs6CL9uHDhQoTPnAVnZ06kSgJA/E92AKfH40ePJcYC70lQhnUWN4jcXBE2TDojiw1ToBvpzzlByHx6/OSRuFiShXLnbjJeZGXi+1UrUaNWTfzZaV9pNtZsYPCFIZg1fQZquFdD0dsCuLhSuzMWV6GlM2OaMlDYlprOzHLxM9uG//EzAUaV5kxN93vJSRIzjv/5B/hL9mL2z9LlS+HfyA9nzp5BxUoVMSN/NlocfU9ApqL8IswJm4MA/0C0btMaJdYlyHz9EnaOdrh+8zqSU+7i0yOjFIGHmooH0Lykuewsc0Fo3rw5ftnyC1IC76sdOwMA6Zf2gbQzgc9TPc4LCChx0qhU0V5JAHp3i8bejFCMX/gJGvo2gKOjg8TN/NZvNRb3n4wph6LEcH0Y4SFBh7kgU7Gle9eAzwbJztfp78aKETk9ZaHE6egXsxOeM44hL5fZp+zh5OCMzJevUFJcgqZNgiRuowAjdL8VJoIValSrYbqUlVVktcDkOJadcGOB0RRr9gnvRWFPl0tNsdZsVvYlhTN3Ysq6Pv8r5gQziBEsM4L5ajdn9j2v58uM75Or4uaUHb/c3eW8YjvzPALt3ATgYko3ZzIQmUwoKTkZ91LuYU7mPOBzYNn+JYZrcIEwFLUhync+kzKH9dfgqSirtrbms/k7v4uyWM4icoQs37LZysn85f+SAILJEqh0GGxNfb1y/WPbKoCeoCmfS4Yld70pW9gWAt5S4XibL7KU55LJzXszS3Vll0p49PiRxGLUbhV05aNbkyS+MTKa6bhMBBWlvywWWeje+yZJDO9vpw3D0pCliAqZhMfTgaLvPOD0zXNZbKng0+TqufIgNn0+DDfDq6JWRI4Y1X9O9DIAxWIBE+VVVCg7xKzf1lWbZa2ythSiKNuiDHUy87SRR1BPu7nQSNYsRYM5IgaKdnUlu5DnlnWX5dzj/zyPpD4CUNRBtesxE6swzuElA7Ec5gJs5miKA0aqHXQB/HWMGz43E+jZu7Nkjadyzr4Ttmox8Ffdi2h9vzmcKjjj0H93ovuwj/DHySOlrESDbUEW44dje0hypMKCIuz2+EMZKNyA4LNYjxCg6ddNzERFd13vqf9uFMK7iQ+SLicCARYlXzTgKklgklCjQRvY29kgOe53aTRP/x4YN2I85q+ZgWwyLGnU/aaDM5K9kQe/gPWIv0qBppgapehqMBq3+lLWdoblOH5gtFFQWt1GMKt2LgIO1PLwUCC3vR1uXFwLWLcHipSvZP3AngZjVcWBImNC2ETCvGAYgyI8K5+OOtbecKrgiFevX+B+wkNVv3TFRvSu74GkF6mlsSw1Y5RWrcFckLHDdj4GeDepI8+6N+2+AocJdnBMkU2WAXTqGYPsTpGGe0gRvj2aL6yL6LZnUFj4FgVv8/H+xcECHtAApdFK45KfOb4J7PElrsyp+bIetI/tgajoJ/K/juNHg0nHOiS4RNCIgBPvx/NUa6fA7+INnAxqh/YHTiG2Z3MBJlymZcn6sXLyeDFy+byV3dNxdvVJxHkGiOyngTcWawW8pKuzjuHGZ7wJmSlyosUJleUyoHOICstSrhyaHxssZeA9eC6v1wY673E/0xP+vZtJ+SinNp/Ml7qzDXiwPDrL8LedHmHqsVpiJK7omIjxxxtiTcgttdtuHHoDo/qpb0RmWDp/ru5zdJMwC4fGvGey9NhGdE/W7naaCcZnk/X4F7qiGepgf4dQuJ2IkDIRUJvSVsX+4nOnnPWXtqARvKHtOdidXiOfNauTZc8NCUP5mEXI6zxNuSBaW2Pnn0nwyE4TmdFyBUMgFCN29MnSEAU68zuHvxF7+UlgVQGJ2eeahamz/ArDKS8NY+3XYG3KOBl77Rd0xckdCiTk/xwfvI5lYoxFsms69WorZdq576rUwzszWeREhOdMhCctQKuJnaWu8/YXY34fW0zfUyz9Fxx/AXF+AQhceVXAsW6PQxXTEOWwcctZE6DhuR8NJ7NQucsSTDQ3aihr+wOxO5sjeMgFmepxmwLMOKIClA5Mk7pkxLjCLfy52kSgCA8dgE2D1YZVr23V8XnsKiXTfBVL8dD3u9FxbE8cjzqg2i8b6DqxjxnaQ7H/yZZQ5dI6B8exPnTIIX4Xo8tiwbfb0qR8Ewc3QGHBW7zcoVIQs305blnmdgMH4Y/tBmvTCcJhys+0V6KMMoKYtQEY93PaiV2p/WHnkYd8/kggxF4lZtJzheNdA1scfzq7NMc3x6lO+MP5dWJENsZtTJVxzbm9NmocFk4Ow7S1i0QPXH0VeBQ+DbYWG9SpWQuO5R1MrzAd71P6kW7PhoGo56ZijZa64EnIpf8DUBRdmuFGyrg80xWWHhBkKD19loFno8fAbsli5E9SSVR4EC5cRLbfGCDC8P43wUZrIGxq2L/KZl4IIPJ1pFrbKav1ZrsGGQkwUj47AV/nf42lVZdiwtMJGB55Qm7BeRs0XDETMza5mt4TmslL+cl+YHtrIHD3jLbCiLfMW4j31J4XsAw4MKGHjAfqNnboiDdIx0uky/WU5Tw0M5H313ET9e/sewEZ8/IFmJ+5dwacHR0lYzebnePUwclBNq6p51LPpq1JIox4yoieTXhQuTzrPhVQQsdN5EYsAUXju8wDcXtWgOKLzJeiR8/OmiWEhmlxs6T/WV87WwssVsUqxBOhdL3GUl8sKESr1m1w/MRxYTYqmazW4PYL4821g3KMhx7Hup3JhOa45qbPh1/Pwcqvy4SAyAR8ghOQmOlbmtON/at1FM3q5lwzkiKR2ci50XvCHHPcFJeUQ/b37XGlyRIpgyYpSPvf2K3u78L92LOyAhP8vBE4X2TArxeLMKqVA2LO3UTLxp7y27UTl6Q8AZ81Ff2TZBeCvneOJsK/VyNjjSrBzYMKvDRBxUIFJDaLnylyncfDBqNEdya4SH1Z9Z1abwg03rqSgGp13AUHYNteq3VdTQHqpe2BRrP9pT43Zt2UNqjYLRNZC13gsb5Gqb0jruoluGl9B/4l9fH8+Qs8GpKBDv+0RvKdJHlW6udPUWeNBzZv/gXHYmLQto0a6/RIpd1F+435F+jNyLJwHApjz85ObBzqrXwn6YDkKAHScnMlTBI917jbQAKIJO9gZnEj+aVmOVLexMXFwbdBA9M1mnrF2TNnhGjEZ5psQwNc47MFwKJMNhhyJrtay7MyIDvPEwDOeL6AhgYrkPOJYCbrR/yGtojYMyUlQuTifYkbaftT1ggbG6kHAUXaS2JLFhRI2xCT0qQo7QIsbtESBiJHQFh+J4mMGIhkbqduU6bcGpjTbsisv9JtFTtR10e7Z7P8MqYNbEPbyAR+SUzj/VluTTTRLtRiL9Jt22hPnbFal6esi7kJwhohZrQ8NkFcHU5Ft7uxAcFnWgG5JWhoLwt3gwRfAbjIDiQjau3atViyZAlmz54tuyRkErJCzC7MlOIHDh4QcJFAFpOy7N+9TzqGbtPHjh0TViLZgwQUV65cKcCkNrAJKPLz0qVLBQxzquAkrEKyq279mAjPobWwc+dO082ZYFqjRo3EzZpgJRuYE6GDvweep7ih2YD3sHfvPuk8AjQcLAQu01JT4V7VXWKOSbwwyejGAJMQIJPuwHQn7d6rJx4/e4o9e6MlyzFpwATxmFCFTL+JEyaYvu9V36mC27dvi0szB4r46OfmSfkoMPh8lo3AHoEdMsxYLmaAfvP6tdoRqFgRDs7OyM1WhjqBSa/69XH/HoOJWwRYZOIaAhtkWhKII0uSBhrrxWdy94qMTyZtoTs2ATxOGvYfMzexbxg/kcAA3bZZFp1R8LvvvsPw4cOlr0hx5o5Lnbq18OzZU+l7CrBr167j2bMMKX/Lli1RuZKruEDzJewwQyHRwAwHaXJSsgiGB/fvywSSBDUlJSJ02FaSyYlZjQxhU3Ygvy18K1lyGT/x4uVLaNuhvQCKzVu2wIrBS2QHfVDqUGxb/ysGDhuM95o0RbvWbVDV7R2kpaahvo+vjDXlmsP0aeWErajBRfY1QVQKbbYh2Zocr/zf9Z0qyMl6JXVKfZSGSpWUi3p5x/J4mvEULpVcYLGlm2i+xE50cnbCf8aPw52kJFnwM59nYu/ve9H8vWBhVlnsLLDYK1efS9cvIfVRKj46MUixBOOANsGtJKPWbZc7GB80Dl27djUW7BJJ9HO05zGlLGUAQWsb4aL3tVIAQWdRpNtlPDBofy/UrOEBF+cKIswSbt6ScT731wdoQMSR9r438JdHMHZNbYCXka2wIXaUWrQJmmg3HmPHV9yq/YCvi8chNydPYqjY2zmgvL0Dnj97Lq7vlQwXfgJRz59nyJj3qedjuhxrISRsukKVuZMvEYYWi+mSQ4GmMy9zUWMwatLRJcaFAQaagXYNQ0HTzGUHxjiPzyAbT1h8RrZv/Uwdz4fzTrN3NYtWhKARpPwdI56pji0o4QlyciRRkLiLvM4Gd+OZxTC8zmwsuD9f5hyZxRTm5R0YYFkpDDx0zEJdZ218ajcV/q4ZjQQMyQalwlhUwF3hfLmXuC/Z2sp5kpCFu8n8bmVlMjQU61G5OnFHlXWk/JAdVVtbARRZfq1kcdc5L1+BjhKM185Odh39320Il4ouAihyrqgA3lSkijFj/Swsn7DUZIJycWUZuQh/Gb7KdHlhrBwayTpQOQ1kunlFrZyCiDcRIgO+Hfst4twDZDebmfV+ndffcJ/gYl6Mc/O7I2jaHhQUF+JS5CC8+9VGqcOWWT8rIEwz7chW0Z66nAs6Fp5mAnDt5bk0+PgfDxonNALzgJ423XCg4iH1nQor76VBJM5T/pZlsOron3U/Cajtrc4pMnxkP3ZXc5r35ftzapcpgJ2vMnwJROUBvet1wZMn6XAs74jje35El/7jJO7M3wHXEHKvtSgn/13zWymNsmoZ9qOySuQZHzbtKUAaQf7fXqr4Y66bMsQoXbFwgrDqvCoomSbKbEaqYiQTOORLZ4rWcQclIWY8PN7tIllYCdzeuchszFvgO3wIyic1xJWzLBcrQkCRN4iHR92vhfn/IJlZfzVqywZnQSm4uJlI2iP/43XsBF/UbdhXZNOdxHtAPr0c8uDlNx12tja4eXkp0K4n6qRXU7vOAhIw+DMTADBur70oRanOaaqv0oxs2U5AA+93UbFyBeTm5eDq3esSs9bT710z6P3d+49UEdidAjhyR8FwHSc+dx+o16QOChhL920hHoUpdyLpV/Yj3w8AXhFJcGz5qcgZGgMMWD70dGMB9xZ3zkZe7htMPFvXjKlF44pzgHOCRiVBL7488+4jz94O9nPz0eZSN4l9FhZdJBs+NFBp4Gr3ZJ3EhIACgZb1wSOFwUYgiQCP99hkHFjbQ77zutbbzwFMxGscMSWd5NlkDfN8Gno63hUNPR4sHxl3dAHkf2QqDulYSeR588N9Bbji7wQ69ZzWCSlc2n6I7NPbTGCPz+L1NKgoD/hMvjRjRfE2VdICtg/bjr/wHLKyXrefZDIQmx37BBc6bhYZVOnkItPwZx14Ld2aGTeR95vb4QkWnnAR1p5239ZApiOs8ajtl3Jfuj5rcIegKkFMHs4xC5ThAheUtB9jMhgoX+ucnC4ALJ87oUOejOEFMc6YGaLctw4fuipZY1t90MkEs/is2FUnEeU5SYBLS2wR8oJVDDXeR8eI1W3DdtCuguxfcZ0mSMnp4wHE+jVHcOEFidmmQSleY6G7XTaQ52IH+yf5MuUYa1GzUYf3pU+/8gopuy5r/W31zjsCgJM5xPf2n59Ct5ehOOQcje7Z/cTNefOvxyWG4t4120QGFzgDA0Z+gt1Rv5S6PwcCT5KqSrk1AKtEl8pG3nrsOZlTvd8hGUFtbv0RuqM06y/nphF2Ym3rMVLHCXEr0C1SAYo8un7RB4e/2yNzeTsG4JchReYmg9g15RSQzbVTb8rrNZkyUYNqGlDUuitZeQQUVRhzKzzYscRknD3Xwdx0OFnKC+3yrUUf5akRt5ft39sjWuY55xPfV2ACvJAkMSzpMUK3WYKEEh8V7WUOTEEUtmGgjI+h2II5mGvGXqSrv96QiJg7SyXjYrjaQmDnRCXa7b6NgJODo9gANHS1LiTeEMbGZalUKGX5aobJ/w9QFF2umAlZCs0YitQR6AFB+XwjtB+cf1hhbkQWhU3H27mzTSP3mzPfIOIYEP4DEPGFKkk4kUW2JcFBDdBSPrMt2baU8/yP76wkY8tpcEmHIuF5FGPT2BzWmBKmknfwmLNoI1xGZUk7XdzUVMZU603nZMwl9fQyYzvrOfnDzCGiD1nP+VbwnO4AKiwDYiZ0EnlGIMqCEHyPD9AF35tZnvk7+5FjnbJSJ+NS8laB/SL38lS252nfToVLBcYid4atNb2zClFSzkp0YWGmMTxUeWa9L5BQUuxDjl/qfQLzl4mR+q8s3AImKm6EBgVVf6nwNASAZpefZWZmn7RzupHV3Rr2tuWA4iK5XoHHeg6ViJ7LTXU1f6ywaOpCTF6o3M97LfpbwFbKG7aR3kAqG/aDGdUffJ0tvI0fFq1VIJzWz9ivmoFqxFx1DckQu97LMwnJqd7muWN818Iy8eK/QjqsTv9ZXOL9xvjjyaXjqNGsG975e6Fs9HGuJTRU4DbHr098JJICWGfFztUvsrB/P6OS6gxoRhtRsaKFAGFR4RooT/j+7K+9SCtkvKMyeiPtKNbJHag3twHKxe+RscW1/L7PCOk/lchFMes5R/8Z8w8afe8v4CJteRKfLn9yRclD2mxkcHMQalmTAfQL3Yl7LRdI2eK6XVWkEqpg3kCtne54EPwEfQt7YnfwAWyr+QuePknHpk2bcKXdDcmEfvDOXsFCMp49FzuJrFUSgNq0boNXWa/Ebq9eo4YQx+hZSTtJuypLbEWDICExEC0WAeaITRBgtpSzqAQfTPRouAbLepqVJbgSyRCNAgLEW5HjiaQl4jnEjoTBV7my6ZIuNp6WWQaBguXQmY3ZhnrTSIe8IojIuavJDQIYEmfQ97KxQVJSktSnfr16CiQ1mHmSeNPWVsVaNNiXLDufw/uQCcr/aedpL1Q+i/OWZed/T9PTBe/gNbwPryMhhfXSSVvKllljKPytrNcdnyvnEVQ1bF6CmCTI8bvEry8pMTw7VRxKPp82nAko2tmZiVhM12nDnmT5NKAoE8PYPCB2ULZMUn+DzS7PM8BXXS59rvYM5TlWwL0SVPREnSqeqOBUQQTaZ599JhONwEZkZKQw2/j5jz/+kO9kuNE4H9flPzLw07qlSgzFNi1bC4uO4NG0adPQr18/MVoJuDD7MLMac/AwRh8bnmg1jeTw8HA5t1btWoipelxNEi7eIUCPL96XmIg8OOlCOoXg5q2bAmo6x2/ChYvB2HRzowQeffddPxmgtWvVkoYhe48gZWBAACLmR4hhznh5+/fulQHFDNVMesFMz2FTp+DVmxzEXbuK2O3nEfhBYwEB586ZI0lf4q9fx8iRIwVI/GTIUBEImmXJQU5mUfUa1RG9d68ApAT5WHfGMCSwN27cOOlsdi5BGO3WSdYjn8MJx0HIjMpkgnIiz5s3T9qGwqha9epSNwIuBAuavvceXj5/LoNs165dUl+2IQc+XZQZ85LP4PM54Bl4lX1S2c0Nz589EyYjJzQFChOwDBw4AKM/GyECkyDwDz/8IElZmNmXrEiWx6e+rzAU6fKsBbEG7yhsnz19itSHqSbgSyCI4BCpvnqXgf2oARE92fmbctPMRkWXirh1OxGP05/AQjf7pk2weOkSxF64IIoKWapdu3TBD/1WSIzL0KGjBWS5dvUaft64SViv7BuJn0gZb8RPYDkpNJjQhosEJ6EAu5UqIZ/sSVs7yWz2Ni9PFo7yjg6GSkLXy7fSvi+yXkr7EEAb9dkoEZQcY2vWrEadWp6oUcUD7u41kJv3RhK1pL94gqfPnyInLwdLli3BrhfRpZlgs4E2lVuJUGf8HjJ+acxzfOzevRuHfz+M4V8OxaZ620ywo+/9btjtdUgpWlzMtLFL9tAmYNjYTdi8cngp8Eg8EQsAACAASURBVEiD2A0IOzYCi/ptxORtn+D6ksE4vJ0IA/B17FAsnfArPvbcgq1bhihl3sipMMShD6q8QxD7FaytyD4rRv16PgKI1PSoJTsdbD+V8KaczK13GzSUscqFWyvzZQFFif9gMAN1MiYKN72DxQzVHN8aFKYQ1cDIv0BoHS/CALW1ACYbT9PVzQQkxi6LdgPQQB3PYxl0WbkRwN1hAs4c25yPBNXI7Mt5kyPCVBQ6lpflKlCJfST0Qm6uAHfsc85x3lMveNqIk0XOYPmYRkyZ2F/KdcXK2OkrQcHbArmPlJMxPSTgdol8pqJJhVMDtbpNCXDo5+q4jRT+kuwot5T1yAWA9aUc4YvfuevYJCAQ5e3shVYv2Z/z82Qncvq0cMGcj65YIlkIZaPm0SNpI+6UceFcPG8xzlpaiQLl8nmWKP557nawH5UPkNBWCHyzYZ7J1uRYoOzhxgo3TWjQMUYeGXxzm89FSMhR2dUmiOE05S+8fUvFoAiHvl8oijlBDQIsBFuoNFJhLTprUbiXInApI8MwUrpndZH2OmJ3vNTtV88hMmE05sU5wMre0EH1mEjJHiiihpcNNO0JXDoLWLcGiuKB2kbwcJ1puigaqBqqGHI1XKTe3Tq0waHHZ9CyfIAwvtmHuYw59eo1zgVeQe/ULsJ4/uXEDuBGLGAdrMpYFjxlYpHawIddewqDzsbGTuYkFeGbNxNww/tmaaLlQsDraV0kt7yr5ATdlCkrNKCm4zPqOGBpsUDXYNR8xPhhwIOiNOCGAbgVMQ4YK2ektqaff20PlVSmnz2wi43MwvIcIxsMG9N6MlCkEiIoS5AFCAIaBgI32JZOQI0g1HLywN4EN2G8zRs4V/rOK6u6GEQtbkXir3fDUO3mbziH1qjbsDbu9rmPutGeuBuUovrXACB8rXzhUccDMatj4PNBfUlsBLZTOWsJUUJFLKEwRdXLTL3tBPxjGKkMAfE5Q8LVRH7eWzztn24mvdEbO+JC7gR09TyEp20WChM8L48Z8l5jz8VsfNatNijDdhy/Y8bmopGlY4FqdiGBAZ2EwSk2RxK+tC3qht37/xHATkV0UoxG7SqpkzPomIzaLZbMxE09h0mMpi1JQ7HdewAGWhEALj0SSuhgqFzQPgtxxOqYfAHyCULzGQQxT3bcZRpQmslMWaJZTpRrBcdWi8ufdvPVhmNh23GSNZZuT2FH3QUkKQuM8TPnLMtIw1u7wLGunOM0ujUIRUYk3T794+LxXaCKrUagi3ck2Mi25P985z3Zppz7/H9ex3QsO24nQI0Gsfj7QDgJn+gWnuNpuxki33OP/2wyazSThmVjOzt0GmGuX3y+z+kwAQl+63gKPse/wq32y2B1cp2wJdcfVcwjDUiM/MBD5PT5n46b0ybBzwe+hYlm0h8CgtqtnSAuPQNYH+2W7Z6ZLoCgJHLQhqov0H5cVxzYc/ZfiWNYP8pBtt+AXu/i/f3NxANBjxfdFx+EtsDp9YdwyK2rgMeHe180XcVO/HZQ5GQGXJUHw+TNuBjVFLOH1haGIgFFrkX7N/+G0BEfq6QslE2pQP/Vw7H9x1/l+e7B6ejz7nAs3ngG3p8no9cr5RK9v9ZWdLv7obT7hl9PSF99MayFjLeDA35H9+398cfAnQLweEclI35yQ+mb4C0X0PPIR2aiN67XemzyvmV1T+XO/H8zFLUxp9dorcPKBiBdnosKTUCRP53adUDGMfs2v9BgJGYD7494X9rjjxV/KNFHIFTrZIa7OzctRjqtF9CY43svQvEzhsu6Rc8Qgox8570JVOskTmQ1fodpEiuU45isLp1BmGsrx4gG5HmPbusP4+BooMcwIHozcH12uOhPNP61jkOdip+p22gg1SJx80rjj7I9raxVZuD/zeVZMxQJTtGLiDEUJdHHmxxJysKQU3pzWHuS2MyZh/B+wCy/WZifPR8RSxRj0YbJTsg41Jvj3sCVcUDjH4CDXwA9FgOvpgAVwoCdi1ROs/JrgCkpU6TtI3dElgKR2cCk+pNQwozCKMHIRUdkPrWedg5xCwMQOO1qaVIyI26pLFUuwM6x/WQusp/ZT7/PDFEx1GYrm5PQZAXi8cuB9SEjZa5uwE/IhzvOI8vsw7KbJLyO8kJvIvG7ME+zFfDP19T1k5WbeqVKsLexVZvPdLk3NuA51mmg021V3GQNXVEARYOVyM9lWaei1wkYqNiDzMhMoFd0V2NTnwDw/He/UesmwSoAX0UxuZQ17G2ohSoQTcViJKihgDgeXAu0Ps7njFm4ywwrwfmqN5DIeOe458E1Qo9xym2dnCyHE8cI7zx+0SjELJssm2QNvlZr15ml42Xch06ci1VfrRfdZSTWyzO8J+4sdXXWLK6Scjh1+jxsbMubIZK0vv386klUbRqCG52v4t0jKo7iv+Y+MRWJOwnsj02TOda0eaDBfqZrrzUsZ1fIs1kmslQPp3YrjYFvgH+NJzQV/TXryp9w9O8supTaxC8QIJXPpYzhb1WqKBfqrCyV6fnWnEQlQ6grU4Z4AP0m7MSuvP4yXvzf98P1MYoNWW2Ju2AqSX7Jqg0vAiN6DcOZ06dwp16K6C2dr7THy+cvxNuTevXB/Qfx+nU23u/WTchgSXeS0KxZc1y/fl2IUPQspE3RIjhYdHriCtrVlTYA8RqCYsJo0xmJmcysWjWVtKSY7roWARwFZCsokPMlLqLB0qMLNWMwenp74xEzhhcXC3hJj0h6vGlgSrsoi7uzES+eY1hYdxL/ndnIVVIQk8lneIRJohKNJxhlEcYeAXkDlON9iLMQAJS5zgQqubkqX4W1tYCGOl6ieMcZLs8EUYnVSEZlI9yWZKymHWSEyRI2J0lmZEjSI9bBQdpIErKUyULNekld+Jvhls1niSdbGQ80/ZllJ0tSkjXpJC1G+Cw+g5iHXt94DwlrVfZ5RqxVuZ/B4CzLxGQZyHJUpBQF1kpsfW6cG9mnyRDVcl27vOv21s+2giuhR7p20QrzAFpZlBIzHPA8UVvYeXzA999/L2AhO4LgGBuZbrX8riZGlmTKTf40RU2IFGCN9UqMS/5cgMGFcQsEKGGHjBgxQliNzDLE+Is0LnfVixYgpPKuSnjx3UvUjPAQdiTRdRrtBDJ1ZmVew+8EGMniY8M5ODhi7Nhx4ppNwJIgIN2m0x6mYs6cObgYvQrVmvaWZBJ0o6YhS6otJxTR+D59++Lw8RiJH3bk8GEBxng08PUVEJTxCikIyNRzdnQSd0i2C41iJmXhf+xEttGlS5fE7ZqAKeMvcsAdP35cAD8a6mQZapYi25EgGF0tWU9OQCoEvJZtxF0l1psLNdl9BNTYqQR5+Uwmpfnggw8kqQ7dmMk21GxAshC5ONDVnEl0CBLS9fzzzz+XHQIuWvv27ZO+HDduLC5f+UcYglQ8yM48duw4Hj9+ooKnOjnBs3YdVKpUWV46cDAFs0bpyaC8GX9DxgTLSoHC6/wCA/H00SOhNQsNmIOU7qsEmAzwhUAf99XI7nOrUgUbNm6Ae43qYMIgpwoVsGr1KmlDumy/fPESqQ8fIvb8X7jS9Qo6/NUONWvUxLgx44QVy7px4rHuEqPhzRvT5Znt71WvHjINVwIKBAK85QjQvC0QOnR1D5VpkQuB0JsdFEuxfHl73E66g4kTJyj6e3KSALVkdd66cQvDBg+XoLpM1FJiVYyMzGfYsXsHdu7ZKdmr/wm+XBr/ywjM/qF7XxUv08g8Tdar3Ww37G72M/r374fTp0/hFC6gWa4fateuhR11/1ALDw+yrlYC1m6KeUAFdN6huaUJJziPg4GmoRfRZdpqfDdqowIVtJvOWqD32GhhT3TYflKUu9ohKegzawGKi0rg7OSCFxkvYSlnI0xFAobM8FxUUCRjnoKM45jsGrZb+3YdVMIQI7O2XtC127HOPsxzOKaFcVeGTUhQUi9YmvquqeA6m5T53VjY9HkEIOiyrAFNAofKld/wY6dnZ36+yZJUDCPlRiKZqYuLhOHI8UKgnfXhf1y8GEORAJq/n7+AbGQkMiu0ZjJWJaU9N1fcrfQOkS6Hrg/rrGMYapawFtwSL6OwEA7lHZVLs7Egsk+pUGpAkYodjQPG2OHir2Mlsn210ie720biAF6fT1dvCcStduPYBvyN9dUuzeLyXLky6tSqLeA25Srvx/PSHqXJ4sjvlLNk0tXwqCGM6jGvx+HbggVSr28//Q4XPZtKrCJwCLq4YtHMYVg8bimSPLwETKDS+TQciMxbIsmFjjcGHv53o8hisnWfZ2RIFnkyQCcv3oma2ak46hQi4AcPKqlU/GmE90E0lmEC0sIVq2Rx6OpSkH1lKaPPTG7iDnS71lHG50HHo6UZBAMBr/5JSB7lXRqfSYWbAw4a7s5XnwCu7sBz7fKrmT6F9GcrjWXKJTQbKLlaGteo34gQvMkhiz1flBU7GzsZV2x7GupqDtjjt40HVHApHpzfyXlAc3s1V+kWyDiRFqD3oM4oKbES1vCOrL0YWOkjJCQkouKJFTi1vL1SSNNOAg/bqwROmsWhXS61KxHxUs1YJOhYlIrKdf1kc4DjMj1xJdr3XIn42L7IyHhjWB/28AueKgmCLm2+DkwwmAVc7ynPjIyIOEUN2wWwC1RxHPWz+gP+txrg+qpbald9C9CkdaChFBajIC9XZAnH2tU+yZgbPgdzd86DVbcS062o3ui6uLPmLt6d4CsGwK20BNFVfI81gHtNd2S+zkJc08uoGl1FMmgSIE96kqLKQGOSIb7GGXEV+Z3MVr6TULkeqPlrLTxc9UC1N8ECw0NbQAP2BRkyTsAY+7W4+f5+ATHevMkxXXXY878fSzQZuzSoaKjSPZXGFI0VAkD8zHfLkyK1JkQB7d4Jwbr9D2UI8HwCL2S9rI8dXboRZQHCW8+X/whOaEaMuF0jVIy3k1YdjIGk3k6WtBPgkHKeZeGzNTOQa0bnTu+aazjH5s3oa6jbrb7Md66j35ytKcA95x2BDp3EgGA/66Pj/Wlwi+X6TydltP185KWAVNrljwaZLgOvZT11PTi/eU/eRyeR0YlotOs468PzdbwyDTLy/qw7y6ITlPDczvAkjIibeCFtwXpbdZmoPAcOHZPzCawe6XoE/+w6jeZOsSJjdKxW9tGmDrEIOdFfwF4+l6DCguxwBPVtg35HWpmggnt8Ohb6hUk72yfkY62vkeFZM6ozgDxPO2EscV5m2leU+msGJz/TWGX53bKfI9vJUSV1KATWWsYI6/OD3s0wYm91uY7lVu7OKn7bp72VEc/YiXGWALmvZ+F9tOqj3Jz1phQ/a5dJ9tGeXWdVQhSDgBzTs5P0q9+0G7K50st1AH7YHIsvhgVj2+YDJqBFtlW/L4aJPNu9/hfJMv3piD6lRge3BcSoVkY0DfM/bXbIXOxVcYAJYOvyaOb++M2ZWD28EvYFbxc7out9dU8aTbJ+GWE3uM79sXAnekz/0IhPVvh/MhT5HG34sMx8nm4H0RMMnUJ+QwnionfIOGjV9wNc2K0YkgRCQvp2ljXn6H+PKrmkE0CoiYt2fidxKq89xtuvNDcTOI85DwjI6/h6BM/5nXOKYAXnGMFzPfbP5bWWe3AMEpzalPopwj3mI2LTLGwaPkzuwz7uufYg4scBxwFQi34bPl3mrk7i5uToZG7Uym8O9Daxl81LemvpsAJ25ZVi+b8Bimx3xlkkc42A4pv8PNmEpQcHYygSvHr9xVem7PkMQBUvICIZCB8GRGwGXk2bav4f6RhZ6tpKvTQPeDEIqLxMrYFp44AaXwFhDirG4iLbRZiSZwCKzSPVfQiMEZScBnxd+2ssXbBUxQ3d9BxJw72kjVaE9cWytGVy3sXlTU3ZoZnBfA/cchUpQ2rjp/APVey82QvE3ZnkyPLMQu0LbGo9TPrJGvVld+8CXgrApA8dQkHHEKS8pO7C39vnnVIyPBNI8PDB+qndxcvHtVJl2FkU2EF3cm6K09ajnic2n5AglLeJJI0w5q52dTbdIjmeGUPRYCgKaMA4v3ncTH4jfUPPFPZbZO+F0m55HnawL8yXbOrTwybAGkUy7jWzcWmrZdInky5PkrlCog7jBzPEEw+eF7ToobQB1xfNSKSM5WeOZ7aF3tzgO39je4z++ius/GYdGCKAcjXtiYf0uY8LlRIgMcUX41eMwqZlKkkXx//9DE/0dovG3rxQ+NgnIBG+En5g+BdjUYJyOBpzCv+51Qe/NDuuGJ8GI+vauUv42LJFQF6ud97B7ZEQe1bmWdVW/UQ2xTGpWSoQOCZIJoCWC7RJn57fI+tX4kVfBcJmA1U9niD9ortc4zPXF3l5+XBP2CabXX29n4l9zNfVv69gGGM+Bnwn6yFtoNevX+FF5EuRt24HKiOj9QvRxbwL68rY4+vyl3HwX9IQ18/cQP1m3jKfb45IgNeaOmK33PJKRINkH9z6J1F0rDqZtdDA1wf3o5eh2WcLBXyifdK6dRvk5uTiwIGD6P3BB7gadw3vBQWJ/WVjsZXEr3wRTKKd/I6bm+jzxCz+/ucfXIiNFdyCLDvKX8oODZLRdmbCWwVMUVEqJ3Y5xx5zR7DMBBBpP9AmJ3mLNgsxDn7ndfxf51vgvXjo2IE62Qf7kracJFLRMRqLiswEUDpJH+eH2ES5uWZsfEnEYmyoEBijbaeZjySECcOS9ltOjswXtq2Z24E2neH2TEaf9hITUJ3xCytUkOcQ5+B/fI4w+qyspKySI4PYg42NEDMImmpATkBOgndGPEJJOGqEjtJtILYj3Z8l7ICRjJBxLAnsCihdRbAULRvk3hzzRp01GMv7aRCW5wrYaSR30TkHeI6wM8sAuKwH7y9u0gbrks8o60Zetvzi7Wdtg5KAxoG4XPMKbA5YBIQjI43HjBkzBD2mO+2vv/4qv91+fQeLJixEVFSU0EfJOmQDP/r4sZKrRiyrWvtUHEANBpLd93pxLpbkLBLQZ9u2bRKjkWAdB+zKVaswdtw4pD99KtcwMQzZe4sXL8a6deuksgTe+Hvchas4cf64nNeyRUs8SX+C8uUdsGzZcoktyIncq2dPTJ48WZKrDBwwQJK+xP4Vi7Zt2uB+SookVOGzicQTBKxTty7cPapL0NmdO3bg4YOHuHz5sgw0AoAEwlhOsgT7hvYRFqJmH1Hok7nIazlAKcgIONLtmOcRCGMGaLrYcpKT4cPJSHCMiWLo5syOZn34P+tNI5v3J3uH7/yPLtpsUyat6d27twB//I2gK/uK7rv8PmvWLOkfxlbkQCBAQCCUYBXb5MsvvxQglGUODAwU4fHgwX2E9umFRYsWirs2xwF3MAgqcjywPo4OTMZCgeIoAokTSJdZ4ra9fCmu4vzMFPAS4NVIdc6dOB3LjnXVA5VDhr+zXhkZz1Czdi1hfLAtXd9xg5XFWnZO76WkYE90tExCsjAJ+nbp3FnYWp8MHSrxMwP9AwTsFTeB8uWFNcvYhJz4FGDsZwpFJrgpNoQUx+HI0aMl4Q0BFMYy48EJm5qWJvUOmx6G8eP/I3WdOXMGTp4+JUoyBT+BY7qEz58fgQoOFZCTnSPu0S9fv4S1bTlcjruEDjtClOJJwIGGN10jadg6AZ8VjcSPNTbIYvrx5Y/wjts7ArLzHi1aBCMq7XuZUwOffICPPvoQv//+G7Z7H1CaDl80Avgy4goJI4nuMJyHMcC2aQNlwf9iy0q1I0yjn8yeIGDOhvFwm2+FL6JWqnvR+KdyvBP4Kn0MbC32eJT2GO+4VoFrJTck3U5GgH8AahvAEwUaQwIwUDHHqK9PA5PRImxSY4eI80EDd3qcsx80G5DXsv8pCA1NpTTjlEHHFiFbWCiLnVDbST+ne7sRZJawIT+Li4LEhVGuzNr9V5eFv0mylwoV5JnaNZjMO+628zyC+zozOuURrQe6Q9et44XMrJci0Pmbdt1mjEHGqSkoVDtMmoGoP2vAnWNSg5AsB+eP3vUV12O6cJezNjNzaQYic+9JnEUbG1EqJSu0nQLM9ZxSsaIUo1GzOHg+xzQBUS4ieq5yl5pxYVgW1p8LbU0PD1Sv4i675mRIc3GVtsvORpWqVUQuc6OCADLZmM8ylMJCMJ6/UVGytuYOeTHmbf1WjTGG18sDphRNwOJJyzFlyQRpd9ab5Z4+aDbm/DxDFvSqVd1FPlN+TtsQjpUJ4/F5xir0dNtvuvdxHNOopvFM9810Izo7U09od1Iabgc39VSsEY5lguo0Ogga6QDaZWKUCtBEUInzhbEYec0uTtJMI8kIP7sDnYy5e6MQqGFR59NAoMswYyzy3pcUeifEf+Po1JuJzOi+VB57t64wdgHaI3TwaGk/ytIdm7krbwEcndRmnM4yzS5lEhYCW5QZhotQ99COKF/ekd5J2FNuPxrc9EW58zvxNqgP7rS+oxiW2i3McCEyXchYd20Eq9BP4h6Mhi7ADXaaUXe4oWdPZyQldUSCnTNwtRAYb0FAXANknD2KtAhaJIbcMcI4mJnrc7jTYQ809VPJWAaUJi2o98BT1rpktwdK3gwE6g/2gpOjAy4FxKPlzUYyrjn2Lx69Kf3YPDBWQJYb8X5StzrzauHeGnV93cC6uOt0t9QwjQdqutdG4du3qF7VHZdKruDd1/WkR25k3QGSCwFHSym7hQZCGVCg+iEPPFqYqppBeQOj+s36eDTitpKRHEcuQEO3eAGWznT/S9yYKJM476kAci4sOMsR6STgF0ECvmugSgOLOhaiS0qWjL2ul+jOXoDNe1RcKgJsPS8eRGZQRbjkZWG9/UgxzhgLT7K+JizCet+RwtDl7zRm+AyynUZZbcDKkvECMhIcIhuKwAXv6dxpBOYfqyCxE3l+fMd1Mh+1jGaddZzXNafKYUybQqw44yTgJu9Hg5BsPhp52mCmob2m002R24yFuKLtVVMWU+4MPBqMbSF/SXv2ielgtgfvxdAHL0PmiLyOOmqR+c36kIGlIk56C9DGZ9FAJRBDWcDYXKwX68FDx5jkZ9arE+oiHS8kjY02ZIs7fSnlqnj8O2njS4eC0P7H90Vux/y+HzWQKgasBiVpGBPkZDlZppode+HW8RPSpuw/Appkjnlm31fygMPJxU6YZaMSNiDKdxImZyxBoZu1YihZgGx7R7mXTtLB+rBuZFpSrmlWG9uBfWkfl28mKiAYwd8JgsiaaLiK6/qzTAIOGhmhKTOaDW8v84l6p15Tzh+IUXEZP+uO9bsT5Z7sWz0mR63cYDJwzk5rZWYY972YqIxqHSLCAvT/djh2/rQJKABCR38i8/vHzUfx6eD2+NP2N9FN3n/8ocwTrg88qJfyO8/VoUm4sfKn/y58kEAF5t/g37+AvzIJPOZsVa7/7K/pH3thzdZL+GJ4M3y16YWMC64XHLdXPjopz8rdORsVBn1n6pwyZw3dQhIuUFch28YKOLH7MFyRgcb9h6DGTt5JZWhu1v8jHN15BD0GdRc98Mzvu9H2o3448vtBFEk6X6CfRQElnJs6jinnDOeofqfbs87qvSFvFD6234KtT4bI9TM9IgS0/sppuRmjj2OKssQ+Jh/9Q3ZIX7E8fCdYEshEXHQ+OQRENDCXIFjNnyu6VfVq1U3XZ27eSjxnG1tT36BXjugRdF8kIEmQwJDFbDthrpUUC9st722+JGXRLs8Erh4MHQ5L5EK0nTpN4g8KC3EgEKHIfqB2x+WtIz9zPSWI6A5MLpiMqPei1KZPKjA1fyoiH0eqNY/u9TcAmwHA978BX4436kU5rDOC6xiW9sCkdZPkhCWTlohcF9BsbD4mVpyIZc7LTNfqhJ4+5sYIzw+MuaqelwLMdp0G228WSjbqof2AlJ21BUikHOAGkSuqCKB4Dq//dQ8NJFImcE7z0OxlfubvmgnJDaCHEbVR0bmCGR+xmOFuipULP8OJcM1im4u7uo2tzF32o15ntCeMXi+pSxI4JEtO2FtFRSqpisR9U2FuKJ/JPly8eKkJdmsW7pwpIwVQ5LE8bBkmLJoounJws+biZs2DgIwGFAm28dn+kc9xbUplQs14ubixGVuXdZQYtXlRpU4BFmCYyyZszh4uIJp1UOlaklPohP9MLs3gzHuXAnvAmukbRa5x00eHhPAet17pvMVAzLHTGBnfF/9tdsTUIdhmO67bYWBgafx2vdmv7RI+QxMhgmLHqjnaOtAMy0CZdf14nJJ52k2bY5X2XCrgOjwDboGtkf06RzZbeRTd4hZ6DM43XipziaGyVLIOa9gnHkHBu11FBiYNvKc2L7l2nAUatKgvdb75fSIafd1Q7AMetKeoVyS3SYHPX95IrJaEWndriA11o2YC2ua0xMSjVRDZ5qFgzKwj8yPs2rELTZo0RZ/QULFNL1+6jIYN/SREGwEu4iL0UCQ2oOP/Ue9PSEwUG1iIRJ4qsRl1c+rvtN3l4IMMRi0BVYu1jbhMc4zRVqDOS3BPZz7m/SVzM0lEzNrMOIO0e2xsxHtQrws6yzG/azBLJ1XRIBv/0+Ahf9Put7yf2IgE/QxCCPEZ3l/IWkxwaW+PP/78U+wOXqtZh3yW5KbIzhY3cCmvkcxFk5J4XwFACwokwQzfSZTiucRRBLw0ADjWk3qUMAqNcF/8zrnJ88VDk21suFHzM5/PdhOXcQKyjx5Jm7MfOF6IfbAMJPTw0OdrxqAAr+XLyzWsB4kxBDc9a9eW+/F/nQiHBAfJY2G0pU4mo1mT/F0AVmdnuQd13LJJbgTkNABG6QOSYVq0alaS+SpLgMHPRn0mLpx8yIoVKxAaGoopHaeiavcq4rJMJhwTsPAgWMVEKgRk6CJNcPGToUMEyAkvnoOR94fj/Pnz4ibNRYoNQ1fasJwZyhgz6M4fJfRDnz4KoFsctUSy/9Cg5zUsU6+evXD5ymV8++232L1jD3p80F3KOGXKFAHQSNdlpVJT0zBlapg0JFmLQiM+cQNeLb0li/Pg3oNkAQoKaor/jPuPuDxz73j1swAAIABJREFU0PNFAzrlwX24uFYWhuLPGzci4VaCoMv79+0T2jDPZ32YnMS3vo+4O7Mt2JBVDb95MqTIHCTjkXECOAhOnDgh4ATLSfCOIAzbgexDPpeTlEJDuz6zbVUAV4WIE/BknSRrk4ODTAy68VJgEIxMffBAWIYUjp9++qkABHwmWYJkEbGt+Aw+lzsRdMVmGVl2neGWE+rp03RcvXYZrq6VBSwke/TRo8fo0KEj2rRpI+cSUKFrMLOCSVwWY3FjWSWxRl4eXmQ8lwEvgsegE+tYihIg1IjjU5baq+MH2Ja3R05WJmzt7bB23Tr06NUTObm5qFHTQxSXq9euyu8UgKwfXb1vxMerjNePnqAwv0CAFgaWpVDmxOE7JwWFCc8jkEWX/aBmzZD18qW0sc4GbW+4ORNs1ZnyXksyCltpf7qJz5s3VyYmYytyfhB05vj3b+gP9yruEnOykmsl3H+YgmKrIkQsjEC03z7FbjEyAZoZArVbowfQ40EXtGjeEtG79+Bir6sI3NMQ2W+ykVT1PiY0G4vln6zF4KjeSH+WjmP1YtEq6izOWbUGSGgh28fYKG067SIuxRiRzj2AyRuHwYoKRPtfxLVOXgROaPMTUNCLGYEUyhYqpCeBwb/3Q6WKrgIiWpWUQ+NGjSXbc93adVCrZi1hc3LHkq6befm5Ml+96npLe8vuqMG6067GHB96d4btzTFJA4djSO+Qm1mmTDcG5XahFy9xOTaCiGshyGs4zsiyo9BTLgYqrgWfSYBQu//yGioOXIQ5N9mnnHdcqLm7Sxd2nsvvvI7vdHmmGw3HcI3qNWRMPc14Jm7EfA7HgghSsh0Ygsago/NZepeSbaJdRVg+HZdQB87VdZGs99YWU8E3YzAWl0g7sc2YjU1cra0t/4rRyHqRHcvy6PvzNy44TCojrERxC1OuAqwTyzTjTTgmvpkgu4eN/RoJIE+ZQxdGgqSc95RrZCoGGJsPEt4gI8OIoVhO2sR19nxR9l+tAirQkKB8Z4g8WhBG4pNlcyKlHjzYtmHPwgWc+aZ4FpwJDlurOEF0/c94noGkiBbCwmHcKcZF44uGOH9blzIWYzzXYt2BsbKeeAUlITnPG03tLwpIIOOaBxVA6kM63g3LQ09Kpe8rRS4GGNltIGpWr4b09CdYc3ibuL9idKFi7BOcJIONAGm+kSK6tqfE3QP1oCwjIJC1h1I68zmxkjBkzDppm33bCCQaFAyZeFwAeSI/G4EWK/opgE17EEvykDzA0V4Z8DouJH/Xnz2Bfp59cPPmLdw6koAGIe/iVuDN0rqW8do2E8/obLMkEbLYWfEAn62TlZBgQrm0EAgOBdxqAgdeK3fgJhP8RUm7XMdAItmvBChpiGkAt8gIUMlCugaVblIcy4bXuw2Qn6eygnNjiq7bHF8cpxUqOCP18t/IKnRBSZIVWoz2R9Uz34gBreMFSlZvemDzmezPeKDWoVp4UPgAte09cT8vRYBAj7o1kTr7ITxmVUdqVRU7seG1emKYxb29Vco81FlEDddv7+R6yH9biIez7qm+phi1ANV/8cGjbxJRdWZ9pK+7bf5OwwadwiWWIuMSiVJrZWW6vISdq2m61dLgJ+BFthENOJobBMlYN7JEJNTERaDrtR5Y9XuCmS1Ts88kKzOWIyjvEibYL8PyjInS5lHBkwRw6BZxWIbV3FFzxPDlQdCJ1xGY00xCzqHn7WaInP7PSX9p35SOS0Q2/HDK1nS3JtgxtFPlf63XlG3sq2Yxg3Ch03/x+NjvcGvbB/anfxCmlWaoaHdeAmO8Dw+COzYdR5uuavxt18nn0iaStbqzis/lHzPaZLaw7pz7ug3I+FFTVmXa5DufRUOdhjtBOcKPhH5eYRKaYCs+x8B/JUsgoPj02O9yrnYnTc7wRtDgNmpT69hS5LT9As1PjxHAVCdaYF8R7PPsoMKF2J9YLs9nvdjOA3v5ykbL/l2n4fQkR81RxjL0tDZjimm3SIJf2o2VQCevJ2ChGVPaNV5nf5a4awS4jSz1bcPIUlbGPI+ze46hbb8uOL33SOl+gBEu4Yl3VYR2byj9yDVPb97xuj0H4zGoXxC27bqo2J3MRkuCEJ91ESCQ2HrhObx/nXEUldFNVvW+TdtU/VKUy7Nmx+/Y8LOU54MhKmHjll/+wOAh3fCHu+GCPwp4f34/OUfHEiMbSNbsArLsDZdbw61T35fna3Ch75aK2D0kS+7xyRZrDEz5TeZztpujtHuGuys+Hd5R6vnVljcy/9iONO6H9fWV9WfCbyUCRnMuzOvvgHs7V8s8IOuTY40rTeV+0+Cw63PkfrgS+TvCYduHep/yviCr78iyw+gxtYeADse3R8s4yUl1Kk3GxazDOClz4kJSMFp5nxXXZoIsBCZ5vsoYrBIA7U1itr1S2TbSdz02YBSsUSgu7JQfHNdfjumBb9adk80BjiHen/eiXCG47plxXzbIXiQDq7n0Tp8iCVso+6gnMTyQeDkYhAAa2PSCEJClnOpjCRFBfYZsNyOEi3bF5eZ+PnWk3DfIyaPuly9xpe8P/RT2S6NE9+gTNt2Y9UA40zwT/PMoEzeRSB3XV45nA/iedHsSllRYosYf5TJ1Zcp4J+CVES2gig8Q1rc0I3RkKyMTtBFfmPJv0gYFKHK8MCkcN4EmLlNZoJflL0PCchX+QYDYLfcRP6Sh6fLMtvRceB+z3oTBzr48MHMuwhsCqfE1RCZxfLDNnaFc8q9LxjYVSkLHatVyifdX3alkMF9allFmEeR+FlEVFeihQNCBMTwNViHHmM7qrLcmNSNR9E2JLazANkniIJvZajeDayrjAMvGdSHdnd8qz5zCIkT2WiS6xFdRkzE96lcpd9lYsyylii2bpfqAt7QEY973PZCZ+VLur7Ogfxp5SNpwTdgHUpbqkdYCoLOe3BhhW3GMctONbbaKHU654gYMsGzHbxkD0c9tp7TrjQQ/jF83yox9qsFrNSFK2dSrF24oTUDH+eV38l8Js940HgaLjR2u776MgP6K8KO9d25fvoyiQgv8WzYpDZVwbh2sWozGvb+OiqynPIhvvRYuZyPwouV0XDn9Dxwt2chJcTKTLkmbcIOa4zQVqBiaiaqB72FznCv6e6XiSXIKavn64FXCBTjUa4K+d77G0SY/Sn/cuX4HvoH1kZv7RoCnW01vq3FuuJ5LZbm5/QRo8Ft93PrntoCMA9pvx295A5WdxyMO8LruiY4dO+KnhhvRcV87GS+HpsTgi11jYW1VTjboOd8JLnPukxiScOuW4A7lrKzh7eUl9gLJVa3btJE2calYQQA0YgYk7AQ2biwAYbPmzcX24Is2i4xxg81Hm4ufM7Ne4UXGC5EblV1dhVlLMFGTP2TcGu68JGmRsacBS95TbCnZ4FD2gdiPwnxUskgzy3VcfQ1S8nzxeLS1FV3bzJxsuBHrTMX8nbKKYB/tPHqckmRE/IfYAO+vwVKyNTVRhckpWQcCdgTl+J2HZh2y3CRLsR1IOhOyBEFGJqbNzxe8gWxR2qL07uKzxHWaGaENQI7tSnyM77yf1NcAc8WeZDKcN2+kHCwj245tyPvx4P34PF7PukmWbgMQldB6DD3noAgzZrIahlEoV07ag4QS1kc/h+eXdX3WLtXsTx66L7RretnvVj4NvEvSnz1VabNfZQtQRuDsq6++kkWGFRCU08FBYvqNPDQKrR61xLmPzmOVZaUMahrfBPGKiwoFiEzslITsSBWIkwsXD4JbbNQzZ85I45G1R+CNcf3YqTR8KQxv3Lyp3P8cHMR1mUw+ukpH9IxAQFAcnNt/LmVijEC6BRMsJGPPy8tbric4ScCIv3fL6wK/mf6In3hdLU7tgR5ze2DpkiWCSgtKnKsQXQJHjGFx+coVbFi/Xlye/95yAcsOLMOqVavQOSQEX3/9tQCZQwZ/LCBhkyZNRGDRyCdTh4Oqkpur0H4p7CWdusUi55I5SIYcgVmWl67KbF+yBJm85ULsBWzftg27o6Px5NEjEUB0nSZoRhCTgC3LzEng+s47wmrkQXCGxjndZjmgeC8OMAKL7DcmXWE7kXVIwd+3b180bkzWjLWUi0ld2E905126bDE6dGgvjLsLFy5I7IXBgz8W4JPgrq0NA54yTpva1eU9VFwI5T5JwZXx9JkMag5Uuj0T3dYTXmcw0qngBfghcGplpYCl4iIkJyfBr5E/rsfHyy5Cl25dha1Y1b0q9u3fLxmiHqY+REjnzjJumETi8ZPHEtvv4b37cKAiQIWBuwtGvEq2EfuBQDXryus0tVwou1ZWuH7tGvwDVPYu7XrDXZrTZ05j9KjRkqiCfcY6161bRwBuJh4ia5W/MSs4xx8/FxUXIr8wHyt+WIa/L/+NvX32q/FHIzXCAPWoP3Ixod5BgsUQYGSbYSh8W4g7d27j/N//IHxGmNwr69VLrK6/UcUW5TUES5hAhYzDaKCf307sWtlf3ctwZ+40IQY+X65H5w4dcerkSSyv+V/zervQPDFYx8WsRfOQWFzYGawUCDeg/4Ge2Pn5AfRb1hOVK72D2wl3kPUiC9279UBBfiGquL6Det71JEYZQSjuXGa+fCFjr67MQTUWTMFYXCw7JZoJKOxUe3uZLwQU9Q6cGEcqqKsSWsZ3EVb6M3fLmSTEcFfSwk3H2iAApt2JNaipFQr2KeUUn6MXN5ZTZzomoMjr+Z3l1cA3TTY7ezuZ2+8wcU9ODtKfpgtIR2Ye709XaTWOjLgzhuGtYxnxmTpIL8usQUUR6EbAbX0OlX/OHQ0Mitu2xMxTsSnpJiNypZy1ySqirFQu5M5m++udXc6dp8+eSt34LC7UlLVMcsJycMGhIVzN3R11PGqJwUH5LMlg7O1kkWE9uNHi5e0ldaVMptySIL1WkO+UH7OfzkPBCsCGoBRBJk/gyaaqcI9NVwZoHpAQ6oPfIvpLXWa/jEBktQgVPN5WJYbhUaNmDTx+/AgXL1/EwjnL4Wu5JQo8FeDnGW6Y5BaFJbGT5Z7Dum0SlgfdyRJP+iolmICTdlnl57Lh/QjYGYlSzHnEuVQITJ48RtjRa0/+1wxajkU6S8tFICBIMfXMAKbGf9xEzs8ErF2AogRJyPLJ0K7CAv3vvmPA82zA2gkoIvWQ1g/BRYJy2qeWqUCDVdkl/AgAxm26kQe42peexsbRwD/P5fzn+1wDBKCMYb11MmWChzq4Pa/TLGmep0E5KvmavUmshJ8JpJ0FfAsAbyvggC/QfEETCctw+UY8GnrXK+PWCNy5QhqizmjDG2v6kr55Huo3HKEyXBtMfAKKN2be+X+EfQl4TVcb9YqEBEEQEoSExNiYSosKYp6JoUXph9JSUw0xz3NirqEo2lJq6kBRs0YFqVJUECQECQkJSSSRxE3yP+vd573yff//PP95npt7c+85++y9z57etde7XlSe6mmtM0pIpMm/Nv2Ld/wj0d+hLvbk3xADh2CLiKBzEU/gklWXBHj9XkkC1CTkJaBayWp4/SZLAmc9dngE30LVEFPyPmql+YkBfcXlX1N+Zo115grUT6kji6wY34d2A8o72Q8P50abe/AVCFRaR7qPA+Ln3zLAq2UAePvECsg0tp2bzH1kohLol82I15n4Jvy1GI4S0dnSEWRbJQBmtP32CKjgaUuUNhrnUwmfDWiELbuv2CMxa+AOAga8luDC513cUf738TiQ1csA0NwgcgP2bOon9yOoFhy9Eil+pcSoIwCvOo6sS37HF42+bwKvWmyxQlh1ysEevOV429/tbDaVO+D7+2FDcdkKklIvjL7j7CqR2N8hQgIqfXi6pR0s29n+sjATyaAiaEjwdHbLeGkDTItjGrUMNTAMf2c/Zu5o3KlOJMsuUY8RJ+w9AqY0VAnMsE5YpiJtPxcwULUTKyEdMVZwENYH01VXU+ZZQbvngTNRNOwr+S2t1USZH6iZeDvAyMUUPHQz5LOw94xGG8IlTzSih3apIOPoxANFsarXa/w5+gTWtPtSAFX+TtfjWCdvqV+OZRoBXKNes8w0vMls0rIyT16x8ab/uwCBnxhWC+tON850vXL40GW4pacizrUSvFLipY23GNYR57YdF3bkB51ayJi+9beHGNy5oh0gPH/oJNp+2B0N97fECgkLMgnB4SvtbC0ZD9KBy+MboXHAFXT37S95OLj0Rxl/+64ygOL+2d/hWWWgPMdCSwO9a7l+OOK8F9FbfeG3J8b0MWLdbsBOv4EYNGsXusd9aMDRPODIlz+hw4og+xpMGf4KnhZkLB1etQ/dJ/XDodl7sdVvGIYnbZMxYU+tfugftxcpXqXsgZFY1zM+LItP95fGtx8aYEQ31+7/uk3Adh4CqPRbhMi9W5GY4onA4R1lPSIAB72tLECR5T89/SS6rjKAIo+j64+9Hfb8SGI3kkkEAg/GBYmLJEFplSXg5gDbpGrM5UYZkNxOtiCR2itd+gbPYx7Zt6d9+r6swbO+6SVg1da4z4wb9PrZODCmpwCLa79sg6+TN5pNsCRganywrBeKLgkFFsyVNTLHRNGxpkubtQbh2omfXagnzjb2xiaAotmsNOMaN/sJfKUxOF3Wa1m/0+U5fuhnKLJiGXKCjUvzLDLreX+2H2p8c07hZx5sA8qg1/naBkyONMEzlrssl+nk+GagIwFJS40r9AgwdSHw92zgp+lTEVon1PQNrp+5b8F0+T/XGpT+sPbtJiaYfq39eU35NbJxvtV/mF0mods1oyPKOWLGgcni2lto9gIM5XpkJhC+qLmMMxx/+G5UYl3kL/uzrk8UWFRNVdVn1HGEvxOw5uZIyYVpEunZAIr5sOWZwAeysUFNbgm+YLyl2Abppk7X0v9lKHLdTEBRNs6pgphnZHxeZzNgjtH+DgkINcsOOha4OUt+OSYXBEK1DxR0BefvU4K/QAUPD/FW4Xpx+PIT+HZyB7tvPMFEHkyPY1jpyVfxanlde4CWO0m1ZPzq6HoMx9M7mefjBHT0PIbjCZ0wZpnZaGKb0+f09bRt8PWMtsuFDBs/Wsadq6sGC3CZm+KERm6X0WziZkMMeJGCFrurYULCmregI5+/KZSMOR5uCZJesQ8+QZEL62QOeNp8gdyXaVf8cyriW4TY3aWvH7hiruXBtYO1eTosYKsJaplg5KTSG1Kn8DWqRv0gwGQF/4ZS/0zXxcX0JXoe3FsXjToTa0odxvZ9/HYJqNIzbL8NgD5DfpKxK7HxWEROu40mfSPw18imph9xk96Ke1dquStSv0hH/9gPceH8eVQo74n+H/VDRMRf4gVK1qAEcvX2QZvWbcRuT01JFRuKAQIZa8GliIuQJdJSU+Bezh1elb3E45HgGbGajp06Sd3Qw5GbD0IKsewxZQgasoSDAIrqQsxraBfwXNonEhE6M9MEOElMFDuL2AD1BZWtx/8FyGPQEHWt5eYTSSqWNxaBL/lsseUKApDK1uP14rllsQJZXmEDUjagRAn5jflQoEyDnfDeBOZoM1H/UKI+Z2ZKmUhG4vnED4TYYoGcqoPIfst8CjMwI0MAQ6ZDvIY4jAZ6UYCTBC/aWXSXJomO1xDIJFaiLEvWAW0i1iPrjPgPP5MxakDcVAEzlUBDO02D4SiblPcTMo9FUONnrRdle7JcrBeWScFPZU1qoBv1MGVXKGiPa0AXDdri0COoa3780ycCtjR9v6mw/kaPHi2VSK2uEydPCLDFICgEw572T0DN32uIOylBLFYKGxsfSl6eDb1//RDtE9pIZOjw8HBhkjG6MLUYqeNHthuvIcBIF2a69BIUuv/gAQo5OmHEyBHCpFu7Zq0EvvhuxncGiAkDZgbMRFhYmLhBs3IJSnCio/svA4Vc/eeaRMs9dOiQdCga/HTXffzokTQMuiC/26Ch0dez2DcySRYuIrtsI0ePwu49e3Ds6FHMmztPdAS7dukiwGelihXtunz/XrsugxjzQHCO2l/8vwTZg9lZYtyrzgs7Djum6pqxnpo2bSqdmRGupdN27CgRsEeN/EKYgcr+48NjWgQQGa1YonRlZorOBtmAZOoxD5xg+E5XSAI3RMH5HcvJYDoEiblYaN++vbwTSORvqulA4JbisCVLFcfmzZsEQCRLr2bNWmjY8F3pTHzl2hjmXkHFQnZgRin3BAzT017JYMGDAxUbou5AsLMp40w7pAJPLDMBac6gR37/HfXq18PAQYPQqXNneFasYNdlPHr8GJoHBEhUqtc5Wfhx925hfhIIKedWVqLckRbMxRI7mOpPKnOMbY/1SIC0mKsrMtPTxRVdIgsXKYxqBE0ssWru1HAwvnvvLiaMn4CjK39Hrd61hanI9NmuW7UKtIRinYRVJW4kzkXgUswZvT/qhX4DPsKOndtl9/fEy9MGBOD6lQsfLrI4uUYAkzy/RP06DeBW0g3bt2+Xe44ZO0pcn6Pu3MLVq1dwYMpxMTwJCGaPdDFu05xkuHiyXJm7P2qL7NeZODHpIkbvG4B67/hjxDsz0SjgMq5cboyajaNkt37DvDHoM+8n/PxTXzNBEQCKA/oX7YVSJUohM+M1bDl5eJ6YhMz012jXuh1SX6ShRDFX1K9XHzlZ2VJuBiPiZETXcrfSZexgmQJ5bBusb7aJgsw8gokExlTHkM+HLDU5LDdnAROtxZQChLLrRfFaZSpa9HnRtChVyuyCWTtcovljMRyZD53k1VCRnV1q19DNxwFiECpjUVmTTNeRhkR+PsqX95CgPgwYREBRyyQR9XjPN9nSr0SjyFqosy1xEGcd8MVDjUHto8wP3SrEyGYEbIsBrO5p3HFkPalmCRmWLD/T4bXsV9S2JEjDe/GlLt8EAgkoMn86LnEiEveXvDzM7TofC47OlwmwWmVv2YHmXMB0eb5LUReJMs/F5O2o26LHStYmNyn4OxcEnAAzM9KR+TpdDCymW29utBjbTcf8ZdomjYkUYNZzYzSohki36b/hzw2DBIjhhMqyVPOrJqDtjZs38GrJOwLacIGees0NwxpsFTdA/s9FFxf4BCxmJywSI9rXKxoxkX5vwSPem4sw7vwSfCETjNp//I5SAVx0sh+x2RAoIrAYNkKe1cbXO4GvLFDPYgchgygTUSVqBLoYxqIEbeH3tcQtWH6eD3z6eSd8+w13ENjRaU3zHH7mhMaxjplKAZoHmDoiYZH5UPBPd8PVGuE5/K0gSMjP7P8agFmZHRxXeL2xlc0Ou0bNZBo86MKrLBHuujOtJKDstCQkh7ij1vaL8GvTDI+v18b1y7eBbBrJ7KOkN9I6UXROhVmVEsnE+Zk3J0oZC7/aQxD9bRyqDakkbTPqxAMxFOuOroUZVxqg/569eO+rOugZcQuL8l/Lwr92h54SKOuPHy6YWxob3STNsqUTVPSSRahLMRckpyTjedlnqJhaEU9ePRHjqdqrKjIXx7snmqzzcAMaxPtLn8h+Qz3RPNwrGS1pVn7hi8fjYgxwybpkHbF4fOm47Q44N80SM5KAEdvj1g5PZA3Cvss5mn3s2Lmbwtag0UlDXwTlrajnBAhokJJVRKONRhIBqnkDPBCy+6Fco5p9CkLQWOGLLlkEA22dZ6Lb0RaYtXOxzCFb1w/D8J+2YWffgRgUvcs8by8Wy7BHeE/2Fxq0rF/VJp3WJgMuZ5Yjo9VEmfu2nnktefuseY7dU0LBtNrngg0I0mYCAs/0MQZ2m1AMOdMIWwP/lkX4qNN1/gsw+6XV72IobvzTGV+0NJtNvE+ncwyXYgIiMG/s06qPSJCSbC7RExQzNUkMVvZ5Mi41iAlZX6w/Ml1ETB9FcRzFpXzqpmweuWEKcUxi/pkuXewaOZmIrPyO4C7zotGRb7VaJfmu/+eXAubwntTQoyYWy806IgCogXMI/jUb0xqHDv8rz7pB+nWMdN2ITdFfmP7tbp4F0+fhlRWPCJcm8plpsC2QOUfgiSyhBHjIPT7pUf2/NsJ0E1elYvYduYtBveoKoBu+7IT06YA5Hayp1GxykY3IWmT5Pu5U2T4Gc5zv/1t1/NI3Fr/8FA63lFTTzyKB8P7NpczdhhzRboxr0+pLXhd9WhsHOnAcs6RSdHz04+WVMGpIKwscMPMaZ0jOV783/knqodPRILshr0zEQg5O6P29M3b1S5H54Xj9XxF092PjamutA3jukeX70XO6CWOu7IjOP5TH4Y+f4NgMEwF6nutcYQQOHfSB3a260P4JyP9oDebvSxFgvlLvMTLPZe+bZme98rkqI57rpONJnVDf/RpK9qDupoPYDcxbpQOf4kX/XTLf8f+jIcfQY0ZX/LbsiER4PpgUhHXuY6RdrcwKRn2XazJOsD7JTlZNUP7O9sc57K8sa1OJGz7uwEDXndiFQcJSVGkAAumTRrRFic0t7O1ZxgI4CbDPPjBm0QYzrjOdKGDlWSBx6iSUDF0pdeawYC4KWxuXul5R1zbxqrDkVPJs1NQzxAH1+CnmWhz0GSEBg0FZRMz/VRqeJyUjO9iwB3kIoMih3x942Avw5gYZ/2fT12mCn9VLJxqYUrSAvuJtK+gKxzAlvXsB07ynISQ+BMe3A2cUVOQ0pFMRWYrHJ2Hl1JWYFDpJ2s64kJ+xdlofO6C4OnU1vt80WPKpMhQcD3iMObZB2v7817PhOGchygAYdQ8g05f1HI+aeInqMjXwuSmwqGOG/q9jjgZFUnayvvPaIguzBaRxFpDEMBTJKNTxUerdChhCVqxsltMrrJBhJSoxQ20bzmNk+RJQpEcKo28TUFzssMSArXz5QDQmNQgW86llZ94UJNXxkr+vmBgk68N6/nXx5Gk87tyJQv3lL6XNsU1zHuEGEOcptmu2aR5857jMdwnCkgL0c9uDven97WscBoQsPfGsvd3wQ0Hw9+vh21DTPwptxy8X2+ry8kE4n2DWS8MmDJK2eX79ZNxM8DfzHduKBQzLOkxBRSrTOF2T8hVtNtBsaF/wwsLm8aZPWBrhEcMvot7a+vYNL+MuK+epAAAgAElEQVQKnYur5y4g97KTWRN4AjUDonDn+1rGbuI9uL5NAup8/Y614WOT99t/3367ruNmby3Aey4JLUVwt+V9s85IAWpGRMkYwICZPfsfwMFTQZKefF4RZDxquOYZArzztJawCIcMGYKv4tfDK6ICVq9ahSmTJsO/jr+Ql/r07iM4wId9PxKsgJ9fJL+UGBKU2aGdzo0J4hF0jRa7Ifs1Yh/GCtBHwgBBLOJB7dq2Ndp8dNfNzjZBSeji+/y5nMejYsVKcC1eQmw3CeJheWUpOYdgH+9BYhRtcLZ7YgrEmTgGcQ3HzY3/67ACAin4pe7WXGNpJGiCaLQd1J7k/5RfM/EPipmALBbjkSA97UQyLyXQzMuXAh7y/gQLhWjG/NO7KzXVAJ+0Kx0dZU2nACaJFuJaTCZmZqZoQTIN9QLgeQQUtUwE6BSQZflJtmKarH8/xnR4+VLmIjIL1XOU96Z0nLIymd8/z54VUhXrl3XPoDYk9jB9Apcq56XeoaxPAYEZSItAakaGfBZXbAtsFJfzkiXlPN6T7xLUhfExLCkyLZfMuQUIPvK8CngUOuz/eU/+5KlTpOF8vf5r0c6j3iET4APiOw1ZMg/ZoeneSRCOIN758+eFzUgtQmosBgVRgy9Ufud1Y8eORaNGjUT3kNp61IfgbwRiVq9eLUg4ATA2ups3byGgdCt4dfaSimJ6I+qMkM7WcnlLYYSxEgg2qgYXC059QDL/KDrK3RkCBGQ/CrB48DdpxAQGf9y1SyqcmhUsK5F70WX09JQOd+HiRUwMnoR3GzUSncVWLVtZhnKGNHi6LBO9Fb2wV+minUfwgfdnJyMQ+PGgQQIEEcSk0U9gkyAetRJ5PZlxBCCpHblgwQIBXLlQYnkIrtLdsFcf4xLCoCH8nqAtAVQOstRG1MVk5SpVhMLMemZ9siMIY8/NTYzh7777TkAeApdMhw2XbFBqORLQZMMha5HPlh2bUafgkIuaNWuIxiLT4TOh/gLLTyZqURdGi6PYrNFOFPDMokALMy0rCxSAZh5J/5XIRmysZClaEXjZydmgVbxUGWicMJOTnguwQqCC+gTM14WLF/AiJQV1/N8RtmXvvn1koFu5epW4ubJDd+veDQ38G+Bx7EMUyoe0AYIiHwQEIOnZM5mIeS1BLLYtutfrbgPLUN7TU7Rwsm05Uj66g/LZnjnzB95/7z0JQkTgjM/1zz//xLFjxyQtBqypWaOGDO7ciSCj62VqigC7J84cx7wFczDoPwNx6MhvAli9ynglWhXr7n/9VlOERqo/8GFWEHIy89CieUts2rQRxV2LYdToL+BX3RfXr1/FhYvhyM7JwqEJp4BNltummbeN+8hIYNSvQyVy7M4vf0KLMQ0Q1K0balWvjnNn/0RIxW2oOT4Kd+Jqmcn8MDAzeBEWL5pl3BI5MboDvc91Fbbvs4TniLn3AOEjLqLnnh7wq+oH99LuyLPloYZfDdnl5qCW/ZramS+knVObRV2e1d2A7+zzbAsaBETo9RbTrqDLs4ry2gFFy31ZBWs5+BcM1sKJgIcA12XKyKCqLssaAEYNYX6vruwaUEh3JmUBIwLyDjIeabtmngmkcQeeGoJly7rj5YsXeJLw1A7Iye5jbi4WOy3BlOzJUi6dJHUwFzkAS0ie/UQNQdEp4mJSgqVkyWcGpSBDQOuFeeMONt2SeB0nOxENt3ZzVUSY7MScbFPXfMkk7eQkrsnUOxRg1AJhmV+OxcyLgKI2G0q6lkAtv+oSGVfHZE4q1JZkvfLcP8+dE9Y4NRnvRUdLWbmpYzYxniMrm8E7jAE5et4OeHZLRPQRwI/yu1HAwmIzMTttsT3QyJzUKfa6JqDI3ThjIObiaeJT5NhyUHv+c2Ei0QjLDnPBlsDh+OzAVuwO6i8ui/r9/PBxmGtba4JmqG4iF5hhgGN/G3KDnSSAkSzMaNAQ2Gf/oVwXg5dYYCK/mxj5BV5nZmDjox3ALp5MNOAU4NgODLxqV1cXhMmiu5Xyw9zxgxF7P1aA5+Url2DipOlYtXI1UNYLSOZ1KmjoAhT3BDIsxqJHY+NGI5qM0UB9P4M95loWIUFIgpe0eZgVzYJGaSY7g2Xhu+WKYycJagAnjRitciPKXuQtNLK1AKE2oKsTcCQWfQaOQeVKVbBm2ccFUEwOFLWAsn5AstbN/0Z4YQa5UlYhN2aUnxugao0aMj+wvUb+fQO514xLece+x5D8QTCeXjiG+CwvMx7xEjVALwP11vjj376RZvzib6x+J8D3WHXEpNyDZ2FPJERHw6tmTZQu5SZuIRy3uQuc1iTzbfCEXQAGAvXu1wUjlt4udwu+T2sgKzMH8atjTdaZZYLPfQGvecZIeLw08u0z8AG83WMFoKKRv7/1ZXh4VEDxosVkrEt+8UIMutBzRexgHmuFBiaNSQJRxr3MAF98J4CxtH9JHF9/CCvcJ2FP+4vSH/45HYEGuGoH0Wm4Eaik8fZ9ylDTJggot7Daxisgy9VZDL2IDj/Ll34nRgiYwe8I0PMlUWJxTNgyGmlZDN1Ok2RRueRUUQEwCXRObGcCCa0852ZnVtFQZPn5utx2uwBaZDBnn9osBqsAT5gl/ZRHdofpyD+xWv5X5iUNcd5bg4uoO/Octi9kzfPdmdcCwDFfWmaew+sVIKSRyP8HoSiccENiV6sGIvOmRr6CiSXb/keeZ7lTsyUNXluy1Ucoc3aZ/E/ggMAMXxpUh3lkmszHy8CpKBy2Abltxko6a08XkvNUe5HXCeCZlYjLLo0EAP4+aai0v3Sf4nCNyjDgorujgKYaYEZdWAkMkUFKd2rPqES0mNLuvwBF8YLIzcWpuUdwyr8t2uE0Ant1ErfG80tPShsNGNfBbpj/ePie1K8GgCFDUY129kWjP8WNMweETT5uGhHHn+Hcg+ko9behn9HlIsuFZSYbl++/bvvhLTmZIFZjIIssNjhhwOAeAiQqoKiaa3n5ZtOJ4/zxer+hc2QQJu18hXYjT0t/7xBlwMbjM3+VrHRf3s/u8TD2hzR0OnYcWZ2cpQ0Pwi6sx2gc/eQZjny53/RPK5BV5zG9UHNnS9z+OEyuD92XIM+PwC3rvFzfKXj60yp5zuwLZL7m9V6KGr98iDtBe/DywBrcTPdHP9c9JphP74WS778OHEXLD3tKACuJLE1AcelR6Yc9v+iKg+uOYIT7JiR9clTWIw/3LLEHIiLAEsPJJgFY6jlN+snKhGCTZ47DzD/HcPZp/q9SEq7AYP/vBfTWPhUyqqEAUbc2TpI+qBGgbWOvWoxpR3F/pCM5NwqZT/7PtTbn28KLl6LMmlV2Vz+uGciC46YID17DDU4lDHDj0KVYUQEUycCmRxdBLJIxkl+8RM7kaWgJoKUzMD14utRVaJdQw5pPAoLL0hXAHCuKrpCyTk4yG4w8licYZqJ9z4oApKWjaN8M4zwWBEwt/xa8ZP6WvWMFeNE5Q4FKvqcDEzcZlqIeq5NXY89Wivsal2X2j27hRyTwypA12zE3dSYKzzPijw4hC+RZ81mSqMJ6uhtzD7Wm37XrvSpLUV3Ylfn3v0Ai0+Nz4jyQuagYihV1EZd0Ggivc3KkDyt4IpvyoiPnIsAE27DITDGQDh+8tTGrgKLpZw4CTHKs5ub7wtuLzdqGL8v1nO0q3am43WVe86xaisqm13qRIFpZGVj5zSp4V66Mvy9fkrVo/eUpUn4FEJkOgXr2MTJwuTGi4w4lanj089mD8pPCsG7oJjT3DzfR4a3I5XwXDVFX4B1XI6uiwKcG89JNMW6tVR+1Dfe+HoaztsC3G6ect7kcsfoSwXgFfhlB/RVc0aKZcXt3vrgBtgDG8TbH5T1/I9bLGz54iAZNGyIu4oR4xOjyz+79wv7JdkhwUddjFqhd78f6+HffdbN+4IvF4Ll8V5Yj96CDbciNdkIpvxSkDndD863hOH854O3aJgUY2G4ndgUPgveKWBlP44d4oVdOd/xa5hCaRDYSPINtkZ6TT+Of4NLFS6Jxfz78vKzTufaZP38Bftz1o7Qhsg4fPIg1XqN5EGkwMtcED0lLQ6lSJZH4zARhJcEr4uJF9O7TR1h7qqHHuULIN46OAsBRT542Cde8LsVcBbdQGSph3b55YzZYU1JM0NoHDyTftNmMh2Ep4xFoAbpsVxKchJvEFrCnrrVq+4kO4CsCooZMoTIzEjmZ7tMWe492pEqvqayaBB4hEy8pSTATAmy0I2nLEHNgfRJ34HXElYjtEOQjAMlDvC0t3IP1wLS4zuTYKKCcJcFFu4p54W9KdGG5iRPw3ixLFW9vRN+7Z1ydc3PtHq2sK+ad56krNeuS9cj0SHDTaM2sm0ePH0uemS+mT7CSh3jzyTxr3KaJybC8PCT+ALU9LbtUWaLKEFX5MburOpszo0Zb6dnfC4ypElC0Vp3q+VET7sqg/8NHO4R9xSAs+iJQMGHCBKlogjIEymjQnq94ARXCPcUdmGAZgcNmH7wvgA2RVBrtNOCJoo8bMw4rV68UF2FqC1J7kWAj/fnJnqP2X8mSpfDkaQIez4nD+Trn8cknn+D+V/fRYHYDbNq0SSqMaSr1noMrgTrqGxKMa9GyFb75Zou4xbKwFCENmbEYfQZ/iG3btqGEKxHcRJRxK21vUAQwyGbjQ3gcFyeTZO06dQRsTHpu/Orvx8Rgx44dgkATWCKgyTQkalF54wJJf3zmbdWaNahQsYKd0UfXZoJ6ZAnyXB4s16hRo/DNN98IO5HGP9Ncs2YNrv1zVSIw0y2ZQCUbPN/ZsBgchCAY86TacGwUNOgJFrJB83xlYWlgEmVcsY4qenkh8elTuTcZp3R3pqYiQTJf32p48fI5/vorQpiTzDvBNQpl87mTmeTpUUHARL60ofFdQSR2TDIE+Z1Sa/lZwA2CGdZOgQCK1iCi6Ll0VuciolPD8vJ7AaFychBx6S90694dJd1K4eixY8h3ABKTnku+1n+6DhsubUL7Nu0Q9+ARvL0q2wNxMM8coMjwzHj1Stzy6RIuFGxLYJh1xsnXo4IncnLfSN6pXZiRnimDMcHVXJsN9XzrCmjXMbGzRB/nIEzhZN05p6skGY6M8Pwk4QkWLVmI8Ivn0LlrJ3FZ3uG2CzVO+prIX+0iZXLp/ag7fulxyCwaLfLPoQ8OY/LkYDi7FMGcubPhWcEDYWf/QDVfH9FlvHUrEjv898tif67rPMwPnicMpXvwQ/WoaDNpRQId9n6AMSNHwsPdHRfPn8f4Pxej64HDOBLUzTCaqMfByVABBl7nBfQ43wnelb0FUIy8cRvlypRDDb+aKO5SHE3fa4oMCg8XdoZbyVJm5ycrG/Fxj2UCcy9X3u6ay3rXqMoamZFtl/XFRZECigpIc7HHhdJ/aWBYDEVpI3Sdzsgw0a6s//kM+bwkCnmJEibSshW1kL8pS48DNNsU+wTP5/XKFlQAkFGb2T5l0Wy5AHHCZMRhRsljlGf+JoBlZqYAcoXnLBTh7qi5MyRvJUuVEKCZgDLzwXN5L2U76nfSNyzaPI1Do/f4WhatIpRbxNkO1Jt+4SztRnaOihhAUSdXfs/7lSjBgEAEbXNkTNF+pxqKnJC4GSLsbGJVFqAoE6yjo0QbdGNQkFwz+QjYSeH2IkYfks+NID3ZimRnsmzciWSdMI03wvSi64NZ6MoGyLLFBrBrB6T0NS5oW+b0RcYCL6w5MMGAjHkzMfvTxVi9Zwlq1aAgNbOQJ1qh7IcVR13Gh1k/wdslFg/jfFDf6xquH26A6X9/gT/nD8T5NQGYmTwCi19tNos21WzkgpILOkoLEDQjI7EAnmfHupQNSDDNYvF9FN9TFvrfp+01xh0XqDejgVJ+BnzcYAApAfBEL9GN1EggJgVo64YV7UaJ3m3Si2TMnc8QkRZ7UZiM4UClAEA2xtOBSq5msU9sMZs3U39sDgrMEAsRBbTt9NZFRhqF9ZMT4H05Fg+P+Rh9QZIeDX3CnE8DTSM8k83M/m5hgnatKmWzKPkwMQR1Gm7GsykP4D4/ElFRGoGGFEqujsmyJNrGQYu7EZ6AYy0LAGUl82BZNJN8GLwJ00mAt18n2SW/fT3m7UKbTMB0oIl7BCL6N4PDnnxTvxY7xXeXD2I2xsJ3VDXE9LhvyqTsS0anD/PBw5uxxlU8Cqhep5q40dNA5rx0o3LUW4Od1yqpkh//9BUNt7jvYo3xawEj6tlecUpt6c9xa26+ddXzAjx8EoRRR3iOhs53vXKEYc6+QUCR48Z3Z58Lc4MHgUcCdAIEEiyyWHk0OjWy68gxm9EusYuk0f1APdF2S2k/F5EnT8s1BKfYjwiy+6fcRF+3/cJ+5LHIYbap+qdAlqeznYnHNA61D0O5k9PE0FOXaxqOzPv+Fsekf6dcMAGQVIuQshj8n6w5MhwJHfJ8gvj6P41Jpsd6IDCpLoDMBsEPAjXKfJHxGjZ7RFCWmekoqDqrfToWnXSV9PhbapvpmHrG284qZD0yD6qJp27MTLMfSuARMuGIs8KKIQuTwBFBPmVwqTu0GtBMh3XHMirrmc+nUKtPpRpvHLyESm5xkl8apQT/aMjyeg2Ao/qOPJ9pkVkYC28J0hLt6gu/6Bjpi3Geleyajxr1m9cK+9KWjK1Ow/AZtuI2atmjNwuwmDIZgUMZb9YcYcOOS/9uG9YFp4N+R8DetghfePqtAasbBxzP2D+8gBTXUlJvqjnJcmzsTI+iPPxd4SyaPW8rc0/4lJOIDHgH/mE3sTNwIAat2IWo4JqYMJCdE1i4iwOLKadrWAZsgY5wsuWi14hP5Ptfh/5g1hQ+gM3VUerpk8GdZUznQdDyQJXdhsHdGOi4tofd/b3D7hoI3mkYdOribevkCKdrucLw6XAqSOa9Q6EmyMs8p7mYd20+khqUlfrj+L6i7yQEH1iJy0GNLJjbS+pywKA20p/89nYVmYElA0ohb/dYuRXbOutm76A06a+sE85dXgeGCZjxpneosBIJHIZv/wOBn7YFw2WU/mUkfs7qa8YhDnmcI1hNHK6jAUd/G3KTnNBzbFccnHnEPqwXd02XjQNqJhJMYFtn+9x7rb+Zu5iW7lOpi7ALpXpTpO/y2VUctR2Xvp4pfaneFyE4s3GFnbXLNh8+2gCBBA1lPWWF/hVXZgsoJLBYfPlKuCxdbAKlWR4VBBsUUOT13Mzkoes5aihyE0bcaRmYJTsb6RnpSM/IRPVpM2UkmlUWmPr5VKnHj5aeRuPvr9jH60k5VtCUNEsv0ZqTpwyYInZE6NpQeb6vHwLzplvRnc+EmumEngXXgGnvUATZrDFCy4di6jPrvJbmWq5ts3Y6Y+b0MVi5dKXZZOSm+yJgoutErHJd9ZbBadXxnvEGXOy/c688gzkpM1DYuQgcZsxDoVACigTxbXinTl08jn+ElNQUaRPVp96x63TyeWhgKPY1Zf7pJklBduKLBYyy6yhsUAUUX3FdSe8crpNtuWJ3cE1MkgafEY1/A/4XMqwg2QM3muVcG9ILio+a0kskbvCZ8VktPL7QtD99NQZsXo4y7nEM1HeVhND8KrtSNr7SU4GX7vghfBUyMzJx524U3l/2VMaUgulwfmA71YPtlUzwrk6HZY74yjZeNBR5nbLKT0eaoJVlGyfZmecib5PujlKuZiOH80iT8Rvxdf9tqNQ0TuYZat9yiTF+wRdYM2fj2yBx4jRidEWVAcz86DjP9F43J+PYyEfosePPFHl+HHcDm1aTMfGf85dN36Z3i64ZLG1Pdd1WuShpe05Ag3kNcC3ECuKiAfV4E65ldA+WaVhsSt890XJP1l1I40uSr/KX1uN0SDuj9x1nokp7NGlttxtuTbgHz9llxTuPmErO62yELg7Fn2fPCeZQvpyHrMtpp/J5Mdgn7TXGhkhLfSVjKfGPFy9eiu1G+4Muz5lZmXLdiRMnBEgkwYp2FJlyQmgoWlTaIe0pHsQ1ijBIiWhjOwngJdhA4cKy7qINz/T4znJxvOA5tDEIpEm0Z5tNwElp41YwFSUgCXBmsdN5P3V9ph0ooKMlbcY0NQCJ2JQS9dwEuNTAMbSZ+FmAWGdnAUNpO7IsxLDInuR1Es26eHHD+LOYlKxj5lUAT7pOW4AcWYj8jixBYUampMhvZDcy0jVJaMQbaIdRCo9sRKYvbEgPD3l2GnRFo1Ozvlg3HJNZl6KZmJkpz0Pk5FwYLDXeBL/19pbnw3N5D5HZspiedtd0y+WbZRGZKmWRWq7hiseovJXiNyyn1B/7DoHVMmXsY01B/UTtP6xfh89HDssnq4rMKZ8qPvj2228xffp0cQ9mBRMMYKTnF41eok1ua6HH0u2YlUgEl8bspbJ/o9qdqiji4oSo1/dEO+Pdi/XFgCWAw4MVHb7xIrpO6yTgI0FK6jQyQAgr5NLYK1j4cCGWLFkq1xX5qbBMrE32NsX5c+fxOP6xsGkIIFLj79TXJzFpczAGDRokLLycnDdYuXIV2rRti75tmmH0rMWYNWOmsPAaN2osRjDRcGpQPEtMlA6lQVc4WfChfTp8mDCShIUU/0QYmAzKMmDAAIz64gtx/SYzcfy4LyXvbAhkP/5z5YoACa+zs3Ej8gb2798vQCvPJxDIOuK9jh49Kiw3gng0+un+Ta1C8fdnpOy4eNkBW7RokVzLRX6zZs2Epcjn4F+vnl07UQDHChUkYAIXPBJYwsFB/idjiJpodF1mJyYQoC7ABACYLoFIAr5sPHzeXl6VULtODdEw5L24e9G//wDcuXNX6leAFmcDMNLt2d6IdIKzIiPb3hh6rQI9dhCUVGnujFiRocBJ0WJr8TujC5IHR2dnPLhzB9Ex0WKU7/rxR/Tp20cAHZ+qVVHRqxKePksEA7g0K9VUFte+E2qiokcFBI+bgFYBLaStsXyib2mh9fGPH4vuJtmEBMnpis/nxzZOoJsLpaSXyfCo4AFHB+PiSvHanDc56PfRR0hLTUO9evUxYsQIeUbUzczIMOK6MiU5AHFP4lGyVEns2LkD32zdjPTXr1DRqwLOO10wk5E7MKP4VBlQ17ivxxcPh2Nj163YErcep0/8gfKlK+HJ46cywLVs1RKtAlvAw7M8Im/eQNHiLsjITMeNyOu4dDkCp7+4gF57OiHzdYZMBqSc34t+gPcav486NWshM/0V3q1bF0/iHksk5ik3Qs2ijourxoAHEpAY7mkmSgIaxC/4TsAkDmg/ozVSktMEUGxQryFKFC8JXx9f0dxIfZEiDEUudrgwfRIfJ5NTHf+6/yXmqixFbd//L0CxoIYiF1Bsr/IqQHUXhqK1M0JquIjvOjrKYK/0esJYBL40OqkxYIxuIgF39iGOG+q6o9GyCLQTWC9dprQ8c9lJsyJfifaFo6MwTzk+sA/wEL0aS4OQZZRoZRkZKOVmonGpbqyCzbr41cnIAIhZsiCWdi9u0AwkY9zIWbfqCi5uzdbOGz8TsGebY92zTngeB3o3t9KiQ8XFJPPJ39jnCchz8ct31oFEmiZrNMsE0uHBHbSKnhVQGA7IyjSsT/Zf9j8TOTBbFgCcBFl/HCM5KXIBywmO/YiBKR7Hxcoim+lWnTofFD6Inz8V83NCsWnRCFnghS1shnmdQzD396nImOOOFYcnyyIrbFAr/L0sUIyZOv51ZOKPuhuFZ0nPMGXOZgEnyCSKp4VMNlYW0KpdGM4eCLQvlJsjHOcjAuzC1gKsqUYTdeb42WiXGwPFWgBKv6AhzN9oFKowPHEwutpSC4pAk0oUKMjI8x8a39ipM7Yi9Pge4EosVi4OgUuxYhJQasoMhrNkogTXrO3sUm5AagLQytMYkHxlAZ8NC8KWVVyMM0O8ifrbErxrAFTyegsYWsRIFsU3PBoxa/xMH1bXZpadOBb7t+pIKuuFwCLBOgKLKutIxibLmHwNGNzAinbNfHDVy4oiLZqAoEaFIX3Eit4gugtMjAOIxUpkhNBcjcqjPm5Mi1aNScO/YU9E/nYHdXvWEtDhyuVoFI6w2YFTv6VVED30EapuqyJaiXTRITAQFxRvN+I9rlWwxmog0dVCGJsCZQ+5yXxPg/iW1z1Ui65soG6Gb3VwwIPqD+2Po/K1qni85oFoEVY4UxVPFzwwxWAdWs+/wuLaePrdbdNGLFfisl5JAjBJUBQcQ7vo0+g+vb/0ae74U1bgh9P3xXCa+n4ypl/ytUfwpfFGliJfNI7IOiLAuMY2QQLitL3WWdYErX4LFFCRadCootGhAV4IsJFVRYCPwMhWh8+kaUfkNxGQhNeRMUIXzkKBI6RPTzxV2R5RmCw4/k7lvHdgolaLLhuGCyuRafJa3pPfM480Cgmw0QVYmCuWJiDzQXCM59AoI3uMhiXLObPdK2w4lSvGogbJ4L34mWxFZRjyGtYlf1OGoLqGkiHG82ggsmzMHwFPpnEAR2DDPYnmTEOVRqyCuLpOUcNX35VFyPJoGVi/qnl5p2WoBGZhWkVa/UeSyTm7Q8BNBZBFG9HSh2S+WFbVumR9fN39KS6sOyPtLNbNMF+k/VgurWQJkfljc3GEE3IRDV8pH+tP9BnT46Ufth5lAsH88fkx08eZhkX6TRjiYSLHRqeiZXAn/Bl8zHRDlUdwhbhVM28s86De9RH8iwOWdDNabTrWn99yUrpwu++64tSGI6YduTeR58E65vXi2h2YiJQwE3VcDg4RtYCe3QdKu/9l/Q7JW4KTBzwHJSJ6py8mDG4s84YhUOXjYJm99jGbjLBd/ZNxMuQwvvcZLM9Cn9GQw9vfjtfs2o2BrY2HyTPoFH5c9jI2YQRGXt6MsMatpI+wH4r25LF4AVNj/b2FXThngIfkb8TOPKkHDbjDdsLnSbCe58Wk+Mk9B7t/j+2RQ9DI/zKKBk3F7QN7UbdPf1nbkrmnrM6Tu08YkMDSQesR0gW/bfrdPte08gzD2YhAODa1AEb3A9JPuCFAEJt1y7zkJjD8d4EAYpb8RHH3dJn72C7ZnzSQkBq5d6AAACAASURBVLJ6mWemx3anbs/8/+I4R4Su/RnzJg3A+iPrMbL9CLgWtdaqFsDItRsNRq53xCgtVkzsGHpK8eDvotvn5GTXnCSQmCVAlQ2Z2VkyzqWOmwCHJQuRP2M2sufOFoBgachSTA6eLOuQlVNWmmmEdcRysZyqhct3tlVdf/LGrsDKXcAzC1DUPuy9NBSjer4FFHVd1XdpKN5bZ01H3N9SJr9KXPBE1Rrm/ZkX9hErMOixrR3l2RNsdhmTLeP77OLTBVAkqGQYuXQ5dsG7DRrh/MVzJlq5LPyNNqPvlDt4uKweak65hNshTZAnoeXyUH1apL09m2w42TdQopa+YzaPnaiPXQiZDJ5ieeXMS1qArDXOWDRnojwDs+ZzFKBY5aJ4e5IaWMdcj3L9SvOq28RgHFyxHAMnrcC2peNk7bdgy3zjlaEaybWALB9jxymoqO7O/E4DtthBxaQMme6//H4cHAuxLzvgk9A/sHNaawSF/G3XheUajbMa5w1KDnCs5sFNKfYzw/v2xPnYgLfyLvp8LNkERn6WaOmMAl3LJsFUqEnKdh0wYb2lSWjD7bWDcTY2EL4+0fDu/CnOrPvTrkajMgE6fhVt9jGaXPwclwO22QO1qK3B21+acwkNZjXEtbCr4lZc/wHR/XzE/BUudVHrvfryDP6e/jeKd0qXefD61gbw/6YOIj+69XbtaAW1lDbI8vClsffUG4TPgcs8vrjhzirimoLLPUvOZdiYrdi2ZrjUQZNNEfY+HjfkgrQ3YjK0XWjjk5DVumUgkhKSJRZD0yZNER0dIxJ1ZKWJFEsRZ2Skp+PC+Qvo0qUbXkuwjjyJ/E67oJpvNRRydEDaq1TBZCJv3hRPTdoWZBLSRlDdQtpgBNI4LjBSNEFG6jUWcyn2XxGcaUspA57gosZW0Parcgtc59CmYzq0+2jTERTjeXaPRssuFG1FyyZScgivJZjGQ9iDljSAfSfLDBR2r0h6ONJeJRbAc2nn0WuTrsgESIWdp/Yn+2Nurj26MsdJ0WO0SFHK+CM4SNuP/0uU5qwsO3DIexAAlQAwyckCJJJ4RxuK5aN9FxcfD39/f6kH9eCUwDaZmWJ7EhOoU7u22GAkz/AcASUrVJBnRICR95eyW5tA/ysdxt/kIHNUvf8YzEkxGctmVttbAqDS5Z/nM/gMAcUC16ldruMz3x2q16yWzxPHjx8vYB5d6whIsfPQzZiZZjAW/r5+/XoJQjFv3kJJo1GjBvjH/Spuf3ULgwcPRkZOuhSKiPiNqjfRJOE9AV/I0KMhS0YZJ3Wy4ZjeunVrkZ6Zgdvd7hogYw2QvjZdgLcP//4Q1X+tjvYdO2DJ4iXSYJmPf69fl4ArbeJa43q9f0UzgO6K1A24+NdfotVIF2C6Fm/Z/I3lTpgtDYWDMcE17yreAliN/HyEgAlsmASg+g8YIEDe1i1bBFgglZgMS9Mpi0tHJkApEYVS06SsDJLAhRmN+AoVK+LY8WNo27atNE4CdowCTCYlOw11JVmn7MAEbsl4ZACZzp07Y/HixcJGpD4ZXXKDevaUPPAzd6vWrV0r7uisSwJgTd5/X56T6iGykZE9JJNLTo7cm+5HpBjzWVKzsmXLllIGDhjUrrxx44Y0WIKikZE38OJlEkqXNmmw8d+PeSDMRIKgZCuyDhjhmW4vKmqtTEURTs01uh4SFt4ChbRRisCptXshIJAKp1p6eMaNE3hNkM7NDRHh52RHwK9GDZw6dVIiTnFQo35d0ssXCDt7FsEBk1C0nStat2mNYUM/RfvAtsJEZVAbPg/uBhCkYucm85YRxwnWcteGZVy6dKkAxGSI+tWojoi/ItDw3Ybo0bMnfvn1V5Rxd5c6/2PvKVSqXxkL5y/EgP79hcHK+xAgld1r5IueI0HOnw/8jO3bv8exjr/j86jPcOlShAzUBEVv3r4lwWT4fEbUHWUWWLWAC9lnkZ6agfq1G2LY0M+kvtt1aIcyZUujkldFxD15LIyyhMQnKOZaFDEx95D8MhklSrji4cNY0Z5s174DXqakST9JfJqAN9lZ8Kvqg7t3opCR/gobWuw24v2W9JlEiV5jUez5HYEF1QJxAt7f0hBurqVRqkRpNKz/LipXrIxXqemoXaOWiO86OdDtIk+Yikyf7aqiV2XjtmstelR7hyCA6ghyYOLvBNn5Kjj4KUtRrmfAnwKgIp+XRLoi68+icnNA090W2aniYt+KJK7uIUyfYDuZuswD+yzT4v8SwbhECen71AokS1lFeFkOujk7FTZagmQclSldRhZuEsApO9tENrfAQRHDLexoj57IsqtbGcvPF69RyQICnczH/H8WYGXgCnF1fvniJZyLFJb+yoW+yAhQB5JBWZycZLFP8E5AwZwc6f+8Byem0qXLwMW5mPzP73kd64STAV2UeT/mlxsOrCOhzwv78rUApuW5g+lUWFwW3uQYJidBVhExplC4Fbmb33NhIAvRtFRJl+PeG1sO4h4/RH5+LuYGLcW8X6fBaU4ICoXMkbRYH/XHnxE2xvhpX5nFrTsQGjZfxsbZ9RZj9b1FMrlzh5Vs5L8u/YWYKVXEUFQ9tDuq7E6jgBgXBdnZdi3XJsGqaHyqWzPbPI0HDYDEBZ5qCFrGixr4sqjj9TRuuMhjuqoNpotDXfwq6y+GYF8SFi49jdnTZ+Kr0OX4cuqHWDR3O4o4u+B5cjKWr/zcWE2Meiyuz1GAby2TT4KVBEj5WQA43piZ58qfVhAHiUATnIX/amAm5tUK4uJ8LUvcwQX84vd+gHPfLAE77qTUwjud60m7uzH7GmrOriNt5K7/bXNf3kr1JXO3mgI3GgNcMezJppXvIyLiTwsF4c3VGtOwsxw0WLl80ZorWMEsA2+iOxaWKryvDxBj0XDKeqGGZ1XcHf9Anov/rhqw5eUiqnsMvPdWwsM+8ah6wMcSqncWBu7jbo9Q6XBlaVMsy+OSD1ElrQoeFXmEWoVqIOrqLZQq7ya7xveSHsi4Vi27iiz2nv2SDK+PKwKOhRDXNg5Vz/tKH3nY7b5UeeUltfB4QZQZK9lGWadc9LNdqIGqoK07RBheWYoEQ1YHmQ0Fw643bmehZ96I0Tbng2TUuzBCDC0aWDS2aLCRRUVQkNcTZKCr2Jd9CaLa8N6BDuJiTPCPrDt1WxbmItzEQOX1NHqYDxpzDCix2m28/E9QkADM8zZzcOfMGem3ZBKuan1HxuqxJ6pJ/yKgQoN6ZUqwsPJ4P17Hc5lPghk0CAlc8H4EzJTRwu+YH41cnNA+BLNOssJM8JNxbY1baNTJY1JGjdasEZ7FZRqNpS4I4KkuJcvGtJkX5o3nk9HINAmomCjSNjjgOQbjM3vEXIJKrE91e6ZRqdcVaTPcsE1P/SJ1x3Pqtm+L/JMmMIsGr2Hf4f/MFz8rqMY8sk6ZPoFd5oV1r4EM9F58jiwXgcJ0FJfrPWOt4FTsDmz+FmhEw57AVn/bXgHi+nQzjMDz359Gi0/bS37PBh+Xvrq+22iM2bnBtEWmo8OFBo7fA6QPKi7ApH/UTbSabkT1v/v5ptQv64y/be75HLsP3sRH3WrZvU3OTDsi3bvtj11xus4RdLrbyxq7DYixcdspfDY4UMCPH7//zQ6UfD6kjeWSXdjOxv9tzY+yedktrZ8dTGRfXb2d1jXgNz7GMPKsIPfyZTqwqcEIjNy6WcCG7n98JOkpi+jQ4n0yzOwJ6If+B/a+JT1zSGoKHPDrie3Di+PXxj+acTAAEpiIgByZgGzjylJi3yBwruxYjeCbnGLabavhnZD10zw4955td8/mJh6DKxDIuXn4EBr06iXnnl33x1sA1wnwcE9AYpynBFVRthfdLbvisAn8AgNI8HkQKDyOTugHoy3XyjUMZ7M48AAfft4DZ3Z8i+Qsd7R1OWUPAsQ2x35O4F30g22LUNYpSVizBOXZ7tK/jBLjmmxKGoG0IRwJjDkQIKMbtINxfbZkV8TTqFAheJb3EJtGmYw0jmkT6jNgMJbXWVnI5Zo3O0skfvg/Zs7Bm/lzMf/JfLPx1gAI3h8sz2/lpyvNnKsMLRaOzcByZ57SegqWnVv2dt7m9ZxGLK+BqVUMA1GYeQCW/rRU+s605tMMS/F+KPbsBfoPs6ZNFyD4STBW1DBu1XJvpsl5nVMc1w3sN8xPiNF2nBQ+ESsDV5l8xQKzKjLSM7XUCiF/2jwU/yoUDRs2xu2om6I3b9yn33pjOIDeJTTYTWCRvPw8dJpsopsX1FWUfh0aaAckBFCUyLYOFIuR+U2lgeadWITZbaZZoExhE43bWlvr2lI3lgV4EVvEATWnzUDQQGBlw+UmIndmJj5fuAjedKch4MVpXPueG1cvZe1aksyfuj5zzNL+4ZKQbV8LLdo9H37Tb9l/0yBTnLcIFqpLt7LJOb9wDFeXaEYvp4ojGYj2DRYC2H42Ye8ej+2EJj4R+Cu2qTwnRlrWjYK9tv7STlp5heFsUqBdxqRhgD8KRXyPK6K58Na9uGnrD/D8jx328Zlzyy/vH8C/c67j3SWN7B5NrM8yF0Ik/4WbDZYN/sxLRi4kJssPW1yG47NrW996fBAEL6hXbTGzVSvcHnSI47y+dG2qbtAEGLkk4nBveYoNHvk9tocPsa8Jm6yJQHrjwbIxSlylatWqQoIhbsF2wuBKlE/7avVaJD59hvzcfMEfApo3FwzAo7yHAOHs08IyzqLdki2xARITn4ktS3uTNkKNGtURfT8Gvx08KPa/6vPVqVcPaS9fiu1B5p3oF1rMWI4touFepgwyU418HddZZOMR5BN9PzL2GOyygLstMSeCVUxLiBHOzoI1iS4hGdNWtGRlM0o0ZxcXezrq8Uj7T/QRLcBLP3NNpyQUCXBkbZowX6KFWKSIAHtcn5FFWMnLS9aTVatVFfyIOBHrQOVFmJ9Tp04JVsB0ibvwO8GVrEAyqsPJ/2nvscy0j2hjsrx8XsTAGISF8S9og5LkQhdm2j3ME20+5pU2HO06Xs86JclO7LcSJQQXou3M/PEzsQ7GO2FeGYdAiVuqxSgArRVQRtzIyRRVLzmLxSngLIN0UmMxL0/SKMh0FGDY0lQUUNfSZeS5ctBW51y9ffu3+Rz8mn/QHMuWLceqVaslY3SJJRiW4J1gBt8koO6LutJIH8cZIdNbNyMlCvHatWuR1IphF03HqLOvDm5Vu4VKlysKc5DG6ubNmwW4+v33I1i1ZhWSk5PwZECiGRDoqZRQA8WciwqIlRyQhrqxtbFt27eoUNFoVrx8mYJu3bqDQsHt27WXADJtW7cRceHsrBxxzYt9/BBDhg4Vg5uIM92qCWiSmUZjnG7TBPL0YW1ZuhlNujQV3cfB/xmM5s2aYeCAj4Wd9/HAgaL9OGHiBAH6JPx3UpK4aJOhQ4CO6bIB9AwKQrOmTUVDsPG7jcRt+dNPP5WJhQ+CgAZ3C7iTQECRjYr3ILDIzwQtl61Yjt9PHEfpsmVMJK1hw2Xy2LB+PXp0647evXrJbhYHFAaZ4WfuXBHkYHmKl3AVoEOCQ+TkyOJAgkw8fy4Nm0zIkSNHorCzM/69dk0iZzNPBDTJouRuB8EMlnFVj+JovzhCQEfmk8AejSTq5iiAyM7DsusuN6P9KquKjU0EU61BgG2FIBAbtSwKLBqzNEqrjoTtVqQIYu7cgW+tWvLOexJEjIuPE9BCI1r/fuwofti5E8f7HseQi0OFQcrIw67cxbN04iIiIqTD8vkzaBAH3blz59op4/yNzEwyXkkb37dnL/65/I+4nie+SEKlKpWRWygfnbt0wfVThxHY+2N4lHXHhrXr4MIdAO4opr+SqHc5Nhtepqdixca1Epm2qFNhnLxyHFsXbJSo1xKMBPlo2LiRBJyJunMXl38/gk6DhiBp5xi4dF6IhfMWwr+mP0Z+PhKdu3TGe03eQ/rrDBQvURwvU1/i/oP7SE1Lgbd3FURG/osjhw/hjyERGHFuoOg8Uk/yYVwcrl67Li7IwZMm4vatSEREXEDhwk7w8akC56LOWJS7Ea0WheHsqUB4t4vFwyE+duZVt/uBOFw+DANe98SzhCScrn1eFsqTUyfCt2p1eJT1xKuUNFl0sq5j7z+QhWbFCp7yfCt7+9iNfGXnsQ8omKYBUGTgK1FCJg4+U/6v7sB2QNqK7PW/1Or/F3PRjGiQha0ClmyLEv3NAg6ZPicKgslsV+wzHMs4kDOPlbwqibs6f+O5joWNK7W4AqamSlpelSrDls/dqqeyY8X7KeuSDFcO0iJqXrSoXRuQZeO1HAPYd9g3FdxjfSxNChFQbM7RmaAEN8unUgYsEzcmhFJfvryMQawzToRMl31VdEppDKCQaDwWrGN1p+YmBSckjoE6aWmeqA/J68t7eCDHZoBfurEzDxJB7I1NxjVep9IQnC/Yhx8/foznyUkmMptoDGWJ2DTLygmUeRk3bS1WLBgp+a44/hZuzauIJXHLBaSZeX6KybuDA7rNOIaYn8cjMjJSzqWGKEFMMgOo60JDLiMjHddCBwjAwYUfDSoufrdFDhdj2yPAaJdlp7sYt37VBqQxYXkOi6HJhaACcnxXTT4CdATYFDiyjJo+Ce2RxXp2dMDB5uHC5OtR+n1QsJX5+7XNX+j/Z3M0rO0P2HJFCH3eAm66HcbkqRewPHSBtcLlCrKxcXMmkMh8cHEZTytG3YiZ0cZWVOgwoHggkGFAS7zT/23eVRvRHahfrjGiToaLsVqxcVPcOxaJ+r3fM5tHv17G+wOa2wNjRRw/Z9y/lH2nLE0uiK+w8Dx4P57QH9OmPUBICFFQ3pC/q3ArK5crZaKuWpmkRJ6C3ztTjXbY3UsWIseysXJJl6QPj1qX6tMHVKtdBYWLOIqcxd3BD+DzTWX0ufWlMOjqjo80t40FfI77InZgjMmKtSCvvKeKLLjJGlGXxdhHD020bF+glmsNyU/M4gfSDvxm+CL6AysNG1DrYW1ELb0Nr9E1kZdfCE9G3TZGiepaOgEBO7sifN6Rt27Tlgc3mX006glajMzajDZ9u0v7Zd/jgpoLvnVhmQJAEUTgMyIwSKCB7ZjGlwZrUBdYGj2hvQuh6y915HwCaWQmqQsdDVQDVtkEHFK3WwIV/J7sNgJ8ymgimEKDjn2DQATz8WH6T2jkehm21p8b1vGZvXZjkIAn2XoE0xR0UXagsliYbw3sQsCTaRKs0ojNy9s9wthTNeS+1D5keZkPMrMIyLE8TJ/fh7aJNZsrYRWlLARM+D3TVIYL78t6YFr/65qnwCHHA5abhq0CikxH0yJo1PDTYAFS4uPixIDhwpyyJ3TBv3X7jszrVc7OtbvMMm11h+Zn5p152dLtkcw1HC95bAgrIs+H92AdaLAHjlP8nu3DKT0Xm1xHYOS1zcagt5htEU2bCDhJ8JEBTfjcUj76QdLn/HNu8XG0nttVpzn8MfTI23GKGD67XxTQJrQLziz9XSIo7xiQZp+b9MKjP/1hZxqaoDaJuIxGaGy7IkAmD8/oxLcSsVGAbYgJIvP5oGbYsfMPKfsXgwMElDJ2hAMObvkRNifDtOfh1CDXbFIQjB8CBN0bJGyuAwk7EXvYG2OHfiDnHSq+2+ybuADrh4/GmKQNmOW+UJ77kGPb7YEbup00uuLK5j84bh+uNagvQW+Eae0KhPVthcA9Z8X+iA70lTwHhJ+HLcARTlm5OOzSVfop2w8PtnEyXNkm2W8I6CrgyPbSsG8/5P80HeizxL7OlYBjubmSD65bzq46heY+4Th/LcCAX54QYC850t18drdAkwLaaV1dTeAf9tsrWY0x02WRtBlGgrZLULBt6H4NQWMdLgk8uAILnWbZo5mzr/BQHVTdBBg/sgsc8o1usuidkzFOF1lCidQrc3RCjRWrMaoSMG3wNAMYFnIQ7VnO+8WcXYSJyTWJaCtyE5MRnVNTBUgkS1F0FKdMBR3eN86eIRvMoW4hmPBsIlbPWSVz8JjUsVjfZx2+PDAeXwWsMW2Ve0xxwLPtQPmawOTeU2SuWnFjuQFmC0iTTGti3Jv/f0fI3hADEPL6/sDk4lbE6AwrTWWBgRrJE7EqYJUB5HkvfyDazRd+K2LM9d2A6esnGmmZOUvl1g2O/IInT+JlDc7DAIoFDweqxQgwaDgVhsU3ZeIMCcRUUKfw6xVT7MxH0aksXFhAH2rQqt427WYj7WOCYQgg4lRE0lQdU+ZBbTDDUrSJzTc5bhqWeixG7oyZeDNvLgrPm4+GANoAKNoVmPjOVLG71vzH0p1UiWNXTntvvc90rJcRNClX2uGX678UL7DHcY/hO+aU9B1lOHLc5dhFAJF9i/Nckyn7UXRZORlPtycNQUf3Y/L7Q/igFcJwNtKA5+w/TTwjZIyPifNDPy/jFq3BxJpN3IQ/VhkJjg4TluDS6lFo9OV6WT9+vXirAO6nBSk1ByUCWOfc4HFoNhz5F7fKmMDvagW0Fw1K1q19w8IhH/0utsH+5qfs427C5T+QzIzFAb6d6QLtiLuL7pmxl22Y/ZEgNd/ZvjRgHt8tLwYZn7j0IWDI8bDgWlMD8Fnalm3HnLJvyh35vpsZG+k1EgnUjq0ueMaoRuPw470duHb1qkjHtWpBkhDwxRejcODnX/HwwUOJd0Cgiu1X7RHaESrHlPU6S2wfbjLQxuc6nrhCmTJlpQ1RYq5G9eoCKDKiMJlyZA8KeGRp+Yn8krrWWh6JBK5IPiDAxbUPiVjiRmvZ8fyNRBEeGh1ZIxrzObqXK2e0cjk+0aawyCEKlhM/INNRbTymrTr6vDfvo6STgl5u/Mw+xPme7ESWTd2LaUvxe+aLWrBMh+s32lZqnyojlGMf7RqSvEjsYn5oExEf4m+Kb7DemSbrnufzN9Y3+zBtOIKRAl5WrSr3odsz1yEMFLtv3z6J/0HvX7phs374fGhTEaMRT9RCheT58nuOHcIsd3OTDQe+K/lGGbgku7DO7MFpLFIPy0qQUD0IWQcqJ6abN8LsJJhI5mfhwiaitLV5weeo9jrPY/kc7sfczadmH/XiiMqy8ATeWJBu3bqJaygDr9DwZiWQCfifIUZjZu/uXXZGDxl2D549kgZ14JcDuB99HyVLlMQ/V65i08ZNqO7rhxcvk/HNlm8wa84sXKwWYTrmQRs8q3kIcm7LysGr7jkyqFc57Imws39K0JRffvkV27fvwKnA02iwrwGqV/PDjGkzJDpz4tNE/HP5CtzLl8O327/HvfvRCAkJkUomkLR161bRCBxzvDhOjK0k5Zk3b548aHYmAhsMYHL18hVhXTGiEaMLk81GwJANtGv3bgIk0qi/c/eugBGHjxyRRkqgh4P47FmzZBIuV9ZddhBY8XS1NME7nqJLly4yANBQp6szJwKCsUSZmc/I27fwPOUFTof9gYDmAfj70iUx5AnaEFRkMBka+vv27hUgsW/vPvCqWEk6LfNTukwZvHyVKh2CDYqNmvliXmKioyUqKwckPkM2dD5P6iSSOs2GS+T9xr//4lVqmrCY2DnZwTkQBQUFyaKbDa8gI1Epr9qotDFqAxU9OEvElBOYRh5SyrMOUMJitKLzvrEGHbLD2JYYhdPbx0d+F7f58HBc/ucKDh8+jOvT/5UF5f5++ySPPHgeFz7sqAR9CYhSQ5PtmgMtXft5LQGhvn37ikbi7t27sXPHD7h7M0qo3198OQ55DsDt+3dx5OjvmDN6JLzrN8S2jZtRtXIVuJdyM/ob1LxzKYJ/rl3F/JDFqLy3g0xaPx/rC/85dbB2xSokPzMDE6O33X8Yi5jYWDyOj0NO9hu4l3FHYvwT1KpeA8P+M1Tci0+dOInANq3hWqoEUl+l4k2eTd7ptnrv3l1xNyhXzh1rVq9Grx498EGzpniRlIyHDx8hKfUlAlq0gIuLs0Td/e23A6jiTe2LLJQu6yZBLmJi76N4SHVhyHAxmrjC0wSqIBGKOEI60De1E3KybPht8Cl03dwBlSpUhrtbOTSs3whZGa9RybMCKnh4ymBOplxOVpaMHbXq1LGzEwu6KfM5clBTfQwJJFKqlF2HQinX/8tu5fPUXSbdcdKJQv4vELRFFgYFNFEIorPtc7AmgMfxgP2dLy7K2P4loFJOjjEqK3gKoCjaFYxiVoQC9Ea8lwLFBCb969YTly2mzbbIMrF9Mg0JkpKXb9iF1m6YMjX5u+4WKQCpO2nK9OX1tWvUxO2bt6SPst0S/BTQ7vlzuZ6TO8cTTiwsL/tmQc1HE+HPaEDpZKKALvsmJzN+z7R4HetF3aNdS5VEYRdncWFiEAsyGLiQkJ3BIs5yX+P644jc/Dxhc7YePAzeC4G17muRkvpSdBQXbl0shsScqBlYcGyJwZBGAgv852BOygJpazN2TsGSoGVm/CcpzxINX/9ojUzEzCuDRKWlGRCUruBl3cvg9u1bWEK2gwsw0H0ndtkGoaaT0cmhEXpzq/9b4LCgdy4XZurGrLp7yjzkAo8vGnHqDk3DpAADkO3wQ8d28K7ihRWL5mHijBnizrRmCTsOMx+H4Lnr4OrkDIc8YO5cCn3zRpZYmLj/MnGuPnlkAb4NzCLzvA0o5QRYHoSmEzLDGlmGljkrqZ0BGdU1m8kQ+PQCTka0k3Hnk6ydKOViDJ6a7bvb2UJq4HBcvLb30lsXHC5wyRLRKO/0XJ7PyDW8PwFFd0ybVgEhIS/fhjFkAJlEVibzp8xDVpgPUH8QfG2VDKs2Lw9P7hNQ5G+sXJ7P61gevoiksgBEClkvPvCr6ytu9PciY1G1pjfun34Eh+/zzc/KCFC3dQ1YYAMqxVdC/Mt4YX/61PaR8V/6x84nqDy4sn0MeRr6VIpVY2cNWZhxXGZe2abvfXXP1AuxT9aLanCyMjU6tiUXqd7rZE5oBGICRgQCR3fx/q9gZexr64/ECpBGlh3feZBJpO6xNMoIrqkbI9P8q8dJdP2toRhQBJsIOtBI4z0IxtHYItjKa8RYsw0x/ckd6IhjctydpwAAIABJREFUYpjwUGNPoylfl2cBYUs9bk39C8v4hQPmnqkiACKNOL+OPWWsqHF0mAAgvAfBNAKSTOuKrTGaOBlXLNXnU/fpLRhuZ1/SGCXIRxc45lV1rXhfZWiyLMynsraYJuuD9+FBIIi/E7jU4BN+CMQrHMV51JW6ZNo0ZhXI07rkvfk765EGbkj3NBQpbCLKp5zeK+m5/WcVGv9wCD8HNsbTP4yOZGqKG+oFvS/3zw7bIfXNfDGPUe03yjwnRvybNzIu7jv9XMpD5qayaci2JDDL8YllaGC7Lt0h0ucdq6zZ8n+WlzNcbNnIcnKGS1I2ktzL4qO+zf5rcT/uQHH0Tf9ZtAmpW8hA8YG/dUHYOMu91tKCbftLF8nPqc+OIHBjR7snyeGDl6UO6XbN6NG9u5u5etmvaZIX94RktB3bDae/O2y6Kkewdh74T/9mODHrAGz+jug1mAOEOZSxJoDid7vRc+gA/PzdPuMqOStDxtKgpE+wf9sPyM4vbg9+o8+6ExmXlru0jIMcSng05tfF4bozQ9pzt7/72MEZZSRrHg503yvn7BwyEIMO7EKXXz7C7x32YeugYRgevs1OmmYgHIIYBA3ZRplHAuLsI2T1RQ04LpIdd7cvg/dHY3Fl3257BNvTKUbfrfkIwjGUFDH63xd++wMterXDuf2n4OhkNFATIz3fDok6//AijrHscw0MmPhzel+Mdl2PDbYxEmVcWFWcLiwdbenHpuHL2Ey354wUVzRxi7BrfvJZsq2xTbNfsq8QPGE7Y/l2XvsEg78ZIm6yskHqyAAtNOYd8PVH6zHu5wnwX7EanzcH3pwHZswwmodcv5DlUpz66U6FRYJEA7WIsH9Gun3dk5aRjjeMcj1jNmY1ASa3nYrlK0MxftxEqad15b4CGIdFmYlJwISTk7D6/EpTT6eA1/FAUcWwuIRn2+P0E2mAzppLSCEEGGYgYoYBFxnleVql/xtoDIkJkXH76kqg4XfA5HuTsbzZcvkueF+w9NdVYasE5J70cBJWzl35ls1G1iKHZs41nIKvAfPbTYfjbAMoFl4+/7/09vjdf4OKDsjlbhiAGZNnY+nyBZjeYo5p47pp6QOEHponWqKFrcjZTIP90MhIkaGYLS+ugd68of62Ao7ceCcobAKvKENR2JDCTOReCAMrGbZjxviJpr0umA/HOXOluntagKIolFjOAnYtaUvumIAi+6gGlWEaLsi2g7zj1n2JCh4eKFu2DCoOOyTnBiUclPl5vctoaZMc7zhXafAj/k+GLuu2rd8pSZubT6KByHy5H4D3pEOySfHVmC1SXzU9o9ApeCW+mrVF+nGlBnGIT/CCh2cCen45VeqMa28CKmxrW+Ztl77i4ZogfeRsSiDKuiXZ9RdzW0zAvXNHZS6VDYT1vVB/h7Xpuvsy3v2kCQo5Gq1Uw8B6w70l3Dx6EzXb1xRZKY4RYvdRjqfNXRl7qoRXtI+HZAvyt5tb79rZt+9+V1fmiBs9osw6K5YRnavhzqn7kL0Ny6NEfiMeugkoG5KE5BXuqPtTbdwIu236UBRQP7UOxo4Zh9q1agn5hXjC1ClTcfrUacFC2L9fpaUJGYw2FoOM0LZXl2LaNrTFGMSDNgrdfoWVlknpruLITM80wUliYyUQCe0NpkMsgOxCvvNQLXuCTLTBaAepXcbnolGWCdqRESeuuEUYH8HMmRoYhd8J+JiWJgQFuk9LcBaLYCI6oFxLUvPP8nwTG5Ju0YxSrPd2cDCAp0X+YPpk1/G+ml/RJSxdWly1FYfgvRVspCfak6dPhYDE/BADI9bFF4lfxGiYd7pJ8xqSkPhcSUChhB2vUy9c9l+uLUnU4u+007jepC1De5T1QMyG+AQxJWIr1LHkObRLeRCvYDr0ENW643fMs7JUmY4Gg2FeGCCWXmZ2XMZiIrLsrD8+F6lHMqLJ7FRvP5F3c5B8FSR5idcpQWTrt//FbXQeVhtdyCFpqS/yf/zxRzG+qY1YoYKnuOIyQjELSEZdjx498E+Hf+H3kzFoCTSePHlSqLIE51iYzz77DM/SXwhyykiwgS0DER8Xj4gLEdiwboMEAhkyZLBEre3dpzcqVPLEkdhjwPUsbPhuE0YPHYLuvT8SAC31VRoe+SfivaSG+HvFVTMos/OxwwUCn+0Zjk4dOqFjh47ifrlm1Wo0bPQuoh/cR2CbQGHfsRLJFOTBstHFmsAi9Q0ZcCbut0XIrf+JlE0i1L6xoaKHJ67+849UIBsIg3gQNSZrkA2D7t70dWcwmWq+vgLQ2XJt+PfGDdn1/nnffsyZNVtAAHZkgg4HDx5E//79hQkYEBAgjY+oNinLzAeBGLo8E8AaP3mSRIpuHRiI4EmTxNWRLsvsYG+yKfheCg0bNECb1q0lMIxvtWqid0Kwg0Di0+eJcHZxkefGRsjP0mFTDQtpy5YtEsGb4CGfHzvA6dOnZcAhKs7z6terL2yzW7dv2ym97JgUBBVAwnJF1VDm4n5q7daJ9hxDkVvuoIpaSwhyCzDUwUIBIj4fBSlh7V7YrChOBBeo9cYw6axLtjOCK1OnT8PxlSdkoJ30zkTMnDlTnjPPlyhs1uDCvJLOLICPFc2QHZlMNXV13bVrl7SVJu+9D8d8ICioF7LybLh7PxqTZ05HjVo18eDBfUyfMgXVvKrg5NFjGDxkCF6npqFoqZJ4nZmOl2mp6DuoP7r0DcK8LyYh9ycnVJzmiZOHjuLSxQjZOfCg3mVpNxw5ehTXI29IPcfcjcaj+7EYMugTBLZohfCwcAG82JYzsjJRxKUIcpGH7DfZyMjMwOPHjxBx8YIAi2PHjIGzk5PoF3L3+VHcY5QqU0Yi+iYlP0f79u3EfZWaGOkZr+Bf9x1hT96NuYuvM3cb/Y5FBWx9Tmxc+M0CRvhtkkmXhliHiXNRvGgJeJariArlK6BQvgNKupaEe5myQrfnrnRmerq0uQpeXsbNhroL1Me0gpIQeBRhXou+zUUrB3e2KznXok2raK6CYQUDtGg7se+IWJqdOihyZ439lvdhW+FEwMFbI6HRrZmDM/sx2xuBQv2NEy0Zzmmv0mRA5fVk4RGk54KFbYZ5Z8AmLsy5qJZo74wCnWHKTjVs2RG09G4kGp+1aGS7FXcDK6KW7PJYuqksu7ZN99JlkPoyRdJREJTtlG2CbZt5V0BRNyzYv1mP7Mvc1RbDwapTdbVW0JKTpDCnLEBU88F8ERxPy8x4y6YsZOjz7MPp44NRfuN6mSRZJ2QyRMfE4OGjR1h2aIVo9S1aDGTPnyFC43PuLhSDd8aMyZix4GuEzBsjk6YuJqZ8MNMEEOEinvaCK3B4TFdcXtRAAF2WtXIVL8THx2HO3sWY1StY5iXfz08KoJLBC6w4J2KsJQAdux3D8UWdMD17GJY+32bmCs4bZp/BYHLqCq0uMXxXVqLu0vNdf1eAEcDo2h9jw4o5xlXZYuKL8aPygNm8yWFMm7EDIbv2AQ8tP5eODczinViawR4xrmE/rA3ZLqvJMTN6Yf3xX43xm0xLhsjZNYydfhTrlv4MIQxkq/K/DykjZhFKvCgLaBHQBgt+ysPkzjYUdigMp0J0Lzc6pKxv086y8fT0PsRv9TL1psaElpXlpCuUuj8nE1EzwWamTWuAkBAD+NnDH9cPMj/TaI5/e645JwwVq62Sdvb43neW3zBvxK12T6B4AJDBbXuW8/+Q9SXgOV3f1ysSzYiQIAiCIEiLomjMFCWGlhY1j6W0piBmKgiJqXQ21tyiMf2EmhtFUVFRUUFCkBAEiSQk8j1rn7tv0v/3Pk+e98073HvGfc5eZ+21laHIyqtauRGbrVonADfHJZp2Y1Oq5pVqR/LrbH9PoHxCedy7cU8apGqd2nYyqAfDHqDM6jL2nEiekCxsgjrj6+DKqyvy26ppVcUJuDH9hhkvVhi5rUWpTFAyWVT+kTlofEzoIoEJggl05P9p/gMm/14eK9s/kTnJ9ZDtz/W5/bE24mDRkSKQQSCA7ChqDmoGYdWrIiPuu5RRaDqktTg25w7FSKIPOkp0xvg72uYr6YFo6XlcHDgFvAg85mU7CbCsTD7eLyfNZAl3dsmWMvOhWnUElAhGEHBhGNpCj1ABJQ60P4TSh6bJdR53WSHr75n1MajsY0AL/ob3JphNhhSvx2eCNHzN9lEQkPUVrT+kCyBKNiEBOAKxZFTyd5od9KOEHTjt30SuQUCQoB8dQQUu6+BdpOEh8nDadn617TTxCssnYJEVzs02IJjEZ7Yjy+zXtgMubL+A372bSTnYLnz/aZqnZPDmd2u1N/qFzw+tFrYly8+/oR1Lyfvzo9+wdf/4P+vJP44J1pP3l3BnpMg9+OeZ9lTsQEy9IMztXQq/1duL6NAO6Hj+IJrP62Cz/E/MPoCgme/J/yeX82TGwuB1uvDZB2i1tpN8dPyb/xnbZTED01ECwd0a2evrrr1X4JOSinSfEujclci5CSPdGPUvBn4YgIO7jsMlLgfvzetmgyc2GOXoiJ/WH0D/gR2xd8N2mSddh/XGntXbBAjtNfhDrFj3h/QH+8J3zF1gFdB1SF/smbYZXRcwixWw5+VmY/eZ9DUDOBzVFu0ij2BTSF/0O7PZBl/mNJuNOdvmGhuTAEQP64AfRxiQnCDKJz/mYOMQk4H4k3UO6L1qOzqfY3h1EfReXwTbB+dj79gt8vs0HwZYeku5RvajniMwdqMJvedc4hgmO5EAMMsf9OH7KLprCnK6L5R2+H3jYalv0MA2OL/7f2jYrRNObT+KoF5tpG3/3HtYrp2Z6AFHv1zkZTgZO5IClAhIx9MUSzuXWaBdouyEFByjZEpynHBcLEkIKbA/BTmsjN1JBmoGxsu44lzgvOBaSPBf5QJ4WEEGJsNGOVeEPfbFvzYgW9TRaPWt6viVaX+y+GkKEoAJTiY8edn3SzBj3Ey4cR/j4opi1Gx2dRVgUcCHrBfCYsp+9VIkT2YunIUZk2ZKtMaSBhGYcD4ES1tFIqpjN3RP3C31yfU3GqEEq1x25Pz/UiIcx2R55QJffQ3cU+AwLxzfLAI+W2aWo6/WmClAlediAG5b37NWeOQ7UHyoIAx50oIILJ4aglkLI1G8LDBh0ARpiyUlltggrzAUuRwx4QuXHu4booG5LlPlu3Xjb+NGdDReTTFJfOx75ecjtM8cLNwyW96a+myuvb7bMsP1gB3vAz0HAosCGaXAgGQybZll22RLZ5tzfhNQJPNQ94XcsxFQJIvOAI5MjsNDax6yG2adApoC7vOw18kRRRwJ2uSDLDRei35WsdlzBEz0Z3Jj1k+Ts7C+nF98FAIU+S/HZuGH2Nd0C1jMDsD3Z8bh3+vXUH/RA1taQtmKtHlc63jAw/XOWExPWUdy4s06RACtr88mWXOGhYyzmIJFsC9yCm7E+cMr0GL6clycB2o2jEeb8Yuknt8uXosgpxgZ40kJfgXtzm2GZSOZzEUP6rjWUFqA66pzC2ICDoZpJQk2TPsyiusN5yL46+hhOfijTXj0zhjE/RSHgE8CkJOTjVuTEs2+p1DuvFqnq9v9ED8goUARRveTejite60UoNq+Srgx5rY5bG8IVJ6RiKTlVuQHDy13AN3Co6T8FxvOwz/h12RsNuhfFyU9S6J/v/7YsG49mjVrLtrn9GWonThn1hwBvFgv/2rVZL4Sa6CNYugx99V8cP9PQgd9dxKKyET08CiGf69dt4Ew+hXMCq3JOETbz/JVBORjwg5KKhUCCPkdDVWmzqJmLtYM5RqZSB+NoJYNaNJ/cnCwk5AIUEm/khmY+V1mlmbiF/p4HDrKlqOPaYGZ/Jw+Gn1NDdnl9fmabElei99hvfg9+jJCrHj+XIhT9P9OnDwp+SKU3Uk/jKQw7t/ozxFbUFKV6DZSJzs7W35DAghzbmh0iujvFykioCIJZbwOpeqIPfD7GvFKghvfo4/JevKe/Jzv8X4kjygbkj4er8nf0mdT34++okhhubgI61TZiErCKiz1JfgNfQPLP7f9T8VeVFfZSmCjepLKZFSsR/1w/l5DoPmew53bt/KZeZhg16xZMxF76aI0GgUihdlH4MLZGdOmTZNnotfffPONDCZuMOkAXuwah8s9/8LmXT8j/EU4qu2thtoBtdHg7QZYt2YdVq5Yid8OHcLx48dwueUVdEnujPN/ncP9Bw+wYOFcrPhqhRjalMSbsqqkPn6Bxo2b4Oix4xg2fDgePXqMS10uY/DdwXj65CkWzJuPnKwcSZKR+czEj9eqXQteZUrjVL8YdNjdEZMmTZIy0gHn5p5MQFacQAPZhsoYYjw7O5AhU4k3bkqyDZ8KFXD92jUZjOzo6EMHBUxcsWIFvi/5A5aUWYK27dpJwplfdvwiE5IAT4/uH2DIoMHSYUpFZegtGYmcuAxv5mtet0LFijI5vv/2W2lrAooBb9YR5qPEynt44O6dZERFRWFSSAgORR8UVmIj0VTMRdKtRPkOFyMmUqDmGBd5pgxn/0nIJ8WTc3OR9uCB1JHMPCaLIbpOB5+Zk0nFJU1WTsREz9CEetZr0ADR+/YJgs525LMaAkHMrQHHQaQ6iZLK3RLxVOFSpesrKq4DWgRDmWiDJ3QWCOJYtKjRavDywsusLKmHh2cJaSeCYwRXCMhOnT4N/6txQBaSXeV3CpOLAC1PVfhgSDhD7GfOnCkGlr9jSCcZmHzNscB2JVisk+1O0m3JVMX2qlLDH9+s/gErai6F/9d1sGL5chw/cgRjRoxEWuoD1KhWDWR0SVlLlcTqdasRNzhHFsek836gqHDtRnUREbYAiTduSf8MGDQIySn3cerMGcSc/kMYu9u3bMOQgYPQp+fHOPvHGbi7eohh8irtjcdPn6CkV0nJPM3MWwQRHz95LDqTe/fuQZ3atVGv7lvIysyUxeLosWO4dTsJ/jX88fBBqmhDcuPCk7UaNf1x8NBBeBRzx4ygJRjdbBW+Xj3G+PiaL4KLJE9oucFKAILCYsRJ3ny4Hz47OBz13nwb+bn5KONVRjaazPTMEyv2PzdHtAMZWVlGD8bBwWyMLGYi25h/NN40ctTl4/dpBIXFZ22I1LjZgGKh5CzsVzmdsjJ96fhRCjafGfbN8axhzrRPvBYNsYY58zXHAOc/wWmOT27I7qfcF80c/q/gn4Qrv3ppsjvn5sLfv7poKDJMmN/R7Me8tzD3cnPtEANeR2njyhpk2fldLgCa/Yz3loxmzs4SYpSfZ9jFfBCo5LxlG1HEl+NWgXBuOMmy1fFrsp2ZDNr8Pa/LMvIa/OMCRGCS7aDhzlo+XkNF1hlm3HvEaOxY/Z3YlxcZmbg/7FM4zJ1tmFcuzqKvwTNxzvfJp0PNyWszYNbjaXL6zvoavdWiaD52Co4vXSAbG9pigrVcbLkYh0Wa7I1Tvw+B17x8YWFxI8twxclLvxfG4/TnXyI2rC72L6YOLRfR51ga/q0AlnX6xeFKbqCM47rdY2Xzyo3vo/PeKNswBanhPsZJ4N6YALqVGAlMJnoORifPJC41n2nICjfdujmlw8Xfv58BlPAwMoF8MG9BNWv+7Kb3FwN4tTMbdGaEFs/eH3B3ATKjgcYGmOD9Ph/0MYoWdcTSsClA2XpAKm/CXTZ3n8C4GXOwPGwQ4NXRvK2MFU2azEuzfD5Am4COcHIyp9NF8ouIJAjHvS7yRr80C5c+O2c2w5pFtDcQsLw24v3/MU4l66Uh2NRPFOOQgNDQLggPZ2PRKeaNO5IyA2RSjKo7atRrgH9j51uIpIUyEnRlxmsiCjYK5wm41wMyNXkLUQ8yFb0NSCoMzgygjidwJRvVAmvhRsQto3llhfqpbRKHjfbK6iPf274We9aAqJwbd8feQ+kIbzycm4aKC31lLOq6eNPvFqolGSCR378ZfstcT3PGaOKVwmxIdgzvy2awkttUtrL/qjYdtQVXZX+OpsHtZJ7S1vD6PHz48sALcf4VhKPTxdfKLiKoR9BD2VMEpeZ2eimMiY4HWgkwxQfvRRYIQSqCX5lpHqbfNPk2m9fDiNkroPg021M+d/TIRV6cEyoEJktyowYwrDXes1TLznjDyRlpR362syoT5CCTnWALyxecsh9nfBqjafwZuUfDQU1sp3jlYQ4tU35+n+WjI0eQQzNTs7zCCES6DWbScWNdVTdRAT8FpnhfvmadWfeS6IEi+Ac5OGcFM+fKveh8cf4TuBvXgaCTGQdOR76Wz+h8aoIX1pnvOXaaIPPkwqE/bPakXkN1EdmGZByKLh08BIQii5Pl5HfZhxoaqExOfpd11YQAyr7sG1wNS/Zlokn6WemzqHrd0H3TbjOOPYGgr41eIsflyRnRxh5ZBwfZDZ1NfTPypO1jURf1Ei+ZaeoHtF7XGcdG7Uf7NV1xKGgPNo0xrL2M7oYd6JnyFC1GtZdrn/jhIKK9O9halGwX1o1JYNoMCsbR0H3GVtDe8JnnHJbaQUJ0NUwY1EjGIgFGPmTMZqQi3qOm9JGymyRpT2AmujXuJ073N2uPS7vNHFwHP647Ir/1yU0VYEsA1U0HEdZvuvQNf8v9hyR52LHG2IExQFxwHQSGXcEHiX0wdPUzBMfsR5fVHwmTq+cGN+wY9NIek4Y5YWR5lm391wYM9/W7D99N70tZ//3kML7Ykivgh4J1X2MMhmK11OvOhxuk7L//eFj6qQmTh+07Ikkj3u3aWurwx5BjcO5ulPKeZniKLXFumG2kN5yAzkM6C+Hg1KZ1dlIO1q/m4LmyXjZYU1XGC/VL7YzRVhIam+BtmdYOPtEyrpZkhMg4mGhlWKcd4f6Tc4mAI8FRCbOnxELUfIw8OUoOm0xILrMEAysHLZf7JbUGKkcA6yYB5FsdnTrFjkzgHo+kBTqrspYQTEC+Sfb27Kk8c1O6YNR8czjIgx8udcnAtla90PuMpXXJW2tCIjLBVUOUB33WUil2Vdc4BWRk01Rw8LduOzDYJGQGZTRPF07cItXKx+K0xZjkZUKeC7MIIz+JxMTNE7HkwBIDavcDQj4OkfESsTtCyj/jXIhJLDhjAd7s1w+P32uOuwM/BUc8w4bLXAbi3wQCqGjSEXjVCChaDci6YcKJw0w+I3m8nGv2Q+x7Pjs5MYCcBApHAWiN7JgBFKlNTwZi4UNgAor8UxYVE+4pQ1HvoaHVAqMKebGIJObLepEFt5mzUMHiDATQjeJBKPvGigiR/9nmFsDHsUrpAj1oUrkI1f10yTY6it/98q0kHLt9OwkfLz4t+zU+CCLSjvBZQ565BvAgRpnJEkJMUBW5yEt3wqee3+H7tJH/0VKsGxgr11Fgka+HTxiNX5bOx4cTpuHB0k7YmdsTlZ0SJXTaZvbyup4GdNLDK9piloFrENcSMuUjWlBCx+iTs/2vfBmLJhHN4VAkz2Yocq95+ae/8ebAN3F5/GVUm18VN6bcNGst24zzMRuodbk6rta/bvYoHMdWTjqxl3oQyrGsLFVfwH9SZSS0TJL36kTG4UpIIPz2V0Bij7u23E7f0E3YHNcPbw2rg5wzO9FizCJ0De6K8+fO4/mz56Jz3rVLF6SmPECDt99G7MVY/Hn2T4z89FM7mpIEAu7tSX4ioKZ5DEjCoC/G/TvBSBKUvH3K4fyZP+X7JEMRfCRwJWw/NzdpU/pBEvZqsbRpGxRQ5GBW0FFkk0RTvqjt4xG8FHkmCyzU8F9hxdFPI45hEU6UZCJEFItVR59D/UcJ1bXkoxRQJImIfoWC7+p/yRrApJ4a0cayW5iF+qWsEyWuGNFJUJAgH/EEjg0mvSH2Qb+FezoFUfm+JvmkH0sAkPtL+l4EAfmeRsCx3QgO0g8jsYUPXo++Kkl5LLfqbvP6GoFGUh99PEq6kaRGcJJrGfuGLEUClfQlRY7L11cIPvQhNdEL21r9TE2AI5m32c4Wq1PYmtY+uHACHCWAFcZo1P+2DZylmyi+hpXPwKF+vTfzBcV99gz37idj1aqV0mgEY5gchY1BFh1DRVm5AQMGCKhIFiNvwE4hS5HJUE78eVpAxPQn6fixpaEqczH47M5nki05MLCOiF5OmjIJ4yeOw99xl9Cnb290695NALmzMReBvOOoVK0XXF3dRIuKwN0HH3wo6c3feacxTh4/iQ+7fSCLIxMRJN1MxOVLf2NB+EIRWn/w8IEAYmxkZuQllZShrmxY1S7ja9aXYCHDHTkYyJjyLGb0ySjQyc9oyPn5jVs35ZrUIGRIKUU0GfJHVt+ixYvQuEkT6ZTKvhXhX7WagHUEvvjMa3AwcICWtjII8TOyKNmWbGsJO0Q+vH3KIjM7SwblD99/L85ht27dJOv0HzGn0DyomTj5BB8qVvDFo7Q02RCX8yknyW3cPEzWWw5UXoP9KiyqZ88EwCG4yb7jgyxFlkf0VYoWRdkyZXD/3j0RbY45dUqYkWQGMl08k5vQIBGwU8qsDkIZSFYsPTMYsT5KnRU9BOoXWKw1/UzASA6NQungRSDa2RmZz54JMCR0ZwtQJGgmYd0lS8r1vhg3FseOHRNwmMaPGckZFs0sVvztwwcPpP48heFr1vPkiRNiHEhdZhsQXFFNRgK9y5YsxScf98KQoUPh5OaCD3t/jEnTpuDchfNiHO8kJmFAnz54nPpQxiO3LrmvXuJR+mMcOnIYa/pUMcLtncbi/Tbv4auIpTh28DB+3rIV3bp2h6u7G55mZuDW7dv4Jz4e3l7euB5/DQu+nIeSXt7482QMKlSoKOUXQ5D9Aq7ursjKyZJM06fPnoaPT1nMmz8Poz8bJYBh3N9/i34hQ/O5Ean7dj38888VVIkoihsTsqzQ3lRMmhSCpDtJuHYtHikPUrDUe63ZUDUBym5KQeoYH7PRoOPAxY+sLi6YjI4LAMYsGI66gfWRcjcF1avVQMkSJYVazcQ0XAzIzqPRJSil2hfKUuXneurKeSfZmT08jB5gsWLyfWWoyrVo7K2kPvpaBgv1NAiUMMy5kIZD4YWCjDl5Ign/AAAgAElEQVQNd1TdHy4KtAV8n/fVkH9lMvJ/lut6Ak/nitlanTTaNPSP0xnuaTIhV6pUWb6b9jhN5hbnDZ9pV4y2DTMBGt0SfqYP3oN15LMBeLJtkI/lE6CuaFGRNaDmJq/FQwYeQvB6/D6/o+xKLmy8FucEH3pyRbFlc9ptNHd00eX3NLRZ2JiFFnXei+WnfiKTCtFeUKiZIc+0NTlZ2cLybTdxMv784TthZBNIdXFzlTn6IO2h/IZh9nnMNPjaaEyxjPxLGTwKeWEzpDxcBFW70nf8VPS+CowLWCZhgWRckUFE9hCd/71jK6FChfL4a3Ig3lp4EbOGL8Cc7yfLSfGr3BxELQgRsexqLoZdRQeNDzpmBCbv7vM1Gzxu/shkiwXG+A/EquQNBdp4FnGEa1SXWx2wt9xB02XccNNR1802nR7KBlPUnMAj96ynANS1XnMTyfcuxALO9Wyga8LnvSRTfOSeLcZRTM1FyPRBchq+8Jf1FvDoAjTwlezQUmD3AIPBXbC8KAKSYiyt0cRnY3IBL6B12/fh7Owq+krZmS/k8OLkL79htMsqYbHcWO9fEFbDE3G9DqWLeOlNlh6QZoLmJjhT00VnIDQ0B+HhBA7YKJZ6uLNngdaVJHLhRemdEJXTWHI6Gf5ACW/gqaWf6BwM5LAQVnpNib2i0WkGtPUuyDj9FKj2VlXkZL9Ccp87Bf3FJtJsoSy7ZlJsApTfWV7sdNqHj+TypQ942fpIytq92/c+ym00+qPJb92TDX/NzOq4tvC6ua4yVtm22qfqDCiQyM8sZgfD7dVxedpsJurGDEVcy/UyfzlvOf45F2kzCCoOOFYb3ze5IF238UyWgFMKhhGEoxOmmZEJWpFR0fv9KjxCwZmNJ9HM+3cbXKOTl5nsYTOh2PyOvrnIS3aSZBAMkSzhmQ6CiWQlCrgRB1Rokoy72b6o0/5NXDl5Weosnye4yGsyQzTRCMFEOoMsE+cltfb6OW2UufZ1whhU8E9GhXYEc5jRlK68A2YeMVk8CXDo71lPAh2a/ZkgoiaR4VwvPHfpeFKLqzBIp0ClMwZgMbogtt1A27aapcGEGtJRX3rAiIQrK2Z5h1tyCPc6eoUdBs770dF83jVC7BUPUnNzXyP76HphprAGbF8FFfnMviAgTIdUQVFl5BD4Uq1HDRdkGxbOWEybxPf424CMa2aqaCZmFthixzZf1gG/zzxoxhjHo2UWsts5m8Q8KfPRctT7OBFxwIxZZVgnAm3PBuNI5X3oeL87oqtEof2Nrji0cI9cJzGgsrRz9x5NpX0O7/xN2HFk6GnCGQEovYEQjwgB88Yc/9rsAzTnEk2sE9DVx4Ttf7X+9H/ayC8wCclxFex2lhBvSyes+7j+iDq/EV3f7ou1a6MxeHAH/LJup4wVDc9vGHIB6yMHYhBttDcQ7jIFoWmLjF2IAT5K728zswxY+Br91+Zi/UAH9NzgLu3Nvto26DVmrL8p/cVx8HuvWHtdGrbNBWv6sGHz8evWIzK2kz7ZI5EWHAd8VN/1sVyLYDjZs7zmo2DS+Qyj89KePajbtasZ93sX4mx0E8n8mhnjgbbLOuDI1INm76QAg8UkdXcx81LB2bY4bAPVbIMT8a0KTKMeZNEO0dbxoIrjJQWoExiHKwiUVD/sPzIUNfu4ShJwPSXASHBRpQaYUfzzmWMFeVp5ermx/byPFS4v/RwPhH0NZEwLhYcVbuyxdImQNszhrTlI5V5v4swQhGUCM+oUUrLguNWkKnp4pbaVdbGyYdu6kNZZnM36LyzVq2NbdecstuqUt02SlkVHF2FKG/PadI4BFPlQILEwoMjXS9YtMe1/HgjZYsBEPiK6RGDqvomGqTZnkQETExKQdYZh5gDJfRoUsZHAIpsubHohpqADci1dPqLbkgWaCWSCIgQInzNwquhLS2ihoxNc+FqSzPz/gKLqIjLihH8sI/dyBAq5nyCTUaNftK7cBzNxI20wf0OGYuCcuVL2QJ5P6/LN/tFEIBxPmmxMtxlOjjLe1f6pbeD/s8b1wTfhq/DtT98gPZ2Zfh/gVYS/7NuUkc3xRzvFgwDa/K2TglA9IkfmU38OuAygr8cmbI5nFlZzwNmhmWFf04a2nbjc7ruVQ9bIWFdZD5ZFQ5ZpZ3ejO0aFDMVPkSuEHcx6Eaik7VL7qwlm1D67tfhUwHQCihzPf/92AQ06NZFw5qzsDHieWYpHjb6Qw+xr4fEImBYg5bk28BoqfeeL28uTUWViZdy6lGTkoK19QuWwRCQdttiSajPZphr5pcmB6HtvrWIOu5yccK33TVuqJCgkBqdWN0ObPS3h5FRUSEPFi5cQn+DWsdsIHtURTRs3xcuclzh75gx69uiJli1aijxbq5atJFEsxx5xm7r16hlf99Yt8SXomzNii348AUaCbPTZNJxW2uOVISnwc2IMHFPcuzxITTUyUBZTVgFFZR5KYhUrSlF03TMzTUg1CSOWFiL9NwKC9MHU3yNIKDqJeXlG349+nQX+cTyopJUC6vTJxLdhxKNq/1mkEQmfJmZTKJmn2muZZxbBgu/R9yRjkH4py5hy/75IXDGUm+HJ9KcIKjJCVf0YzrcGDRpIezDilSQmISr5+CD59m3BFIj30GcUQlixYnIt+p5sExJDCPqxHZnY17BiiwouoxFpHGcEE1k2lpmgI/Erfp/PXO+I7RC7In5BbIplJAbC3wqhxcXVEHksFijrK7qTVrIXfiaAo8X6lKhSbWsLj1ENS3m/UPSghqzre3YWbYscxu87/HXhz3xqyJ06FYOo3bvw5Mlj0dv74IMPpMFZKVaaIc3M5MwK83nZsmVo3bsjpg2diD179ggraMe+vfji88+xbNlyDBowCDeX30RcpcvwKeMjFWAiFldXF/x25Dd8OmoEunTvgsfpjySUkw2fdG0dXD3eR9arfIwcMQT/OxCNFV99hc2bt2Dzpi0oAke0adsGG9f/hPFjx0tIcM3qNVHJtyK2bN2C8IjFkhmUHcUBwY5kOCy1AvngQOFAYHZjOufsdCbhIMC3iLqLzi7yWwJQrDuzIXNQMAkIE6dwQs5fsEBAgZ27donGAGPvbyUmish3zossSRTDQcV2Kl22LDKY3SgjQwaNJHhIT5eBx/BylocdyvfLVSiPXOQLO40dxoxC1GOMv3oV/fr2w+8nTwoCXadWbXH0mcmXg4ubIGExFS0Kj+LFBH0mcs36ceKQWSVZ3vLyBChl2a/Fx0vCHdaVQDHBEhlgrq64eT1BUpHzf9aX+pk8CRFxVWohWAAQ21MAZUvvQ1OUK5BR2BjoJOeklz9mGiKoSLpsIUCSg92lWDE8fmBAYU4KZvykpqOe5DG5zLARJhMyAVmewgQ1a4bNmzbh3aAgqSf7XundHLvUQGAbEYDk2CYbl58TlGRCnokTJ+JVdg72/hqFnzZuRBnf8gj+sBtKl/fB2fN/SruU8fLGs0ePhbXp4e6BvFev5FTjn2tXMW3mdOQ5AB4lSwgT6+ThowisUQsDe32CEh7F0TgoCM+epOPqv9dwN+U+bt+9K/1W/616qF0jAFnPM1DaqzQyrcxLZPDlvs6Fg6ODAItvOL+Ba9evyfwpXba0LHZMcLR4UbicElb1q4KdK+agz9QFOHnyBGaeqoKjIT7wKuWFGbcXYVubH3A7mWDbS2RIiPYTfOe11Wwkubmy/ryijXYHdyHOwdnISXcRp8U5MBufjBwCv4pVUKFcBWFSUrODABgXZ+qfcmxSGkBPj2wg0dJpoBFTgVeOEdaR7SqLiwWo6aIkdINCj8I068JZnnWh4PfJrHuYlmbrl/Ezo0Nj9NT44AKqFG3OSY5fNaiclw/TTIIWXoeHKErrL1aiuNhAd3cPCSth2A/HPccajbsIHFvzQ8DBN3jabEK5eT3OfS4kGqbC72rZFOyk5IIXE5nkkJWUL6dRPOjQcGaOc9oizQKmyVX0QMDolxqRbj5YL9oAPngypuLHph7u8rlmvOZnnGfcjtJ+MFyBIDGZCRynjx6a5C8EBCVkOuO5JKqhliIF2pmkihvoiBpLRNB83o+zxLZyLnDOTbk6QzZWi6vOl3pPc5ttJCws4fk0Dy8smTkYT+ZVw/c7RuJ5Tw+EjuuLmjVryDwtVtwDaWkPUWRuKXFAi4f+iWUzfsBQj9XChqLTRwYTQY+zuU0Mm4X7VTIQ+UdAkGQ5Ord09FRPkcD5auCTzO7Y0jfKsBiJi2kGVQpvr8kw2oXMJs1NOX9Lh4khUnxWZ4+bSNbn0XmgbUOABJxPSUHPxcSpA2WsrTz+i3x/XpdRMi6FbUkGx4lkhEyfjMj5XwDdmhiMjdd9ZGWIcbdC6Ijn8f6q7+gJ5Ic5oPnO9qKVtWrnbelvBl2efnMmbne4/t/ykRDI+mkmayaGYbvwfnTsiO99HgM0YHpUSW+IJk1u4cwZOl2xQLXewA1S4FRwUuN46JnyvQSgQm/TzmzDK9lAZRcgSbY1VgORntIOICiZE4aAuhukLYq+4YTsVwaMTExMNocaZ4AyeeXwYON906d0MOkEsWyKeRIEO5OGR2HedpKLsldKI/XThyj3Y1mZg6ndHtpi6F47S+LRwid4a1Ug/vaNw9sp9eQk+c74uwXhhjKBCiXnUQaH6qLxf2+TgIEsoL+a/iBznvsBAoe/bYrCW+81tbKvm4gBlezQTdqC393E4ed43p3eHUGeHGzEqZuJU0RHiIAInaN273Og5SP8gINkWL67zRfOvS2Q0JBabT1NitHzt8z0TA0pvuY1TiU3w1v96uLvbZdM3RRMp9Nv6XI6uuQKCEg2R1KyHzb69hPAggyP71aPwrhhyyRol87hpex65jrrgUYbm4jNOr/nLPZ6BEt4GcEqnZME6ZSVqCw+Ze/JBh/pdogdHVeCI8rI5L3YRjdRD9XhipnogGftjMQJHe35v3lIHQnIEAhUZ1hBylHBnkbfNv81RuyrIs4uv8N75HaegZiKp9A2tbWwtvIdmDXcATd3fYfynQah6/+aSNkIiNLOsL/IpGR9CDB64xHiUEecV4I6WnZNmOORm4l4p5pStinBzpi/L0++y/b9LneUmRKcDorFuwDNV3bA73MP2kCczb7h3GVf0RT4OcLpTF7Bdw4D713vJuHxGqJ8KHc3EnZUg//6G2j3vy7SVr+t2INWn71vr0t875Mooz/LUFmHbmH4fftBfOfyKX756B6ODN0r9+wU3VPs/l7X7WIju440gOIP649hxKDW0vcrNxg9TbYN22HK0EbYuWar0XvMBT74fID8RoHAvfe3oFuFfth9dhOOx7WUPqH9JtuJ1+methu53o5wSslDro8jnCLzxP722N/PLj+vNWF9CiL6l5Ytw4BNjtg40ABEqi3HbK0mQZzRPuQfxwL/tK0Ih5Pxwz3Lrah1ApAQ0OcYPtHzrM345lp7PWqjYXZ2G2frKV7Zs9MGZZv1MNqjvy007E15cF2wkvCU9U0RxivHhLZX6YHL8GrDYOyO7276WCU3aGf0UIvXSQMaNDkvv+X8rOCbbDOa2X6atInz/UxiUxz2ayt90Sr3hNjGMeGfIzxyLTxCMzHm1VisurDCyN5YNvXzX8diZa0VCBsOzCgLZKVCyPwzgoDFXcOlXrRl3LsTuMsLnSbVm8FtBsEVjlF/INqvg8zJVodPYOzB8TL2lpdaatpBmf+8J9cyZX1r4ops4OgkoM2PBuicnDoZLcMXo/NKYPLdyZgRvhgUt1gbOlnu3TF8MaKt19wvK6DYff5i/Dpt0n8ZigMiCzQuuf/IBibVmYSIRxGY4j0JRR2pNVkEAacvws3bG5c3cV2DsPyo4UgQ8bd5BSAix9iXncMN0si9gVH8MK+131gvMjeDgfguwI750yWRKAEbYSwywsfaM9IGFU5maFh0BuQW/dDXBLQJJprDaQ2Z1n2m7OFe8wD9pQCKtWfNRtzcOQL2CGCUl4fF9xYWAIqaJV7BROqzZuch18UkkeFDJSRUwsKTYs/pwNh5n6PokkpiHxliz7WK6wTnjWZM10Q0ei1hE/LBNkkEvvhmuOgUno8cKPc5cbyVjPHP/2C6bgPeb4ucJ5/ZB8T+PLM1ibvIsqd9/HTpYHy/dJ0kYuG445pBW8I1hL9VvVQ+P2sxC7VPjsDfTb/FX7/+ifrd3zF2wKkIsrIycOvcKWTmephDDNpmjRCxtmK1fqmJq+9dQ+DR2oj75J+CqBa2oSZm0SzOmreO1VZpHOs6/hsqI2FokmmLEIDJ3a5EBho7oZrefsBnEz/FpdhLONXlDH4o/g3uJd9DdHS05I6YPm2ayKURe7mZcEPWMPrdTBqiWZUJmHGfz2jTt958U/bTBOSIjXC/UrtOHQGgDMhqNALp4zOij3t1+uAJ169LWDDbSYFGiTRzd7c1GC2jK0lPCGAxUpIa7GrzuT8iqEnilrIHJYzfYsfJe5ZklRKRNERa/T9hSFpkCQnbtZLEiF23SBsirWVljtbIL16Pfo2E71rkkLjLl6U+bANqTbq4uuB+SorN/CNGxH2pAofEaoinFPYbeX/V9ZU8CVaCNvaHRocxzJmvVWtRSSeMbuW+k+1NghqfeS3iMUePHpV+4ucEDUlG04hgJWTQP2QfsK6MtBTZO2JA1MLMypL+VyKXshTZvpLxmaHTxF8UCCxE4rEBRCubvPxv6VqKbqV1kCcNaR3GaB9LdMWTxw/zW7RoIQtu37598PHHPWRTTDCNzDpqzDERCXq5oNIfpUVvkI1KoOkOMzv3A8oN9sTkyZMRFR0tjdLvk3748YcfcfqnM1h/Yh26BHfBvj17MWDQQDx+nIYDBw9Ihsx+4wahvl8dZGZlYsH8+QgZPxGlvUujZetWuHDhL9y8lYikW/eQmnYPLi6uhqr/GpgeOg1pD9LQqGEj0VA8feoPAYZc3N3gWcpTnHdqFtKh5aBg57DM1FC7cOGCJEghoEZ9Q7L2ZLN16BCKMfFJVpYkJiA7iKDVvHnz4FO+HNhGdOp5OkdGG43zrFmzUP/t+pLlmZoFJTyKibYcASxN7sCBKA47M3AxpPfZM2mj8r6+uGklb+Fgo3PuXrwY5sydK6HUZN1RR3Fq6FRMmTwZf124IIOmiEMRNH7nHUmcMGjAQKPlxtBIPz88evwIjpbwKQci78dBTsCDKDdpt7w3MyaTzccByUHLEwwujqkpKXBzNUkl6ABRU1GQbYslReCHbatp3TVc1T4BsPQMlAbN38qphpVWnScAIpZqUYfld9wJWgPz6ZMnKOHpKeVl+SXrUF4uHj1+LGAQkfsJEybgytV/EBoaivr16ws6zxOZ99q3l9NFZh+r6GvCyfmgLh7bgeBondp1cO1fA9JwXDCjLPVDmcRnxbLl+OP4SUTt3o03PNzw6PlTBH/QFdd2xpnFJQ3wGpOGw3FJqFi+goA/BJo/7thWWCM5q11E35Mn6bVWBKDfR71Qo3I1ASJpVHKpCZGTg5JeXkh9+AB//XURdQPfhI93WTx/km5CRBm2mpcnyUGepD+BU1FHCa9lZuHsl9l48CAVB387KIxDAqvHjh3F+Qvn0On9TgjxmSFAYNd5bdC2bRuM/XkGhh5fjTW9h2FosY+EvUown0Dlo/RH2IBfzYZOdoTWJogLIfECZl1fHYcr5wPx6dZ+QK4DXma/QqMG78CzREmIFk9+Ebi5uEkmcp54s43ZZ5qURDJwWaHOhSnw7HMVzFVxXAUVhfWqofCW4dJFQzZFhUI5/69QrJz4WeOMrzknaEj5YH8XPhnjZxxjnJO8t4JvmS8ypMwEE2m4BWx0cDBswldmY8fF2GY95uWarGIW1Z3sXnVS+F2ChSwL24RtoyGWCnCybhp+LDoYZGwWMQxDlkvlGlhObgAUfFRgntfR0z5+Rh2ewoCigpi0P6wPx7wyN2mfSL9XzUgyDrIkIVIRATVZD3dXN2lzguG8vsgjlCyJpxnPBXTlqR77nb9lSM/0xrNsHc6vJkXKnOXJXeiSWQaQCwZmH52KuUcXYnqLSZj/dgQSuleD/+obAhAdD2/5n2y0Gd++KfOCJ/tPn6Yjb8RNcdw3JA/CWN/lWBE7zmziFBBvmGay8pFdSBCxIxBycQgi+6w1wCK/S9yGwBk3/nRm6BtzU0cCiurzETiiU6cJWywm0VjPPlhxZismNe9nMjkiH4t+2mw26Jw3T1kQjZs9DtRth8ld+2Pxgo2YENJbNvUEWgkwz4r8FpNG9EVEmc1GT/ISd6/eQB0/W7zb1vGzooGlPJxuLDdfewINAlogLy8fFyfGILejo53dF293kfF6o/1VU2+2iYKl/K1qOqo2IYv+NcvOym8Cqg0CbqQAPXyAncx84mTpJTKetiGQZ2UQcPe0wpiV6kKvch/QYCT8MsuLeSfQfefd+8AGi271n7i2GPhWGwNnlzdww+e21KnilfK4c/+e1LVCqUq4O+u26RvFL62mkgoSDM0FvB544dHkRyi/3EfmGdmIlbebhCx3Wt+1w0rLb/ORNZAHfnJo6B8Hv78q4VXua9ydnPzf8HKNQmf/ajgen9lEHkADT+PcE5BJbTJTNn6cT4fWmQNMZg4d2S3QDrfmHGd5OEcjjufbABhZUmS+zWuegr+PxUhZ6RwRwGqVeAKNR7aQ8RZ14JoAWUlxfmZ8shyFw+AViFDJSza3lURTCuQEvNn+TVxee7lgrLOOnAsEq/1Juo0V0IzsVs3MrDqRLA8Bx6dsDPaBE9C43hmcTW4iY2s6woRlSXCKzwy7pDNJEJIgWtl2H9tgEIsT+9ufSHcqISASP2cb0BFUhiDBqcFtXIUdFbLPQ5xXZfotaX9X+nnBwTfEiSSIyT+WnQcMBAA16zOvz/d/7ngaZaKnYn9KMOr4xEn9ynYdKTI33F9mZb/E3uQodPH9QPqRNu+rX+/a92S5NEGMb/JdG5glaMgHxwId2MnBRoSe9nnur8/lPjO6GCSFZd645zr8cpOk/d7t0kZsbUz/wwXh9Oy3dsByz7EYF7WiILk6+5t/BJ04n2kGxrnDY1smOu750E4wxOsdSo8yDLR4oO0KYws47o6v/R++8/wUG7vcxIm9RwUIULBgfDdvE279XTTajOFpA3C01T5j0jimaFPTIYlh2K+S5KVeErrUNTGoyzact0MbFwzxl2ttXvOrgF4EXz8YPkD6f+6ay+L0TxzaFBvW7DXh1sPuil3bFt4LvVdvR/iwKQjNXoQMF3e5D8fS9qGmDZeticEXg5raB3T73voZnWJ7EoHAiJ9y8MMAl/8Aihr6zHbZ8vOf6Ne7sQ0wCls/n1pcL4XhwT7TaIMT26PR2Wmf3D8veKastSWixmJ/ejCCBraTutCWxHz3GxiKTOCbY/FsWhMzP9Ve0WZYTOehTquRMfQgnNZ0s7POqtbb03hP086q5aqAIitNm+8CdPCPFntD9qSElCPDBt+z4YoAXBUbwT85jMBhjB4/XMr5zZyvDYCYBowu/oVEyPKx6t5XJmLFYpOeLAfsmRyCyNRIAQEfHATKfAuEjTLfbwHgCCVQZs/FDGL7x4HPG4/FsiWrBEDmnPaMfWrWRVLkWH/qFHLd5TrMMawSE5qIRtlclobt5KTJWFzXStxGhZJRQKMIC2TMmYy24YtxJHQyFldbjMk3DLhYGFAszFCMfDcSIX8ws4V5RP4RKcD4pF8mIWJ/hGHgrgZm/zMN7hFfoWb37jaYyO9Ljpgvp2HOkgXmH8qDsK24dlr/M5OzHGpEpZq9APcV/EwPvjh3aIujgbBJgPPiufbeTUESAQhfv7bHX14ukz5ZunHWPttkVzcZpBU0l2eLJc5M0VlZ2XiR+QK1Zs7ClS/nyme8jgCKPyw0oBXroMlZeEjhYnQuWQ+xK4y2QoGcBP/neON748ePkvWI88k3sqjY64tTSqPWoue2Hq4mEeP3CcyTscj5QakA1e2UBGIB0TiY0bHgvFGT5rGtCFyGD8f6yAixK+JnxbugQYAFqh/3M2MrEGj8XgOcPXYBQYixM2pr6Lb2u808bxaC82POosHKxgKkcX9CG/D3qfOo36KBzOtLkRdRa2wtXJ161QDGuvfSA2TOR66BXDdZVvavJU9hM8ctreu3fqyFvz+/irr9YnFpRj3ZO1Tf4ofrnRLNXCjMRs4F6uyqLf4lIwtr16qNmzduisRb0LtBQigioFjVryqaN2uOGtVrYH5YGEaPHi2+PEkIJMzQZyf5QpOskL1HaTZJfEIy0KtX4m8QKDTJSRyFoSjagE+fyu8ka/PLl8Ja5O/ov/O6khSF4JWHh7SVhtDauRO4PbJICwpAcazw2vT9VRZNCSX8joTYFgIUtc9Uuof/K3NOcIf/gx3wc5WxU41Hll/a4eVLU3YrWSaBRebCYP0JnJJAUdT5DTy2cAf6HMSMCPSRgMT603ciQ1GjTYnFcL/HNqdfxL2dEjhYDr7md8kkpO9GEhn9LUZJ8rf0AQhWsn78jPfh7/iavyGgSfkzlpkYDzEX2gmS31gfYllM6kKMSnywV69EloL+I/uDfpsCgPxfyTzaJhpWrgCiYUsbVqi0tcX0pO0Qhqisk9TkMuScwmSewsl5HbZv25zPxBzu7m5IvJWArl27CMhC1hZDOxs3fkcSsxAFZWWIdDNrLgt76d6/5lTKCQitORY7/7cfH/XsiZAJIWjZshWCmgYJuOhZ3BO+FSpg//59eLPum5g7by7O/nkGybfPoFK1xvhszGfSaS2CmmPO7DkCfpwpchGRPcJFQ9HdxQMTJk3E0KHDsPvX3ZJJ8/0O78tk4/+1agaYjM2eJfD0WbosnrweG52bKIKL7Ewy0vjMjmBSEjp3BAkJknKy3k5MNPHvJUqIZhlf0xGvWStABhjppbGXLkkyFQILS5cuxfgJ4/HZ6NGoV7cuHF7ni+YYNRoVzOTAYXkIZFI/kQAjJz1Bw0OHDgkTlOWgc04NvIOHDsmAu3XzJqjv2OzdIPwcgGIAACAASURBVNkockKzPBs3bkSrFi2FIUrmICc+78GBySQsCpxwweEAVSYSHXsyJ/k5BZTrBAaCGZU5GEXE8403ZENFIPGtN98SY8YJptmAVABUAEULELRPECwtRDEeItxsZY8llZmT2gq/ZJ9IuCsz/DIczAKAjHcuKxRyyOZ0czMsqfx8YUCt+vprmXzsPy6ezJLM12wnjklOWJ60VK3mJ/djvcki5Gml6DY4OZnw1cePZUywbwkuUpOQ7cQxcuLoMayIWIKZs2ahQdPGOHrqJH7+dRd2DN1iFhQ+GgLvzW6HIsjH//bvR8N3GuHirsvGqdUT11igcXJDVCjtg1bvNkOXTsFyCkIWl+MbbyA3n0lWXqFUyVLIePocbzg6IfPZc1nU+DnZiNTyu3//HsoyBD4rE0+ePkFxz+ICloYtCEOVKn5Sj9ZtW+Ofq/8IlXrS5BAc2R2DZT98Ke32x6nTknW4TOmyYlwYllquvA9eIw8P0h5g0/I9aOlxHCfCWxmHhZsMSwC52qAE3BjkLwvdmLcG4pfFizB09kJ4epZEaa8yKFmilLCFmXyJGxzS8xnGUb5CeelfjhGOAxpxLmQihPuCTEujfcHFRgyklbaexku0Fy0GgxioQhmcC7NfhRJvLUBKp+f3aVA1wzkNLu+nGVw5tlVDjffVbFoKtNE4Ug/Dzd2cQvHBec/v8Zk6QbwGN2vceHBemKQsmdKuvDaTFlnRNvaY4iIj2o4WW1hPmZQ1qSxKkWKw9EOEqejlJSdWBO84b8lGZfm4eEk9LcCR45a2hddhXTUUhjZGRHpdXW1WNBdzlkVDrLlw0fbxepxHksHxRaboiHC8UMuRCz6lCCi9wH7jRoPzloloeNrI35CtOH3DLMwf/CVe51HoOkfAU7YJy68Z7xesjMTKBUtkLEx9MRuTc8bZ5VFAN2DqFQEUGQLtPOGSnOCbRZUxO/lITr6DrOwXCJuyFD+6DBOgQk+gCSYos4kC1zOeGe8n7K9vUSEqGXfDfQ2oSb9CGYvcJFpJXWxtRN0k0p/mXp5MRAUt1Uk8kYtps4eClAEyYBZFbwUunAG8mhhWYQcrJHg7PRVF87yBXs0wtfpAAS9m//4dZjYZKraRbJmMrGyEz+sBlAguCOXlhlTD5ixHS07MNQTMCWjo3xLfRmeiYcoFJPowJpuYaTP0j9tkgCL+jnObDqPmPdFiqbg4CXD8jNelA0TAgu0yBghIBtLOAWm3+WUaQnqAPYHGvqZqO5XmrIJv3B37onLNACQNS7EZNz5RZZCS9gDI1IrsABwHwT+gCgjks49vuVmAnjfgl+mHxIeJxnHjgQf7JRnwSagsTKy07vcKQka1zwIAn6VlZP7dv3lCwsf9KlWSQwIBxIc/RdUdfrh5hQ3AMKtmCKj/tkli5swQfjoWDrgbmlDQxhZ7T+x74fAwD0hIsSbpIHNQ9fdiusXi8JrdiPLuhgWtn8k84Fzk/FWGNG3U5j+eCgjGpAwE0v5ptxHFD0+V9zRxCqGBnu9Xx7AD1QSsIDDmmpBtuoEOuybL5jhhv/GP48bIWhUk1tbwdkpbWI6OHf6uCbszmHMoQRw/zqVrCBCA8VJGPXTzMCLx/Ewy31oaUU1mvis2JfbwMcnkuRH9ZE4S1FNdQ02YQrF7MjoJdkxtky52a+fhe9JufNABZL0VKDHh0D3x5di7iI27hMVH3GwGJUOq73dcJvcmqEjQisxcZX6RHamJNghMsqcIhrKfWDf+z3IV6z5Z9lYlinvi5q0km/3zzuZdONmjk4ydyftcJdSOdZ/c02Rz3L1xp5Q5Ct3kWgRu+DnnYZuRHWzJmSq/dJb65XRdhL17zkkdCSBvyuhfkJyCY5z9xoeVqduWa2A/60GAN7Cq3miMyfjaHIzkAunBJeC57yne39pD7GkBC89oVB/yi0KbBAMOyj5n+gH53bgmy4Qpp5qHbHMCVe27t0anqLo42MNseni9IzX3mnLNAbpN6oPd+VsRv76m3YYzBxp9z1d5BgxRQI7P69YdtICIPKlj99D+dhgVP9+9aBO6TeknQMoexy0F7HAPYPmgsTjYNxk9Nnva44LlDIy/gi4Le9mA4v46v4gteD/mI9lH9t1YVOr1Y1/u7QxDURmJH/9cXvpqxMcBmPZztkhtJA04hFs/LYBPj3H/YW9qOGwB2zEPXvsmyri+05UUOqDknvEy3vne5ux+6OWyDduTe5s5pkxyzk3rdQPv8wJ0Xxn2Lw6s/kGuwfF4JS3Q2DP2N/9U11a12HiNhiYjLsc210gChppIhgA+WVsEb2gjOI84f0JWL8HwyyPMQadmeXZbhdEvCgBF1nPl5yvAbNgeLplywLWkD5A2fSoWZiyUvg9jDjGa4q2QdXTapGlY0HgBpp2dhgVbF5g1ZpvR4COrVNYRmnraTGVB8wLKjqbNUXZ14cMivlZJYT280bMqzpNCc2XbEqD3MmDjeKA/MW3LrsUvMbfeYDEUI8tH2tp0sn5qQkIrhJ/r3pS4yShZohhyJ8+0JmLBkyuJCXOmytiY93QRHq8AShF3IzjKMloJ4BhpwflNZhyf2f60eTyI6R23HfGBNREQek0ufG4RcHzxXNknCZPKxUX2Wtyzq0QOfXceQrJ/jGwHkxBRbtgcSmmyPYl8Ef1EB7zMzUVm5gsBFN+eOQvn5s6RfVrY/HmYPHmqgAKRv4YbiSMCilaiMQKJLLM+VIpDWYYaOjxrbG98s6wYvggxGXJZtm4RsTIHaF85/vTB3/D3fJ9tQdvMe4wax71ZPu4sD8buxO7/lRrRsWBtK4I6xohd5R/XSNraG1wv+DnZiT8Mxvmlo+2kZLy3gp8Kimp5OEcft1lkRS2Zw51Xv38r/VWlfiPE/3bZXJd7H917caswzIrk4GeajZ7mUQFEjcjQ33QHan3oj+J/bcLZw02M7dTkLDq+Va6Ctp1/urfkXMkFhjwfiMt/XxbmNOVsqlapCt8KvnLwEf/PVcFnDuw/gLFffCF7G2IAO375ReTduLcnuEdgjT4Yox3pc/tVqYKGDRqIv0x8onDoMH2H5Dt3TeISC3wjIcAGGEuW/A9IpUlUCEwyxFmAp0K6fGxzJYOITBXJG46OJlGdFbWmYdQSXWVlctZEnrIfoMSCRkBaocqFgSztVwUt6ZMIoYV4iIbvWjr8Sm4idkEsgNcmi1IxCxK66NdxnpG4xL0a94UMG6c/Rj+JPhWxHZaBbcNr8PsE/+jjk4hCdih9JeIoxJlI1jp37pwQugj+EUfj/oHvNWnSRPxI/o7+HolH9Jd4Lc7tVatWCWjZtm1bO+KLyY3JYmSZWA6WiW0qSWskK7aRIWQbaKIaifx0dRW/Ucg9kivDUd4TgFjbWqRfTF9ojgx+xtea0VtkyJjgVpO2MMrUIvrwM4cD/9ubP2TIEJQoURwnjh8R0G9IidEoN8YTvXr1koqzAOc84hA95Vd06ET9OKBq5bK4lZ5iTkFzgRqTKsKjtLeEyJUtXRZZmVk4cfwEMp9n4ujho6LztnLlV0h/+kT0yjZv3YTNWT8j8GZ1xBW5jkrPyqLR2w2xc8d+IO88du1NwOEjR2US/PLLDlAfjMK1pTxLoXbNWhjz2RhkZmTC3dVdstxKxtiiTvjj9ClpYHYsK04QS/USCT41btxYGo3imwT2yHAj0y01JRUd27cX0InAHAcEgQA6+wT7aLT379+PjZs2CUDZpGlT6dS+/foK8k8A7MypP9CnV28ZZJzgZJFxcHGQtGvXTiY+BxjTvStTiBObA48ZZDmo1/+0Qb5LwIgsyZfZOdixYweaBQUJ+Mhyu7zhLKAmdSzXrl2Lnj17CmuSIIo6LrwvWUicMAQsNdSxes2aApwSKSegwHazmVrOzrh585bUi1nemLiEWbCFXmyxoUhZVmNF4JUP1p33IdhAsI7X1fc4yGjMCNSwTGpc+H09cRAmmKWryOtlPX8u2AwHe8qDVOzZuxcxMTEyqckU7Tegv0zESpUrSwIWgsmkLDO7cXCXYNGHZJu0b99e2pD3JRhL1i0NAdujcqXKkkGaTFAaXNc3nHH9Sjx279mD+48eomqtGmjashmKujjj4tIzcsLa9EwQsjMzcXEhVxxrw8RFhgwjK+eC14LSeLfhOxg1dDj27NiFCWPHo7p/DcDVBTkZz5HP0Koi1AksIqANw+SznpFNl4Vch3xU9qssYbUEZvhMvT6GKRNcZMIkhyIO2PnrTknC07Z9O1SqVFEA3IuxF7B920b4Va4k7F0Cqp+OGIUjh4/g4l+xMi9HfDoCD9NSkfbkESZ0nAsHp3wE+cXA77OF2PzVfgFa1vUchMFn1suJrfPqbNFBIcODm4H+kdtQpXJVVCjni6fpz/HsWQYq+VaCi4sbEq7fgL9/FQHjhQqfm2sWo+fPBSwTQVcHBzGAagTVENI4FdZGtLU1/89piDAaLTarzWS0FiuGPIu2z6tX8qdMvcLOgBhS0aIpYDCynPoo52P01SRJCcMwnQ3LRBOwZGe/RMqD+yIpoPfn55rohddm3fh91t2EtZqNl2YOE3tinbDxZIuLluhpOJmMlWVLl5EFn9fh59xwcoOgbcV5w7lL+0IgkPfma1moX76SqrAOyooUbZGMDLFnynDk58pQVNo8Ae/MrBeyyeIGgeHs/F1xj2IC7lJmgad5rBPZiQQfeQLnXswDjz/7wm7D/PmGyVGYjalOLsvOefjOoJGIWjBL7AznMW0QQRfaML+Zd3FnQSXR6Gm++A7OTK+CihV9kZmZATc3VzA87cooT3GG6UzRWedGsdTEgyizpLK8R4eLG3mG32TGeRi2QDDgGJ6LvFVOht1DcNHSZBKHR0E13dDSSeDaxo1eOBDy2SBE/rMeU98cjIV31iGkdG9EvtqGUJc+yH+dh0ULfzYai0mxQC+mdwSmTOuLRfMYNJaG6bMjMX9uOFDWB5uWLUZS0m24OLuapDru7niamYlZR1Yah0kTjlghjrZjqlKF3IxabJJ1GYPEYaeDqaFFmh13akK4YYbwBJ1OFH/Dului+bJ51iQz/IyHg7w2n9k+3wHBt4AENyCeUlV3VU2/CdDS22y6D9JzVMpJgbdXpdYA3Hr3nl2XGo9r2EoG1MHkH3WLPDzcsfRiVbzvGy3X8yliwhcdixRFESYRyC+CZN9E4yESQLOcy/IPKuPe4qSCzTrliyKqilN2LZaIcQYq+He3AQ7OLY5dzhWR80i3wo1YZB6k8Lq5gJ9DDSRO+bfAvquGYuFwZ4s5VMFKMEJniu1P4OpuvfGYHVsH/bAZKSgLn4RUBH3WXkB21Tyl/aGNmHHCHF6wv8jQ02QeR3LbwdkpW/7n2I5NrI9GI5pj4qHyApwNzl1vwGIXoP6cRgbQ236+wMFlvygzUZMhWCHcZD4yi7E4wxzzdIoITnEssN/5yAbenm6yALc+0VsAT/L/+OB8u4CGcIYlieEC1HWJldBoOnsE3vgdhgnTuWQdyFjkZw5tRtphorRLtBFfR78Q8EfA0tbeYiv/PPKnrDdrlk/AraREXLh0ET8efWUDWAQTX7SdjCJHvrKdYN5XmG4WSsH/NcGLJlAhkETnlt/jHdnufO33SSiKOtHWU0/WgM8qT8H1YenBlzZoNH1QXdmY054e+GEfUjzL4uPOtS193FwjUeHmhgY//YzTvbsbRmq+kXaZsLOIgImlO4/Ab/v/hEdMpml39o0mhEoBlgePxbiYFQas4FD2Azb16yv1GbdjRYHunQ9wfFBLtEo+YYfox7rURegn1Wwm7JHGew240wposa2jlPPY4P3IDnaW9lQNwwU9XWXN/iSqsvR1QPY1UybOizhgR+8eolUrgK/fU6Qlesl454NjdEK/NwVQ/M1xFzoVYbZlw6D6+ad96Dv0A/y4dhO4OhGcGTZ8oN2+m1bvwidDugugyLWdAOC+2j+jy1UDGO5b8DO6TO+FveO3I6FeNelfsp9o88YNaCD33/f2z4gdVxehfasLs0LCs0dvMbbbG2j/5YdyXfab88a+sqeZ2KO0vU7lvc5FLplg/1Vasdc0vngY9RU8O4+yQRT9UMGes7vYUSZElGNLmFh8aJivZRq9/NMkpFrBFvapJkY6QmSK00zBCv5emVEKZPgBfX032Sws9hXbhGB6g9GRKPl1PelTju0dyR9h1LLPMH3JbvjOuIvRWWMwf8lGeDZ7ah82jZn2hQGArYP1VRNXmrVCw5EJOvG1lWRcgEMPIH4uEEDGYDNgws4JWDp2acEhDEEYk3vDrCcKvPBwjntlhgAzRFrPpwi4EFShjeVvaY9UmoO/V+DPCs212epcE/iXDGw8AvRvbF2DIJkexBVme7Ic/GOiX0p9cH1l6DPLtdob+9etxcVOXf/T72Kf505H5dnzMZhEZNpV2km1ndYYy/Bwt7Us2Re0fXtmGTmAOvMIpyXLQdGc5LmI862DwJAr0s7r8oCnyxaI3eAekFJCmpSPmomyFlrhnPr/6zxzWKDh0XxNQFEO1mVteSUyRFzvZF8tgLr5nPvkxdsX2Hsi1QOWwwkn48+pDixtoyZsMvxAI8Xxv3278NuRQ3Bc5i9gnCTsYvZ6S7qCNpZ/HNt8nwdNXHf44NozJmy48EcOLZuIa3EBaBxIdBk4u6+J2LHK7RKRtMnPlHEbMOavoVg1bQ28vNPwKNlbxklLp+Myzq+lBKCsT4ocErC8LJ8eiBUO22bZE1t9Je3251tnUf9CAys4zgF3Th+Q3/Ia++ODTcQDs0yv8jbjiHtBSq7wwb0Cq8Kxw7mgB0GWvqnVgGavwj/aXv2+Auwck3oIakWfNLxSD+eHxuKt7wLxd884GWOt57fEk8dP4FfJT+TPGLIctSsKw4ePwLmzf0oyFs5dDXlltGX7994T34T7fwJj9L3pS9APZjJW7jeZC4G2niQIyiiJmcnIhLdXaQGOJCzaxUX8NvoeJD5xXSZYKYCUpVuorDb+3n5NYNAKSxb2ohV+LIQMKyJMvyvAlDBvLSkMKzpNQC2LKWfr6Ft+n7LuNLxYtRdJXJHMzVlZBkxzd7e1+5XNyLWBOALxCZIj6M/wemwDN3c3IYewvKw//SpiBQQBidEwDJl4Eck7bHO2L3Ej+kjEefi+sqJ5/Z07dwowSAyJ1yDGQOyH/h/vSf+Q12eZiUsRs+D/BBeZ1Vn8Ag8PYUWyzMQySILjdwgy8kFsjnk8NGKOiYUN49bKvExNykJRbGwj1o8+umBDVlSfRqByT/ofRqilxy9RcJaPrsQfSc7FBDdW6DR/xzZ3ePjgfj6Bo2EjRqGmfyX4+JQRUKhp06b49bBZRcq4FsODrOdY9uUCjJto9Gv4qBvoj5YtW0rI6Y8//ojWazthadNIrF+7Hl06d8FHPT4SZH340OHSiNRnjIhYjAGDBohBunzlbzR/ry08PVxFTPJ+0mOT8dEHqOrhi0GDh2DL1q3CvPnnw3iz2HQE6i54C3169UGTxk0EsGTcuAJ/zq4mKQIRZoKJdFrplHMwkO3CwcL3ORDo3LLjyASsHVDLznbDTqD2FzuUzwcORsvkJCBF0IKak1OnTcO4ceNQrnw5+FasKEysvJevBBAgAs7rE3hQliM7kO8z7JgAIx8ceKptxk5mYgR2Kt9nSLYmEGGZmaGYA5KDad3adQidMkXqQv3KVq1aCXOUg5xAJAcxX/OPiwoBNNaFodgc+GwTgqIcKBygHJBcnGhAXFzd4O7qittJSUKH5oP1ZnIWthX1FSUGn6GrVip3Ghi+R/CIQKIdamqJ0ou+AHUVPD3NALQQcUmuYRkgDlQmnynJjEppaTI4k+/ckc14NX9/Yc2yD5j56PSfZ+UaRN7JSqN+ZSmvUujYqYNMXIZFs+2p+xkRESFtzMl/6dIlKTPrcWrIaVkohocNFWrz78dP4Jct2yWLr2vxYrh68zp+2fMrjp44hhNjD6H2tLqo4OODJ2lpOP/xhYJNErFFzVLHDF4La+LIgYM4dewE/Cv5oXxZH1So6o/U20kowUnMgnPTW8RRMjJxzLx6kSP9nlcEcPNwE5Dpdf5reJJx+/ypzJtiJYpJ+HbOqxy8ep2LCxf/Qvz1axLC7CWg9HVsDv3FbPzOABPKDcOLDOpG5KN5sxaiw/HRRz2R75AvyZAuXDyP1Ss2iiM7KuY7k/k5Y4zMr5HvfIwKS2tgZmgY8sc54IuIfniW/gzly/uiZAkvBNSoBZ+yFfDyZa6cljqAdPbnKFbM3V7AhL5OpipDj/lHIM1KyMK+VX0LOSWzwvSlUwtl/5aFStmr1kmJbXw0qY+1YeL45VigMyjam7m59smunqSqriHHJx1CtnNh4NHN1UU2daoLKuzd1yZ0W7Ru3nAWg38/9b49Z1geAukExPhbZQvqgqcAJ3+v7EdlERNMUzkE9r8wKR3NNchg1rqw3Lr48P5cADUzGBcmgpUCgBZ9w24eXkvDa1XPg3UWYBeQecDy0FZIu1CAOduEZGY+z7AzPBPs4m84v3k9tgklIfiXcPOGMBrH75yEMCYpYR+Fm1N3bXNlq/B/1psPzs3QrNn4usxS6Sf2BxnIPFjJnfJSAEENkxmZ/j22Hlwj7ETZUzjkI3m8p8monu6Hlp7H5fS725T5Eq79+4LhODuuiTl550aQDgw3dhaDQpwYnjhzzmpm52jgM6de+CZ2u/kdQTeyjrnP5YbPyqQqjj8fh4GJrXphyY7twI00oLLZ5IJmqa/FXOC9DyZixpzZCJtDUDEdk0NnChPZz68qXF3c5ZDMMA5ykZnzEn9fT8C2m1EFGTC5WeXm8/883q3TAn/cPSmb1avpAcLqJIAyMux7YWAedmkrQW8zGd/GUG6WWze20kmFQniVScJnDX9WncjlQPC/QMJnQLyy4ZJoYLgbniFJYfAoDqgWaGV1LlDcr1SjG25XTDVtzHb0Baon15SxlPTuLVnLy9/2wb0iKeKgln7iiYfF0k1ZuQHXtg4EfC9VNSxoJ3OwR7bRzepXZTNf+RFTbVOKPl8EyKtXq4Lrf1+1tBvT4FudHoDZZPG3nBdJve6i4tZy8j9tT+LNZCDHNHLF2lVw5/tbBYxN1VKsB5QPqibC+H4JW2XM0Xmhw8VnOk5bW5wTu3bqnUN451RrtD/WBmGJM/Hu8PdstjDvKSfvL19K2DOdsN4NnBByoZ44pAw1TkrwQ1v/wyDAMBtzZC70CA7EqeAjyB7pLM7a3Nw5BX1K51v7j3skghgEAvigxqRLGh4d9jbv0yG22B3iDKmOlrLs+V4w0ODDhub0PmYtXNuOknZqcLCHgB9kdWWy03KBtk6HcSS7HRp1aowPj7aWzxi6TKeODnRqmzm28xv2e0XMbnUP84+XsUOHP29D7dfXsjYY9RPDcDsfVRsXPVwwvN1f0k+Dj7yNH1v+iWInlko4NR3ACW1yMORoAzlcoM1QcGx/h2NS9c4HWwvYRUeRzi1fs2yiQceBmW3AUDIZJRMy0tG/fTmxXZujkzD8w1rSV0P3lJXfds/YjTiPOgiMvmKc2hltcKL3UXSLNofsTJjAQ8B667fhfH+TrGbbph34oFdXYbn33VXBZrTSCffLSDKAi/aHsmGJ5bczOoa8hoQd8zNfYHWroRgWs8bYJJVmiAfey+qGX7cfRs9POiL6n51io9qOMolDjjbbi1YnO8vrE7P/h/B6UwQAJiCobCoCU90/DMK4XUWFCfR5rwD89v1urPIcjTHnv0ZUw24y1pt5n8KzR0BxVrglcP54g/8ksfHrlySAos459uWBb3+25/Sr0kCvQoAi+57Zn0cObIHQDbdtoIzjbEu/l7I+H1y5qwDcPAPEjAtCs96n0M31E3v9Xv6TAbI7zrASotDOEzgiOBUItJ/1AWZteYBmOIWOOCCA99BeRuheAcXae/qI3SzRxej+FX547JkgQGblLoPlbQWcpd/J/ivigN93HzI/SQbaje2Ewxv+h/aDO8u+YH+v3ei8rQuKOjqi2uZmMs/Z/gSY52fPkPbp7LMP+2MptldIa5DrD+eoxVzi/KVOaZfcfXB0Mkxgsm55PT1YujguRw5WuC9zsMJjv+3/jRlDtP0jLcZ6LpDm5wXvlEd2comxX441a7ckMqCUcj6Wuy212X8xw4LQLPaUHZ6fVBKofBkYu3YsVoxYUcC00jFtyQDJvbkGs09SgNjDdVFvziWzzhLA5HpJW0uCm8qN6GFIBhA/HshipmUKGnJ9yDT/u04H4ucDAbMLhYqrNICyRKmnzEPBeybsOXJXpFkXCWrqebJfE2zsNxJJ/XmSVvB4PW+W2IAvoxdgRvtQhP0cbof+n2/SAA1HXkD2d85i6zqmHMQmn75ih7g+cE2Om14BYfOXyEEn5xptEfvJO+6RgLFzx4fKHowRgtSsVvDQHMLSVyo8DhkSbaIOCwOKMhaZJPL1a2EoKqDINYYa+gIk5r3G/D3zTNtySbRypmmetQyYbPAE3gozFRVI5Htc574YOxId32sv/jvLWGxJGbGNXP/WhXRATmQVqSPtG20M54wCe/3HTYbj8trIG3dF9nIrO/wo465zs33YfybY9CvXsmSgQkdzmMZ2JEDPR162E6jzm7fPSX7n1SoNj9K9JbPzux2a49WrPFQ4OlnqwDZme2tireiY92XMvvtFEP4ofwr1Et42bKzX3E/kI/7cZQQ0qm1rxCXooaJGnrEACmxbh7nu4RnIPO5hJ5+1ozw0tF8PqlXpRSVU2P4aJcLvWPXuNiMKmV2+EpYZCU4kdN2/lyJ5GII7BQuoxQQtoz8bjerV/JGQcENsC5OxEO8oX6GcgIXcs9MX4kChPmDtWrXEN1cAjyAh/Q4+GAFlwlmB2rXqCNuM+AhJDdRD1JBYEq9IJuL79DkIPBKspP/G+7At6TephJSGRgvoROCQSVfo41g5GGy9/MJYgCVzZedVsJhwEn5LUpMFMrJMqsmvyTrpbxEg5LMmjtUEJCwfG5KIFQAAIABJREFUy0a/iX8KuDEBr2ASnGtOjtJmbBviBMRfGFGqkV6U+OOBMPeP9MuIw5DwQSyF39HkmerLMo8DQ9NJdiKwyJwZnNutW7e2xxixJWJt7AtGofF/+kEkatA3pL9FP5B4FnEjfs578x4sX+fOne0IOJHTkUzLFjhrMTQ1ZJl1FK1MS7ZLtTCVoMP24d5V2Z78Hvdk2vb8Xwk5fC0JVCURnglV16hBhxHDh+R//+Na24K2bxOEJUuWCBjDgcMF/d8bt4ChTqh5ohLiE+7Idx0a55vwMaXzxwK199YU6uaz1pkoftgds2fORkCNALxd/21hlpEFWbVqFTxOfyzgz3c/fIuERneAzRmoWLUK7ty8XjC7OMvqmgQR7TLa4HDAUTPxAoCRtz5FxQoVUa9uPaEDu7kYnUKyZsh6EKqnhTazI9gx7AyhlVuZVumQExUmOsyEHRS5lFTnVgNxgBDY4+PIsaPCBmKnkS3HpDSk1xKFZoal28l3xOF2dioq4YGcXCwPkWYCABqayEHDNuV9CUDwHh7Fi2PDunUIDg4WbT0Cdqp1xrBegr0EzIhEM+Mzr8vTBjIwCSby0aVLF2z8aaMAOAQUWW4Ch7w+B6YyqLhJ4kDk/RUpp5PPgUIUnhOP4Ehebh7y8/KQ+uCBGI2jx47hnUaN7AQWMrCslPAS4szsvUWKIP7aNUmIQlBRmFGZmVImGjlemxRjtpNq0/E6gpITASe6XqQInqalScIHTl4CqNRno7bgi4wMMWY0nH5Vq9jaArNnz5b+q1e/HqbNmIqhw4fJAkFq8NUy8bLprnGxunyfZYztfMnOpFf5cCWcPn1aAJAF88LgW7acMEmOnfodRd1dcfHKZVyafE42QG0OdEBxNzdEuf9qfq9OHO2yZk3LBYJjumN6yGQc3LtfErMENWkKn3LlAepQZjzHa57cc6tHI0YH6jXwmvomDDt3cxWAkIaKTrNHMXfRUHz+/BlKlvLEocO/Iah5EJ5nZeDcXxcQc/oUHj15JEmENoZuKgBBuKGKBj5t1AcPUh7i7fqNRKS5W7euSH2QiqPHj2AZVa/pzMQCPTLaYGfPo7K5+uz3XtIfpNp/O/RnzA6cg7mr5sgGrF+rLvAsXgpvBdZFzRpkZVC7IQ9urgxzdkc2QxctarUYfQvc03GggrD6HT3J0lMPEeml819Iq6Hwa1lECoOMhfUWmfzExUXmjp60cByog8rfEbDS8Gd17LkAKYO5qJNh9rH+yvrjPHn05LFc19e3orDzmByHWU15HwUCaWNEC1VOg81nIkPg7CxlIHjJa/P+XIDY/5zLWl6Od24dySzldTgOaatol1hGYTEWLSp2iLaL84DX4v8EFNne7ANlZPKenPf808WA99ATKAVXlOHIhSP7ZY4BO7JzRNaA45PzlWNBwdKSpUoh52UOnqSn4/I/V1B28lRhBoSdBRzmzxZRc2VgFgYTWV8urKwvgc1BvT5FxKowaRvaSNL9+Z2sj48II5ZsGG5SA9dfQXT5XZKU5d69u8I0ych8hhtfBmF7bG9xNMs2S0HqeR9xxCr0S8bdBF/DQOBmkEwCAikEEflYBYTcH4jIPhsKdPlUS5TAlwJg3OjRGeJn3CAuB0KbDzKh+Xmv8eXXa4BU7grpuVqei2MzII8nDP6YNHUYIhbSazGpg+fMi8CcqDWY0PpjYULVfas+7txJFlB+3qPvMCS3B7KLOCDDygB+5IoBRewQSGUxaXiN5QiVOJMuDj2daTLJ6BBrVsQ1rDQdNNooFoP1s7R/yueXl7ZM9Xxgiq9OLK+bKiiUvB/cFEgYDMQftX5vAcfoQMA0GahjhNHlGqksMCmRJsSyfJXKuFcjtSCzp7IglRHHL3kAPple5oQ4Jwup7mlS3tIog4e5DwrAT9rbJoBzaDZ8At8ShyTR+d8CB/ZSLqq+6Y+bl60+KRv4//h6E/icri5qfEVGBFFBEGMSiaGG0ppinmcqipqHttoaS8zzTKhZKS1KDTXXXLPSVk0xB0FCQkRCQsggw/db+9x9k77/7/s/769vEs/z3HvuOfvsc/Y6a6+NsoVK4tHtUyhb0WziIsMuo2zFj+35ED1VGgz0JiXByYy9E1DsFW+WXdwh5lAUSncqj8hx91Bh2UcShLhdWo+M2l9J0KfZBgkJiThwPgKft66Cs5sOY6HnKAEDWV21bvvm9gGcHjLw5/JzWXYAShBlevg0m1nFtesrrBaAZ2ura7hQ+TSWLQKG/Q18MrUe3iW/RdjZi/L+rfDKxp6t9cjR04jRR8d5Zxfh4bNqSjvXCGW80oQtXUgBHMpACrrEp3uiWsPqCD1zFXmdkuz0SoIXBGREFD8OqPVZbTn4o2THpaOnZe4y+CTYwf80wGOgzSCP7zNY5M/WTcrI2Bw8/VSAPr5/f2FV9Bx9Bw/xVAJKfnZhC1M9kT5iwWl3jGvyTnzdolOuErDye2QB8b4EZpn2qcxHApCcEwQ72RZlhDH1+mX7pXASgfcsrNgfK5/r2qKsjBX9beDOgzjVsYW9eVZGhaY70X9W3/ibvM84sVMloHWlDnY61G879qNLUFts2nFJAm32m6Z1eybEZ4PCKcC5dvUQuPM8koLySl/06VQBLfYdwYlP2+JUyYOy59g5uguCtu3Cue71EDjk/H+0MGOmFYVXu+cyF5s7drJBL2VOnBy9H00WtjfBmcVwmrwnVQAEps+q32C/jezmax+anfrioLTzwJC2aBd0ELG7gCIMAwKBmIiiMkaTe5aR7IsjHjvEBltnGL1MXQMO/bgdnw7riw1rNwpL8bNBfbB17XZ8NiDIgP2Z3BUxGDIpnspw1wyCPtvySDv7rdiII0NaCrg5a0CA9LNZcy3dJ8dcOOC0VWy+Q2xP/N7iV7tgRsvhn+KnXy8IiEe75LyZF5RLAEUWeCTN68Lvh8UuCQbdbrf9P30Yf/hHeLb5ymZf6v6C63T1/R2wMn2IgHwy7+AtSaQZe51kHeqwtjN+37hH3qcN8CCX/c2quFzvqAvM8ZXiDKGVDeBgFX+y6mOY54gC6nmfE5YlfT4BE/LBCAizT1y+PSLrb05Acc2o1canHADCR/hI+8aMHIAxi3+3K6x7xCUaH8778uUJDF80UvY5EmRapANe94eQFYhwKo1lY4Pw/fNFtl4xwcHh/UdiqeNis25p+2OAES7fYclH32enQvNZeDZF5pdq1CnLi3ElgUeVb2C7CDqSSZgzNZT/HgVcXAN8/IP1+ZyMXx4Oqo6lMj3502ToG3aiJTHw88ifkJ6Whtgvv0bGjClwnDJDPpI+fTKmzZmJH1OBL5kdyGc6B4QGVBV/49kqXnxn3IZC8Nwbj72dOgpQzLGgryGgRn9DW+Oc1sMnesbB29bgZQ/gAz7e4rkoUqiQPV9MsT2yuM1cJYPWHKhlA4oa/Muej6BOVqYwFFmUhaCU7E/fv8fXEybiA7IrmY3Afqev11RbX8NMVI1CBRQVXFTdRGpjfjN6iMzRls2a4/jJY/Y8rbzwrdgh/TsPd3gN073sYCY7bJDfm4/4HiuW/IihI7/E8lE/Zu85fA3r9tebvbLHnCxQkn6tQif+jcJwNz1A1qG3KeYwSwvk+Vjg5aZmV+F8fL7N/uW6ob6eNs91Iq3BKAFXTcp4Jt5c3Av3mh1xi8XKuHULBHybl0d4yD2xnfKjy8sz3Jt2T2ztw00saQ7c+PqWsQVlwHJv5QGUP1YW99o/sjVTxV5pb1FAxa1+4q/uNX9kwGzaJtm6XkDNXdVwaXkoqg2ugsX/fIChNWLhVbSYDDYz2Qgibvl1K3p0744H9+7D19dP9v8s5sn9R0SE0dPLyDI1DxhjcJNE8hIBRcbrjBsY5z+1gKtLly9L7QdiGaVKlUbCq0SJhQi6sZ1lSpeWtUKJQLQ37t1FSs26h8hMkRVL1iJTnilvRoDSInrw33IyGfl5W97KMmbaKQEtrRptgF5TJV2+q+xEqxI031fWoVSGttjtSnDSNVrbpNlyfH4lcbGN7FsFQOnnWH+C/aVyd8RGCKRSXo4AIolbxG24DyGZi2Qxfp6xGoFZZpaStEXyGuMyfo73Y4oyfyd+wTiRewZiOKzcTO1EfoZtJFjI65GNSNyG4CYzUskMZUYq7817EWNTkhTjUyWrsM9pK5p+brM7rZia1axFG5PFVbKybCm6nP1tpxFZ45azroGSe8TvELy0qs+rJqYcRPXu1SPrl80UxjAvhydZKFe3mDDBmDZ6JzlCnPs+v23ybwTF1qxZgwdPjHqqw/os+EwtLjqLC5YvETDEzcUNt3veRe9bn+P3vb/j3wv/4tzZP1G5SmWUL+8n5eYjHj9Cg8b1kZvVHosyGCHrgVGN5t14GOZHpKXA7lpGCsAMdB6I/HnzSeXoVi1bIex2GIoV9TKdhCxJlaNRs/N106SoMTufACMdMIFEsgbZmQSkOJHIpBIhzSJFBADVUuB58rnj3t27MiFv3LwphvTtkCFYvXo1AioECGBW0MNDtPB4ysTB5r2VKcU+IQBAA9qwYQOCx45FvCXmyXZy8vP+PMUmy4YpzvwsjYjGSAYd06Q58WhQBBxYLIcpv/ydACER42pVqsp1aMw0XA4w/2Z7CTp88803Yox8NoKQHEteT0VDOaFjnsXYaZvFvL0R9/y5PI+WadeS8TwFoUHxNINMQp6A8EW2J+9LQILCp3RA/C4njQJKZKipyKc4Dkv4kyxPgo5CjXZxwb2wMNFQvBoaKmAqQRlOHqb7svIzX7dv3cLs2bMR/TQaJUoWx7Ub12wa8/NBL9D6Sksc3n8UQ0d+i+VVVqLNnlaiefCkQbQ4+YG+/TF06FA0b9IUDesGIibmOeo2boDO3YLQvXcvpGa8R8z4SFnoah+ug3+c/85O5+CGh1FEDp2tLhe7oUOrNihdrASqV6oCZymy4SonhQy4KHnKtAPZAPNYiLpDrM6baYryZCBT7JApgSkpyZLGzYIX1CfMykWdovc49edpvHj1Ejdu30SVZR7Y0OgUrjW6Zqd/yAK2DlgzKQSXL17Fjyu3YMbMcejSpYvoJ166/C/ye7jj38sX8FO7nbKx6/G2Jba2PArXoBSkbnDDsX7N5NSVm10Ga19OGIVMHoBkOMDFyRVFihRDgH8llC9fAc5OTL99iXzuBryiLQrLz2KgKiOH73HcRQPQquysv9NGuCDwpSCibph0Q6unXarjoKcr+p2cGUt6CkUnram+nBcM4ukHOJdUmoA2RZYYdStJG1f2LRcUzkkCcfQt/v4BtnaiVm3nIQavqSAkj/rofwSItDQ9eB1hnWZmSpCq31XtE96P9xAmYJ48suBoajTTFOh3FFRkfxGA47znXObGiNfkPVxdrZNcC9TUNvE5+TnVbuTvuijbATK/A5MWSuYsDxJYlIXjxSIteigii19mhoD+N2/fwotvhqI3gNLLgblJ01Fr/FRcXjDTZnjkBHS5maEf4oaEBZFkI5ArlzwbT+IUXOSGhnsIpsNOHj8Xy1bNReEinnj37i1ev05ExojXtt4a7ZMC9RmbndCl104BH4pM/BM/zl6ExFkeGJMyEAuCfspO22rHQi19sPDoL6YS9AFgbJ0+YnMhxzeZgIUbb24UCXwRkCNGlgRM8B9gTu2ygGnJa801dyVg2sShmDZ7LVDCTTaP4z7pYQUGDpg9qyumTN0tJ8CzZvxiVX6Ow5atmxAV/QwvXsQhpNHPGLS/O9bFbzO+hRtbFatXwW5urLkBzSngzbaSUNEdqOX1j13kg8ELgUWpeM2NLv8jkMTvM2CMArwzSljsniw8q/vcPDfZIoKxMcriH2GoXbsmPH1b4QCLllpsRJ883jbALTpElszAAzL9uNFP5f+tRuny85CV5YiMdAalwLP0x3bhKgHvlH1zCfB1LIVw58d2hdOiubzw/JMYMwZ80cdaelWOk9KREeWEMm38EFHuvglC+FzKbowHq5qYDX+0VpRgFKWnP0ZMsrhPRbk0509k2F3Ax136v2yyDx5Vf4CyV33wqP0DEyhsrYx7/W+aa5Jpw1c1IC+SULZ2M+mPtudaSSBJYJdAIoMxBp0MJGc3S7WLgeU88OA8JKg4qEYK7h69JGNExkVGuhNaOh3B0ZRW2O/WTgCQJk0r4crzvzDrlrn9kKwCAnwwmItO8DZ9B+DjnjUkcDi73ej8vQ13zwam2Veqy6dFXcRpG9uqM7qu2O5fIedRulqEBImcUwScmMrH+UY2YHLzqbh7bB/iwz3h6psizL/TTXeCfPVlJxzlewRLCHwQoFG9U4J9DC7ZTyqSz8/2bpwXuWCEwU+eisIoTJVAVHQJcUnm+I7GZ8RfbD3xXAJFAirsXwKFBAc1BVcYQIiTz7DtBG8YTBJYJGuGfcnAl5IIiUHrhMdF/9ZqTxXsafmvPD/9rFZwFAaaoyNa7zyI072DsDvPTnR4bdLplfXOMWWKftr7NNGoVr8898BxTOjYAjv3XrYrILNt7A/2C9uwIaa/mW7ewIFGbbG4q6n2OmTPIXExxzu3Qb/dhdFv50Y02tJG7im6hrRFrvUEZqzxSzngig7d2+KPqN3GTvmZQGBdu4HY/Olz+a6CdZoyeWrfH2jepbWVspWFFbsjUTnhlrEnq9Lp5kY9sanHOxztsgdxQYXgGRiPsHP+YnvV5l3DuXH1JO0/qFcbLNx8W/r96961bNBB+0qZf3uXbEKnEb2zATsLUFy14Qy8B0ejY2pP7PP/FS1CDftTmVv7i22V4l2qWzixd4DNPub6T0kYjteh8tvR9n53ASj5nBW31Me1ricszWEHLNjySGykd9eqootMZsfzXUvEnmjrfC7aeunWn/+HtaHrmf5kuwT8cXLCiU2/o6ibUXzj9wm0iuSGRYQo6mliJvpnAt4EFgkwqUwAbfRCQu3sfRw/TADI0hR09DLSCgR7+B0eGNXAJZH3oI3X+2qSBMWaolb8+2KYdmS6FOvitUWHLu4uvp49BH0XX7TnyIbv6mHF62XGVjyA9GmOcBqRYdah0zSvlsI4mze8BcYt/QNLgtuL+D+B+IXDQ4yP1j2wtXameLlibPA3WNpxsfib4ZdHSj+2XRRmKkBvOIOUfq5wi0jNThvl89JF8z/rkG9M/BgsKLrAODbVXOT73kD4ZINFdhplgYma0qyajVY6sswNZZcpGeB/C+a8KYMT/mtxuWNnpFnsLXGL0yfju6kzRf2EGbgfNLQ0fb2BiIDSKFMmEuN7jsHc6QuE+ZmyzlWOUWifHF8eitIWOB9oF41wBmHwR0DEXdP4bcCiX4GM+dNR1NNT7NPeIzs606Bt+6NOOQ+6uJfQuEn3yhn/AyjyEJg+ifvXOmPGokFVK1ahT6DfVxKEmynIovIPWoiFz85x4ottF6ZiUgaGTB6KFk2b/QdQ5F7tq5Cj8ry0Rdq9shL5U22PNkT/z/UxI8EUZ+kZsBm/hvcy9qNsPetQS/YttEnNEkgAHANN2rUCnpzDAmaOK4ZJ82YKgLt3XWcEDdohfp4xDNcB1YJ0rv+lHB5dXnQJ1UZUt9NUr0+/aqRgjHKB7Jf8Nvnh/sH7KN+uPO4NumcA/9lmn8rXzRZWlWcC4PTfnKeqU23Okc2eS4FH2q07UHVaKK71q4bGsYECQD38wpC0uPcYey8Y88uH4Df37Vj9ww/o1KkzTh4/ISm6PXv0lFoN71Pf48yp02jUqLEw4JjZJ0UmM9JRuGhh2dtTF5hxPWNt7uUZtzPFWZiKlDUi0adgQUOIkMIl7/Hbtt8EQCPhg7GWMNaysuzUaGXzCShoVfxVTT4GtMyyZPxC/8sYVtZEq7iHxBvU7aPkDDOYcgCNbBs/y/tprKixgQ1GWtklJKewbcLA5PmCVVmZ2IX+LoCmxXYUJl5mpl2Yl1mXjKdE558ybcyaysoSeSuSRfg3C7iS/CAuJypKMCNmaZLctXTpUnl2/jszVYmj8DuMa4gXERAk3kJchfgS+4xMRcZ0cqgdGSm/c9z4d7169SRlmhgL8R5iQcSKGBsy9iNIyWuwzax1QlyImAoJZcz0IuGE7WEbWPdCDsZU91DZgxa4y7aRaKZYTs7CO8pgtAk8lgwGr6XyXtqXWuNAAEVLS1Hk6yh1Vb3ah1kEnfgg8bGxqB9YTwpeEDQkAEWgkAVF2KH8HCskT59L8Qzzalyvlmh6MaU0zTELR3YcQ8iqefAs5ClaioUKFsLuXbsxaOAgqfBcwKMAli1fhlUBa4GRAPpai8cFzkhLeKNqNdTI/SEeP4nCi5RXAAOEekDrwq1FQ7F7125wdSalFyhYoCBiY57LJC8mRSFIH89r65exjWr8NFqCiVqggWCYFERISZHBZFovQdTbd+4IO470UyLRCa8TBTijYY0ODpZ/8ytfHp999hkqVKwgaX/UgHmTkAjv4iWEmkwDoFHQcAgaEvSjFgGBMf47N/wq/EljoP4BB4RtJ/Nw4KBBOHb8GDp16iQUXObSU4dSgTXek/dguwhQCGswl6PQnflif/D6BCoImLIdNESmTrL9pOry2TkRCHbQ+Fk52quol6SOXbt+XZ7r1IkT6BIUhFZt28p13zGtOSEBcS/IGHoq9yWrkoZKNqIYoDVR2a90AGF37gigWM7Hxxb45JgojVmo+QRlLFCJ4BqNlkzHF/Fx+KhGDekztzx58PbNGwHeeH86TOoIUEvy34v/4o8TR6RCMvtrpedqsxDdBO5MuilIP+/J1GlOxGvpN81mnMWZo+vj4f0H2PrLZvj5lcfZC39h0YqliHudgGEjh2PFqpVw570TE5GWnAJXF2fcKXo3W3Sb6QMJQItb7VG1YhU0qF0XNSpXhbuzK3K7uMGJjvl9OjIdYABFQjcZ2WBiLlFUBpzdXCSdWU5skt9JqjPZcM4uTihStAi8S5dE3/59UapcaVy9cR3OuV0QG/8Cb5OTUapUMRzyOWqeiQsbUz210ErwAUybdhatWrWSKugxz58iIvIRLlz8Gz+M2/LfwhTWqW+h2nE2wyT4uKn2N+HuYBQpXAwuTm5ISXmPAvk/QJkyPijsWVROTx2JtFiVooRZYDkZu7BPDto9nb5sfK0q4PxbBWL1REqLsehPLhr2i4u6pbGo9HmeSCkjgjZIm6IN8j/VT6Md0XnryQ59gbAVqbuY/h6pyYaxSMaNVEm2xOyl0IlVgZzFWJTmTrYewVNhJZJSnmWqSjOI4SIvpzYODgIu0g+Is7d0HHWe0C4VLOe9eS86e36P3yGzkoutLuh60ijFVCyGhmF7GikCnYMa7AhgaoGM+h7bS7+hDEY+A4+fZYPh5CwyEtyIyOljSqr0F9vAeU7WMDckDx89kvkZ9TRaKoizynryqPHIvXD2fwBFHTP6DR44sP8pX6BjwudiX2iBKbaVJ65eXkXl2ZOS3qBpsyZ4/54V554hMvIRqk55iM4RVnpwbYCn1A92+qJoUAyep3uZzbqCTPydG9ZwYLzbQMwlwEiQkGBhOjBxaH/MbrteTo0nBA4Qu51z9ScT2DCgTkwHTjmZICcMmFJoIBzIvsnMxLTzGzGtVi9MO7PZvB+fgkkTBpo6U44ciyzMmNEJqBFk3rc283NajORZAqKjnsHZ2RUOzs5Ydn2daWdOzR12Htth5PbMS8Xp+e9WqljeWebkXlKCQp3koIM6fKmz3Mz8JmlQNatuAuVcy0qfR/hEmkMRbt4ZGL4lOsGOo/PwRUATT/jmeYUDB+ijuEuOQvlqXQwjfekjO238w37l8eb1S0TcoePhOk4E0x0o2gneecsgqk6EAT7on/TybkC526WQnpEmxafcC+RH5P1olPApIeDMk7yR2UwdfX7+DAR8poUjs1pbOWx58EmYCUasVCQcZCdZO/qq7sA1Phg3iCropbl/KYCPl/nn1ATS8sz48MWPayBAMFfTDi2fWnVwHZF7yFmFk4ySO+eOSaDOMIoAFoNIHsisav1agkVlCOsJvPqp0efLCEA2PWmaHYg4uqcL+MZArPuK7ah9sJEUKmIWxskzRxBYpxHOHTDahg4Xs8z4tgP6z+gr+w3uQ17vno0L4bXh4xuOBzd97WIesjaSvcvv8JkY/KgeFH/qMzO1zD1OUipZcKRR/wYIOvyhgHgMDgn6MWgjaFqiSUcBFOlvrm78Gz7e4XBv3BM4tUY+x8CO1yH4wd+Dm5i0q/UnUwRkyUAXvMdBm1VCQIfgIK9/u9Vmsdd2fzQQ8JB9xfcIrPRoWlQC73rHu1jy/TES3GoxAIJEo5q9x/zjZv2gRAD7dWgzBzg7kamQKRrDefOwaqVhtetBi0pi8G/JInBxwR9ZR8S82uRrh9k7D2Bc59bW4XW2ltnag9EY1Ka4XGfW7+/k+RgEE9Qh2EwgsXLSLUxznyp/eyU8x2iPEFzuctoGyMhOPNmlHT7bWUKC6J86xogNNdtzCGe7dcIfg/biSLOWWNwjD46+2mPsdSfQ6vMgm0XH9h/z22P8B8fZDUgKzAv3JW/R4HQbnJ11CAmVCwjL7Ub7PcIw37L3hoynMLBS4mUONp/aEd22ewrYxv9Uq5K2Xa3fNTNvkoCWr0yu/a+/npI54JaQKu3q+FUvWYNyAnL7pm+W9rBQC9dNHupxjPmZAw22oc3pz+xDMFOUwoCh9D3KxM+ZhcBDWwUU+blDDbYbDcXfPpWMD643vAZ9xrdbSVYfgvSg721AkVVOmSZcZ38LXOh43L5HzoPNnAdkaid/7fgDed2SUCeoh0gvKAB9fut6GfO359xtErtrZaNLTdCJ/cj32dcEPIoM+AFbx+zKnov0OVrowQLHPhvWRZ6h/PqKMpfoaz74YpukKGfmApJ/6GCPkRQAohYnmaTC2oDY2dfTh0h/T1yyB96bozHkyjAJ8L9cdFzsVBl2nOMEMNm+VoOOYmCewXLvH2utNNlpp4Ef/YAvvzJs/tc9gPzkphBUnAcMcyOlEFjmsUTWmHOd6tkMYZ27TmFFgRI6AAAgAElEQVQZZr+qmW7KJFSQ0pL9CHYPln6dn2u+fXAiF9ciF3rgZh2q6OGKgqSWhB9Gu4zGwsyFxl5zsheTgO+9F6La8zj8NY+0MfMiW7HwlBkij9z2W2v9YpEwoovsAz+mvuQolMb2kJjHsWM/uAP/1K5l+zQCczyQmZQw2+hYct09AMz5fDI88uUTlpZmsoAHLCQeSPqzqe6sgGLOvbG0kwxSHghbGorMMqO9E1BkDDZp8kQDmHGt5xrM9nGN8+a0NenOpjtNkjPHh75KmZZu6am2/Mqmg7/g0pWLOfZ4pq/6hpyR56Tv1ZRj+mkygvmiz30b4456XucE+EukU9IDw5xp7vRTSaypZuBIXuvu3gBpc9XKobgWWg2Fqpk1NjK9jNhAX7cNckDDNcNmqjf+RUKE3KcXWCq9blJgjPIcZh02hw26N6ZfeH/1d/G1t1ZUNixZqxgcu8enXThcarTFnR53Ufk3HkZm4eaAO8aONEuDfUqbZR8rIMpnCwcCLvsgrNaD7G1IOtAFHSSePhF0Vvqo9vpP0LhRExw9ckSyEls0b4HpU6fjk5ofS4rrq/hXCPD3F538smXL4p+//xYGG1NyKbdRwru4rVXP6wqRx9lZgESCkiJPZhXNZDYi8YPY58/x+PETuLvnl/25FDax6kjwp2IDWuVZ7NPCHISIZekkEtOQGI3FgaixRxacq6vYrrLgJHvJ0t0Tu7Yk0BhnqNSUEkcUuNSYRvAEkrUsQJF+mcAl35caGlbsIxWMLdKEZr2x4Ao/w8/zPsRBhJ3o6orrN25IPQXGemwnYxNiPcR/CMJR/o/9xOdm9i6Bw549ewr+QjxGgT32N8lgxCP4GQUieR1+l31FZiLxGLaLQCMzOnkPYjUjR46UTFoyJJkaTeIIY0iuM7wXv8f4izEsbZaxG9vL5+L9ihYpItmlStASfMWKbZWlSaxGyG7JyXZhXKkCbcWlelDBv212qMWAlj2QFmDRStBW0RuN9R0qViif9eWXX0qKaN9evXH1ymUBasgYYSny0aNHS0ecTbsgzvHjxCpy839Db8hPh61ZKD+htDDi3mamCuhFY583d55oKd6+eRuLv1+MyZMmS47/w4cPMHbcWPwbcNU4VE62+BTA0c1seuLpYQjjV8vW/OGkngc0XNsQ/fr0Q5mSpVG2dFmpLJv4KhHJb9+J0ROs5KRSdhLBAna6GjQHgWAaDZOTgCxFTjhqKz588EAqY1WtVlXS+WhwNCwpRZ6ZgYkTJ8p1Kdy5fv16oQlzQrMqL5H58+fOYf26n7D+p59lkHltDjyLwNB4aGw0KqY4M32X1yYowcrRpNLSILSAA8FMIuCRjx/j8pXL8r1ho8bBp1QxQcnv3b+PSpUqCQpOR0E9xHJly4q+AicS6bIEC1RDjcZKjcWuXbuKQRIIVGFPFYtnPwmN2T2fGD11+TjxLl+8KN9hf2ipcRHxTE0VRyTioVbVZzo6pj2znzS1mQZNdidPBjStmsYnp3A5nA03k/yPk6dw8eKIiYoSgOH6zRso6uUlk5PgaMFChYS9x/TW0KtXRS+RyD1t6o+TR4XVx75+GvUU4yeOFyFTovkEf6mnyCCL7eApwrVqNyV4H+M/CkO++RYF8+YXcPzMP+cx+NuhqFrnI2zeugVtyxSG60eByO3sLG3M7eqKG0VumoCMCwmDstrAx7caoHaNTzBq6HA4UTg5JQ0lS5VFypsk0adzy5uHeTnIZQnRkpmYK9MBjlYQBieeHJnqxAJupSQjOfkd0tLTkJGZgQcRDyUl+uAfh+HrXx43R/kj7+hjeJuSjO2eW2yA1K6qtxAYWK0bfvLcjnU+K9CwfgMkpyYjKuox7t4PQ+STR1hS+Gdhan3rtQIrE7iCmtO2r4JWY822wfiq+2rZVH6dtBoh7qORtdAFxYt5A1mOSEnmmAHFinmjfHl/ZLw3grMqG6B0aU19Vv0+ARItQJGf4XcUYM4pwisLjqWhqBXEVGPRrgRtaUVIYGEtKLLByrFRED9FTUcrZU5PGDU1mfOFi23yu7fiS/i3MPKcnWR+8eSH1y7n6yPAGgFvEdF2dpax4n98cb7R9jmvpYqalYLNxYALhTKT+D0NWFWGQapgu7jYARRtn5+j3UsVWkvomH6B/pltJyWei44u/qzCbQImA2JqmjQ/qzIK+swK5nH+y32pZUjbSzGpB7ld3VCkcGGkp72Xbaw+I/2lCPIiS3xgbNwL3L13D07OZEGmC6DoajEUtS3sG96XvpcC0hwHztG+307BxpUzZC4yTYA+SauXnTlzGkWLmgI1BBG7fhaEggU98Px5DMLD7+HzkWtQLC4G9TzPCQtg/JJ5yDsiyTBCuKn/Bxj9eAAWpv0sG+cxz/sL+3Tm5TU2A2LiF/0xu9B6UGpw3Be97U07NxZz823Ad696SrsXl9oiAcjoSz2x0PNXo1/GACYMmNastzCMOe7T5zNNKgFTJyzB9DnzMHXSWOmnmWu3YGz/bpj/bLsJ+jcD333VB4WLFMPLlwlwcXZDlpMj5kR9nw1k6Um5ptQQZFTdR8XFEgDX8BSkXnJDhWFVcWf3NREo54b6clzNbJYlv6eAG7G+/uwgCshZ+j/KAOC9nluCVpUqi2/0lMOvKwh7VgdINFGef/V2Yl9h0x+Ze1gC9eUbFce9a/8Crt5AqqFZlvYbisgWj8RPev5bHHFpT02gFQGUeFMM0Q+fyeJetOx8PC/3CsWeekma19OCT7PZKrwH262aWAyGGHQQTD0H+P1E/eMsZKSlwtnJ2P5t/3DgVz6n5vBpxMl21TT6j8ogiGfevDvw3AIVeX3eU9nnvoDfVmoTu+M9dWN5GAQHTLxYUYAtLfLxtPe/crqN8ysksMpXuwcm/lNaQK8v2hk9PgVCaC/8Xf0Ufw74+xNhlm4P7y5BSs8ym6VybPU2DURjy3H/ODnkmbViMjDUjnntX5hdwu8NXfqNzLOBPSiWZl6eWS8Qv8EqpKP2wKCHCSFcvxQwpW1pqiC/yPcs0LotDgjYUKjVN9L2AUd9bNBUwT+CqEuaP0LYsaMC3LEfyMZLbjbGBnQmnvQW0GNgI8P843hdPP4hBg0Ffl78I2KcikpYS9BlfstX+OpoWQE1CCwS5CAjhWDQpPTZGOG0WABX9hsDyt+a/YWfj7+WZ9biFAw8CSjyPpeOnQcrmhIIY+CohVuaNvTDr2feYEAzT3s9WrU3HANaecsYTT6WF7NbJsu+SmUspOhBejpOLD6OJN+8aNWypqwZZ7adkHnOQF1fKkXAe2p6INNU+UxaxIZA07pPXwlgSFbi6TmHzOHCaqBV2qey9gzaexjru7STfhu1PQWt5h1F0ri8cO/1VoLfFtU+xfrtu8F8kQCSOAicjAMaHGljg3FcH5SlrgAegcSzew8jQqATAyxwjAga1066gOYDO+JY131iXx32dsfPG47B0y0eSSl54T7orczN8BU+EuT37VlffOmeTfvglmTWRrIRhf3+P1Wg7Q7KMprYCrTrIRi/w5ek8To64kiRnWgbbzQaD/psl/a0vWuKwIj2loMJhA5V2Y6I0aXFBmqHXkDLkE+x79eDaN+DTMxMjNiWgUVdrfmXyX1Mhsxt6mDqvXSfoOuXgss5wUzeS9ZzR0ec2XEILT/vKFXotc0SQHMBzcrC/jl70H5cR7TYVtIuWkTwhRqItEf+R7s/HxWYXfmV48+zmUByKs5J2jwZYDyoINhD/U/aVKVvf4TfyiLyvJwPQ1avxLnB9eRzvhseIL2fI5xSMsSvxXgWhVf6c4Q6VcXakQ2k71bMWIZhk4xTGbNkN7yHRBvbSQASFppiHZwrnJP9kjYi3d0RTkcyEN4a8KVuMH0EP09wsBUQ5VUC80cFiZ9o9n2ktEvTaRUkajfuYLYPJvZIkI5rq9b+0uvx5lw3bwJjEsdgQYkFGBM9Rto0bt4CwXPyL7Y+o5qIVk0crv3Bp4IRUj0kG7SkW+S5Fz9L7JD3jgEmv5qAfN8v+w9DUe2TwCLHf4bTbOydDHQiU9ENmPjxOMyeNQ9ScYjPzhiWoL1TXrhT6JFSK2x7L2BdzYEyPzj/OUbHpjTA9BZzMfXYOEy/NQ8hNafBPW8eU7RQsk0MgKjsXHN+bv4tp4an0VDk4xgdRQJlZCpxLhFQ5B626uhgtOSaxz6mr6ff9wVSPI1khDIUlZWo1d/ZXqOfaIkMxwHD57IIX5bsgevVCcTlKxfx8tVLUAR+4PfHbICc9kJb5TrAZ2ZxFvZ5WyezjtxKIsqc4yBQx5lLdCcgr68BFJ9v9jJSNvCW4i6JKR7ZoLLFjJ3qNA3TlkzHiBGLpb2837qIL1C7/8dIOPWLgLiBgZVzrL/cs5n5r33pEfozLpyrbfZKVmq77AG4JvJnEhAwo7z4l9uDw1BpTYD4ktsUmlbWP7/Hz3L/Nsuk6lc87Ifbre+bNGf+m+7FuCVJB2qfqYF/vrqMygsr4oOChfAyLh6VKlUWDUVXZxdcvnRZAEUSnk4cP4kO7Tvg2tVQSVd2dbHEph2MjiblGxg7cMy5rydwRHtiRhEzALWAbMVKlSR+ZlxOMhNthvcWZuH795IVSUyFrEb6Ve7DhUFo+WNNbTbkF5PxRRzEZhRaPlvTm3NWXRZ85v+iwSfrDiWrrKIvxBkEELQ0+ngfgl+SwWiBWwQ5GRsSI2HMpZlX/MnPavzI+Irri10MhdhJYqLEMiRQMT7/tEsXidM0biEmQhyH0naff/65xFu//fabXfCXQCHbQVyCfcwYiXENYxkt/kfshG1hanNgYKBUeya2xlhIM7XIOuQYMBYjYY+ydIwZiR0RKGYtDV6D16WkHXEiFrAku1FjScaIBfLnt+e96FoyNrbS0bUAizIz2c8yhk7MqjD7GBk7CzwUBqkVS4oPtOTFJMXcKuaiMbt94MEYfMnihVmrVq1Cn959UKZkKRQq+IEExmQpTm47E1+t6S/ptkyX5OJOYEpSCCpWFHYYO4GdyIf8adsGTJ40CWNGj8Hnnxtx2/p1amPE8BHo0vUzpCW/xYGDBzBx0kSEvX5gtKlWqvBPBIp5N8azqDtAFy/UjauJhMTXuF3intncTwI+nv4xfMv5YvAXX0l12RexL+Dn4ye6hR9QA9DBAclv3wiqq1VOaegcOHacBuYcbDJfOLh8cUDj4+IlsM1fIL8AXVxktaAJ2UrLly+XU38WCCGQSFCP1/Mr74cL//4rAFl6ahp8ypaT+1HPgG2gEXDQ2U8cQLZNGUyaUsMUXJ4M0Ejo3ERgtEgRrFy5EmfOnsW48eMEDKNIaP0GDSRYICDJyUDmIV9kF94LuwsKjfJebD/vRedC6qwUwXBzk3vwPWVY6aaYbeEEjo4ywqCceB8U9sTNa9flb3VMqpdIp8Ax1+qzMmHT0kTIlSxJgoxKJyaFWtKpY2JMOqtFydUTCPYdjZI/uWl++uyZ9DGdBVOIvvjySzkl6NGjh0z26GdP5RSAWpbsF078CpUq4PbdW1J0pE+fPoLmL1y4UGyT14x7eh29B44VijCvTeCiV69eklLOftqxbTsK5skv/V+gSCGELFuMA38cwT99/4TP0orwKJAfcc9jpYhKVLEnKJ/oJ0BedNuobM2rQKD5inYIHj4SL6KfofunQUh5m4w8BTzwngVKkpMl7VnBNOonOvIEkgxFCmAjEympKeaU3io0wIWbGopMVd7z+17ExMeid78+mDprBooU90KJUt5Y0G2eWag4lbi+cGPDTai1ufssswNqfFQTA/oPwPPYGGF4PY2JwuOoCMwcvVRi7osBNfHxP5fMAu8JNO13HCf6NZPfJ+YdiHnT1yA9whkOZbIwevSXKFmyDPx8KwiwmJycBnf3fPAqWsgGkuV0xKo2JQA+nbvlsISVSOq7dTql7EQ9ubKDDIt2rQ7LrihlnT7JqVcO8Vk7FdoC1DiW/K4GCKpToYWQ2D4tIEKGcfr7NGHjCVswF0cAAtgRgCfgVj7AX64ncyl3brF3rdTMNnPO0D45t0iZV70OzlXaIV+8tl6Df+viJQxcNzf5rlZZY9t4gsX5TJ/Lz9BvyTzKzLSrgvF7vDcBD70en1kOCdzcbE1HTeNju235gPz5bZYiC60kv3sn85dFg0oULy6+lX/zpzCaSxSXsWSKAP0PN5JkdDs5OyE2NgZJI1kOGHCZP8M+Wc8ZgHHRp29jez//bACWrVogfzMVgGsK/RXbd/r0KbSd+aewMBho796xFt7eJSTt+cmTSOzq5ytC3iVqR6H/1Hm4Pz0QAbP/Fg2ZWd1XSBomA+K7KcxBtkCvS8DEgoMw++I6WVMmNe6PWR3Xm7kCYPLtAfJz5tmfzab7EjC6dS8szNqMca79MW/peoz7pg/mzVxlJloNJ8xq2w+ODhTld4RDLkexkwnTeUMtIe2GSZNmYNbiLcDbGAz/biiW3tqBzzyboXTpcnBydsWrhNd4l5aGX2ZsBdPinq/zMgxKAj+aQmNhgDK/cwCKNXzqiL4S0zY/P9lAgkyyn8h64kaeG/r41Rbznxt1/roEyHpLuf5XwA8eppr1eamwAZwwxRYkQJwcDpTwBaKZPWDyyMpVHmhrZDa8PBZrNgzOFrYPBMoFFcHDsFggg1EhkcY4eJX6CDEZj7O1qxgEWOwb/z0+uHv9Afyqlsb9sEgJRovdKwYnRxc8cbQqMZupk532zL7gpp0MEb5H5idxQ1+g2g8Vxd6v5bpjAtNUOkGOhebB8UKkP3jIeGRXKnCyiszIthYo4QQ/L19hj5KJmJrKyvFZKHVrowQ5yjbj7zL3Px4qukY8rX5yeqsdNBI0IgjIAG0WdSetlzIT6ZM2nXsl7zPoIYuDwTcDIq1U7FD/C6lw/vboMkkXq3buGlA/+1o5f3P4Owsdl7fD3i1C0/zPy+FGlmGJcmzDgY+WVcWV765la2xqgZacKYMBwMctP4bLGROosZ1iX+1Lw3P/FxIYajAq1YGtdHs+R/fGBWQslFXGeT36zw8F5CDo/XnD3Pj7TBTSMAIP8AxfNb6Ar09VwurGt7DilClYYxLmkmxxfwVwVQuRfUu2C+9L8JLt2dH4lNyXjJMjJx+gXXM/CfzYjr3HItC1VTkcO3JFnoWfZ3sI7DGtmoBol9Yfio1zjGYeTLWrR2vq3xddquLwokO2BmWYm79cS6ucstNN3Wo3O+2a85AHc/w3PhEBWDIt2W6CSn8E3ZSgTvtKgbcTPvvRIqIT5mx7guAuXui6+yB2djEapf8zupZuo2H9HzuxxzBnGgGN37e3i5foYZOuzcoaJKBo9ICdsfn3u9LGyim3JB2S9ti360c48e1+HGnUEiv6GH3fXet/g1OZDIRH+MB33gObLdbipWEwK6uQ7eR47F++BR2G9cRvP++EW0oqOn7by045pIYiD2vr/vobznb7VPqh/rZdaMKtf5cOsk4Lc3HLHjgdzzDTloQEPqMv0GbbZ3LQx3V7yebrtjag13GjKdnyB5M6bRj9BPZNahjb1WJ3Tfze5k8BFB1zGeBS0res1Mbzu4+iTqfm9ufZd9msJrO/YMrzlX07UTeoh8QN3Lfd2bcRz5O8BJxo060DDq38XSrVSkVz7JS1jfOAfd0JezE+aZ4BMujftbq8pkzSBfMgJgUo6hEjrC8ycJliKpWlh1yFx4oK0katDs+DNt6Ltqesafektwhz90fAhruI6FdaQMxWq49KsSf+vm5YoDDduE/vvfy6XTlXGWsEwjhfONe8o6KNbAj3njyL5kEEZYMtDe/QdgawVMDGZ6mbXciq+7ntCAv0R0DCXcR5FIJneHy2IoWlR0c3HHwg2O532tSCvAtkDRsTaYDF2KHAwnEGXCShb0HBBQh+Zb4TkhGSfUCnzEVNf+YHTI04s2e2fN7E6HFiuxX/vYKIRoHIGEc6onkRVFSb0Wea4TYbk5MnCMj3PsMU+Jjfeq7Y55hfx2BBtwUYv2Ms5g6dn104ywk47tlU/Cb9F0H7RilnsCg3UAfAnVWLLZYi41BzQGb8gqPofOYs1ML78cXsJ/6XJvth6pGarCcFFN8MHWawRK7tBBP5XyMg3cNRfOCSUZ0ZiMi84DXHLNpj+zS2U8DRFGDYxOEmNnEAKgRUkEzErM4HpDTZ3e/ITgPeL2KhND6ur9g5/YcyF2nnWqiFdpma7mZ0EWPczXqtmQFlgNKIQOTeMjLeeQOT8DbdHSWcohCd4g1/N8OklWdMd8NypyFyH750HUhoPhsRx3aIz41P8USl+tQ/dMCt9ZZ0icXoF1CZa5/KwughrgcQsCXA2sc6IC0tFfeOh6NiqwAZj1vD76DCYj9ZJ8Kv3kXGLCdzHdoY5yubx/mhSR85ba8mEHShI3Y23Ic2h5sj+V0KTnX8Ex9tqI4rva6iy7lPUcq7pOyNGzdsjL//+guB9eoJi55EKpKHqlapKvrmzNYj0cnJxVF0lQkEcn/N/b4SFfi36udRoo3xCON9AoW099dvkpCWkibfYyYh4xB+n8CTsvz4k2uEXUhVqgob4IovxnNCNsjMtAkQ/HeN0zTVWVOc+TlNmWUcR7xAMsok0yvLxMlkG1oZi/a1LM1EgluSFWaRUiizpoVhCIjlTI/m3woyKi7BOIptER3Jl/HYu28funfvbqcv069v3LhRsAQWH1Z5OLaDmWPMJmV/kETH94j51K5bF1GPHws2xs8wPuR6cunSJVuXn/gaQUItmksCi2azEc/hmBGLIsmMawnvQ8yC2A3Jb4zd2HY+B+NMgo+y3kp8bTkrq1COsOstHyEAM0k1JJtYfauArWby6Tgqk1TjeAUUdWwYVwohzFojhbTHDISyZUpm9evXD4MGDJLCGw3rNxTDIw1z7ty5wpSjgf7555+i//cw4hHmzp6DH374AT/99BMmTZokjLb4N5Eo5l0eQ74dggnjWXLLvPr27IGNGzaK9tWePbtx8PAh7Gi2F+0ONseBi8eA5/8APrWBBzFAAS85metXr6d00JkzZ0Vglsy6gwcOoV3bdpJCXeuTWgIokk3HvylAK9V9XF3gltvNPvXXVGd2qhQCyZULr+LjxWFy489O4yCREagFFTiwrBbEQdPCKUT774ffl+8wZ56afgSyCHARkGKFIAaVhw4cRKeOHQXc5H0IAHCCMohm9WGi3yzUwjRm3ptABcFBbpZocM2bNxdDYnrunj17BBXnPUd+9x32/b5PaLE0njp16wpQyU0N/2ZBA+oYUvOMAAhfZPvwGXh/Aht8vgMHDogDGTRokExSGjb7iPdn4RePAh7SLq2C6+fvL2nwLETDYJ8IPfuRpxb8vp5aaLl2cQgWfVYBI7aPKD31FKXKrZaGt5wQQUSCM3RudA501LmpI/DsmfQbC96wEATbSMdBBqrqOB44eBCh10KFofhP479NcJkOTPGeLIxbnrLcvHEDu3fvlmdif1AjgvehA+DYa0Ge1wmJKFjgA7xgBfDUZPQZ1B9Xbl7HqDGjMfPxFPj/W0kmbMb797hbOAxMq6tQtwLeZ2YgvIZVHIBFHFhgtktFzJ4+A22atYBbHnfEPn0mjM+XCQlw5qkLTwbIzODmgHmPln7Qu9R3wvTi6SS3A8KSy5ULb98mCYj6PC4W/1y6gMLFCiOXqxMOHj2EHQ13ZBeJWQK4HklBqhfzuK0g+0IKsMkN390YjOJexVC1WhXpQ2qYXrp8Aau+32ICcp7SkpzEDSFPVckI3nsaZ+Y1klPNSb8MQlpKOvK45YMDnJE/3wco5U2WMKUHHOFZqDCcXEwRDymAY4GFwlK0FgRZjLjYcMytz8iiQuo5HZSly6GCvv8RiLUYd6rn8B8g0Tqh5UkR0/T15IW2pBsu/q5BFIExgorKmJQAIT0dhT0LgXbAecaK6/RBXHh5usdFoZyPr2icEmDLlz+fXCP66VP5DO/DgwphIbu7C7OQiwPtn3NYF3fOGS5sCvSxXZp2zXnE63AO8/BC9R614IssiO/eCahIQJy+ij5GU/FEl9MK5FRXg+3hPfisbK+tcfLundiXVoTn9/QzZPIRpKIOC/ulYAEzb8leLO5dQhZqFtHgfKR/uRMWJn73fvg9xH87AnkWzcG7UdxkA24hs6TfDSPLBPXUcGXb2xYNwqIzs8Q/sX/54nPxxZNB2v3ACTPx48zxSE55hyZNGgtIEBcXK1Wf5fBhfCl4zriP6VOWCsAUsnA0gs8thH9gGO5GBJiNHQMHHl7RP2wAJid/IRti9tscp/WGDbIBmNH8C0zpuRYoS4oiMD6lL+b+sxGT6w8yQC211ghip2dg5vTlmDltmOhI8RTZxdkF6RmZ0odjJgcBeZthwpDPzCmfkyNmzOiOGbP3YsqMdZbGoBOmzR2JEt6lcPduOBLfvsHax79IG7+sMwA/PvrZBMxmz5wNLGp6DZ/JCfjEqx6iD2xH4aadEXrUFJASjIvPqinf/Df+xw1tMyCrcXblSIeizNGHWX/Xepk08MtGYoT/7n7+b1SufB///MPq4CkoW3ku/riRG+1rZuLRpdtIXUc6hnXtMkCZqUUQ8WGsOZiIDoNPpQ544HEvm4nCZ2F/M4iz0ruL/emJ3Hlz4+GNUSj54UJhCUU6R6Jshp/oBTGt+HlyVHaqt36fKVydLBYdgxELXKi0tILsCcjyfvjysQSLvv6lEV4yEuUiS+Lhpico26sEHt1iWW5voKMVALB/NMgsA/g7+Al7ND09E3f+uGUzJIsixkoMS7fBxYxqPeAfOhPhNaYh4TIDLJMy6lL9Uwy42kIAjsFH1qDB0taGTWWJcI8+YxhFBKsIFs6+aQWwBA5qxggIRdDpSK1fMPhCAwERYhyK2fur//3F4VSW9HVW8/9WqdXPORzLMgE/fT7BZe3L40CNn2sIqHVtSqh5VgtgpMLWh/U+tg9C6EOOrTxu1osgYF7tscKUImuQwTFfvzU5bac58Xk5f0wlemdUPj1MNAxfwxtO+JUau+UAACAASURBVFJM5Tt8KgE2v8/3pKJw/Yqo/ecAu6qzJ+IxD2MlQDzZ9hy+OWhSRfkdgipkepFB9Uujv6QNnOOyzlpdYYAfVpPOwvvUVFw4dh5xKCTAzg+tnpj1JwdjZdNhw25lgMq2cRwYJPN3gi8Mjgnac6zvdNovdvrNwcICEmjqINvHtqmmI+2A1+PffB7a5mrPrzB49RrU2tfI2o+Z4mTKaFXpCmXvfb3DBUFLdqHB6dZose8w/ujYWj5/YN9h5C8ENGnUUdbUPyJ2yRg3du3wHwAsJ0MxJ6BIZt2JwxfQtnNDHN1zAkxzbNytnYz7ieG/42ZgJQFeyX5jkNzOo7u9vh780KQX3+xXSZ53eM8P7cMtPVDi+rh31iZ0mpStnUhwsUvfzqYoi4MD6mzahj+7d5HnmbptlxRwGfNZZ7GbQx6/of2bHthff6v4js6He2NP8Cbj67yA5uPM9ySpIZcDjjbeafynpRXabFJHkc3IySCcvisZkz816x2Dc6nUbbFmeS0FD98fXQrnlsPx5ugauLegDpsBJHVs5FAcuZBFoWlh5zjixa7ZYge30iujcZfmOLXvmLzXsWdnscvBvySIrXOO8zBBirmkeBs/FgY0rHwaZ9IbGV/K5/AAmnocF79CO+SLuqYiiYBtUpiF9sbrEKyWdsD4KE0DdY95izAvf/l335gHuORVQz5Xc8NlHO/XVGyTIKQelGg1e17TuG5T+IjP5e0UbdYorhkEZ44ACV4F4DEkUc6SzvWrZ+vn8fODVv+EIfeGyjgvf7vMjAt5J1ba8sjfv5M1dlGVRQi+GYwQjxAEJwRj8vwQzBgzGgudFyJ5NvAAQBEAsTxXYqipxaU4XXNo8QUXDUZIfIjNbh/9zlR55mvhy4UILhSMkMSQbO1d+rzawMS741CokKekP19aseL/yljMmjnFBkqnvpxl+9HxMRNsQoC5kznYmNPOStXm4R3Hl36X547sN/riVsDOgkBQT2BFjbnIly+/7M0oJaT7U2qxG8Dg/+vbsyhrwz2NBSgSfOTeWwDF128MOWPMGJBbmL8LEOw3HiED5yLd11HGfNqofhIXZJHWYOnaL1y4SniFZHQ7UawpCRg2dZgBOJGFZk2opXgcgxcelcMY2hRtkDbDQ2Bel/bNsd+e0h013C6JbfIguHRt41uZssxCRfyuMhj1ENXfKUzs8DKNySryU8ApAZ8NG4a1y34xUi6VgUGj++HOnTC4HZ0lfpXAojLBtUDM809G4OYvN+UZqg//SMYudNlVVPqmCm5NuW7GwBuovuwjaRf94vXx10wmBN8jyN8J8G/uh7sh91FpfABuhYRlv0cw3TqYlrZqNok1tvL9cKDatUoI/fuWYTAeB1o/bYbD+Y8bG9XieYHA19e/wt2wMORzz48vv/gS+/f9jjatWyMlORVVPqwCNxdX5HbLjVcvXyE1JUXYgeEP78OjYAHRTZTCtG/fCuAkMUxCginUwvEvUEAISPwMCUAEDWNjKWEWI76e9yGphz6N8QbxEL4EY3FxkRhPmG1W0R9+Tgvhav0I3otxEG1JKzIzzheASllzloY6ry1pzo6OppBnaqrYrmAIzOZTtp31+ZyFQhSUzPldYgmMr0h84PsEGnlvtk2kuFh81t0dTIMmbkKW5sZfNsrUIkbBeI1EDjIFCdyRcMYUZ+IIrDtBcI+YFzNDCSKSsKUZaZTOY4zH2I/YEGMbSlORgcjvsl9UR55rGseFhDKmODMFmnskplGT7Ma+Il5BwJK4EPEMPoOQrZKSJIbi+JKAcuf2bRT2LGwOwzSN3FqjFBzkMyv4qAVstOo2MS5hfvL7lvyYZhraxB2L7KZ4moCRFp5jFl3AYedvW7OYBto1qKuk/BJEZLERMvLYYReuXLWd8Ov4OJw7dw4LFiwQuuXatWttdgvBqlthtzB48GAsmD8fX35t6POnThxFjRofSZA+ecokbM2zy544/uGlBeD4LWa/CX6SgGYfN5bB4eJ+/959XC9xCxUf+UvFoRHDRsC7uDcSExIFPCvhVVycGwN8MkPyeHjgTWKijeqqtiCdBwdPKqlapz0KKuhml5NDU4TZ8RwwAlAE/fi9n3/+WVhx/H3ipElycsBiHmS8eZf0ltLtzGEnMk2QkFRVvsciL6wETQYOASwyEfk3+5naBzQofo4sJhoK0WqCXaw+TECT1yJgRrBRATBOOKbykhLL9tFAz545g8qVKtlAI9snG2dLN4ZGQePn52noNEIaH5+Z7yW8SjDp4Q4OAqBwDFLT3wug9TD8gUz00uXKCaBGRJ9AMyct28KxiX3xwugncAOekCATmZOTC5zk61vORZyKJQorwq8WmCiAT3oGHN3cEB0ZIc5EgBYHIP7lSxQo6IE3nEzlyuFpzDOhKPPVvUcPWXj/3HlKtEv8/vDFqZOncOP6dXl2itg+jX4qla7oHElv5smPFgDhwvFB4cLISEnD/XvhKF2mDKrX/AhJqe+wfNVKzF+0ABe6/W1OmbjhYODK071fU4BaboYpwyBU9W4CgBLdi2HXzp2oUvlDxL2IQ0pKqjgT9hEX+jx53Q0gY/YbBlQUgCMVTq4ueJuYJKCiI0HWt6nSDzGxz+Hg5IA1a1ejdv1auPsgDMM7j7QrNUv7NKuPC9o2S/ttoJNd0W3wzW5Cu6bW3emzZ+Ds4oxl9zdlV2Hl9ysDA6etg+OwPfgxz0EBIEad/gyLEn6D44p0TJo5DFnpufCBR1H4lg1Abtd8yEwHCuQviPcOyQZQY9GdHKnPQou30o1tZ6LsQct5CX3aOo0SAIobI34mR8qzgF5WFWfRicjhPMlOUNaAgnR2G6zAgO3QYJ7zm3aq7RIWsbXgKthI++Hiws9Qe6JkqdLmdMeSVaBD54LDBYMbNj//8uL4tcAKQX3OLQKEWoiFhwoaYHF+08ErS5IgJBnG1KzlnGY7tHAUfYJ+noCinmipsH5uEUPO1krks2t6nh4aKCvR6MeYtIFsvR6IBuOjhw+RN48ZP/qGYl5eog+bzz0fEhMSpD3KfqY/YTv4H4snxb2Kx/Wb121hYdFUHD0R+ZcusAK5dBQpUlgYzwRCr1+/Jt/l4mvAVMj12S4ushM+moWIVqVRxjMSc0dPlOejRm65cmXlepSLmN1zuWzUDrdrhX9ms+pnGmZXXQXHTtYmdZ6bnWoyN/d3SExMwLy0nzG9wDfC/F345WbzvlXhV+bzTWCSo2HYK2NImT3si6kn1gkbY8IHPTGn1K/A18cxecIGARY5oSdN74m5s7aBWpsEE8nmTE17j1nT5wKFvA1gb6XU9rnWGW3btEdk1GO8SkrAy4R4rMm9KZthrGCdbjatDJcmlRvgZNRZ1ChQC5e7XjCByQigtHeEbNKLOpmqhm9Pu5s0MvoHsjDCgKyC2QFJwza1cPbQEOBJL8kCkM3wPu6MuSAbluW4cSUwb16kraFIZ1fmwxF22qT2k4sLT5Oz8NgrBjhBR+kGz9JNEef93PhNYk0KJHIDnkPvqtTp4ngc9xTent7C9owsFQm/p+VxP+0evDOos5iJmLSobEIhA8cAoNaKf0whAz5jOFDlXE1J17/Q/hzK/FhOGOXUFn50MgKl6nO/AEQ2eCpBXdkz3nj0KAp4mwTUcze+VNORyOILA8o5+uDhmQemOxR8o64g4gQk1BQxglwMlsiaIFSklY3dqraD57XVUrSEjNlxLQ2L+Mz3h1BnCG9idEvnn3XGXnSy9Qh5Pa2UTCCLbKOBdVj4wwH3z59HikMOPVnbqQLCQuSeufr/A1D82zrCJhBAVhGHWgsVpABV+lTH9TZXzbrG4a8MfNKBvBng2slT8lxMLfbqucAUh3u9GbO2A5OyGB81lc8RHCHgxme403gl4k9thdsnHWS/4H72e9FTZKAYjSFoji3oFfivSEqcP3tbbFYZoOxHpjiPS5pva8kdcW8pKdQENpTtx34n60UZksr+G934nT2HOY9FZF7Y7dTLNcAPx2LeCTdMawvkdc8twRn3hiv/MKCKjiWvz/uQNcqAlfdgWzlGDJr5YjCrVal1SPg+A2uCPhKUWePqkZKIFDdX+2+3mFSxsc21e6LXhl/RYK+hs+7cdxTduxhQj/sX+mtHRyccbbgbTU90ED89/Nc3mNPJEWcjDsl3GpXtaLPruNac3rQP9T9vZx9ccc3g2safkhni4oKz+/ajTtvmUsREWaX7Dt+yA3QpoBOXIYHw8UFNjX5lu8to+UFX/PrLSXiOjsfxhU3RbNIJ8W0RS0qjzOBI8Scp21zR44tu2DPqF3RamKMQixWMmMOmLGHe6O8K2Ol+XX2MsgaVIXa4129ioy2CgwTQFfCzz2603NKVspo244qHWXw2U6QlHZkWE6v3Xl+sb3fHFNFxdLZ1HvWASwJQMu4Pz0FyC8O+50vbyftJURZHU2yN+7k6u+oI67Rqlz4yDqE7NyI+ylN8S8tZ5kCBa+P+Zb/jW88Vcr2VEUOyD40ILtCf0xerJpsxMDgGGHCaQCLvIcDgV6vgtKaJXV1dmb30G3zxb9qxFNphVWVL//BSoxpim81wAqGoKtei/9KiNFr4gvOdn+NLgUat1j56zGCsmLEUSW55pZo92Yoxs4rK/Qh6dtq8D+t6DbT9Yadt+zDskokNlyUsFz88PN8ww/DngBFQbLdQnn30+WCMnBeCEnNNX4xxNP2/IGO+2XOrfqIqW+jhG/uPoB19uR4SKVHd0k0MLmCxGO+GZB8iKYPMGzi6BrixaAE+evHy/wkqqi3kmkPmIjPaMjD18SybsT+51HjMzJwr4zY+djTmllqIiVFjhEAw+5MQingi/bgjnA5kZIOik4BNR4FX3xtQkTEZySp68C7zwPqfzgnuScWrW2SLzAzumw2zkXZN9huBxefffC2CBr15Zsu1nutxGSDF2xXDh38FF2em52evG4tClpg5r1IjWmjEypxYfW6V7I0jIiPgGZJPDlh4qEQwmyx22pLKgaQmuckY1vC+ZKdEq01lxFn56QqqEXQdbAqeSUVn3t8q0kMzrOoVKn627dDhpjccc+H+3XAMPVxK1lDek2tQ0cD2uLLzKmp+VtPoqaem4u6WMLleufY+cHZxFYKAyD+kvcfDqeFmzdNML+tg1m+mr6wZj36KzK5SrhqcdOu0M7KHQwGfEeF4MM7XAITcT2gxII5PjoJorntTkBrqZvQ2ObX4eS+gwmZ/vAs9ihErd4tEz59n/0SAfwA6d+qEv879heJexZGSnCKZkCJJ9D5D1oTIxxHwKuaFF3GxEmdSfkyKq5D48+KFkRvjLby8JObQTENmEvJ1+tRp1K0baBeGZHo0fR+LpKp2IeM6ibksyS6+LzJOTJnNMO0QfUOSOiwsQBlxWuhFmWxKLNEq0QL+WTGfEEz+R3uRGzfiCyobRTyBYKi2RbUbH0dG2tWVpdhssWLSLi0USkkaxljEXLZs3SqybZ/37Ck2TKCVsRXBP/p0AnvEMLjPIfZDkLF///52kVzGZCR+kFTB5ynp7Y0dO3YIyMdYju+fPn1a+px9pZlZTH+WWM/LS9YMFpWdOXOmYEdCfKM5eHoKZqLyWyQ+MbbUeJN+geQLXcMjIyL/IylHzEUySHPnFmCYz6ZsVWWc2nqIVnEVPofc3yLfaMYcx0WL7irwq+0kLqTVtB1dnOEQ/TgiixU3R40aJTpzTG8mWMTOpPZc7/4D7UW0aqUKGD9+PMaMGSOsOOZ7U8tvxIgR8h0ObufOnbFs5XIM6NcPK1etQu48uXH48EHcun0Lmzb9gusxd83kiQP8CpUUXax/z683HqNQL3Ro1k6CytArVxF64QbAWiCBQNvzLdCuTTs0b9ocBT0KykkWOyrjvQmMk1kYgYu7FUhrkK6Lv+aIc+A1BZqdQjCAAAAHhwNIhJkDy7RZbir4PkFU3oPvr1u3TpiDWjmZBUBIh2XwTYCC12IBGxoKjYFAEr9LFiQDegUYateubbM/8xDAtIyS4ANBSBo8kWkaMINvTiT/gACE378vE4bFRcgaJFJOxg+/07JFC4TdCRND4kSgA2BfkuKsBU9yubjg6ZMnMmH5GYKHUk7cqorNyUdnIj8pgMrY16pAy8lPtiERf6FMW8KtLN4gmw0LkOHpB/tYhFLJjrKEYGXNs04c9HSD7dJUTAZ/LLxC4IJsU1asI3jIlPLIJ48x+OuvcfnqFZT18cGFi/8Kql+7bh08GnZPTkor36uCm6Wuo258HUydMkUc8dYtW6QSNE952C7vEiVQvebH0t6sNFO9liDBpYuXJfWwVp3aqPlJTcwLWYDLoVcQ4hZiFhH+x9MqTb/jBoXxoJ6KKtvDC6gyoqKcZtAOqC1Ytmw5AU7oUMgAMf1gUnhoj7rBfJ+WLBvN14lvkCe3O5xc3JCWTFZflvRDbHws3PK4IDNXOs78dRq3793AuoobTaoJT+t46qX6YmwnfRMXR9LumULZDhi7YYBUBycAz6pgo6vNRcvaR3C0cit80aQ91j7db+YnN55DgG+d22Pl2P2yAQku3BNpKZmICukC3zHHUblCdRQtVBzOjm7Il68AHFwzTPVmSxPR1miwdDYkms9RSEXT3CX1nSf8/wsoKl3b+o6kTFub+ZxUbkmJtlg/8gHLQcrJDL9j3VeDFNojT+9UTFirj/N9zi06TzpKLpKy8FIioEABeJcsaTEpjEtUp83FkBuWXM5OMu/pG+g76Pw5hzh/CeBzAVEdKQatDIo0BZrXI3jvX97f1sXgIYz6Lc5HAooaWPJ69E30F7yWez53AYiFhePs/B8tRQUwNUjivRSI5O8KOHJTn/zOgP+yKXBzE7/IdslGgcVarIMB9kvhQp7il7gQEVCMfRUneopcgGNfPDeaiqMnSl+5LmAKtNF15GLKBfPly3hER0fJM1H/MTHxtVWt2khSkNXO9UHaKgEgC+XkFm1Fto9s77qTQ9EcxzFlxgikpFDv9j0uzBsoQf+D1b5oOfgIjm5ohUlPBstcY7uXfLHZzBUrdXb6zW8xdfNK2eBPOtkXs8ptNPYvRVYigLxlwIyfadMHYtqynzDpm742Q2XOik2YNKyv1Ked8fNGzBrUX8aB7U1OS8GMGeMwe+4SWZ9mTVsvadIyvwjYWFUppycGI3/+fIiJi0H8yzise/Sb2XxyLv8UBowNMIAc26Mi/dzQEuAio5hzn/4oCCjkFYf4GE9kuTugl/smYV+Va9QED0+fRDw3lQy6LqcAi92AkZfQtP0InBh2LlsLloGsFGdhoEsn0h3jxrlg3jyCFdz5KgVSd8Ea2akgIRtoqdFXBQq/KYaMDMoJZOD1x3GibVkod1HE13huPnYJ8LpYWGz2ya3fgUo1UcqhFB77P0a5++XENxMokIOp1DQkZMabTb834BNbBRF/XUHV9s1wpdtpaa7Ptg/xoNUN+B+tIgXEWCfKySEXHrR6IH1XensJ5HJkCpk5y3l03yodKqnR6UAllu+0+t4LKBftg+gbt5B6zs3c1wtgsRStJKy6YKrHR8BINZz4HoEvBvYEohiYExis36wx/l59HHUGG0CRPmHeGScBExkQ8dp8MSji5/n3yZqrcH/ddeStloS3cAcZKf/7cvgzCz6B4XgQ5ousCv+X969mGSDbG3Ask46MA07ZbBkNGnlrLQLEg6LKCRKgEWTgnPqwRWuZ8/Rzbf74U+JSvtZlDRSAg6Ae28uAj/1wvdkG8WHKThx2OkCuw74gOMFrq/D/oIbOOHfmBho2rY7Lu85hm0c3k3qLm6idcAE1ugTKWnnu+L9yjTIxkVjoNQq724RihsHS5J6tcFSKULCiMwPcpk0/tJYFkzo46lgxCWr5YhDM77Dvf+74VA4q5h4y4CDHj/fRVGaOI8dX9Rz5rARNCHpSYoDPzLbq+JE5qaAOr6cp1grKCMuLjK/Q1OwANApotLUVThc+goaxLaVICA8hT7Y6gAYHWuFsmSMGCAgFmkQYQJH+kYeWfx49JPO7fnkDQCoYd6rNXpkbTf7ubPY9WVk4NWEv6kxpZaWG8x4OeJ/OAzfDcud3l+43bf62S1mc+fVAdpEqC3SP6V4UXr7PZW8UhRIyVt/1qSbfXbTxqnx32AAzZnzt+mmrASjI0hvbC9t/2iEai9Tj69AnSO6bUx7jiPcOtIrqKt9fu+k8vHtFo51Tjxw6aIZNZQ4gma7JpZ6p1uZ5eNujHXbiUvcaGN+jpKwfCiga1TkCgwQZzTUcHagDnA00iz1ZuqfK6lTNUz20tPcYXEeZogHgz9370aBLBzsNjRqKRzb/bssNNPu8JZ7tXmQzX2mjXZN2mvXIYkoJGKGgRY7fu3lvEx1FFtEhyFvt64VmnLOAuj+4it3S/vgefypDkcxEeXGeW0W9trl1E780d6RJ5w5efEpsW9P3+W9aKT0g/C4SfAuIf+L9eX3a/tLgFvKc4+fvhHenaMTsLYq5Y7rhwwVv7VRr2sW4FfOxbshAaVPQ3l0Y/tcwGcdlU5ebJYUgp1aKVrWQ00BkIlCa+ojUQrxoAMWQsvPNd7SoihbjsuJK+ZAW8dLnpU+z6nK9DgbyhwAvgwHCKez23DNzeFNvYPyDsZhbYj4WJYegemz8/y+o6DhnMjImzITDrCmSkqxgN39OqTHLzBu2l+s128Xn408eLJLlnQ6EVq4qffrD1H4Crubm4Yu7uwCKTKdXwJ0zSfe7uh9mLCyqSY5OcvAmhVyYIi3V67mnNayvp18bTd1J1FblYRLXX8Y0HkCShynMwrEfGzwEX4QcEcmD/xQF0kNNLaBCxuJRwziVV0YmHBb5iM+kbagmaGKSGYxa7v/YFZdpV5LmnLMStztABiKLtfCoJfWmmxljkm0Zw4QCjjXTkZHiJO3qO6K3zPcNIRtRt0M9FD4ULAc3BDP9ApuKBAIBw8vrL9sHuL41/BC+6L60xze4vIkNlPOZCbwLPYHoOG+Ub1YeJUNX4UREM/h19BU/8WDxI/HTfn3L4X7/h9nFhDTNWYvlKdDNdnOJ5+GdxbAUW9DCb0y1HgfUSvgIH9f8BCvarUbj+Y1wqttp+C30kSzMxo2boHLFSvAvXx7h98Jx8/pNfN7jcyS+SoCfr6/EGNyn006os0/ZLP6bSHaQLPPBB/J8ZOERxyAmwJRmxjkE4TwKFULss2diN+/eGkYfcQGVMGNsz3iJn1f2mmrnCdPQYikq0CQuhvGclXEoGEJWls1qzBkD8jMCTJH5xnjL0k9UooPEY1bGo4CClrwVbZvPRQ13qTxsVYBmW5hZS21E1VRUHUBem3EKv6Oa/ozH2S8H9u9H/YYNUMLbW+IdEjr4HzNJCUqqZJXWXiBRRGpHuLubYrhOTqKd/e+FCxIT+fr5ST/zXgR2eR/iY+xHFlzhMxHf0exVvs+xKVO2rMRFJD1x3alWvTo2b94sWa/M8CQOwz4jgYtxNkkYBFAZlzKeJVDMOJXt4ffZdhm/NGYXmbiYPoPjaMfFOdwe28U+Z5+pDB3flvjYwoM0y1BZkKqpyOvlyecOh9/37MpiVeEhQ4ZIgEpAUYEs0i35H6vP8D8irkzzVVor0VkO4NNtsWg5u6mAWmTm7d6zS1iODCyHDhuKyh9WQtu2bXC/xWMzuW6pci7z0YiGcCVwR62GNXCh2mXUvVEL9+/ew4voV4LYeBatJgUlWjZvKf+R2slTntwWuh77JAqh16/Dp3x5MRB2tG4MnEjLpM+2KjwbnRgXGUwG7PwsO5GgKtOSiUJzQs2fP1/SvGk4BAuZgkcjoC7fwIED5blpfGTb6KRmkM+NsxhFRISArQTeaIDsM/YPjZPX4UQilZagI1Ok4610ZjoGApq8J1FpflfZhCwGM27cODGmp9HRUqCFjDM+j6Rsp6cj6U2SLazJZ2T7NVWShsv2Xrl8GS1atBDKr54gKEDDa7HNNFDeh5OPlGcaM4HJosW85GQn3SrXzlMCvsfvEzDhJFOtAtGas8q781o8DeBLFkSLlqsOSNiOb9/Js3KrxxRKGjKryHIi5M3njsdPnsCreDE8iYrCjFkzMX3GDAF4CbYV8SyMX6r+DN/lPgiv8wBlzpbCyhUrhU3JZwi9GioTsbCnpwAaTHHxoLOlfoTY/R/w9i6J3Xv2YMiwoaIjE9StK65uu2pSOhYxH9Pojsimj5sTY7bZJ5xWCsepy8fEjjjRqc2ZO3cee0IyOBDmnGWXOeYzMt+nCKMp6XUS8rhR0J1pqAbUin0Ri4gnEUCuTLxLe4t9h/bi5esXOFDkqLm/MoBIliC5ioDJiQRguIcBL74ARUngGJGOMTMGo3CRIkIJn3RwcXY6KDcXS4AxH/fAggJbTWBNgIHiK+0gVTsfDPZFidVR+HzMDPiWCUCxIt7I715Q0sVzWewpLbqj7FNlqeZ8VnVwehqlG3M7pdliKaqwrOpA6GZK9TP0dIT2pOm8ymrU+8nmSivlWeCisCZzaHVwTDhHtQqYnmhpOjbtu3TZsnKAwc2FVq5WoWBejzbDeUv74gaQiwd9DK/Bv/kZLoRaZZ4On9clIMg5w+IvZcuUlcMavkd/QcCR/kQEkj09bd0OLfRCBiV9jkdBD2HE8f5auZnPrzqtUkXdAlj5k5tA2hXvzWenHxQwMa8pNsP5qHqQZG6y4rrnB4Xks1qghUEM78U2kjH89EWMpIDzezwpZfEk3vf9uKlwC+GOPQspwVPgvniOHLQQPL9//570e4kS3nj3LtlOIWO/scASgTZhj7g449uKY7Hw8hT5HvuCfpcHOOxbAolUId04Y4JszAODl2HpV78Y++XGjrYcBPgHheHuzQCj+zQamHzkK8z8Z40E6RMz+/5H93HGzJ/NHOec5+crAxPH9MXsORvlBJ1B36Sq/cwincsBU6b8hFlT+5nxdsiSYkr0ezxBJ4N1zpytZq4mJqDXoG7CVKaGYu7ceQUsfvM2EfMvrcmW+0sCvq7ZAT8s2s2dbUW6SwAAIABJREFUNiaM7Y+U1HSkvs/CyjmbjdYhAUUnwLFaOjLghKpMn1tRHUFDdmDX6SATMFCAnhtbwVWs3W4Jb/wfxt4Fvufy/eN/zTYbxobJQjaM5qyoFDlE0ZciVCrlEB1V5JCc5ZByiNJZpehMqVQqiqIocs4wh8lhYxg2Njb7P57X/b4/2/f3+/3/j//n8ZjN5/N5v9/34boP1+t+Xa9Lh7dLbzdyji7ODsxrDh5or8Mgfy1tIzxqxCVNn/53CSqbp3L4bM6BYjm75YbNHDiJA/BqntQl2uQhKicl6ETzjOLNNO0QL1V9CzAxQof+eTsEYNZokGTO0MEq/6rmMcfyvVhQaHNj5rmjIWCv3umrtLvOJucY8QqAsOS3G+tSYYHy0RUKK2U/jNOkXZ/pUP27jblkfkRYmPZvPyCFR0iFQWrt+5LdHuWwYy3Wz0OTMVyp72xzzk2g8VRdh8wBw4EHZPKvkoCi057KMXsEWCK0kZ9x7fJDYZXY7syVTssPZx7m2z9Nx6jJlkkhBw/QCeBraNs87VntnPm9QcgjwGLY8QAoLKmvuUEqurNEaDvMRLotXkpMOaD0DUn/7ZDj8wEkE0ZOU8RLsfG4fdlKV5J6arGFE2fmJajFf663cb15DbHxxa85RU+FNNtIQuIZewAKsBI/aLdO/1nVVYOVr9XKUDkddVpsOmTtNKidE2Bnbvr5ZwYuRPveeuum7TbGH/zlKr3XYYu9v/HbNdoQ3dxCrQH2Zt16yuzk7Z9OuxDy1FzXV9wmWrom0HLbMO83XfdUO3vGOqIaIqSM6KrqenM9zfyplEbc4gCmJSsO23M8C9IzIn2yAj6jz2Au8pswZ3QjARaNNaY0azsc61C4qXJC4XgpebuKWVTMTfRNlrSge1/1m/h+MbuK8btdOjSvumoMOexsnC0zW+eA1XLzv3cEmR+LtdM8s3p1u2+Kw/YCBlC7r1wINH24rvmPuur3ti5cKcxF8vj1wQ7gwsL08jdZFo4/J2eoK/MqaXnnTgZGxSecUOfOvTV8wXFjJ3Y+4ADA789/pg2Lm2tiv3r2/8/fW2LtiXaigQhxUveB92vpvIW6/bH79NG7SxXTOleH1lTXQw+0Dh3YLE/43OzxwPxEJfVKV8biqnqwb3t9e/0nunl1j5C8ESHT7Jf8Og+o+FPvJZbhmdePo7+wsrcf958Qu9AzGKlnype9tfuOzwyAueLrgSHdt+guQ+37f32/Wtf+p521mWf3m3bxN3NVucdw20/iZK1f+pVgY0XF5KnN3XfZe79+tFC5OUGysDinDQdjmTYFdMFuns2aXnwAjD3QRkFWbubj8JbOZ8KWLCGRpthcAoDtmWALNvTXqhZt7b347SeU1ygqlAylRvZhuychycxLzDMAg4xTbHTrkDzdNeeA2TNj0QOTnoXNgYKbYmPs+z402jNwPSPbSxB4zdCS37Os38pzhw7LTrtDeiJp2KsSJQBbywUGuDVknjRs9QjNKpqhtBekZE8QzZO2z5VOSmpD5mWvM8maAtjtmXTMh4wX/zuQEg6BqgGD8fCbUnXIblwXIR1+VRZqz/2TO0mzO89QnY1btG0R1Ln/91ckh0P/4+NSU6iUe40+PlG/zpXaEKbtDxXpViJxh5RTzJRcC6t9r7EL546ePd0Bihy2B/Oi6TUHGc856A0xdtnrRUSqkHHwPwDFCxdctuczOWeVPXSoqYQ0gkxOW7N0k38tIlbjhzvy0L0z1+rDYTcEpXa6irzmjXzZtZH/ASQ9EaOJ6cN0KvtUCFDEHr2NeLkI5n9sBLvgc95Pz0sqTmRDH/rDrGQ5XcVFMeZ3+LkxNiVbp7PiTIe0x/CR+mLmi7pt6DAteOl9ddNSs/V1WdcrLL5IV99wlf6evUlXDbtKm57dpMaTG2vbE9tUb9aV2v38LnvW5717WXmw8Reu+VOXCi5pN2HMkho809DCv3e+v1PNG23QxjUtVP+pK20u2PX5HjXp08DafsvDO5x/hGmwfrKPYqhQH5+pnAMg2ipILGR97yNiPIM2sL3yn8bY3pi+vbPnnbr++hu05tffjK3YpnUb/bnuT4teiylbTje2bu2IDKVKOSZrRLhpiOM7WNLTgBTg9dt9WDL4hgFS5cvbd3/97TdjtLZs6ZJ/4Avg05dM7BKSqyohKUVb+IgxAEUPZgFU4o+xrwfcs3k/kMLymol+nsau8cPAIbwGIt/3oBjPpdz4P9TD+3aUETyB+3itRAA8MA98fs9cNMk38/cvWl35G+wGYpGBgbRTZKRpKFJ+coSgb4jvRUQodSRKFO1C8DGeRyZnEuniPwEkQkLD57t44YLtW7vedpv5cLwgFVFuQELujw6m+Z2SgYFt2rY1IJLy4o8DRKbt3Wu+DfgaLFR8X77L744dO9r9+B7sRyJeqSP+IG0McEnyHvyjvzdtMsyD+4Cd0L6eVONJN5TDItaCaIX/mYzFHda5PRFtTj+VBCj93GaHgewhzp09XUT4LCfOjz32mDmk/AZ8YuKCAQeY9uOPP1qIM+GyhPpC06QhASNJZ074W4dOTssl7GKRm3TGSk1WpmhrUapzVnwUFYuIHQSukaq3dhN+a6nHxdv1RfrXbgLxi2oLKSUjWbd26qzy5crrrl53qWGDhgaecZLDC73CY8ezVK5CBes0Q+uDk0aj3voTlICh4gFAjBSnn8y+hN0BiFFnDAWHlo6D/YfDzAuwC0APA4NxBsBKYhDPCAREAtnGuHgPsNBrofHdJ5980oBbwD9++A6dBPgIoEmMPH/zPAwE46GjfJIWz7rEocdgPCCaUK2a/gIdh/WTdcJYh1zHvTFU6ovhE/57ID1dv/z8s54dPdomHOrEb6+LiNECwBn6Hx1tg9nrMdBepUpH6uL5PAP9bECGh1s7YbAMTMBST6/2YqleR89rGHiQxtOf7cSDpDbnzhtwUbGyE5XlhIlFMDYuznQhpk1/3vQk9+7bq6eHDTN9RVD9uXPnWkas3df9oz4X7tWiSh+p/k9XauEHC+1kBEAEEJpwJto9DJZkQYFRx3mPAcUp3uHDRzR+wgTlXbygF2e+qPiqVXRfv/u1rvMfDrDDLnG8+MFRYWPPIuizgraW2sy6Xj179NKTQ4Zod2qqMRTJ7IxQqwvBdaExhJfCwAy9WLSh05CpLf+iIiIBWM8jBqTsU6eVk3tWO3fvNJ2M7albpcgivdvnfdvcTx41VuP6THGbAxYun7GTRY5NEyehlH+1JDZg7aSBq7tZH74zb4nULcKFDLaWHmp8q53wv77mWzcG2Q9xkrZOqlojQw+MG6myURVUJjJGMdGxii1fWVWrXK4q8VVVKirY0AdhyqFM3j4Do6MQhFiKfuHwocmhEOcSLEQ/2flJzU6cYHYSLkWoAuM8uK/R5IPTl9BEaKFU4aHwaAPVALMDgM9OxtDFC07DWCApD+9hg14TkjGVlFTLWJ12GocIbfAdxhDAVkHRJRvDzD98xhzEosRChpwBhwmMDX8C5/VOGeuMJcBMNgskX+J6wELe537MTz48GRCQ+Yf5hbHHc2AoAih6MWU2GtTJs0T5Dvfymw/KQP189nkTA849Z+HOzC/MV8w32CqLL+MSzVrmRz6nTJyScqhi+qTnz+nwsaN2SEH5Tp/JNraP1+jCrtmY5j7tGIvV3pmn2Fjmvv1WD8D8nJxc2yBRNt5rNXmmjhb1Vb/F7+uVjOd1/+Dpemf2ENNWRJuE+nz3aCN9u6yrYrtmm6P05IThemvSFANw1i5o7TZ1zaQ6g9O0d2Ky20Svker0SdPewckaf/kjeq7cG+bYjOnUX1NPv2cOzoQBDxY7q0VFmr53kcbU66upF96XXpD0sTR6xwMhzUoAxVKXijRmwjhNnTTRiZMXXrQxPg6AwACrAumpeOdEZUp9BnbWom+Wa+iA/qocX1lnz2brhcnz3WbU9hyHXMbk7tKw5DttLpg15QUNmzRJOecu6M1FHzqnDKeJcW47t2CzynsxUkNt1451jdSh5QqtLOjoAMhnRTyRYyl4CQc2uf6cjzYDVAw2vaO6SNNHp0oPpzhwMp+HBgxF7pNb4EA5j6sBXtLObLQTpMTydcxmPBsbW8h8/ogSxiQoIqKUDlU5Iq1Ok6KSLTt0nat6aO/Ifao3o645R7s3bVJCcrLCSdqVf8F+H08mbXSJjTqOR/D8hm+10EUE1KO3WZ1qnaxla9rh/keU+H51QedJ3/k7ND3nsBDiXTnZAce0AfMn9UyQGsc0wVXTtimbQgyTqIQ8A/VwkLyemNdsKgko4jThrGCXgC/YJFpnFsLcAbTAbeYGr06y+wAucM03zRbo8s3z7L2VqR01JmWKPe/ddht12aoJ5qztzUo2O6o6OEOZbyQUOzGeMki/Bk6K2RP1SpGa3dXc7Hrbh5vNZqJa5Ck/Ndq1ZbC+JUYfUPqaJGtP+3xVtKLauTQjvj4AB4BmG8Ic239NUSsDSAAdqS/lpa6EJ3sNN/5PMol3tUcPqZYBGp7B6dvvsZsiNPtnl2E4KSddLbrfaGDikpX/BmlO8kKMw1krwzXyFunPj1Zb5lpAEJ7tkxJFbHe6XyFmEH/7iAJJzR937DnmxJ9/3GAsxcmdi2VxfvrurxBj1Ce3oN70H+Wjr9Bt9GAKz+aF8wxo4kP6PGPRgyvAyv0K3nftHYC3BhAG/1/ep5M6D/6huP8YTwEwyiPWDb/Ontli4kZ3Pf0MSnBIav99txBg9mvHZdaHvEcdV9b5UuumX6dRPaqGAEUPkG15/jc1G906NJ95liK/v1620dUx57TyYqIM5KVO3ad/pYxRTl/LzVY1NLZPbS2f8rkOJVUPMTs9Sy6C6AzPcgoIzXeMe0BfPvOBjTlYpQP73WT9/W3kJ44lPlDKmF/V+vXR/m31+nurVWP4Yd2aeVdofvZSJ2yhSkpUrJz2ZfGcFiHdNLqran/WTbt7cGriDxVc+PKDX1TTgp6ZSlriMkj7sHtYpvR5xa6Pad2yn9WicxvHZuQA8/tJoZD1wm7TtOerD8zmsT9GC7bd8L6ntevDF0OhxPXvHabfPnrf6sN3uTcg3o7URjLA5ECcs1FAiDQptlm2TqfFKTbZfXbXlHtsfTz8hgN/Vm1or4ktJthhxLzUJ7QspUtI39VrIfI7RbscEy6iqQGOZHzeHt3Q9Ef5nN/MUYA99Bdgpdf77Ji10uljqqHZvpcz8GA7/Y5t+2RL/jDBsxsZl7+OqGbt1nHWIXV/46tQ5mqbf5l3YeqV0OK1fSztwLoWJCYbfswlX6GPZ0S+UPx9z1ZkvfJrmJfT8CBVsNUeUWeEZhye4QzWf9czQANNX9bN9HekxGek9BekdyagB12k0kiW/P98EVrM7d2xhFR6+hSb60dvmmjj9ZNvpd4zpPSAJVmJ7uSQ8g3p4jvSy+yBX5iscmXLhiK4YOsD/FgUSpD13Icoc5TAXgM8kZBoz1AkugmGPxFJ2WdO68STT6q6pP7848OeA7kmJBg8s9yva3Oe9gmgijTvxQBQDA4/bLo7HiNV6Kcn54cp7FKRrp91PKSfSP8DfGObPomZP4DBtkiUYo3kQV/PKvVzmp+v8WtYhRMK9MATfS2TNXVlTwExY+H4RWoav9nWxdysGL0UP0RDN2BQATDNM7CHFtKV96Yo5+8VOlxQw9nVGqnu5BQD8FIn/+P2Xvh12AS/t0spT5KYJUz/DNmpBnOQ1XGwMcSCtMcOqNwjOcqdElPMmvUsY+bsQDoltA7xWSOpztpEA4W2JP2jbvqPNm/aouuuu15nz+aYn0CI8760fUpJqa/GDRsZQ5GQ56SaSaadyGE+7Df8APbfhNmy/z+bc8aAqUoVKxohh3BnZM7weSD74J+wFyLUmT39jz/9ZH4A+RMIeeZenmTlE6V4Fhq+ktcnNAZkCUDRDlmCaEMLYw6StuLzm8ai6YFGhHwx1hXzufLyDLzkuZDBuH/o3gGzzohJEI7yXMJS6oePhl9FPX0YNvUCryKKkroCiFrYbvnyFsZM+HO9unUN86FOHmAD6yBZMJJq2BRkK+YYQET8HJ4DEQsWISQw2hMshDaH/EU+C8hjiTVrWp4CAE6ueeXllw1P47lEk6LXCIBooeRBnhKIYTe0amX4jK8f8nVIuWEfBhYGcnK0IfUHpPV9y2/Khl/J/X2fcC/YiWhhgu0QgWo4S4nIFnxnY4UGLFO+zzO4lmhOwFaupb0BKsHHfIg79u8lx0JsR6ICflr+XdHs2bMtbJlw5jfffNPiuQHHcJSnT59uKa/R9AK1BRAjYQiNOmfOHCukD5GeNLV4wg07W6SqtSupadMmWrFitZLr1tTuJunOwTOiGiMrTuqbYE5NiwqNteHINindH39slmLb6ZoGV+uqZs0UW76C6tSqYyh9vbr1rCEicWKYj3Jy7HQmLBxRWceA8yetITCR06MLF8xgTLDz3DkbjIQn8iIpCpsEGg1AD6NDo4swcEAoDGjAgAGmHdm5c2dr2ObNm4fEMbmO+wG8kpEYxgnt5gEBn/yANqXT2cgBzuK444B/8803BspimGyQysfGGgjF98nCTR3RXPQ6jHf07KnMo0eNUQroSYKcp4cONZYRfUMYsz9JxSAYtCTVgWFpyVHQFALYKlMmBCraJImuYXS0DQqMj8EJC5H3CZXNu5Cvczm5NikBTnox0q1btpiBYTcYuAm6Bpl97bQhSFNuJx2APAElm+8A7gBceOCxXFycTmRkCF24sjHl7D7Y3pUN6ls/kVV2wsQJatqsmXan7dHOO7Y7RzlOurVJJxvMDPxnRo5UvSuvtP49eTzL+p6FwyYZwrRhNl24GNCqw3TyVLY+W/y5rrr6Kt3Yro1OnD6p3vfdo1+f/tU53p667vW/vN5GEArHAtR2/A36YsmXFopKO0RFkQwo3BiyjhUAeJlnyYZ8Ig8H+kAzLiV0CC5dhI0Tpeyskypbtpz1DwDF6ZzTWvjRB6pUJU6Hjx3W7n2pWtbmB+ds4FCw+WKvzNDCX8VJyfxE6tDblZ8Ni3+/s9Sw13bt2NDIAQdzpMQpB9S8d099Eb/R7jnk+u6a881Sd08iIJOlJw7fpQ9mvKWRz09VuEorNqaSql9eQxUrVlZ0ubIGwDEneMYr/WyAYXi4E8QNXh489IuBX0Q8m9BssQRoaPcLsnsxvi2sukSmaD7zQLpfrLDZ0MQXhNqHJj8AxSBLmKfb+1MaJnLsFHCM+nhN1crxVXSRzQSJZCKdWDYgIP3D4nXw8CEbw4xpxhgAIJIICOwyfxiYHSRIYdwwB/F/AEVjMObn2/hlXmAB8gxCDhn8QQcLlA+V5nOATOwaiQASxfBM2hIb8/qpXOvbj3nRfwcwkTnLA5boivHDfTkU8UxHsj2T/RltOq7nvtwDQJF6MV8CKJ44c8qyzTH/kG2OkGfq58DVAmOiUdacoaNVfs7zlrUZFiIHIzB3I0lsghYugtLnzhnDEXCb+lashN5kpp65ZYpt9Oa+9Zy1Z/KDX5uGGSwPwrE8MLE+raVzSNjQsXGEYdhHGr/scT2X/arbOHaWJq0brAl58xz7cFt/TT3xniZWHaSJ698uvq49VpTtMgMDkrHRZcO5VhJSZ/HSxLr9xeoz7pUFmjz4fhuvMBQnT3lBY8aO1NQ/PnMn1GnSc/c9pMxjWXp10xcaev39iooqo+nb37KxOfz8/Zo5bZjGTHpJRZcKNG3SO8Fx9wEpNlnPDuur58dP0uPPjNaraz5yjhngnWdhcLr/iBPh37UhxR0UUFfmCFiDn0hFHwZhPm2L3CEEDgXtRL0AEpnnuC/tliGNmiRNH1tydx+IC8XWKGZne0DTHxymMwnxZgpUN2uj6pE1zQ6PvhmEGZODreflOlT+aMiJTslKMWfJ5oGwcG0av1mNxja0NYCw8XN5+SodHaVK8VW0K2FzsUYR/eL1igZLDdpdpX+iN6nq/suVGXlUiUU1lb7loBIbV1c62aTZOzDv7Q1SqrZKcNfvkMSWgDbBflKkulkpyj2XryM/7rdrCMfCecZR9jp63u58xmMAiR3WuI6RhAOFk06/YKutO+BFS+s+XKnlCZ0MoPL6TzAtcMJwyFZvb6f7Gi0y8I6MmX3alFX2r58p/VCSs0HKmSE1fLipORnbXwuyNgcaYk1fuNrpuI3eqGbTmofmAfrhn8XbihP4UBjWhv/B6IEpQtl8eaiHaXPCuIqRMWIBFigf71N2gBKARQDs+yIWGVhRunUfG9v3ruuqa3WT3tJJC0n2DM+HOlfR78tWaU1EKw292R0UL/wp07H98vY6G06T0lLqWFtyLeOefqCtAQM/7+QYk+vnuvD36yY4JqIHx6izD6nl74ErGmh+x3/sOzyLPkwqSNcN3dqH5Ej43rjl5UPgCnUEdFlyy1pN+DHWwBVAUzTtqDuAiw/j9k65X/N8ZmrqnJCdqe1xDdUoZ4eyYio7AGrNYbdOswUOQJJlM7uo64pviw802Xuw1rPfKaEysGZIK7VesNbZbIHUdsdt9tjVDb/R0indTNcsISNTSxO6aW5PF2bvD7384VtEuDsk2zR5jc0BLX/v6HQXbS12Tvx7X6TqkXuaasWML4zZnDGwqhJaZipjXVUDI1oc2qhDNaqHQsYBEbs93Mfac+n0hcUht9lSj/F99cX4962c3Sfeb7b57rvLFT8kkDUoCSzESOvmXGd91GzIFgMHbv3hrpA9e71w05ejz8NLaeWspSFCtoHKMdIjca9buHD/Oxvq/OfjrN3pD8bWp70Oqs5ix2hk7NGPHlT7QZ1DuqneZunPMt1Hq/LSx3Tqjjd045etrXwwCP284BOoYKPcMz8t2gDuYdEzzY74saQTyFYEh0BWVsY28xP20M4xtgD8qg580x24vXG3luk266eZ7YYpbdh5dZzlbNj/uMQ/LgQa6Qvmpu4FX5l9rYkh65arp59v+JwSeSCS6/h/QmqmHnz94RDr59ZZh+y+2D7jnut98iGe6AF0SjJ4+6ta3KinjQu+17HfSnvuk5c9qZdLv6y8KVGKTs13Ns0e07PAvbYr9uyTi8VJw086UHHmEZft2cYKbeW1eb1WIl/C1+T/0dJ7h6X+QaKxUBIXv154kJv29gcO7OljpNFlRimcmHUV2QHo1cfP6PfpnLD/79dVAauRT4itI5wa7+PnEl+NemGqjbHhYyYospP0wg/uO90BFNlnN5NOrpZQLF4+baIdMOMbGeOqqMj8F7RGPaDoEwiZ32t7JdZNJwFkodBFyNtcMnIGgCLr55mhQzSWRMysmcz5LFNJsozu9KnXzvR2gJ37n5iC3BAIOHj6E2qQUt8AzMKB27VnWJh2zepiwB4MXGyCF+OB8eWzL2Pz3DEzI4j9DYDE2OhsnS4IAHX2IJQPe/Dkojip/8x7Q9EKsC5JVEP9tm7equ2/7XBrOLZTIHVrvVRfLe6uRi820vbXttu9WjVbo7WrWrv9EKD9IenKFxpoxV9ndEuLWO1cukNNe12lLdM3qf7TDbTzu3+ctmHzFO1cm6qGN9bXzL8S9USTXQHbq0j7hgSRl9gP9ubnLc8+pA7Ukf6F3OFJH9Sru9Tzk9u1JOZr9TjTXTEx5W1fW+qlRurwDVjEOeWcOavyMTG6qulV+nvD32rXtp1+W/2rMRSxDfb6VyQmKj/vvMlWGEhHEp5AagkfH1IANkRUHmw3wDTCnZE/MyCL3HwkED1+PKRf6COXPDsRcMtLWpmPFSRX8RqKAJE+DJ/32MPjU5l2ckxMCCj0vogj8uQ5eamCAgM5DU+IirLye8wArAI/i8/5vmlABpmOYRwCKuIzmPzS2bMu+WSQAIYoQfwcpOIoD4QnrgenMGCvYkVrj+U//mD+3qBBgwwEJG8F+A7jC8CQxCuQxXz0GD4PsmbIrvGC1ch99u9z4cokScGPAyTFR4L5CDuRMvJ8iGb7TNbpjIVWgzfh53EtuAEDF7IU7EX2viZhF+PGk9e3JGLUswaJDAYspk8AMMF/IAWm7tpl71ufx8aGwtFNii7IbeCT5vjPaUN8OPoJhiQ+OiCmYSb+FeRAKBk6TQRR2NTnJhYBfAGS1a9fX08//bQ5mdOmTbOKE/JMBUmnDTMPkA19QdBaEoU888wzFnaL45x24KA9jkyD1zzd1EKDZ700S3/99afatm2jLbV3OQcEp4WFgOOb5tJVYQ2sYVb/zIoC26GlC2s6jIprnB5pOdAmx7vvvFuXJ1xumZ2pSFwllxE0+/hxhZUKVywCogGd1GLzLY022UkdC81nGjTKaEyMKpI+/eRJAwRgvOCck9kHyjFGOWXKFOt4NBO5H4KbGKKPpcfQCEtudvXV2hgkY8FAfPKU77//3lBu7k0yBq4FOKQtKQ9IOBms+aFssBQx4q+++sr6AubkrbfeaoAj5SFRDsbRo0cPA1RgJj7+6KN66qmnbLC+MH266ibXtecxYVjW5fx8owYDtkCFxQh9ll1CmfnbMyBtEAdCq4SI8bcxgQAD0UUoXVrnA5YfBgulFqCIQUqMPwYIsFq7Vi2HdAcnCUxoxjSDCRYIr9Jv/ln8xsCZBLzWHO9FRUer4JITBIUJdTY3R5nHjlmCnK3btunkqZP6q+Wfeq/FB8bO/GXFCn35xRJro4ULF1pdQe0pR0LVBNN4vASrLNBYsFDFqCjt3vGPNmxwYeCHM46qfGx5rV7zm+66524dO3FcAwY9qFXNfnYLG/brNyI4c2xmeI/FJFv67pqvVPWyBGOUMdlXrFjJ2I/0BcLz7M4BVXiP9rJTG2MqFqngYp5pp6AHVDqqjI5lHlOlyvE2OURFRykiKkJ79u3W9z99q/TD6Xpv0MJiaj2LFxtRNqaMHbI2s1HwG7RPJdPMZ6HGlwVA8JvWxdJT7e7W3BeGqluvh83Z+G7ZP26D57M+890M6cGqXfXOq8tUVBCmsRMGq1rVGqpe7QpFlY5W2ZgKNo6xPevfwkKulny5AAAgAElEQVR3ahXYjulh+BOSErqIvg1oD6/z4Bcmv/h4FqJ9hxPfgNJvuosmtF/gAOyAHennPevjgKHov4c9e1ai3Q/gMgAvfVm4lzEGy5SxOtl9oXXjlAZlsNMgmIXnzjmNmoyjdsoFCO/nELQAmUdh3DGPMj8wz9imIcjIbEB3eLixrkk4BZhHwiUWNsY984KXLwCs5LkGYqJdGID2FWIrmI14/UoPInr2Bu3BtX5x53Ou98ldsE/ATJNMgEFYrZot0jhnlqymqMgARRNeDnQ/iwodA5IycNBwvsDpTsJoByh0mlxhgezCRZ156hlVmDvd6s/YqFuXubSyMaj37z+g4b0maMJ7I6yc9M/ImyZqyvJR1r7nptUyEKFG6mGNWTTYwE4Ogzg8GN35ebcxZpPIZhLn5BEp/I0CFU6PcCfNVGu5ND7lcT2X86oLk10gTW05VGNGvCT1lUbX7K9pX79nONi4gQM0ec67EhEb6PiyXuHcofU07oDUM8lY96NO3a/p7y/U2AF9FV5UoElTpmryxHEWVjt27kI3BleDbsRpSvcBGrvoXQOtnn6mt06ezFajxk3t0IE1IzoyUi++9r7GDemvsFJFBiheulRgzM5pH38m7aWCWRr67Jt6ad/H7uCA+rJJrSE1H75BG5e1sPHdPGaDNh5oEaq3BwuLfigRBjuBY+5gHvBsvyA5mj40Yp7dt2V1ad3vPNvTPrzgHpOeF3D0AlhBHKYhmcTPbpaadra5o0almnaocnToYVV6oZItz6VLR+pIq0x3+BGwyRqVa6jtr+6wZ7fodbXNR+fO52nPQ3uMtZRUVE+xlSpqy33rnXPjmV44CKlS8+9aK+/8Oe2o/LeqbKmq4xczVat8kvY3PKDELdV1qQiGcZjS2xyV3gyyrbSNcP2bG3gv16W49sVOcqTLD9fU0Z8OmvagZ+p55xvHCQfJ6495IfoTijfwETDBO+cADITFogl4XY+b9MPPG42hhIOOFh+gDI64T5DgmYtoKQLUPdS6QAfXrDC2UuWkLJ1IjXfrUjupYfsmNt62P+fCgr1GZ5PeuLpu3eGVunCnOTgNujXUzrnbHejMYVPg2FWNyVBmdoKta9dFrDMQ1OthUQ8YdtSdOke26a/jv35pfwMuAPKhpQiAANhHaCV/n2k3yomER0drUN8HlT4o10AuQFZeD3S+Qlcv72nAnGd50iZktYYFmJztQMXrejogdtwP5TS5U25IJ/Cp76toTmd3MMPPn0+u1jVz29gcu37SKrWa3FFr31nhwvsLpDZfu6QnX3y9QZ07NjD9qU0//648RYXCOulP+g5G18031Qs5S5+uyFDvm4szbY/9qbKFXlNWGDn0L22RpHTLIk2bAapSL89ape70Me9ZMgtsH3vzGUXZWzC2ffSDP8Rgr8E6zxrP2AWz52/XjO53IMXyycC7rQ+wR+qy6K4zoT2XZ7BzCe3Fq0xUlB3i5F/INyeCuf69b/+18ve4vanVf82C5TbP3vxaD/309BfmJOdMh6YsxXTNVdqyOqHxEZOd68rnp4uuUva62FD/PvlQR3v2529/aGUEaBg/oKG+vvojdfnrbn17zafaMLi5WvTZ6OqULW1e0FTNZm5x+y3agZ88KSe5nG6/yyUF4nXTZ421qvcOrZi5tDh8PF4anjTDwA3aHiYpz61z92ArR5vPrrH3sWUPeuzrukAnl83TrrwUG6/Z371mnzNO87Oi1frBTir6apyNB/oc+0XjLTzaHZ7Sdtg/7U9fp69IUvWOXH0oxOoDaNtFZ/qkDfxuKfWMWawlh3qpcg03DhhX2NbKh87r+Fv9tSLvZvUZ2lctXndM6DVPRGl+37e0oUVzs1vmDsaqgYhOQSDE1l0R0cFsAyCesnhNUZ+AhfsxR/lwU5v610kP7X7M1v+Wcy6GwEcPRHpQnXmKwxEOTgAysfkpc8aZvc7p7GQRdoxwUlSvHH/F2fFSaUiboZpT+iU3n2H7vE8oNABMljRs44hQiO/M2S86QAjQCaYdNjZHOnaPcyuvek+62N8Nh2v6Bvtgn6zFZ1mmAH794Dn87SOUA3b3yXFB6HMHaVLbMar53UpVSk7+X+HPEP5Y6tn5pjSUUne4TNQ8n/Bl8o+TKYC/eUVMnxwCw8cunBRi0C1c4hSIEAA5PXm8wsY9p3IvvWjkGYuuCQszUJHoPMvoGsjY2H4ZhhBMxSDDMwdMnGwyvNnf4j/lns/TicGPq7+k6t0CP8CHPcfHWl/5RFRcTV+9PLSTsfpfnP1uwMrPd/3x0nC1v7GdcjovtPGCfbNOeFv342yOhphkB3bO5wDoPMnAwzwpNiZbpzPiBPM//5BL3lKukduH5h4IpAJ8iHCaVD35kG4e/IwuFhbow9c/Vbic3IvZKPOn14/nN/MDeANrm59Tg8MF6xzsJkFKfqKeIkpFKHXlP+oUt1w/bO6sxg81Nb9s29Nb3RybIdWfcaV23rFLzcdu0MbFLXTl1GTt6pJW7BcGCWtCjET8LT9XUQ6eHfiKRIjUvO9yHbz/qC57q5KqVauhzfO2auKKCWrcqJF+XvGzBg16SH+uW6/Vq1Zp0IODtOHPDercqbMRrMg1gA0ANpmUW1RpVB/MN9i3d69LkFm+vIFClogj8LHxaQj79TqA+EUp9RugGGQkIe9rWSRVmTIhYNAnZTFbCzIvl/TpfeZgn6mZ+/poLJ7J56Y7n5sbAhItfDbQvAf8w69jn4DPxAtQzOMYPrKUcnMfADnvm3lCSYvmzV34b3S0SY5xP/wnQDYLs2Z/tH276RPCWgTsS92502zp/gceMN/EZJouXjRSGL4NQCIJikk4jM+EDB37dZN2On7cxjHvAWwePJBuz+fZPpu06fAHUXEAmNu3bTNwjnYit8aff/1l+UoAD2mP7j16aMK4cWreooXhTz4/icdQAFo733qrgYT0tddO3L1rl27q0MH8VgBMcCKYj9QRf9aHShu4S0QomAyRbAE4aIlOAzk6i1LNyrJIVcNmINUFrFdP/imJ5di1kREKu5h3zqYdEEmcXhxgbkSjI3pPumzYb94B/6PiX2p9pqUmTZpkRkmH4gDeehuzk3u1LPpD0a2H2v3Gjx9n4aNUfHdfzl2CBcKfKvWTGj5Tzza7tevU1vGs49qUi2iM28g3bHilalSrrvbt2imhKtTRhmpYv6GBCFQMJxxDi42rqEqVKlvjeIPw4ACdhJF65pJn8IAy09g0MHX2zjK/AfPWrl1rzjGdDWiGkw3zjM4iqQrP4T0Mj/Kzmac9aEuylBLmyAkvbCOAWDYtgAqACWg0Mlhg0uEc8x7Gg3HwfAwUQJLfgFPoWgI28hmMJ4BegDPAR0BQgEuyDB05dNji9ukvyp1Sv75jhxUWqknjxkan9tl7vKgp92SgYPR8xne8QCdGCCpPu1oym/Bw0yGgzelTUHXi9GlHLwZLm/B/L5Zq4cycRHgdtwBU8sbLgKQf6VOeB3gI0Jd79qwOHTmsPWlphvYDLvI8NAboz7kvv2wgyvZB25Tyen3l5ebqmZEjLEM2CYMAfAGDy5Ypa23Mczx9mrC5zCNHVLVaNTNJTmqqXVFT+/buUZWql+nU6Wxj3J06k62Uz6/U9T+1Uvxl8frm4lfOhktmkmMR6Sp9FvOhEmsk6uiRDGOy0i+3dEYGIEwXA/uIKI0i8v9+wWA8fy5HkWQQLpTpqwEoXpaQoN27UhVZOkKX17hc+9P36bsfv9Xa9WtV6sN+WrK4l3OEWaxwlgBT2JGwsM7Kk2BIslEqDOgMDQMAlAUyAPZ7/qeVlnw8SerU0TYKfZq0sglnwVsrpPsibCwOanqr3r7nez38SXeViYoxdiKg4uVVq6tGtZrGJipbtoKd+NjEEyxgxlAMEq4wSZVkDJecwELaGiWyOtNKpp3owcdgUi75ngccjb3Iqdn/ACp5tgG2QQIcv9h5ENsDl7a3JPEIuqGBCDHvMZn6RdHuEYRZ+4XUT/KcADORHj5y2IBAL7rLfMo4YWGC5W1ai4WFxuqzNiJhSRSnrIXKLwEyA8xzAMF44LvMT8wlXuuRe/Js2zLCNi5DSIA7BGChYz4xkLKw0H0eHW3vefYkdaJMLKCeag9rlmz1nsHIdxjHgNxouJCUheuZxyyRVcVK9jxzTtFHvJhvGY0JAzh3LtdCk712JBuz7KccuwCZ6DPTxqlKlXjL2MzcuTN1l4Hsz+6YHGIPTj8wzgCnmk9v0eZxV+jA5ObGLsF5B7jY9VoHm5NGtpxsDsjz/UaZA+W1elYfauecE0Ch+VL1gYd0+JEaqvxGlgu3GShNbTbU6i8E+wsuaurl72r0kX6aVnuB2/jNk0alPKDpUz+Q7gscnfXBWCJyig3jtxlS1QSNGdDbErAwYKZNfUWjx0zVuHFDNXnyM8SOSvl4dQV6cfZ85edf1LhGb2rY2j6qmZikCjEVdObkSV3IP69z53KUf+G8pk37qEQa3iypajtNeLK/TmWf1cvfLdbAm3po/j9fFGcZxCmChQiBgjnJi/rjcNWQZswcrhHDZ6poVsBQvLvIfSdZuurzJto0bqs7iNiRQ8pbKRevjh13IL4WHh9IlTC54OV5FXz+BtFlAmLnjqeHMNZgKTyuOIQbgNIniuLr6wM2IEZB+DUsUh8iVCAlV6xtIV9brtoeCgE0ZwHwdHUrbZy8ttgh9GG99EcNqeH7V+tUVpaKCgoVHVla+8/sV+2YRGPKFl4iG6wLEdu/nUkwQWoYIe1YLnXo7JgtAXvBvMRsqdbputr/0x6rXtVox07kh5cP/cP58kk8PIhDAhVARWzSJ2fh9wc3/m3z1fzV2XYN9+B9wiWBGzwouXJDR6tP24RV5pQBXIy5/oDK//GG1h9o6dqTpsbGPQHcs0v5DaZLlwTOTL2J9bX7k51KubehUl/cYY6QhTVnRZs2FQl9CC0rPBChK5NStWtzipo222xgycEOs20N3f7LKuUrWlXNBpyuGgBE1fZ3Wp06rbzVtNnOdJyoB1Y00wcdN9scwTzG3PLZr4/q3pvetnv9vmqzATQADz6ZBGAI45jQ2rSOr4UWSwu//THVZVbufLXWjfrFTLDlcMcSWDf4F5sHCoaEK2JiodWt5QrHNvzjpZ9tTKxrdp3dGzCFF79p0y4d62rjojXWVoSC+pBu2DaPd4zU2hV/WR+2vPkGzf/pjPU9IKHPdgsow/8pO+HObouQZQ461/Hy4aQekMaCLBS1pGQBJuVZitieDy/0+nDYP2MHe/fyBkE+IRvzAdvqQPdEqyeArVPubGYh5pRhbqcjoXWBtvEgbNnoaJuLARS3vrlO1zzZ1kWOhIfri6V/6vbbm+v3d38sBi2zpAMdE63fvL16YMpLAtQoOOzqYNsQXH8XVcT3fIi6n695P7nfXq1Z0MpArqQ30rX5kaZq1nuL0j6pY89oNnyLqztMaF6BhnVBy3AbR/yM6n2FfbRi3tJinco8qdPzPczmun1c3b4JAFb57nEh1mqNxffqwO0LVePr/taPnr1n7OPbZ9haZ3tWDikDIKfe4i7WtqW7T9SRpfOsrwdqvgGAtqdQhI1rxje2xLq1pKCXXokYbGsZrEOAFw+kE95s6w5TY0SGMrMS9HD8G2Zn3AeAHtAaVuzirDtt/VnQq69+fSJSYUVhumfePmvXN4e20uSXPlX8/BNm9w/tfdT1c5jU76VtoQzmzDW8ONTAPkommXJhz6eVrVjFFZzW0ohu9vmXT9Wwe93yMp/R+47NSdt7wJy5ijHtGZJ8Tpt6eQB++wMZfltY/PZcBxAC/KBb7oaonv5kuGbHzXR9HYQuDz84UjOvflHpd0qJb0uHB0nVX5I2DZWu+lg6eY90XhK6hpcRxc5Y8YlRXMcUg/U0QbYEeFgJqWeWNQ7TmTu9HmOcNKncGIWPn6rqLVv+n6Ai2272Npe1ldJXS4kQeriewxqenSH9ulq6nsQ9kv4Crpo+2dmf/VzSuNcmWZ1TD0uLp06UxkxUmVnTbS/H/su/DFQMAEVskb8dYOLARs9QtFAJJ5BqifMAFJGRyhk61CXUIqiQsdRCxpT2B1o+G72fuzzr1etrmnxBRB9NfjFFmcecNn54sPd2ZSzSxlm9Q+xVDoVgrfPCRrg/zyrMiSiOcqDPveyI17v0MlPMa/HSIyP76e3Z8w1ANFDSJ3AJgEjP7G4ysrG2PrZN9V+pr53jdrpn+HnSR5Zxb9iHTzWyyBwytQOq2aHcS1ucjfgEQXFSl9bLtKvJUyq3dYm2DG+mxr811LaVO9zh7ZwWDshka+QZtZ6xyHKAX8a+graOkBrvr69td+xUky/r29q48900TV81zRITIiUH+QfGYLNmV+m2Ll21Ny1NdevUVcaRDP298W91vKmDAYpgDOzJAZ0gFeRfzDfCDFGFhPcCNjJ/4z/4ZKrYC58b6BbIsyHBhQ+H74/v5/MfeOYftgVGwOv/kpvyoJMd/gfEJIgkPBMw0aIUISsFWYGZh73v5CPOCK/1iVPAHwCxIG9xD+qw6pdfDKijTvhB4Cx8ht/miR0AoBCQuI6QZNoFLAtchhBxiB+EgYNtwTrkO2PHjtWghx9So8aN9e2334Yk7DxxgrHlkkieNEwLEgY2AumDcvA5JJJNf/9tWBXlA+wknJm24hnUbfuOHS4zNxJVQdIWS7SC9NypU4YN+RB1fFC0IL0cGH4YZec+jGVLAvPnnzqRlWURsSSCAX/BbnyIMvgS/QFOxPdDGbgtIrLYJ/YAsoGLly65Z6IrmZVleAv3sMjDEv3p+zIERjLFli2jsKVLPi/67rvvLBSWG8COAbx6YM0A28gmvVvDEq3AYrz//vt1otVprR62Um0rdtAdE24zx3nu3a+q6MZi5kOjerW149u9mvDeM2YUf2/6WxmZGcYo+WzYV6pyW6yOX3faBtmdP3U3Ng907OzsU+aQr87+3Q3M3Dypb7Sabmmg4cOGGdur5hWJSqyZaGwaHF02qSRPOXHipAY8ODDkcAPM0emm+1eqVCgrsQ+NsKxZgYYdmyYGpddFBASgTKDQUFFhF2IkgHs+8xagnQ9jBDAEaOQz6oix8sJhBxzzmaAxekABHFhCo0HI09PTNXz4cN3UsaPOZGc7tmBCgo5nZhpgS9mo441t2+pkVpZ1bo2aNbV182YDM7kfwBmMvNHPPquoSGecpv9Wtqzb1BCiGCDM9PHuPXtssvGgH+Xy8fo1kpJ0cP9+uw6Q57vvv1evXr1s8BqzsUwZVYyLU37BRcFQQn8TY2Mw8n1OH7gvqdn9C+PzSLfXdPPsPP6PUcIi5T1ADyYdYv8p/2XVqulk1nFVqlJFmRkZOn3mdABUjzcaP8/C6F999VVdftll+uabrw2oxV6598MPP2z9YKKpgVODPfAZJxO0IXaAXh0OZkRpfiL10Scf6f6+fdXr7rsUWaa0RowcoXmvzdOPpZeHtKbsFDUIqbx6TVNNeGacaidCVw4zW6AcS5Z8oXvvvc90v4oAd4IwfZJ7lLRBdDlgJFmCiYuFKotgbuYxxVetqq1/bzSx3dhKsYooHa5Va37RqbPZGlJthDvxYsFiA8RixSIG4wTHhEUZgACq/beSXg9EsNEmYuFmkT7tkg/YJo4TO9Z8xt5gqc+y1lp0YI27D2GVi6QhV9yrSnHxKrhQpOMZJ1S+XAXVrJFk2pCx5eNtnMAMxZ6srwETgxMtz0AMGUagfVhS49A+K5nBNNhseXv0ug0+eYuBksHGioXUayrSpzy/ZFg09/DsRA9m2vgI2LP8zfeNqk/oLadzAVOR8eOAP5cp0u2ZiopDCIuKjIHK4sJ4BVTk+xw+cMLFPACbmYWNz/ypE2PP66myWLFwMaEzDwCiM/dg4zb+AgCS8mEnzFnMcYxprkVEGgDSyyx4RjbX8V3epxyePUsdGRvMFQD05crGGFBI+XzCGEBNQB1CLhjvHJ7Qj8yvSTUTra6AloyZ0zlnVD62ggH6AIrM5yefGKbys6dbuDPv5T0zQfGvzlLW48OsCa94b56VKSMjUwMHDQnpCC1WT3M6H4l/0zaCgyNeMVADJwetNjalrebscGF7wy/q2bzpZvev9BpsDt47iwcqvFeBho97XC9MeNNA8dikbJ1eF1fMyhsiTb7lKY27bK5z0rOkMWsGWH2m//u+Y3UAdIERMrYY74wnxhZj7v0CaViERpXpq/Awaepkwvfy9Pzzj1kmYQ43JkxETzFMkya8JJVLcHNHfgBcBZmeR+b1M22calUu08kTWRqwdLwbx+ukMZ17a+pUkDbn+E2c9phOnTqtuTPelOrES3uzXEgxQCLj2Yct95Nip2Tr9Ia4UFZJsiyuHxWw/2EEMmdQD5wtykL9/HuFASVZCWrZqYbW/QDK4SnQTBb8n126T8jiR7VPRU2D5UiJSboiprr+TTvsdCEJKjiRLVWOU2K1K5Re7d9i9gxt01KqczBJe28/oKQlV5i2D/b7Z72Nqr+5vnb23qn6i5uo9JoPtKUgSADDRt0lpHbi6LRBM6nmuNomFH+w7IFQKKhOZKlGvYYhQJGEOfR3+vbDqt24uvZt2yFVjbP5sM7ZRO3NTbcq1jtYX4f//ss0mkhW4p1gH/ZM7XGoefn3cJp88hSSuHi2EmDGvIIn1KxtK7Vb2yvEguN6H77rw8W+Sutu82+3uKX6qqC7Fkb0sfuMvP6gdv621TmszOd0jWeC+XDBRtKVHVO1Ky3F2qfB4Mb6p9k2Z9PYNl3ndRYpesAQjYrOU352tIFr5QwqcIllPDvRQoN1QOvVUlcGIb4+LLpip4dtbmr04wOhDM1ftl9pc4+XShi2ar7eVpbOtn/W5q/pP5cNBdU9d0uOevzYUos7/h5izt2xsq3Gpk3VNY+2CTES/UHQH/cFAYVe8D4IAQ+1BWCqDyUFIDgg05nz4AlObrulq7W8eyd13v6DChqFKyKj0IGwLtm2WvZrr3Vv/GJjNy85ysBS2gKHmDnJgyqwDgFe3KZLQpMMEGlQF2cX3b5tYaw4vt+/ixvP1P/3eSuUk1ROMWkBo4/5xeUGcPOSx+29rlfAZFv8SE9jT6asc6Bk21ehUkvvfJmqAd2d1Muvw79T21ldtPrjb5UTXY5gdSvb9d1utnV59Tcr1Pa2jnrnmwPWz9gg2bYZEwZYlI7U2J8qGYgV03WI7ZWWLt3gwmKX56rj+921/ONvFNGrUJsXN1WzdVu0qmVbAwT5scREMDBLaqUFwFCOyoVYmn363ao3Fvymxx9sq69qfaR1Y69Ty4HrlTr/SnuWZ3MmD97r2sUD6D45XrIE686HaVIXbJJS8B5jsnPvrqH1OljA/ysEvpRKqe1XDvTg2g+6H9Z/ljbV1103WlvRJqx9l3//pE52f1N/Lv1Sbe+5V7d+XNNs/Zdem5W7eKxi7pxi/brns1es3LCLAQB9+LQH3a4e8KzOvdvXbMRLJWSmJpjtxSY47VWTFkD6OmaeXc+BA+AMDMAbHp+qc692CbGBfSZx6gtQyXOStdcdCM90GX4BFGe+9LGtrfS114j0ADDrqwcVTWsxtVAFKeEa9MQAs4fhc34JhUjTtlzn2Wnc34PD/pAFoJQy+8RU/t6+jaljs+lb3CG41+AFNCQSgLXWhzRj8z7hRRDqfHKQRJBa6gkphUzQZKo+PkIPTpuhd0aP0Iw3Z7h9q9di9HMcYztgttoS5ufAEmPe1njmRxiLNN0B6b1PizUR/y9QEc7zNfBquB/3Z46lXryYo5mHWkvpRAuhthEE6fGYIyRweJF13r0KR45VqRcmiyQsF0eOUczcmcZM9GxiIvboD0Kf8QFDbMUAULSELQFDETkZ9iAQMnLOndfps2eU/cQTGgvgSfvgCzDP1JDSIur8F0OxZLizH4eUr5wuU4zaKrJgjgaPetLKHF50yUKeOVDBNuh32Krv5/Rz4cbRawwY5zC3XHSOcg/FuDmWc0gvJeP7wgOJPoN3sLbBYvR27tfWysrSiTWBHiPXeXYrawF7A4Y0fUH7+0PWINiiwajGqrLuFR27djApnbTjg626srdLuILczo7F25RyRwOnmxgmVd36ng7Vv1fp3xzUlXfW1a6P9zj74lAvCG6olZ1kvoHji0p7iXrIlhrVSVHW8SxlvJul5uOaamO5LbbfafJ9fY0fN0EvvDDDQrgJu120cKHGjRmn9PSDSv1npwb0768jh46oSaMmys3J1f69+1T1ssvM32L/XvvKK5W+N0255xyzk30xAJUdltP3AZkHZhz+A/6ZJUNBb7FyZStXXFwl80t8lJON5/Bwl+E5OEAJgYk+kUdAuMAH86HIYAC8zBesVMn8KF6AWqblWK5cSOvd+4RgC7AjjdhUqpSqXX65lctngOY3eAhMQ+7HdURFgjPgm3ENzwc89MlMwAXAYgDbILmAKcAIJJR4+9atlmwWzUWLvoyOMgwD7MtjBbASIVMByDHGuD++Gn7lBx98YD4+vssdd9yhzz77zIDcNje2sbrhx2346y8j2JCQhfIiv4Z/BvYCNrBs2TK1vP56w4LAIagL5QVj4Xq+g19m4GfTplZemKdcR1IYfDRAUR8qTT/R3gCqPhM0ICj38UBuiJyDTx742Z4cY5mcc3MtpNpH+hoTNYhapQ7UxxLvliDdmDYj2voXLyhMLxUVPbpzkF4//LYNuo+nLjQQ5kyfc/qq0xLTrCPGm8ISWruhwmY9f/NkPXt2XHEoQZBlsWhQmMI2FanJPcm6pVNnp4N14YJpLp581WXd+/TQQmNuvfDYS+qStExXjV/jDOCyKpo9Z7Z+vPYX59TUkO5u2EOZRzPtPr3vvltXXpmipMRaljigUsVKlnWHz9DXO3bsuFq2vD6k9wgY2LZt21CCFBhqOM8eGWdzy+RMY3iQEKPHwBg8OPA44TAVvU4Y/+cFsMj3fMgdRkcZQIhxxr1QKs8CVKDDaVN0EfeRYahGDQMqYUPwt84AACAASURBVH/i3H/44Yf2DJ84AaOD5YPxgm6PGTPGFoyXX37ZnstEQV14JpptOPnGEiostKzCDBCMCoPDSBmY9F/tuojcF+lYRoYZmE8p77MLsem3TEH//mtlRKsQY/TAyuuvvaYRI0e69PGlI5WZeUxRkZEWggyTkxB37onRWWhluXIh1if9RHtgsDahxMU5DQaEdWGRRUZaSGl2Vpa1OSflgLqUjXYOKxVm2Z0Z1ADIAB9TE59XhZHlrZ9ghJ4+dUpxlujhgL1XvkIFy6Cdvn+/ZeiFBWjZlYPMugC9DDjCy9evX687777TgG/Cn/7esknnL+Tr51W/aP7s+XpgSD99kLagOMzI7YhCm5zvOn2tfzbtUNNGTVWndrL1F4mLRo16VjVrwowpVGnA0wLHTsMWAGjMob1YoPBIVs5LunD+vC7kX1QMtlZw0cpD31GmsuXLavvObfrjz9+VmJykt+9soLVTWtvGy8IGxgZgCQsbSQU4FfPgIadzXqDeOyg/5EnNo904DjLeKb9AejDCbTI4ZCfshI1WwIoYkt1HZaLKKTKitIrIh3IpTHEVKio+voqiIirY+MB2EHj1YCL9zgTpQ4QNTIZtGCx0XlPTkqqUzAAeAHZ2U89qNX2k8GJx3xIhzogM2/gONv48w4f40vY5Z1zIl9dK9CEkJk4b0L/9hs4zH/29HLu1jPVrVFRpK6cXqLXQ5SBLl9uIOA0wFlTmIU4cGefYMQcPtI8t1hERNvfwf8Yy8xF2z/xhwrgnT9rixAKHvfPySV38/y1U+fx5m3viq7jwYcBFr5HlEyt5vU7mI8pB2RiT/Ga8sZhkHM10dsoCEThQPJ+NC3MAG1Sv4UjZCMOhnNyPU+9SkeHGVMS+MzKOmuahH/d0Exu0Qw+SFUgau0eaVVcqNes5qz8JWVYOiNOiA/drTVIrY2ywcbzxzWO67uEPDEQEKFyZ0VHDEmaaU9Pg+e266dlV5qQTXoWjPzdviJpHB6G/DCnsns1ka6lq9wxlfhJo5QXglRWGsP6uUnifAndibjuywKnB9sHGGEe8xzhgo8oG2LO/cPS948O4+YEbHCC1sbuGcegJfR8G2RXuS9ajle/Q6xu/tE3uo5f3UtsbWqt0eLg2bflbk69/z4EKlC0zQ2MnPs3huaZNfFJq3lJP33KvZj8/zaEN18U4th/PnJDk6ouJ4ZRxD7A/Nu2ERt8/T+o5OOT0JK69Qun3/evqHIS12fWmJs8fERo1Klbz5xcoKwsXiMbwkwmV8zGW7PiDTALaoOr1J+nwwaNSLhloeD/ZSS4wN3ELykU7fhqwPYmaTJJqlU7U/rLpVtYm8xtq64Id7nvcAuejkdToVDPFrp5n9gDAZ8XxAEzABOFeyW+nKC0zNcRirFW5pvavP6h6N9bSmTOn7SDr2MlT9tyEc/HKOJnlnkEfcz/mPqrXQkrKraWwMFQyS6lo648hp8azbnDQPQjIez7zM47VibR4lUt2oJwxr3TA2Ek9r43VPX/e7KecUFZkgACf+GBtWmtVTXbXbcxroYej3zAwDKZT+bwcV07AYcqNfn6gH9X47Wb/lVQobMOXTlMT8/baizQ9a0EQ9d30nuba8vpGa+8G7Zrqn+VbFBuXHcpSjEO5NrW1qqZkqHanu3Tyh7cMLAGU4zcspz3t59rcUXnlOB1vP8nKwNwa9/vLFrJJuxC26Vl6OKzHOs/R+OXRITYL97rrliT9+eJqq1fzyW6DuXLlNt1ySzO7v9dC5LfXSVx//6piTUhsebh0zR3FICRzH9//beGPZjPZKbGhLLiAIpTpmS7OWXnl+9NqkbNRaTF1lJy2162PEdIN4zuEnPo/Fv5syWAS8jJd+3sWjPPp1HL0TaG+5Y81360O2QW2kpCW6foj3rGD4rNOFMuQZEvzkx7UwLx3XP8G4XoLurokVdaHnpGaIt2yqIfNu56ptOrlZUqrUUfJm/dqabNumt39on795DsDOaNB9rOkmfHDTOuMuRQ7BdiaqeEGCpkOZKdBBkBFLp9sbQOo+EwXF2r5+1s/me11eMMlfPmpyZc2Npd17WIgq4HOeemujIwjn9ROUvoVUqJPhxtBl5ULKf893Ndp+31782c61Ke6kwsYctrad8OC5i4RDe3sbZ17B3Z8KL56KDR/0p18yekpzv7soEbcU8v6deWHX6vDfbeH+tADNDzz8c+jbB2J7/GMXVdSb9OiaIKoqPRv3rXvLepx1L7jWYtFl5yUAtfyYh39buwSdUlZFvCZnS7qiex4NYzbriv7jtdX739mQCFr2Kx1w4sPq30EjG0kpNcjHgkB2ISQ0r6+nQEPuQc2DIux+8yvlD081vrzrSHX6LU5b+uRpwa6cpUK09vPvW52R5Z05i0f3j146ata2r2bgZE+rLt11lodiE+0uckn1/AMaq5jTvNJWUi4xDrNPOC1KSm+B5epO/fxGdN9gicDLg8UurnLXWDj+MlPhliZ5zZ9qXhssR7nScN2jdCsxBkGQg7f7ZO1cLEL359RZoZGnB/h/t41w10fAD4/r5duwswYU9yPpcuHx3o9xXgpfZyUyHbFs+pzpPHVn3HgSsBUPJWWpnNZWSI1FWbYBUzfA59BWW2fAODEvVmfAtneEIB6wlUdUJEV9/SMaSF5hfLDRlm26cgXp9leFrkdvzcFVATowLd1CRdk7EQ0Fj2gGBZGJuhSdthtUSQXLtpe7djDDxvWmUIsNn+wvgIoRjsmsNdR9BOYZyiaREMg4cHhxEX1U+TFAr3y7g16/+FrQodpPrkLhyxLAlSVTMysa7tyUhQeU6DC7YEcDQ3HfL1ACh9SoMKCCBdlQf8wDmgUfK120sMTHtD5vHzzjV+/5d3QemfzgY+6ot29T9NIavZYM9sj44/sGL3d5qmHk98wBnxi6/baOn2Tmj3bXKUjSiv/fL5910f2tN02wuw5I6V3aJ3h4B5SAfPgvuH7lTy7ttI+2uf2WEFqiJrLaxjrER8k/aoggRxRAtgS+wuXNN3Vu7U0In+oFi78UJMmPWfYwL8HDyq2fKzuuede/bLyZ1137bUGeMJajK8cr8yjGaqfQrKYUuYnWBLF0pEGKJbMU+D9LH4T/uznJQPqArARP/zMmbM6c/qs+Rteq8+ApiCppflqAUPbswE949GIS0GyTfAD7BOWImXjXpA48M2MpUhCy7CwkAa+l67CfsE2iMzygKaPLOV6y9BcrZphB/h/JC4B1wDso26AjRC0AN0sQ3LdukZiIiqTiEZk+fgeZfvoo4/ML6Gsd915p5Vrw98bDTNB1s9rluKHWUbsgJzy8ccfm2YimAxlxafzhC5sBtm1esl1jeUJSAjZjucCzoGp4LvxDCThCHM26TUAyqioEIC4bv16tQmScq5Zu9bAvXbt2+uLJUusjj169rR6wNSkbUmeAhAL8YP3fRSoReSGOWIT7UhfUI5QGHqQJMfrV3qdSgObY2Ks37m3haqXKWNgLPOPD9MGuOUaC0cPQOky5coCoJ8tUsOYUNJGxv6ea3Ya42v06NGm70dqakDBtM8OKPqGCOXVLHCMiDzp2hVXW2HXtdngTgIaSWPfftqoo5sW71KD2+uYs7qhzza1/7qVevTqqflP3qSwpvfpy6VLzdkmPDR1d6qeffYZbd+32yaGOqVqqGwZMo5esA7edmuqWq25VosWfmjgBfRXBj20U2PZnD6r1NRdhnDTiYBKPrEAA59wQzofg/Ih0Z7S6hO4YLQwgvi/z8AMuMdgZfDxGQYMYsxvwK0VK1bo9ttvt2Q2gG+UhXBonslET0gyTCMGCmHKycTEQyuOiNDrr79uiVImTpxoGpZ0Egg6oAJOvkecuQ8GTOfxw2QKmAr7iU0kZaEMGCaAomdeYow2gYDAR0ba6QPovGU3CiYKY3SxrsbGGrMR5JlJBeMpVbq0jh05YgaJcVPfXhh0IO56YN8+++z3P/6wSYAB7ynKlhkKRDs21tqlNNprwXs+Bt9OPgKqPsCh/7+lWT9wIMQwA3CgvmSyhV3JBApDFOYXYDealEwiKQ3qK3X7NqU0aqTsEyesXoCK2Ant16RZMwMdSV5RKiLCAKYZM2ZYGw4cNEiVK1dS2ZiyOnP2jPoN6G9JNj5bslhNfmusj6t8qnu+ubuY+cfCwCaFDW2M1PurOzXgvn66tvm1Stuz15IZ8RoxYqSubUmQg3T29OkQKMXzbe/D3vMSTDdD50xYOS8XTb4825xaP5QqpRz0T/JyFVc5Vos+XqhDmYeVtn+vPnnNhTwmJhxQekun62abdxZigAxOWEl09GC0W/DYOBC1zUkqp3eUn0XwhAvb9NGNoQyqgIo++x5szBXSI8fuVqVK8bos/jJFhgM+RZimR7jK2ULCJAyozCkTv01DgkQqQThxCFAMsjmbhkagJentgfYKsRCD0GNsyt/Hn5iV1GQ0uwpOVPypy/+8twGE2Hyg21EyjNkW4sABDuksBuAk5YmtWMkEukMneCWfVVTkMpHl5zuWKSLDMTEGDrJBAGhnXHt5BMvCFRdnc5FfwLge2+YaGLO8mIcIa6BsbK4B75gPeN9nW6Y8xv4pV8ZOwGhvvg+w6NmMlMnGZsCQ5LcPQWReY4ycznZMRfrHh1ezaELT5yQ8olS4AYqUg3mWEBwvG8EmNapstAHkzIGZmRk6fPiQbQRcWfNUs+YVNodQ7lJjp8j7lJe9MUuXX15NaXv3aWjkGK0Z3Mqc3F7bl2jR5jes/UY+96ZLZmFGK/09Icnal3qPvfoFVe2cYSLfExImmlP1x/Bo+wz9wY9ffl2nl8W5LH8JqdpVkKLECKcBd3hsDQecY+OA8PwNy43NKZs92IleFjDAvgwE8Po7OPuAfnyPz9OzNGL0o5qx/vNiR8ULi7M+fpgh3Z3gNsJskoPw1P4db9PN7W9SbEx5Hc08ooEP4ySRZtdtOEffeJ+mTcRBaoSwnYbedK9eOvKRc1TYcDPucQwsgzTpe8kUE4x35io22F6HLcicmfRXog7UT3fOlAdOvXTC6YD52F3qiqOxhAx6BJHFKO6KKtYH2f8SuMWF7I6pDFRoJpggPsmL+CXGOCeq0MWwpVx7o9nA/oSDrh0pjy1DNHi0ajWtqf1bdqvu1fUtjM+FhDl2zb7Nfyn52lYqExOjbU9sdHOXB3M92Evf1ZDqdq2vPTE7XfHipfoX62nfxq2q3aKRsWWZK/49niGd2KBaTXpYgq5/9xw1Zzv5ykQVXirS/rMHnS3Qt+2kWj/V1b1b+pr2mHeyKLnXUOS3d7osVFLFQBl/Y7841DjtXueM34QH+szBPgzRM4A+zOij6xLWaX12Sz0c5/T5sPExbY5o16+/K397tJvzaXrm+CDhUOMHm9lYpv3+WbRN4ckFKjwUEQKZGyxtrH/mbyt2mEkicH8jGzfe8Sj353sGMF1o+2QoA/vmL/4yliblAAx4/1A/a+8JgWZaYYdhOr/yTQvl9Iwn6gYAAYAFILr9lg9sHmn1w236vfMyS1b21/trXdmxiSTpmifa6K+Fv5p9tBjisj37+rAOMEetv8OFF9/wdQcrH++vb++SstDvLbPbh5hlG29eoxvX3qLfXv9RbR/vbM8fu/SCOuas1A13dXAJSIqke79O1MIu++y+d37bQEtuSw0BTL/N+EE3jnD6i5RnzdIfzbYLktwhUsSGwpC9mflTtlEd9fuiFbZPyIqoHPR7voUAw4bckNDcACFjk3nNQeYFfwhRMlFOttTh09v17Oe56jh2ZXFW0u1Sqy2dbM/w26DlajP/1lBbrf38R2M7t5p1i5Vn1jen1TJjvbITYg3cRZsWe8besENvzwALibf0tsNcr2382rcuyQcZuDsO7Gb73B/u/8JFRXDIkiV1XXqP3WPZ/I9dPzB2YmQZoo3VuXivzVWE0j4woKtmv7vOgLaSoEWjRTtsb4IeYIt+G7V9QUM1Gr7D3Qs7DxjVnZf21PLpS6zNO867Tcs/+c6ANIAuY4Le2Vjvfb7NyjPgLjK2e83I4lBv/54d8IaFaeTSUprZQ4r54hGd6f5aqB2xPerb8euWWt1zYwiU5JrzS8aobM/Jdmh29rMxIfCNsdPwgVHK/4DTHCny3tftfrmfODD38wFhuuLd60zG40RBvO2venZe7EAY6spPhjQsaaYdmHGQQDsB3DV8ZLbKvNHGxqElbeq3RJ8suNvGXMr0XSoYFR7Sz5z+VEfNmbtIQ59+wPry4VnrQ9md++W8r09i7rZ7A/j4sNaEA5lamtTNaTAWSNnRsRo+xPVtxzmn7Lv/PpVh7VD25cY6+9jfmvvaF7ZOMw+aDqPWGXDDPOHD3ZkLeEb3KV9p6dhu1lfMjcyJxoLLDiJAYCgCzsGozpGenj9cswfOdPvaHGnYPU5TcebzL2r4syODrWCRBk+bYVqGlZD3Ia4XhiHNXyJk2pYoli6fWdizu/nN+u8Zc4gNfhysMXnSmUel2ROfFQmMNG6qtUVZEuxlZZlmYhvWN/bWrEX+oNH3I89kD80y6X97BrWPGMqWfv/KhUTjYrO04z1UCJemP/98KCrGgGyAmcjStu+MKh1pP/9fgCLr54WCQtNSzD59RinDnlYXkrN4lmIjKSOuaigkmb7wB2U++RX19YAi42vCkF6qnZSk+lem6Pc1vypuailjvXp5B/qU/mcteDPvkWBLk2f2sDGDgRzstZjrmMppK+YMwER3nlnMoFwmPfHLg3pt1psqTI0o1szmmgCPsOu99IPf93i2KI/zzPwg6dWY1lM0dftYNX3kahXk4xu4UFx30FCkOtvmalf9x/TKzgaWXGZ/06e0e9IupTyXYuN49xu7LTw/eVMdpdXdWzz3Y2teVpq9mUssr8Zn62vbuJ26/KkqOnrjcd12rrPLz3DDUvXf0leXXeYi+44eOWKJZiZOnKSVP63QTe3bq2aNmhaWXaF8BW3bslXXXnON7cP9QRn+MckQAbTY31tWYJJ0JCQ4ENqi3y4asApI5AE+yFO7d+9R7VoOq7GowUAf3uvk8X/APPwJ8jGY9FkgF+blpPy9Pf5g5I4gOQv+vY9E8+GzfA4YZTqK6IseO2ZJTFiEfdJNfEZeAFq8uDfX4FeAlfDCVwPAs/EQFWXJa7k3gB11pS2MqVelipGf8AEB7QAm8U1cmHWWgXT4SEjL4YOBKeBvEUXK3gJ/A1APf6Rv377m+yA/B2mka9euBvYXXCzQmt9+s3aEkejB04P//mtAoveFYYqSG4GyEX5OODb9hu0BilJW05EMQDtYibQJiV0oP/UxfxGNQ5IJB0xN3wf44ZZ4FyJNTo61qYWeh4cbzkNoNfUB9MQuCM+m7b3/CxjLPSgLZeT7dq/cXLuG53sdf0DG2nXqKKpMtMIeerB/0Vsr3i0GR+Kkeqtqm7YfIBWVuOfL+91oYGCycWCDzr7Da7wwEcyXrrq3nnU09NGEg5/b4nDxhjHWMCdOnlSVKpdpx25/DCWdOn5MO3elBpU+qxdmPK/v4tzJZ8P8ZFWvXsM0BdaX+9ued/XHjfX3D9t01c1N9Nymmvp60GUGKDnWTqS2bNpiz7/xxhvNqQWIYpOIY43DTAZlrxfjT7X9aSLvY0AYlz+19GwjH4KIMTN4eZ/G9FlyAE/5jP9j5DaYy5Y1o7znvvsMQKQssODmzZtnACMsRzIDYSg47VBoH3/8cSs7mZsBQ3kWoAPPA4hAABQwkToCalIGwFg+xxjrkF05olgDzodyeqYWdGHHfCswo6JeobBO0raDoJ85U4ycA2aRVCE/PyTi2vK661zYKPT5M2cNMDSB13yn3WBZjSpWNHPB8GkH/h9dtqybzKKizLgJ7zaGVGxsSOPB6yZg1NgMhu713EgCRJv8+NOPBs4AJqJDiZEDsNBOMC/RXGMDDJDIs16aOVP3oKNYtqyxIhHrZ5J5/vnn1b9/f2NWci2A5ew5s5RSP0VdunbR35s3q32Hm9Sn7wMWxrn1ms3OT8Z8a0gVf6ukhR98oBHDh2tnh1QDIuYunKX+D/TT7bd1swkIwDgxMUkXLlwMsVzLV4h1en4FLnyGvsM2c3LOqmJcrOGLaOERLoqmioFU/P/0KWMoFly6qLmvztWXsyapeZ8H9XW/H5w+FsACixjOGFgmmyIWTd7zJ6x+/PI7PUP6I8GNYzY3ftFbn6fRowdo2qcf2Yb+vmWL9OGKPqEsrD6c4JlPH1WtxFoKKyploD/2WTayogFaPhELtGtOc7z+qheC9YCem1Qcrd4AwgBctlO1AGwM6SUG+oVev6gkBd8nVSmpw+hPcfltzlAAWvqQaM+E9OHY/n3L/Hzhwn9pfVAWrq8cTLj0UQjQDOzc96UH+eyaUrRNvs0rHtRmsfKC+LzPHAHgbqH3kZH2fxYAGIvMERwCWNavIDyO36ZzlZ9vcxtzDeOY+8eUKxs6ReR7zA8Ak7AZsTPmDp/VHmDQn1wxP8KcJJOIByD93MfchM4KYc/55/NsHOFU2Qlf6SibLxg/Z3POqqgUkp3R9qzTp7ONpYgmrmNs56pevbpWlvT+j1p9ys14Tg1GjNfG50YpObmudqSmalLYDLfOxEtdu3+jZXm3aczkpwzk/+3lJy2MBufr1WWDNXf/FGtL2uu68TtsI5s77pT+mnyH6j7xrj2Lufyj95c5oC1ZatVijdYuaG2b1MSkA0rPSnKbURwAHA90fADZAQMACxlDjA2cA1iKOBpe7w+gKciQaBtVxh1yQm2DjTCbYgAvMNDCNCkx2aVvxNEJnJnxNwzWc2PmmT7jO+2mqwps8gt5Wvfn75q98eNi0HHtAalckkaMvF+lwhBoL62p495UOCHfnSPcGGddHizdtqqr9RHtvvoBB8jYy2cN9cLhr6ZK4SnuIJD3ACSZ394M4oGqRlt9unYtVNp/wpU6NNjwF+aoYs2abh1ELMp2/T51IQ/ycWQUyO/gSfOcrFpVahi7ufCvH7U3jEaOlupES3tpJDo+QrWaXa/9m/e4a8uhX1xNByscUfUz1VSoImOZs57AOv6n2qb/nud8RsUWUq15dbW/2R43x8HWDNhgSWerm5aizS2lwnT430wpd50SG/RU+j9bpMrxqp9UV0UqsnG1J3F/MXAzSqp9I+GkpXTNpgnmJONY2XoXgInse7zzzN9ei433cMxg4BlDTRnG2kNvDUjA6y9yLy9g7xmQMHsIHRsWM9OuA4xodVMTHf75a8dexDlj7qeOHiD2Gk4JMoZkbl6MAx5LJMpo+GwT7fh+qxr9p6mtUwXBusTcxf6j5voXdazteLdxh+EfEaEtv22wZ1SPc9m6AU0oE3UFnIJB5esPq82Hq1JHQJFW757T+58sMvtp+sM9eiPrUeXFR6l1h2vsjG3Jyn/Vq2NNrVvxu7XDHTfj9br51FjhBQVWjk33/e7GKU5kIMZ/7da29j2/r+O6P1r9XJy0KUl6o/fDoXBsADTKfNd/UizcjPniia/KqtfyJdaWbV+51e61qvN3avXNzVp7/082Vlp9frPWDvrJjTuGC/NHknRD1476vc+KYpZrC6nVozdryTdblbAqs1h+oH97rX/vF9tTjE2ebCCMa8vC/4erMwHTsWzD8MUMMxhLiJFt7GPfI0aUXUKoKEmL6E+hFJIttKDSrqKiUYQQyh5lq8i+D8aWbTAYzDBj/uO8n/f5Zv7/O445Zub73u99n+V+lvt6rvu+7H739nTgn2m15siptV1/CYVmru3TXOMeLpSVbiMQCfvj+V/tfs2+a6c/hi8LCQ7QPnH/aav1Py9XgpxKNj+ABTDBAbk/7XRJYTlyqM+i6FBZ6MMy7QGgXIQA7dpncVkDFHrsn+PmRw9k+0wHY5yCcFyPDTo5u6T6PdnMvrd47vc25z5UorfVCyEWLz5EaTwg73MXYis93pmjLcPqh8YYn8W9E4DOwRph8xXTTaDKyxwPo476cf8e3euHbNqnDHEVcsCiB6kxPFdNxzD09pP+0zADQ+Z12q86P3fUzi6/6PWFt23M5uj2Xmhd5vq0ua8qqudkq+/1WS+Z7TI28/T6zEUP/TDcylSyx0jlmN3PPgN4AXSZAPLlCd/BgUho6kyRHo+KN6CQeYPvwVztNbi3anxewrES4xfZYUJ8/ONW947rl2pVXEsDblgXFw4sZXX6fMpXCk/NsPB3B0NWNGug/T1Y6QVyWs1ereQeBa2/uY7XpIEt9MSHTmQG5hZMa67nN8/1853XmuZ/gBjay3/u2ckedGR+YH6rMXWPA/6YVphSGRLujMmFP/tchLxHFBvT+prX9OzbExU7Qno1k0O4TA16a5JKfuxsIuFhqaJ99qomnZoUYrPackU7e6VobMiD1dyfH88i8yHS7A36SDceliaOGWbgsUa+9T85FcsG24eGHAQyJwRCxlZYP1d4FiTPY83Fp3ZTqZVnXLe3NPLw63qz/ASN+nJEKEx3TGuXX5HTNQ8osge01D7h4cqXN9IOfXOF57I9NREl2RmKAIrptzMtl+LlK1eVcuO6ho99LQtQbCGlFw0zm/Rse/qI/vr05TYa+P4vgShLVgqC/KquRfGPaM++fbp53RFYTn9wXyhHZ8ygxdo8pa/1rzH9gjFhh7kppdxaRV+sl54/0kufN8FxyRaGzufsz7iGsU5/sVXwzGfeg53Iy6d88XkP06Wab9fUrrG77LPa79fRjje3uzUyVerXbqq+2NLfPqs1oq6mbwjTY7WuB2PfHV4R6lxk3xz9Wx4UO1P58uVVwtuH7PsV36xo/XB44GFXPuZC7k2ZfBQG/Up5sCF/ME05g/Qs1bdU1p7xB/XZvx/p/fenWETbs1F99cpfgy1n4okTJ00MsWGDBiZGy8/1a9d18vgJY+GxDuK3m/rx+XMmygJASBo2/G6wAvwLQECLxsyXD+dFN69fNwVgmIMORMSHLuwUngOhSyMFZVNy9rkQPSGEec5HcOED+NBYW8dgy6FdzFBGGgAAIABJREFUAbAVkC1CpJEAJMSHMMXiQLyT73tQy/ttxg6MiLB6AEqCexDRit9DxGXSmTNGaMKXAmxDM4LnEhrMvYiw5f2169ZZjsMiRYuarwVmwfvUlevx+wHRjLy2a5e1Jz4Yc2bPnj0NOGSc4Svhl4HlQPSAGQh2gA9ixIuwcANyfUgw5fcRoICK+JE8h6hWD/KhQI0uBSxGVLa9GDKEnN//+MPyJsLG9O8TOk6fQboykPLGjVA0qAnowiRkr4ZfnSuX+eS0rfcVAQfBiwAUaS/LR3nqlP1v1wZMfABFnzoPUJo+wJ/n2VxHWcGPqDv2dT31BokYyBrpTv1an7/PHE7Q1mnTphkbhXyCOGaHEw9InSOlRanSA5F2SlR8eBFLaMkrPj5es7+bYY7mgAEDHNtt3wK9+NEqlYkpa4ytf/89rUPHgvAq5tDERK1evUaVKlfW1n/+1rTpU7Vz+H7n/HnRFgamTz7N5BIr1e643SYmFuJu3zgUOX9UfktYSnmpNBVmIPFDPfjB6HlZ7olcuewHg/HAmxcYoA58RmNmD0XGuWAQ0aFehYiOI3QWxxtQhe/ChuRZDAqeS8cDHhLGTFz+2+++q107dhgQBkOR73jaOnkq6TyYjTBDfTgzn2MQAJKoEQOYMlgovw/Trla1quKaxtkk4xFsBqOdBKSmmvGTyBNDYMKhnRjQOFbk6rt47lxo086g8AYPAs3EgFo0SDSbS9qmQFSU8oL+nztng4TrvOgJJwX+tMPnQfAhrRgs/UOZzMhz5bLy+oHo2WMmOR8RYWDlmtWrQ0IW1Jc2gJkJSEIbuPBVKTHxqN3n2vVrdnLAd6ExA2jTrsWKOyl12hWVahaEbt26qV//5/Tl+Om695F7NGjwYH057SudOe9OTPbs26uSpUppS5m/QsqLtQ7VMhry6lWr1a9Of9XrW1vF7rhTHdq21/ezfjCbAhguVOgOc9QoH3ZnimsWcp0ayomHXV29ekX580UZCJOahloxwix5lTcvyXKlPPkitWf/Xv2+fp1279+t8MjcSs/MUPKVZC2o8IsDNjjlZN/HJiUIuzKwkc/YgLMIfyFpcbCJSZbGVHlSY5bPyMozw+IchGT0rtZa+b/urE9XDcgKo0QgoPFa1Rsar9IlS1u+RzKFGBs4vJDZgK3tKSk2Bpj8mahM8MjnHAyETXw+h9BCk12xLjtDMci1SLv58CL77cOdsyWD9p97Cr4ljQ2uM6Gh4Fo/2YbAy0D8xcKfARUDJWifsJZ7oLh9C/GcQPzEg5Q+ca4HI6mvORUkJwYsvnrVxhwAK/bIqRInP3v37DFbYAwgPFQX8SNO1q5csYWLwwnmXuYw7NROB5OT7WCB0zEfMs3cwN95IiNs3rINZu7c9nzo8CwgtAcbDA4VaAfCH2xuyMy0Ptu3f7/SM1z7sqgyr1EO5i8OKgh7BgT3p48AmlF589k15BG5fuO6Tp87E6LwA4Kjws6GBZo//xcomN++j23QBsmDh5utvNFImvzQaA0ZOlbbVVt1eu3Qa3cN0F0Tw8wJOTexrF67+011bzHXnH9ySOHAXP8YsP6mFr7SRhsUp3F6QyMTxtumbtCnzwQHSenaMX2Mdnxbx8ZH85i1Fip7ObmQmhdaq3WTW2jIxac1uWsQPgMwjyPD5pCNK5vBydLwIc/q7bXT3BhjwwgI59MMcqAGCMk6xXsAWGwsF0ovtupmffL+eGiM6VLxGLeJxkFqIA3c0sfEaL5Y+IOGPPyM6taqrYg8ubXpr016r94MtxZyX064M5BEDESWrp2UIkpJaRSYxINOlbd5mebWH9jRwi8WmoDI2VVBmDdAEqCTDyFio44zE+QcDDGbAU5Jg0MY8jUAxSu6dLODjh47qn8PnJI4RA+X7owopvPPn1Ppb8roxN4V2RIUeTokkw8NRgPVUJmaUDdy6PjPZ/R5TH9NqvurjhQ55trzGOhEHZcP8nKiYmo2VWLlUyq5q5hONTtn7VrqxF1KZzyHhyl3ZB4l3n0oC8v04Z8+D1cNqdQPMUpPu6n8liLlDkt5YcJFGbd04K0jin2jgm6m37J5mQ116vVUHYo4YuHj1RtWMUBx7/WDqhhe1oGXfQ445yVJqvRsdY3aUtcYXT4U0If5ebVnz1D0Seh9KBkMHZ+TEJAAt54ca17gg88II8aR9zngYJD5RPQwPtj7FC10QfXrNdTgNZUNBDq8sKLrWxxZ9k3pmEWCDm+v6FSde9TU3k8cW8sc5oBFUfXRGtq3dLfKt6qsI7MPKiI2VeUb3e32R+una0dqHbO/etMaac/adVZel1kxSiXj2to1No413pzRWc3/0MB1Vc0RpS0AQMj5BhsOIPSpaVs0c84sW7ejVowyUOvFluHGCGWe4v2ts9a7ccJ4YiymSJvHNzLgY1ArBxj+PfR3BySGS3FLWmt99Eo1Pnlf6ADL7wuox/pBK7W+VVPFfbLBjd21UtOVrWyc8CLPGHPTusG/Wrs1/SAA9HLk0PrGy0MsO89yavJT6/8BLXE2M4gwyJlDG+NWhVSJQ0xn5oOAIdX4y6xQ6M0vrbFr4xs8rl5nZmXNIVy/W7o3vq1eXyi1m7fcxDcAiBqs3aomk9toY+KKUC64pvnbaMMHK3TvkHb6veMyq+M9r7jwbOb0jcNWqem7rTVn8V5z7n2+T+rumbAIftBPzLk4/9hpSqePDHTnZRFBi9uZ6Mh/Hq5g42bB7DWKmhqoVKdK699oav3eoMdWnZld3IGo2GO61HlorxBY991X8xUVe836uEvHJ/TJtDUq1eWUtcX6aU0VN2WDtgyqHwq/xOYoc+Mxf1o77h9SRbHbDwRIgrt/jwY/2GGTB0R8vr6Xu95py7hLReLBwoD5nOEYvMY+DIDo7GC0Bx15UHaw8YP5x/Vyd+Aj9z79n0O3NWXuUdXQHu1WdbP1PD2nWFRDn1lhdnhAWzNyfH5JfgPWMd4pr+WVC/LAvdJqst5LGqJOgxwTdMWMmbb2MWewDnIwAZhI2/TaMkubGzRS42WufVgztjeoHQrpp09mDKppffnx+1+HAEIvqIJNePEY+h/QcX1kU2MYhsdnGKhzUiXte5Tz65eqq/JHd9jfntXI9z1oxBxGuagrn09e+6omt3glpDrO8/gu9ffzJLYdeSbNjQHPHARg5DAoOOOysTtbuvGglOdjaci/Lty59dsTjZVI092L0AjgTTBv2FqcnfnGvVii/GG7V0rnRvjC/AAm+jUlEP6xMgUs/43DpZVjXPhz5hsTVKFdO2Mq7oqPF4rPzB4lWScph1coDpi6IRadLxdrCtERgEz+0J/PAuArVP50aWRld7jjwELn91gOuGyAIqxFIkoIif7/kOfMHDkt19nVlGu6ev2agYsjFwx3PkPgP6QXcqAi69nHg6mJSysx5P2frc/8jz9Aozz04cSXAd2ki+83tnELQO1Ba/73CtAIelk7enKSZxWyb/IRB/5M0gNxkVLtuO3akVzH7YnoQ5/zEptg/7VMqjWxpnb+siuUiaVW/1raOXVnVsg8BfT94Ns3YBJWfKyqE7QJUmq03faMFsZ+bIePzAORCWusTqvqfGrvJfx2yPWbD2OnTGxjYEImSeVyltXRasH+hudSv+1S0Z2FlHR/sl1XaEI+80+JxsyVK0L58ztR17ffeksD/jNA3bs/rG1b/7GQ5+hi0apbu66OHjmqQgUKmu4AYqyeUYhAadLFJGO+4V9YTryrVw3DwB/AFylUpIhF723etMl8enLwQerZf+CgMRR9hFiIkIF/EBAsLOLQ59CDlHTxovkk+BP4FV752dZUvhf4UPj3Hgvw/hn+Mc/n+57wZCKugcZEyGcMmJX4C1u2blWN6tUNJANMBVchchLCBVGXFq6bP789a+3atfbbouKIPMsm7gkOgj9mgGwg2kkEINd4LQyICoBu3BMSCBGj+GE+xz24A9dwb7AEcCf2mKQbAB8CBKSugLD8BgjFH0Zoxecp5Dd9xRguU7ZsCASlbfCrIG9BOKOPwDTQfOBaLx5s6t5BRCkAKqAk5THQOEi5AQ6Dz0ifhPw92wcjRJnpoleD3Py0MW3A9+lnCGKU2/JxVqhgdeI+sEXxZWkbH1lqgKUjRJ3IHD92mr755hujg2LMsL/YhMFwQGn4WMQp6bBLQG8sDZybM9L7ZyZq4sSJOtMpSXX/rqn74hxoRmG5zwsDXtTKlas0fPhwtWncSXVaVNO2PftCm4APJk3Wvffeawa/ZMnPemnQYNWtG2ud+u+oS1l5loJQzYqzyqpihUoquOxZ/VN5hIoULWLGxGLbulUbC49CjRSDwQCgqvrkpCgeAyi5zaNTaeN7ntpLR3glYJx4H1bMdzyjiIbHcGhkJhiQbNBpFIUBFclnCFLupc5BtcmP+NZbb5kh0lYIqADYwo7jfjjvtP3ixYs1atQoM07APoyGZ4GCIzBCf2BA8+bNM0CBaxnQSJm3bNnSjBgWUc8ePV2+uowMAyq8Yi0TC+/T1tQV5hObdwyDF6pE1BUAgEGAtDlGzjO4BkPLLkWfP3+Ugbgm3hCEUzIx2KlDEDbJIGCge2q1ScJfuxZSyvWMBx8KC9rt5dVtYbp0KYSqb9+2zQA6Bu0jjzxiC5wJ7sB4TE838OTmTVhb4coXFWXlOHL0iJ1I0F+ESJN/YPee3Tp2/LgNGBSgT5w8YeDttu3b9Nffm7W7xX7FN/3W6M+jx47R/oMHtGPnTjW8u5FOVApyAtWRJpacpIHPv6Rp33ylr6dN1/4Nf2j2khWmEtbvuf6CUUn5YM7my19AF86ft/8vXUo2MDgqKr/VjRfgEI5uUUQZzp11wjDh5EJBTOiS9u7bYyBjdMlo/ThvjlaM762tJxvovhfuUYFFQ5Xz2a+0IHJplu/OIoep+5NdnEwO/i4gmx7lFvNAvTS0aWHTz8IImMK1+6VH87dQhcqVlX77tiZWmGYbtF43Oiu+/SK9sKGPSpUspcjckbaglYiOVuZN8rjkcKcigR35yR5b8GCUP8mynBweDCYk2udQJGGsZygGixO26qnxpmAX5FHMzmxkwvTf83kRjQ3pdv1OFTmbCnQIfAxmJM+k9GHR/vTNPkYEBVDiVrqF73pFLAsfCMIEeL5R2gOGpbE1UbnOndvmBX9SZ1T0iAitWLnS7kMbmTDRTZfegRBk7Bsw1pifefPaHMR85UOZOdBg7HEd8w2HKmmpNwwA9AAtdedUzKuNefV1yshY86JMlGsPC8f/AYqUn/KURLWdckTmMaeSsvC7QFR+G+scptxKv6ULyRdDjGIYiQCKzDsuBDvNbJj5ltM2ypZwOEEvfzragQbDpJTx+RQ14JptpBdO6WwgS8nR+w2sLvbcOj20aqE2tWqshcPr2Xw4vsOHGrf6NY3MnKiR6YN1K/2m3un+qdtcrpdeXtlXt27dNGAINsGHb3+rkuEn1W3I65ZigH55f8A3tgnM1yfF5eNjI+vzk/mE3jAP2SSy9sGSyJ7bh7HFe2yOuZ7vM774m/0144r1EsdiVqJUPcaxMNh8Au7hQLAhjpceSGtmOV1KlS6pvQf36sVtI7MiirFBH8qT3dHgeYEY870lmik8V4T1zx/91qnO5Hq2pv316zplbAl3ZaAsXmAGR8qHXnv2BM+h7GCBiKcoUh077tGlmwO1oed63TmueHAw4th7SRfPGQBoE07ZSJWIjNbpA1TMx43xQBponuo0H6dn1rY24Aln83rjx7TvzxVS/Ribe0oUKK7TR85KaU5RqnS1aGMNoT6YuGdHQMPG8zkjNY1VbHgt7a+z043e7GFl/I9Y6qaKunkj1VSeWYe2v7NDVQdWMpVnmOyMudSbaTqSctyJ25QsGhI3qXgpxihL2M+xEv9a21U5XFEHvkpw/VZDin2htkb8WdPsFODs/50t/79Xccap8ontcaT5n/Bf/oa551lAOPEe8OG+OHawjM4q2pQtYenCKos+c1YNHr9b6au/0I5pddyc7kOtaIPAKSU8+fLJQg6go+zM8ziPfB4jVWldzZrwwHd7VTY2Uce2xNh9qvWpbX3NT9nfR1hYLC/AABLi127WwGyAV5GNHxjIASC17b7pIaDulXWVrG6ABQAhsBefVVG93sox8jygR2ODJzI3/vP+Bhtjd3dtri9XJKvOsB1W5nsvtrV9F8/c+PVq3d27uf56aZ0L846Vmv7aShsarlKD9c1C7P+tPdfbd3e/UV011u5x45Q0owOCENo3pCaPtTRAkfDle7u212M/l9HMDkeyciU+ucoBDFHue//pVCZYMaTfm/xq768a0FKjOubUxpiVrg+YFxhDzBuM98BmvNDLPYtJKOpem6avVnp0mAv13C+lNHY5BbEfQKhh894NgQvxPR5Xr1WzdM8HrbUpx0p7v1FaS9svbBi3Qs3Htg8BZOsfW6Em8a1Ch3Csb18vOWGAYZcO1TXtl7P2nEGdimjDZ8v1Q6ke1n+AQtgdfeZDHX3ePBxqbLbBsq1Z4en7pdRpEWazMd2P2fyXsixfYOsZeqhvby0YMdOu7zy6lxa9G29MqIf7Pq4F3820eS1VEYpslebmzECYYfMgByDHzdughd07q8u3LvQ2BCYABASq8O/UGaphie8qKaaIlYNyexYdoBZjDcDLwm1TApGYSOm+Xp2zwugDXcnsgGKokyStnP+L2nR3wjdvzrug0Q97KVrbIAjC2vdzNqho8gWtLdRcbz1aQM/NyW0MQIBOxvnVHrOc4E3OHGo9p5KNqUVJXaxtihc6o7NrnSiLjc0oqXOMU0tu37unqs+sb4AiL0Bd6kJfcrjQJ36GfWdtj+ahEGLPCvtpUDmb66xeQfj6uPfmW1/7MGPamfJZHk/WOQ68CHOOKqhCCZdt/ptW6Bl75vcvOcZwh48u2JzlVd69sr1naDOPYV8+d2J2BWn6xDMUvRK0MRh7pbn0IZ6hSP/yIiw3SCty5WGpwFfB+0Hoqo0vxh3gnSejBHlHbSz6/KbsDfx3PEiZPZci45x59P/ZhPQHe2ofxizpuw+lxDeH214kffibqtmrl4U+/7tsmW1BCFUuTFOxxvs+5ZnUif+ZtwATsekgJNbK6QW2sq9r2dKtjIh0JB4vzGIH2mE5FZUHpiKhzy7FFYIuzGvZRVkQhbTosmvXdeVairGKrqXe0Fu5xoREHRlDPlXHV4MJ4nYv0se8OQU0jyHuxILo09sqoLWzhmjblj/1wAeHTYmcMehVzQES/Xd8bsalawNaIQBilNT/716a2jDe2rffv4+bX/D5PfFZYms81otrBd8JiVXRN+yhKBJrnGedSqo3rJ7Nh9u+2Jb1GYXBBjxAHCXV+k9dpd24pf7bWumr+r/pwtblKli7pQ4O36OKE2J1Y9cqRVS/LwAbyaeabuPp6Mwjji3L/byYFnZC9TjrZcn0LNtoqfySMoYt7Lpzn6qcLG/pusjNFx6WS7Gx1dStW3dLNdemdWslHExQgwYNrZ/r16un6ynX1fSepjp/7rxKFI+2sGiwDk+KgoBy8t+T/yOISVUB/ACb8DUA2mCTgTEAEPG3AYWF7tDtjEyX2/5/1mUXmQCmgz+EXXkmm1f4BXjCl8UX4nMjKRDGHIQu4494oMoTOtj/A0ZBZsBfwofEH8GngQABFmGhthcuGAbh8yKCZ0Bssr1baqqlt8MX4rmAqKEQZqI49+A3p1lduaeF9wah3FxLmDDXM35SzF9xYc4QwvCpwFlgMuKf8T4RruBapK776aefrJ1of086A5jdvHGTlYMycW/EVGhz2h8hFfoAPMKHDuMbAR6yNuNjUSewmIMHDqhe/fp2H9LhUUbEXaysKSlGUNu5a5fVgTbC3wbToD2N0BK0qQ959piXkWoCYg7P8iKe3Jf3KaexDg1PuWm2Y6HNV6+agjT13b5jhxPguX7d2pZ+oq0L31lUOdQ8M7P62SqWixBwCqbh2LFj7WYAa1SUTkvKm+zQ+C1SwQn5rBGPvnhCndZ2sEawsNerl/Xvn5dtYLUY3FDPP/8fzZ03X/N+WmJOyphVr2v0BI6PpGuXLutKSoo5zMhNv5FjvNY0/kmlSt1lFNPnn3/e1IxJFkp56GSUQK9fu6FCdxS2kGwAReLPV69erbKly1o+CVheVJCO91RUnGxQXkQ+GHwWEhMMnGCmNAeX93HGHOATZQ3pqbxcx2comOKkeYVmHO66detaCCKgJZMX1/B9NuIIfgD2oaJNqDOgGL+HDh1qEwvgKaxDjJ3JxZKr5sqlDRs2GJjo0WgYo3QgICX1o/7t27c30NFykuXMaerLzZrGudj5iAgb4AwEAzWQAQ8GJ98njBEDYlCbGtOdd5ogiEeyudYQ8LQ0N+kE1Gcfnso9CxJCnJpquQMAIfnxORO84VpYNYlHkXNPTrY2pawGpgWhqKYGTG6EtDRTN77NicjNmzbATbXo8mUTYqlZo4YqV6+unVu3OrbhncVsMNIvRYoX095dO1Wtdi3t3bHD6kG+yPBc4dYnZ8+dswEYFh6mcePH662331at2rVUpEhRHT9xXF9/PV1nzv2rpAvn7ZRjxMg39GjPnsqXP8r6CFbMwbYHQkn7j3U9oV+WLFXD+g3Urm1btWvdVrlzhqlDuw5KvnTZ+oZ6cv+wsHDL2YjKM/bMIC5VqrSVCxvBVtlkpt24ocvJl0xcg1yKOAnJyRe1YsWvBr5EFYzSmXcamINGEu8jQ07pxKkTyvfDAGU89YUW5lupIp8k6UKforbADa/9qN5eNyeLnYgzlZEu1Q9Xv5ot9cWvQQ4mH3rBBidaeqFmF326YKFtrEY2e8HEcsYN/ljPDu2haZVmq+ygRB1LidE7X4xW0cJFAvXjDOWPKGwbAWzWU6yZoHxIsiW4DQuzhQm7sZDbABzktz/N8WHI2U/JGH/Zr/c2bZupQEnaQL7sLEiSCvuQZwDL4CTGlyc09gOQ0fKFBEmvPaho/wenW6iK81xOfz0D0ibqYCFlbuF6ftMGAMX8z99MwPQzY5sxwGd2chYkezfmIErnmZkGKHoxFsA05khshesZ69gPCy+2z8vyqubNa2HFALv+oIS5iWuZAygTY4byM164j2dsUyZOnVCwvhYoSFMvysZcx4kVY/zOIi60gnJwvzsKFrL7w4hLz0g3tleevE64hrIgfOHryQbsxo3rFgLNXAcIuWfPbp08ecLK9Oqf4zWu/nBVGnlEPcbPUcIbFVRx2WGN2TzE5v4b/Y4bwwmHtuFrP+ibiRPs79gJOzWy+ESNPfOqRjeYFMoF2E9T9cX4/o6teOFpTXnlawcKrJJeuPC4hbIw73zYfKbDu9gAwhDoI73a6ylNqviNe88rPW6RXo1+SpMafONACRycIP9hKHyK9z1o5w7r1bNYG/1wPWASTXD5Err16aj5bVepx6qOml1xiYoMc2O20+WW6tmjhypUrqjEE0c1b+Fc/ZjTMaZCIVHeCfKbYSKOm0s106spf4E7rA//rLsppNTe5P04XfvlE4W37KutS/92jhIAKafllNeHZCVJFX+sbAyehPJONVbLnWdWtWELFSxQUJtbbFCR6cV0IZH08eEqVqGEzp08LYScoiuVlXJk6MxBjui91LT31Har1r2TzYZv3UxXRkam/v17rxPmqNdQh3cedfNSKGZpvUpXG6gTs87aWzH9Syox+pQDZS642MqYhq0sZ8uBZrtDidCrHWugvWW3ZIW1NZDKvBWjW6lpxj7KExGhQzv/UZnYqnbwxFg7mnlS2rNWCmshZSSaKjVOSenoEgYonrh0OisE3gsleAZqOym2UR09+mcXY7360F4PHHpQyPkv0SEl16j6XdRuay97zzN1cLT4n++ikonDDSACkDM9+VkVKeQYPV5xGaCpxrA9arilkbbM3qzqRXcbq+TamSAfdoJUoUaCOYYWWgboF5WkC/OKqsFnjWxs/zPlb9d2nkETOGMVnooNpU5gDmEOOLhujT3/f5RzmzkjZy648ft3BnYAkPDMtJZD/yd1zDOra4bKX0ft1buVQwTarHK5I6fev0/z1pwKgSGF9l9W40H3afyynBrVwT3DJ8rfNGmN9teootjZB3T31831V5l1uvdcW/3eZLmN/8YLneO3scxqNx5d6k43nqOkez9ywOQfD6xQ08Wtgj1hmEb9fMv6oNfJWWZ3TV5urY2PrVTTH9poQ90VLpz4sMsx6NPi+N8ASuwR/ii9LCt01adK8HpF4dK9q9qF1piNs1e5sgVgpY1zr7iOk0zfBGJpn7R6QQPWf+o+DxhVcaPahcqx4YXlivusTYhFZ/Xrudyt/YCagRDPejW1fhjYPq/VY/ivBQzktXBirTcwMbt6r893x57D505j3FouzHmrHQuMHJLxYWav0e3Omj2lTo1QZHqa0jkYzZEhnc9iaHbu10szphMm4V7YLWAW34/tcUAdcnfTZzO3mC0BAnrBHJ4LU9PaizrRdvzeL7X9obOWD19k7ZNUsYge7dFYs2ZvCbHnuDdjhrrGpB9z94iWWj3TLQQowjD0Lw8qVp3byuxz2SOHzab8/uC1eWma/EgejfnxvMY8AgMSobkcKjG7i7HnaUPamefBJKTsPz6eoouzhihf9wmG6+Wb+4wxAGHoAqYxfiYkv5GV2zoIvd3UoLHe7V3C2GY3ZzylXL2/0Y2Zfe07rIH0S/dv5yupTxE7eOCwhvryYix+P6hqCFD8ashUGwPrCzU1wJjDEEK6I5ekKb1jmIFB7ZKWK6lokVBOS+5pYLESQ2JR3Pfvga618nxYQzcG7tbgD9dbaLMXjUGkJXPQ37pjSqX/YSb6FBG2d1GKBq3/UGvjmqvFqnVujmdNChiCJ8eUVKn0UyERnpe7Q1d088HodybpkqSyX0nn+krFCHMOhFBMARrlZy826PPZeVAqINHvny4Ll7Z13oul+BBnggrA7gCqeCypTlj3p0q3ekpvvvFK6PA2R84w3X79TTUTu/jpAAAgAElEQVQZNkwb33lHUAXgIVuWN1KcMMd6ZhzzrFcb5j0PPjG2fei+T1PkWYyeLRkuDbv+ehC0LwMNTeE5LKfyRUYogpyKEZHm/xF+6QFFRFluZSD+mNvEWQAUk69eyQIUz45xe4I60plSxc1+fD/NGITkjDRiygJbw3xYO+/5NWlZ/Fs6fSLRcmfz2j3lEbMr1jO/9nk2LOP6ckJwwOXTr+yWnjv1mL6s8r0D051xuL/ZRmAXPpcs3/HtwXX+cIzPPfDL+0Fqj7r96mrbh9uyGI1e7TlVWlCnix7aDvInxT5d0xI199t2vwYnT3FzLR/tl2r+Uked/uqu76t9a2Bi/gNLdKXyA3YweTg6QWX/LauMzHSdPHEqlM6mTGYp832O5z2lUikldLLB6ZD/WOKHOy3H/NYxO1VvdE3ljyqgW7cy9OKLL9l+fdpXXymmTIxFsj3QvoPlS0SgNrZyrIoULmIM1Yz0dPO92P+D1cBQPH3mXyPDWBhqcrIBTRCS2OsDQlkEYZ48zq8PCA8uGlEGKJrvlS2NkzENAZaIPAv8JO4FqIRfwLPxfwDTTKAjuC9EAt73edvNv4uMNJ8FPMF8ncCfMvHWfPlc+HN6un1m7MqUFCNE8KJcAHuAbhAxCFcG5AL8wq/xeMHOHTsMh4EwBSEDPw4gjmv4mzDpjX/8Ye2Cj+XTbOWLymfpmsB+fFg1z4WY1qpVq1CqFXAZvkekKZjSxo0b1bt3b0eUuOMOXUy6YHgPORIN5CxWzK7hPVh+AIBexZn6Ugd+A9TRfgYmHjxo4dO0nY8UBeDDv6XtLIVcZKThOdgK/hRtBeBnDMWAVOIFb8B4uN4L8fgc+15/gO9SBp9PkefQD14rAByG9qQNaW/8V8PHiD67csXKSR+WLV/OAYpMdrEbK5r6zfjx441G+/LLLxuQArsQMIsvdu7c2eLKAcB4n0IiDALgeOP4Fp1NjHYz6BmpUVwNff31N+rT5yn93Xu32i5toaHDhqt4dAkVKFBQpQj/Q0zlyhW75tzyN1XxkQlKS7tuzEIaGJGVnxYs1MzvZrow6ouXdPzESQNjTBk0ULUjjBd1puLFiutmappRVQkZxBmn89kQA/pR3hCgGCixuVM7N4gAfDAoNmP58ufXtSD3mN/IAlAa4+Ovv+yH+/EeatIMAAPgAMIuXjRD5HPYiMuWLbNygHAziDFEZMYJySXEGcNn0PMc6g2VlzLQqTjk/E14M5MGsfs8k+tQ3SYsmhyOvEfi1pgyZU1O3b9A5mEEAeR4QJGyYgQ+YSife9o0zwQd5zcGg0oSYAiDGQNDqCU1JcWASL6Tt0B+KeO2y8UQhF763Ap2qoFhBmGY0IypP/fxNGzLt4exk48BxWdYXlev2oLIM7j2+LFjxgClLLQvqLixG3OGWZsUIiQ0LU05InIr+fxZswvaixOG3k8+qZOnTloYM4zLxvc0Vom77rJJ9+Chg/rwo48MqL2RdkOXL19QdIniGjlqtH5auEBJFy/qxKmTBgSRF/T6jVQlxZ2107A2v7bTkYTDatL4Hh0/dlw1q1XXfXH3qm2btlrw00ILoybP1+VLyaZAXqlKFbMvTggvXbigO4oU0b8nHXCEvQKqkMQ18fBh3c5kUr2h8PCcunIlWatWr9SqEc21en8rt0iy2WLzs0p6tm4vTXslXl1fb6OfmqyQ+qZKkyId2EFII4cAAIVnpCH9O2nypy8755nF8lqSVKGo20iweMOoiJIGxTysKUvm2uZmSPNnFJW/gE6dPq3bt3HqUGy+04lzZOYwMClPZKS1UaWyVc3sfF5M6sYpmJeg933uJzbe94Ai3/P5OyxE+f8WNf73Jyv/HyId7DBtUv1/1qHdn/DoQD3a3zsk+OLDpQOVshA7MVA48983hmRwmoY9e2akmzicsmDK1RSzdcYrdQW4s4U+IsLY3n4BZ+xxEOBDmHm/Aqzqo0dsjFJPrwrN3xws+FBm5gPu5UOeLUfH9eu6nJysjPRbqhZb1TYWaalpJj7E95ljyavDnEkqANqCOYbfKNFZntLcuXTxUrItcJSfMjP26GdY36YKX8idoNmhQ2SkhV2wRvB9RIT4ITF0HpiMtx2ACHDJHMAmjB/q6lNQINpy5OhhPTF4hAo0kt7r/qZeSRyl9E/CFN4/Q2+VGaHX75+gr3Z9oL4PDjYRARxbHDA2vE9PitfQV8dr1JjBenPQBwFxbb0xaMbGjzEmQPHoM3pyxFhNfPBzdwK/RBq47slgfIXr04LfK2yMU3cuG5WoR0eN08Tfp0vrUqUPIm38DGzbSx8ujXdjBOYGbAKcfcYVJ+c4AWx4YfaxoYWBgNPgxYxgKcKu4PnLpK5dW+tmWoby5clngkZg3nN6LbCxPenEONWsXUOp6ala/+cfOnB4vxZHrXH3886FByB8Ynkiij07g/cgBMCK2i2FDUlX7fsb68KaeebYsqmfp+5KWxbpyouj49MjYMTMBZBgvpWK57nrf1j8fhydO3xCd1UpZ3Zy+iB0Fo/YsLP3sWL+N7v/LqoRd792r5+ocnUG6OgfZ0L5/sIap6ts3co6cvWIonOhmhemE7s2K6ZmEyWO+tfqVeblEgYeHjp71LXtjHSVqltRJ19KVLX4Okq75dbJYncW184qm0PORs3ddZVy+YqJXHFYcPbUOeuDypfLWWjq/n/+UYU6tXV4O4kt06WIcAdQbJFKl71LOcNR0QxXAokv2df40HCfOzPASys3q6Oef3cxEIEfn58OZ8szEr2Df6HxcGtT9hnN/nk+5KDhdIXUdZVk4A7MDhwynHcAS8AV7B8QkvvCMIp+46wabLpbLVY/bNcvXdXR2SM2kCBVf6qW9ny30zk5CTA2GuqfPn+77YEPx6P7fAg060ucVKF9rA7/sV/VWtXWqc3rQiwkhCOKhCcZs+nsvSNtP3V93cyQ2IxXp+b21GFOy036YHUOE5GgHozN5K+aKrzvDgMvACl+u2++Mfl7rqynWa236Y+VfyryZJru6Xu/nvm1nJ4dj9cfjDHq4fONYbvUdZnU7EKQBqbOH7pnz/3a1HJNCFywutWQZrd7VJ90vGh2m30f+O6iSxraubAmLLqiuO0bzISbfNlaGzutDO1nm3/XQeua/WLjHjbefe2bacyyVRrV5v4A1Ms0G3XbSReS7UGpNXFL3HrLmhwr3buknX7vv8wNGx+iHyU1/fJ+bXg6KDd9E+R1I4zZAMKnlqvpdAcaGqMzENxxdYGBjyhNDm0ctFpxH7XWsJ9z6+0H00J19Qz8hb/sVad2saH3sccuP9cyMApmHwCeBxXpL2wP++RzDnU86D3tyXAtqTTfxnLqvAhFDklTh3OP6pcyc/Tgqcc07ps9GvW0S5zvlslMLf74+6zcjthaDSl1d4QiS6WFmFwdine1ui1r6g41F8Z1NpCMcnWcslT7B1VR7JQD7j6BInDbJahN59CvTy9UeoswK68HMDzowfxnQDzMy5Sz+jbqSccMfnS1AYI5LIOnW8t5+f7zfWnrZUaG/fhQcj4Lm/OcjWPSDmDTHPb65zNGGfuwd3m/Qo9XbT3kWRwYR81+IpRfbh3ICHPMfimiQarS9ke6cVlRGhf1hjEVmVvCek1XpfimBv4y43jmZffN8609tpeqrTqzd6jfn8+r2QdXrGx9Fs7Q7i7VQ6Ag36OMdcbsUMKYCqqYeljxkY+rV/IsJRUqoqKJF9w6AKDGHrKP9PRLz+m5j3boq4EsaFKODxuEWNmMbc9y9HMW/2M/q1++Q9XfjwgpBzN39U/+Qp8UesEAxT5LnGr5lv717f/YTw5kqfQC6nlGWqr0cnwWoOj7aPLtiRqS8zWNe3ui8nBOkV18LDub34N0Pvw5YGiH8rB6YRbGpTfbIM2vAecw0VjuaA/WoVRpf1/px7HDLP90zlFvWejzifXrdTMlRcR+cZu6xEB7ARgPkv0/aOb/5zofiu0N0YNnPgyc9329UqXXb4yw/KeR4WEGKObNk9f25PwNmYEfAEWYiSFAkfQ5V67o2o3rGvn5cAeUwvKrI+0vWiUkzMLY+XagE08Z8KETwOLlc+TytztoiNay757Uvn2wr+gAN5aOffig2Rl9zriDqWshz/788IzU//NeNp74+bLz91nzO/1BPT1b1IOPjhzp3k+U7llc26Jr/l6yS2FFA+ExinBGqj+yvraO2JrFXGXN9oAi/cxP0L7VR9bV7fTbmrittF6plaiDH+121yZLse9VV+a2+UqN7WD1Yg4oeehHU38+VjHR2i9mbFkl5juWFbadJpWrUSYU1XO6+jl3vwD0jN1RwXLpEdVZtMidiojIo6SkC7Y/NpGOxOMaNWq0Tp04aVFGkKZQfq5QvoLhHN6vxjdgn124SGGdO3/WAYZBDj0AKXAW05kgt96NGxbNZyBSSoqBfi5E1mJBgtRhOf4n5VP2iDL+BlhasnSpAVjc14AvfIhcuYw9CF5g4dUFCxr2wG8PgLH/90QIvuOju6gLGAjsPq9WTAgu9QB7MGHXiAiRbxB8o17duoa34Ov7UF18IXAI8g4STdm1a1cTcYU8dXejRuYnEeqND1OrNjmjb5p/StkSjx8zXADfijI5MlAR84HAHgDbEM2l/F4nA/+Oz/GBTJD3+nXdWfROA/4AKukzPjdA18Khw2zuB3vwEW6WAuviRcMBCIe2siQmmj/NtYCZ/G3AYRBNyvVEm/3zzz8hEVzqju9mTEeLjAwPieBQX/rYVJ4DBW7azVJm5ctnfQ1pi2fzHNoZQNOzOS0E++pVa1vqSV3svcuX7XqLPoQRaSrP2zIzSz9QQmvWrFHBQgWsMjTkyJEjrSG9EigPp6AwGWExEnJLDj6QWkAx8tndlbJdzZ4cq2l9f1D1uN06X+geq/igwS9r9549eufdicbQupB00QbN+QtJph79008LVKxYUTVvEadChQoYq4+ObdbsXjOavfv22f0RaLl6NcU6C4ouDQDACaAGYy/xaKIBajjxfJ+BBtDG5v2ee+6x8Gq/scGYfCizD+uhAamv5SssVMgAIDrDbyhM2TR3bgMIEfMAtOQehM4yoKkT13glH/IjwkbkPcKSv/zySwNn+Z5n7mCMAIyWUyDFSb4TOs3nPs8g9Rk0aJBNPnQoAAMTGgMXwBJgkrZg4FSpVNkZY5BY01NpYSBZCPTNm9amXI+BAKwQDgb7ioGUcdvVGUSddoExSR0Z1PymLfjNvahHLlhfMLLIKQBbMVgYwggDIDQykJq3sOegjj4PgG3GgpAqH9KZk1D7pCTdgUDMpUtWFupa+A7Yb7J8kbwHWDxs6FCr+0svvaRHH31E6bdc3rfXhg5V8pXLxpqlbzo++KB+mDNbv61da3Uf/9YElStf3gCcadOm64tSX6jD5g765OMP9fRTfdSgYUNNPj9FYyqP1oOdHtQTT/a2cu4qv0ualepyidaRnkvuqw1/bDA86aupX6howcK6fDHZgct3FA7yX6ZbqGzGrXRrN0DG1Os3bNLftmWrysXE2IREezLeNm/epLvuilZstVhFRxfTseOJWrRogdJupepmeppmDvvJFiXEJXAsczz5iY6fPKHiRYvo1z83ZtH4IY/ww4YMR2ZPspSvUJZiqd+c+PAsNuZ7EqR+Fd2GZq00pEUf3VG4qEqVLqNde/YoIeGIoqIcMM6m5fTpf609sREOAWrH1rOxyTxBo9iElT9/IF/vclvYSQlCP56hGIB9jEsWleyAYCjkOADsfPLe7GAeNmUnKiZKki8UCu1P2jzFHmDQVKIDgNGfzvj8ilxvjMFA5Zn7eZq4ndSQc5U8JOnplkfRMxONtRB8B4U47mf5QMkZefu2jRHah+8xjllcEF7yY4l7I5xyPinJcnAdPnLEGHmEMDMPw0hmPuQ65jLqznhgjvGOjc13Fy+a/cOY5dmMAzs9DA+3+Y92536A7ICFAO7MN34s31WqpK5dv2H/W30jIszm80c5xjevSxecEBXvc282CvQ7/1OGAgXyW135wed14jGpdk9+yF1H2bLSIji1MkuPMWG4ND44Ee4jfXphoqq/sFQt+q/TmKmjbYNbcMxxDR/zmfKkW4yc3vnsdQ176S2FRabbZrXbW7M06rFJbvMo6RVNNpCl7pjlGt/446yUALAU03ta/3x+cI6aLluv5qO/01sHvshKpP6JNLTD03q32NduTD0rDR/2rN5eOM02oEM6P6nJD81wILwH+WekSwXDHSgXMBlC4VUUiHLNSpfahmcJpQQ5glrOXqXVg1qp56Wuur/V/SpbvqyuXLusFWtW6MuEmWqfr7l+TVvnNqSBarFV0icAB3DZIlVMqqwElAfZKC+UKu+MVdpfy1S05cOKWj3JHFvAHZzRPbPx1rOBij5cG6XrAVLJg6XNfu4ASL71j/ZTV0NOffIiT53kYV1UoFRlXTn5ZYDy4IGB9iSrc2YpLcrh4s6qNX5fe8cdV6VhpXVoygkD8Co3reQOznJkmFJ5wtb9qlQvVoeGJ1o/l377Lktjsf+vnVLJSEXfUVJnmp5SuR2VDcQhVcCVqymKiSlnoP6Bu7fZpr3q2poW8kwexRyBwmGucEJ4cyrh0HEpbYvK1XjIxhFiJP8eWhQgcYWkIkG4+mpJTYOq4FclSDX21dDucrsd03O/VOX12rqdnqn//HO/gS84Wz5fogcUcbgBA3Y2/9ralPHS9q/HDWTzwi7eEQc84XuwlwAoABIA8ACCec8DiogdxCQeU72nGirvb+9rw5k4Zw+elUN0OF10Rqr5aB3tWrpddTrV1/b/bHVgondyAcUBoAGtcd4D4NscH+ocrBXVo3crz/19dXrN3BA44BVa+Y3z2UOzrbyEN1ueRyWpjnZomp7RN+0S1HpZC/XWXXpalQ1o8WrXtM3KNrBbpaUrdodyb1modNIOx6YNUnI2ndlSGzqs1v2rO+ijBcesLAAo2Mo9cxzA55mDLy4vac8ZtPBDLenygDm/w9u7PFnsD+ct/EtF4y+4MZUiNdp2n/687zc1Xnu/XeP3J5597u/Nbw/o8ffmuDVqsrm1NsattPvE7Wwb2jf+HvOra2/88SAxf7OjDiRc32a5c4yLSk2m36+No9e49Zfhw/uMa79WJ0tNh7c2W/3zlsu9WPd8nM3Xf36zRg16NwuVd+OY1VaO+BaPq9eyWY7lkyI1fv0+K3f5Zf11pN3U0PUwnBosaGXtQz4/5k3AXvoRu8NOeV1OLaRJkUPsf+aQlN7zrZ6LH5xrgMv+tVU0pE9de++bb1aoT5/W9rxfvvvR5WT15wwBaNLx2R7WDnNmLAmBFACXPLfosAuhFBIPnO6upa3naX+vKooddsDN08yFnvnlwSL2MWek5BYFQwxH7JI0CzAHX3zoLgsv/HXecnXq+aBWfDzP7Kbly10tDHnFO/PVeuhDVle/718+er6NqS1x9c0uYV61fbhjCDh2tpChiNzhmjlrXYiRhV3SngCNPgwYgG2yhqhktyHW9oV/7Gn2mfuxzyxf9vZpY+3/C8lFs8JrK0qvFJps/cA4IYcqQCjgDHMFL+5Ln1joM69S0uwWj4bEnzouWaq+q/oHIc9ZTEv6ZuTHa1x46u7lrr2D8OCUGvkUlXTNwtO5N4DuB4Pi9OAUF06+eXAuVfygYOjQBHugPFzL59Tdh2X7lBBeeIr28KHSPv0DdeMQAuVzO4BjWWG5+VYa9P1gY9u932Wy5fsb8sSroT4K4CUXNIJwzIWJ7i3PRvRh8syLnqno102e4UXJ+I4/uPPgIuOGAwzGLffjf58i+KR0caxUeIQ0OvdwRUTm0e2hLsehf4EldkOluWAwln1uRC6gnX2EgAfOsoNonrHMtf7Ax5fLsx0pS3DQOOri68bCDwGKucmlmMvsjLZjfwnocztHDsuhePnqFaXcuKFRC193LMnGUnorlz/Rp9rwIcreln3Yenb2vRfZQS6oqO6T9LnCz5zVf955TkemPGRrFv3+RXL/UDoDa0svGpkk9fupl76oF+/eo01831F35kDPSmYNoC8Clmff2Y/rq09muTbwB0181x/mBoelrT9urZUTVoa+Z/fzfREAinVeb6j0my6lz4EXd6nqZ7XsoOHxbV1srN2o0MKwAQ4Zm28bqOXV2AC43KyHLx3OYsNjT5QzONwte7Wk7cHP1bro6s+5K/Vk7touVd5W3nI4d+ncVR98MMUAu5kzZmjACy/q6+nTdfhQggFh7dq0U1iOMAPB8kTkMRIBWAB+QUREbosYJJe55SUMlJzZx3vtAiMUER4LQzDIJ+8FP8xfuq2saC/8qiBFFHMEf0PwATBEV2DJ4sUGdhEF6FWU2dOcPXfW9v0+bNgfwtBGkLC4F5GZfG6kppyQZq6YL+LFbPGH8VPM7y9cOBSq7KO9IGvhP/KZJ44B9hG1BRHDr/0ezINIAaGMPuC++Ce8fPQF37O/8+a1shFhyrPxwXgmmAPv0/fcH3zGp2vzZWJPh6904/oNS0vXoX17uwZ/j3KAX9EnFkJdrpzmzZ9vmAo+q+U+BFi8dMn6FlAVgRZjaubLZzgPgCYgn2eA4o+CD8GExA/jGtoRfxeMyNJ/Bb6uhUHnz299zsuzQD05xKcPQ1sC/8yAzTx5LEzcIgEjIkKRrpCf8Pk9QLlxwwZrO/AUO1DV6MzMmK9LqWWr+zVy5AgLVaPxaDgAQ5hwFNQcv84X1XBLTf3dZ5dNzC2+aqxD6+apUvPu5mD+tnSh2j30sIE8S5f+Yvnixo4ZqwEvvmgAX6uWrY1qvWfPXssriEIx4FxCwmENGzbUQMFGje4O0W4BDQE4aSAGDR300EMPKSw8l+5udLcJwtBZAJwYYdmyZQ1ownAwNIwYwNE72DAJGzdubGWlA7gOg2AA58yR05h5AKBe5IDOJPEp19EmTjzjqoU78zwcdAyEewESoCwMK8gmj3PnzGmnHXnGunXrLKQc437zzTdtMJCM1cfqX7xw0aisgDXQSwFuuTdl8U47ORupAwZP3zCgGTx8jpEfTkhQ8TuLuZOCIMadQUv97IQA6W/CkgMQhr8xTA+eFCxU0EKD2Uix2YZFCSDHd736K22XnwFpwiI3DGQJQ2ghCL+0xKhRUVbnqAIFLMzZswG4Jy+/Gfcbcr9x92CThVffvBkKcWJSv20MpwydP3/ObIHcnmwfsE9erVu1VNL5czpx4ri+nTFDPz621G3KCT34u6mefuYZHUw4pG++naGvpk/TqNFjbGI9OCNItM9J7Bmpxdpmurvx3Zo3f54pZnV6qLOmpH7kFqv5KVLnIM9aUal/jr5q26adPvv0M01+Z5KqVqiia1ev6WZ6urUBiW7p72LR0YbmM7Dz5s1ni8JRgKNixVWwaBEd3rvfbAkhhqLFihpwPHf+XBNquZVxS0lJ55Q7IlzHTx3TL5+M1bEBMXZy/Gt0O2MdZUwN14Pr7lZMqdL6uPl857iwoPkcMiycgaAR9Rh1z8N6c/JcqXawsHnRFsCFy6nSpkg98UkbxZSroCtXUlSqZGnlDk7PUB2jTk64w6kNY8OAYtF3lgrlDyXsgpOMAvkLuNMS+j5TNjmxePrQZ/rZL1x8FhjI/yTR9aCgD1UO5VDkvoGQC9/jXswHPpeiZ2QwYXo792HNXP//rEWfv9MW0Gzhz56BmC8qv7HseFmuEMSOglMf6sNGhH7nN3OmrxvXYfu0GXR6FgLGJIsqNs/EznzFvRi31Im5jDmHa7F7JnEPIPJ87s848GOVZ/l6s/hwX78IMlf5PCs8h0XVL7rMNfwNS/pwwmFb1AmNIcyaMvMZcw33A/RhHWCO4ECTHJrUgfdPnTxpBwEIQ1H/4sWL2fxFf3ANoCHzMfOZF31hLPM+C3rc4FdVg2wYbPRwFutIUxv3U/+1X+iTFi8YC6PVgNV69pOvzOnwoaLtk5dp7EeDNLrDlJCD2S1mnuYndndjlp8k6c3LgzTq0hS9HtnX+sXC53PmsFDxCY2nZSkBB7mKxhbvr9GLpjqgxeNnPgE3m0IAQ0KgUH5k/OCgMObYmLNR5G++BwuQzaNnAfI3BHKUoPmex+QAcnpJ795Beo9oY0RHl4jWxk0b9PrBcW4j6jfM3kHiN4QNvssPzhdgUHblW57BTxCCje00jVpvYbWmLEoqO5wSn+cnUqr5Vx3tumu764tEKba4VK9xL634bYWSDv2johXqKunwgmBHTsXw4qkojQVtk9cWqfYbzhmA2XEnk8tuxdSarPRbt3XysyuqMLCUDi89qepdq9lh4cmDTFyOklOlfk1LcXJ5zBWV/7S8jhw64toqbb9UPFblYiqZaBU5oI5eO6gS4WV1uv+xEFmy7oZG2nb1T0UnlbCQ58IFC+lmKmJXOW3sHtiXKGWslYoHbG3aNmOtqtZ9WvuOHJEub5ZKNvaYqIE7VfNU0r7ih1xbAnBRL+bVGlKD+xqr3281DIzh5cFB5zemaE5SD5UselIxnZ61dZMQk56bO5nz9v9OmhcpwOazA5RcS79NS+nrcpslXba5vv6njfTPys3GHLxA5wciQWWjE3UsNSaL2YpNYqeML7rMq0HTdawV/M/Lh+N5RmbgtNbpfLfNeQ3/6G9sNcpC+BoAixdrcPrBhewzwMKhTc6r0sbhji3Wcox9/+XfyhjoeLD11/a4rivvtgOBUa2u2xyxafpabSlVX692DvZOJVdkhUHihAdOffMdbTR4cR5N7pCi+F8SrAxvdnIHLhuWrrI+avRxCz21vEpI2bjd2uWOYVRRarHFpSWx+eDWTf1VdZ2aJLS2MmUHC/1c+ffgtdZGTeKzBFk2NF2RJRhRSNo+qLbqvLHDzQE+rxZlxvyxX9q9ohT3b1t7jgGKvBcwSq1uXE+fcDDhlWa5F59xj0LSPc+45HLM6xsnB2rT9BfDBxAY/J7cka2qq8bsPe6efL+UlBoVYUzDw51nq8ii/tYX2Ch9BgAEWPCpBqhNV5cvcNGgri8AACAASURBVOtPM4y5SH8CXHnAuIsWanBvl0fT1p98ebXw27nq2OshK5cDMnLq22++V2FiU326Bn4XlToO6GHtzOuXmT/qjIorOv6s4ns9bmMCUDF26gEl9K8QYkzFzd6gJT0eUMepS11bBGBsKB9aACSk9wpTu0c62v3fn3dcAx8qqS8WHLZxCbhoYfaJz7syBQD8qhYt9V6vIlZ2HyHk2ay+Lr8MnKNeDb7T2R4L9MPsdVZOD5a90KuBGsbXsLXKi40AxMCK5LmwPglrBpwo/siblobh9dln9HbPEmZ/+QtEae7EOW7+Pik1L7VW65a1UKf4LioR386AO16MJf5mbgCs8erPgHk816deqJOwQ0sqPmDPpn9/ehHWtWOr3b6dqbEfLNLrAx6w/cbX7T5TcjvnaANWtluyPEuALJgrnv2sf6htGr9/K1RHxh02Q5mYo6g/gDS/eY9ns177PJw+pyLfo+w+X6e/NiY5yFVONADz8hhp0K+DNOXhKdZfLy9+xfLKefvn96T0Sc7GgzBxW289CMec59dOxoYHpfjbs/w9KxBb8MBjijS01Gt6VxOz8iZ7ZiDpUYKDxtkTpF2jhmlCxjsan2e0Si5ZrlOb7fTNXk0kNZOUi0Mqz3jkA69U7lnK3NsfHmQPeQ6Yymbr2a/xEQtBPYdvGxowFPMoX948ypPHhUB7sSEAhkzS8mRKaTfTLXciB3GvfzksJMqS3s6lLvDpNyimBw89K9EfgtGnvPfdS46xqsxrtt//4JH3zXZeG/iqUlKu6q/3njFbWZTcRc+PeVafj5mm/4xhr5Cpz/pMd3OcZ6D7OcLXzdc3YCPa2hTknOxf8AnlypXb/OEtf+51ZaDveNHO9Ltno3pmomd7evGXgDFY7cMa2vvKbmczPaTKjapZ/uS79n6r45Uf08WDexXTsJFFtuADcCh5uHii7bfKLSitow1POH/Tp0WhTmwFPBDqz2FTpNhzFbW/cILuSiyuf+POanDJgdqxY6e6d3tEY8e+ab7Bf57/j2Z8863eHDPWgCATJ71+w4gpLe9vaaG1+POknGKOYr8ImL5p02bLuef9CO4FIWv+vHm2LyePHz6zF0CxdE25XY5pC21GrCOIEOO5nsQBGQNmI6CkpRPZsMGiIwG/2E/dUbiw1m9Yb2XwhAj2+vgggIUQI8BW8Ml4H1CP+/i0UPgE+JKe5IC/Qbk8eYHr0Z9gbsYX8kAk5aVe4Cxof/ADdgJYh58KUY77QtoCu6GtmO8sb/3t2+ajGBiYH0knWXnBr/gumBV+mCc94AfxXB8Jh/+F4jMYE35TkcKFNfPbGcbKJA0aYB+MSshZ5EPEZwOcBLDjb/w0ns13YQyCK+E/gQ2BTVAGAFzaHqCRcGjC5HnhKxvgR/Rn4FeawG3ALjQxloCQBY4FBmZjOYgapR60MSxK/HeiR9PTnV/kU2GZyjf5FkmXVaKE/QYUJkq2devWLqXe6dN2T+4xd/5PytG4Yf1McgtOeGu8Gjasp4ce6mKdTMVRZh4zZoxVcFHvFeZETRw5Vq+VHa1aEyppZ+1DqrWjkhnQRx99ZI1NrkBeNDrgw++T/lKTwfXNMKZO/UJffPGlPur3uer1qqXu3bsbCszzv//+B7388ivW0KC5dD5gGM4mjYFoCZX1FZo7d659Dvvr4w8/dGy+m2nWwZQHgAMnGQeaygK4gRZjQCgE82JgYTwYI3HuZUqVtsGMcVMXjAwDpMFwrhmkGDT3RHQDA2CQACLQmTVq1bQBQzgjzwfNJRyccgC0Ud4pU6ZYzD2G37ZtWzN26g877eeFiyzhpymoBvfkuxguRsnAgRlKfcaNG+di12EKFSrkwrxBrPMXsLJ7qXBDvEGsA3lvH9rsEXaAEEuuGpbTEHpe1B+nh4GPw295LiMjAyZHeuhklj7NC3gI0HfunGOfBcbOfbNPTixqDJ7sr+xhQfxN33ON39BxLc9g4SGc5+QpN3CxGcCsJUsWm50yaXTv1lVnz/yrlKtXXHLVs2e1klxiLBCJUu3TVW0A9HjsMT3Ru7eefOopLW/kNvPVP6mlPXE7bXNRYXk5vf3u26pbv472HdinkWNGaket3W4hZw3k5BTHK0aqvaWGMUK7dO6iu+s3UoUy5XX86HGdPX9Ol0zFOk2dunTR4cMJNoYA2Wjja5evCjZbfpS6CJMNz6XEY0e1Y/dOXU+7YZTqKymob9/Wtu1bLddcxcrllTcqj44dP6zP33nPHLA/Uxo7QIENB0AGJ18MP0AO3neED6vXyGrdAwDNhfePnshuLZZM4G4R5LVnv9QtViOqPKXkS1e05LP31LzXC1oeP10D3pysy8mXdeWyU/Wljy5eumA2Ob3IfL144wndUaiYqsTGGhUecM5ycuTIaacs2CGHCblzc2IWGXyeYZOlgXyZmRYy/z/MwUDp2QN6TG4+n6GdqgS5QT0b0TMXmfjsFCYIt+X7nvkYUvvKJgbz/2HQ9pygTNntlQUCxq1flLgm+wRNPVkETf2KU0Ls3ScoDk6GOCBhHvFJin2eDMBm3jOVtUBwxgOhvn4839eFhd6EiIL24/SQelB2Hx7AKRLjnlNJewVh25arlBCF8HA7vLA8iIUL2yaFefdc0vkQtZ1nc4LGXECdrqZctbwmLLaMQ78wE5Zx9dIlyxHCdSy+zJO0B4s0cyLtxlzCfMuzWahZjGmT8JcG6akwadyoIRrZZLJatPpNa9+5zzZs4/8YoskjRxhwAWPr2MkY2yi+Mf0FjW/+qYENETVSzVHzSoKRr/2jqRM/0rXNUSHxCXOyp0mjyvdX5u0MjVv4lY2dCQ+8YMD9mMQvQ2rNo1Oe1dgp09y44uXS7Lh8i8wFgDZMdzj9r6ZLj4dLs0hUR56/IMlPkSg3JnFmPDDgmQiePcbYgyHG7y5S34NP2CEOuV+Zey9fTtay5cv1U+YvWZHFgQNRN7WqrRV7Ox9xZeIZlMuHTXmBDkBGNuyAHAEAZm3Bez5vFOAYDs5aqdLJqjqUui8EMBXNlNrde13xP+R1z0nzVLbssdJ8OVCHsYKkSnMH2BzUfOparcvBjppKOvCxSr3PlZGeQwnzScAmlXzwLp1K+CUkz1m90QjtGbPH6lz+o4q29p+MPh4CWypXq648eSJ19VqK2Rm2faHradXd1kS3EU66fkOXL15SRM5wKT1DYYSIpmfo6BSXDqTqa+W0r8BRacMyqXY7Cc0Xa5xAkaB2wCI99a1UFvQ4KDptSNsBJoPpUNVC0t2vNNbw1dEhgRYux7HnBbgdFpOuBh0dK81vnLts7mUOGWCNFzfgOx4w8Cw/AAk+x8kjbBLI7o3ECdY2DUc0CdZjqd2KlsZeOrA71vUrdtBYKqtEHdsdE+pfc6LpBp8/0duLK3RWyF0gJBCmdFOYbm7w4VrL2/Z8cwcENV/3WIiRRF1gX5E7DQdy+/3fafyaPNYmnuFEjrXnW0ap82rHguNADHDnuWZhlvaEOW/L9xsUH/24pnZwofT+APKb5acVO/6AlX1Zn7ZqN2S5mu1rpT96rjInsMmD92vjV2s0u9Sjeq/1af097nczuW8rPqk+W2ZkiT0EY2XJwgc0qTPs1HSLzOBglGdtbLxK92xqqU0vrnZjxGMDmAdjCqc1OKigLM12tdUflZabyccdd328ocryLKYo9gKoz7il3Xl+L6nZaCeg4l6ZWv+Yu4fNK5FS3NdtQp9veCYADX2Yr2cqeQccR5vhx73PSOvjmuqNrgVtz/bH88vd2A8UwFdVbGkgF0CPB7R9XjR+W57MrgvMOczx04tmbz5vMyw0DnSwgzrzdhjw+cD5R7R0xo9q/1T3UHmXJc2XlkNrd3aYqLKKKXQsxNBknkkNj1C3JzvbXuKTbzcrZpVLLbA+uqkBUJTPht2YU7aH2T25umq8sUftEh/Wsopz7TPLscfnXviCNz3Lqbt0f/dOIXD4jgXPWr0ZY48+HKfVoxfpnRpD9VtPx/KjvuyDl/WZq3bfPhw6wPMH4tlB5kVzVqrzow5YHjL7upUXG6fMsMAZB7Qlf/PD++N6xVjOu67f5bYyMFZzPTnbhZbdumns7NXTP9aFhKKh0MgH3+6ixR8uVJWi+23s01/MBQC7gPo+3HnzoByaFjvNwoYbjNnqwpinHtbC/p21dGC0Bn643sowfnAHjf/gJ3v+Ky+6/mItfm7KVjXe/qc212lke8uoZde0ql1Ltdq92vKVYhMAmDzfzZQO+eKePqQVkPq5gU+HmJ3RH8BYc/3IHAegyPe8GAt2xXseUOwzb4aWdH9AHccvdXNTwNAdeN4la2QvSZod+wlAD97n70k1JlmbXXxeKrxAOvaQVHZcNmZhoBi/f4a7NeHIdTnAZIpmT08aE89OBCxkvceOMA2AIQB+b1vsrdk+88PaDZC0W/ouQzo+brRqHDhsYc/JiW7RL8azJDXkvNwzQP049kxxz5bLHhLt54LsICPfyx76nCq9tn2YJsa8Y2Nr5NYRxlYzQDEyt+X4s8gfudQ/Bigqh26lZ+hGWqD2nHJN48LGuL1KA+lkZEkDoT3L3guw+IMuz1akbg5QrGvw7u0c16wvpg/6UrpVVN/8PVHLH8tj/Yvt0PesIy67SKoLffaHrT5SKvv+hAfQBn7P5FN5bJeenfNYiGWO7x6RO482r9ru+tDnWPREioApWK9zPf3z3j9Z/Ujf89NCqtqxuvaN32OfVXot1sY+rOPEfUfsvfraouv1H9e+9gdUYVGMsRRzhuXQXg4YeSZ2ErBNq+cub+Nqb9mjWfs/zll93mvWlEhpQvVxRoD6/PPPdeHCRT3+WG/NnTtPGVvnatLyBK397Tc91qOn/vrzTxNhqVSxovUjh5FnT5+xsF+ihgCeWDd37dmr2KpVXRhq3rxGUIKAxDPatG1ruQXBKwAPmXO8wrE/YMe3Zu/uJsNM+9uwgUAQE//DlJ2vXTM8AqwEv9ZESM6fs+gqngVu4kE+/ATWVzAKMBR+eDb3Zh/kxzHvgd1wf3wQP67xr3w0J/gAvhNEKgBGfAfux/N8zkjALu5FWjTIWYSTgyFQLsrq2Xn4JPgmPI/vUg76HEVniGC0CX1Ie9GW/E/7eJIHZeG5+DNgL4wt/Kzv42eZXwRxDVAPfAIMCMYhvhj5EcGd8HXx03yYMlF2JmaanGzsP3AfQpoJc7aUUjduWL/ii9H++HsAk/gI+J18xzAfIuty5DBAkmf6EGv6iv/NhwwUoPkMfM2HipevWF4XL7j/TdQlIsLakmdY9F6gJeCZrmBVFvUX1L1OvQbK0bljh0yYgjVr1VCrVvdpyJBXDOHt16+f5YFDDOOZZ57RzJkztf/UMXVr00HzF7yuiuUfVULaKenUeC3/tYaxBD/88ENT4KUAAF2Jicd07rsrtpmp9XAVZeyarz2Ta9gge/WHwQbygXLTURs3blLLlq0MlMJY2NzhJJw6ccIlqSxWzNBiWHN9+vSxkzZe58+eNfYfQCMoPfekw3BafUJQOnbF8uWGzqNkTZg2g4uO5p6IINBZoP0YA4Cap7Ja6G7AlovIk0dnA6CQzsa4GQQYPGxDBDy8+AKD4ueffzb2IAApDjbPpwNhWcJUoowY/auvvmoGXbN6jVCIOZ1tJwkB3ZjP77vvPgMx+YznAaYmHjliho2hk2uQCceDKRiWBxw9oGjGEgAu2QEa6PC0N4YHgAloRN33IGQSFmZlxagYwF4Nm/9hZSJScQtK9PXrIfYR9F9/SsJ9zZADwQtDvYNwIj+QTZQkDZVmF/bqN2+OWUXI5E0LyacvYY0C0m3b9o9dt2LFCpW8q4SKFC5kAwLAhOv+2LBem6rsVOm1xQxh/zvfDpU7WUaPPPKo1vz2m/6uskX3nmphqs/HHjyiItMKa8uff6vInUUswe68n+bpy+lf6nrqNe0pesA5kCwMq4mNijJno+7+moopG6NC+e9QudIxat+ug6l/79i108pAvkH6A/UubIyJAzvHyb1NOHhYuE4cOWrA1K3MdK1avdrsv2v3bgYqnD13Wps2b9Jva1cpX1Qe3dYtXbh4VrNK4XwHTCkAAxZkyufZS/jAgARLXYjluLokVHQiMEyUI95iN1VKr7zUSe8t+tm+36sOi09p5c0XpVtp6Ro/fJoGvf6EpnT9TkOX9rN0AwDW/jRnxOiJeu2VfsbKZXKOKVvJqX0FIDUK0LkjIm1C5H1AVABFfrAJCxVGJTSb8rKnaXsQzViJ2YBE/3coHBl7AYTzoczZ1KFD4GGwF8z+rNBz7MTWPcPb3f+UK1sORgBg+gzV4BDDMi3NTbYk5Q0WLFt0b9xwoB0CJTChSUGQK5ctDEzClmcjZ047zTL6eGqqgeBeFd2roZugUWRkaD7iWdnV07yKO9+3H/KOkv8wV67QYm9tBaP0+nVrb+zRysYpVlKSnU7Rfqg2c+BCKgDU0QEHYTMAgvv+IE8igOL2Tg+p0g/xNkfR9+fOnLV7sVBSRhZ05hofIsg8yOaCOZk5128CYE+yOTmUcFAdJ7yruoul7R1r23Z25siOemlcvO5MTjJRigvbi9qY2xTZWMvGNFLRMRnmUOEc3bdqraq02m/MG2AP2DQjk8dr+OT+lq/qrVZf6LVlT9n8MqH6l85hI0cUY2aLNLZuP43e9IWtVcOL9bbreL25fHqWoz5EGprUS+92j88Kk2ITzj0AGXDYGX+rk6WBhRy451WU90j9B3XR1JULJfatEJQAJfzJ/GFJ6BQslN6uOVolS5WyNYJ22vznZpE0evaNBW6z7PP+WOaFqtref18WaMn8xH0BLH3uIepKGaOlsO7pytgcKD770KIgl5k5URxCJEtl9pTT8UNH3ciJlMYNG6eR74x0wMTWYECZa0YleQAPgwaAdxVQox94Q02XrNeGhDipEvHsvPjsjCrVeVeHXjjt2jFBKv1KKRP2OX2YQrjERdEVB+jMpDMqO7qcju1cad+t1LiKpY3Y9e42a4cqk2vappD16+Irp10fxEp3fVZWmeQHzRWhyPBcunIp2Q5uAO5PPHFOFX8srYSLJ6Sz0NUIce6i8sVL6she51RYoZo2CLEnalytopu3YCY41ePd7+xzh0pP1NGOj7cboPjq6lJme9kFWHCkefEeyqyT2p7WP0vXqWKzunp8U+fQZz4EEHvG8cLR5j1YRyYkoURtSI9Ty/BV5qT7+05ZOFj3fH6vNuX6XQ1uNFLk6snmwOH44+zhwFVQgg4nVHQ2yrbJsziyp73wzB6vFI12V+QWuwfgEfcDACBcnjJ5BWvKAnhIvfmc9wGcAD1gTy1vu16Nlne0z3xOu74qopJ6MZRDkTq3a15JW1ZvNvCu4eg4a+PNo9ap6YT7teHXNc4uU6V5Hbvp/XYXtbHHb1rVp6VGt8/U/F/36MGWlWyu+mvx70qNjFBkSpqmRT0TAjTGd8lt+4tNjYKQYtLTDYhQywfgDrEyZtqatLHHqqx28oqwPoTOM3+DA0XK03x+e+9/2Vz3R+tljoH4WTut77pMzRc5lt+6sIBRx5jjPoQ4r3KAoQMVM7W5zWo3f/iw8zipyZBW2th/VRbY4XOlctMo6WRMSbMt+sCHJWMbkYlpaj64vdYNDUSd6HPmgO1SUlwRde/aSHE/3aP1XTfZ3rP+/Bba0XW1cmZKJRY8qtNdHWBH0a4sGGl9CYiFTfI8E/LYnqaOkx/V7HgnOtLhsU72He43Y9YGRbc468YjhzLTHIAYGZWm1BQXiUAf0Q4P9uyhxcVnZ4U2BuBnm3+7haJb3v7ugNniyCcqhPaGKwrMz2IE+XBUz7wlamXxQ27vcPu2Pp7vgAFe3AdgO+mROSHwq8nsmtrYc7d6/xCp+F7Omew7K1NTeziRtUY/1NWmR0MTn6rOaWn3AGzp/VicCn/f3e5rqtx6x0RrCHUGfGfMcC2fXXviZwe+oKw6q6OlCOC6Yj3fVXiuMP01c4pqPPyclv+XrDMB87l63//NDDMYDAZTFLIWMpUQylr2pCiFUApRlqzZt5C9lCVKRVEqFbJnDaWQPWMfDI0azDDD4H+9nvM+n5nv7/++rrlm5vN5L+d9znOW5z73cz/TVoZYdc1quHBwD8Z5Zpj1G60ysMaHpwPS+4ROnjF4+K2rIWVIS0aZLbu9n4t4kD5rMMc9i3ZKkEuQsmeTzRfoFmNXsbqgjapjYe6+j0/uVV2NZ6SGEm9gg56hzBjRPnGR5sW6Ppg1YRV19sdb6dYW1d8P064+LhJ7brk52tHNZfZmM4V7FV9wVr0O9bLyhmUPCwGK3s58mxqoGBMkZfPjW1ZAyUcCME35UFv+DpiJv86Rak7KwlhMk/pfdWHVHJOWTHKgow+lzao5C9GgkzQmerj5X7VqP6E/27xgGZ/9QVoThtaCJLHB/BkDfM4yxuGsoc6eseg3Df5vOLTXEAz4Gf23D9SkJyfaowavHmhgV2RETuViHLRELYHmN7quYYCK2ZG9V9qNG0pJvW4b/SP+G+qYzTWktJIuYzv179mI1l+VFtrs4n+/YTbvrRoOjQ9P07zxc6wcKZF5tP7nRfp57c9KmupkO2hXr5+YJzzFJRDz452XLuBir0Xt2aAsMdjAo57KBGAkGtCxUvdPOhpDcc8Xf7txG1/opFS9U1XrY7/P/dOtmWKkqh2qalevXYqbGufIMSTp2PWe4h/up55/NtTUB362xEfdD7S0SIP9lWj/Oxq0v67GV1qv421PZEqKcE/KwzPjpfJFSupIwZNWvrI7XBK0o7EJzl4CGYbmRRtp+bHVrp6DpdKIh4YJabSyZcvpUlKydn/+hyq0fkBdX3vdEri+N2Gi+fWROSO0edMmPd28hQrHxFjCHaLe0MokxB3/+nTCWVtzf/TRRybJ1qhxYz3x+OMh4C+UfTmIzqKMPnKLe5kcUUBM4DsPFuEb8DnkAyMKQUggujFnTgMKwTZ+3bFd5xMTLXKT8GLAJvos4cmc4yM88VEgK+GDUFbv7/M8zoOIxT1oH5/YFiwFsMwntCTHB0QwA8iDDRFwC0A+sAn8bHxoMAuP0YQyMUdH27O9RiFlYK0BcOglplhzgyfxGXjQ4sWLjYT22WefGfsTP8ZHnnpcinui27h/335LoIPOo08oC7iHj4d2IoxDAFjz83LkcFqWV69aXRO6jL9H2QAnSeLiIyhMFzEszM4DQ4LIQUStl8nje+wd388kxyR7lpfp8zJz+F/gND4xKuAkh0nf5c+rK5ddmIpF+0VEWDl5N/7GTzuwf7+BxZ4h+kDFilZPnA/rOVvJe4rdsbDdfy5o1KgR2rHjV2s4WBIAS2gcApidunHRHlTtnsoGwJ298a9K5C5iL0bCFEAzgDoYjfF3uR3Fkv/F6uSoRFskdrr+on7/fZfq12+gvXv+CgF3r7zyiukAFChQ0BiNHl3GoHgBmHuAbpWrEJ8pJZ47p9i77zYgDTAP5kuZcuW0/6+/tODzzwwM5eUwaIzKJm5ivqOiNGLECI27MkGtEp427UGYgQAdGCgdMH/efNb5MH4q0YcTelQb4/TgAcZFYxKeCgBJGfPmz2cdgfqkXCDo3A8mImnG0VOks+AoEt5Nx6MDATwaE++2Cy/kc5Btz37kObQFwBl6gR7Vp25++eUXTZ061To74Xs30l0IKQYEEGGJU8jAHBnpwjhBsAN2lw//5J1Im87n1AdGyK4HHZn6s0xS+fLp2NGjVjfUJ2XwACIsRY5riLySIp6kDZQlLc3eizoh8cqtQOuO5/qQGG+8lIF7O0aii/PnOve3AxQjInNaO+IYzJv3sYUEU14YTmcTzijjZroKFSpooDIdOuHcOS1tuFJfx3yhocOH6d13x6vqo9V0V7G71bzF0zZIxh8/bu9H+HHP196wbM0xRQvr4j+J6tCxg9awyIdcAzDA4vjycqlic7f49QuCVdID/5bXA+Xu19NPt1ThIkX05+4/jaX438T7VXhIvF544QWrG+o1Om8+o64j4orGF2EJlomXNsuVS2/1esve79K/l1j7acdv27V9+zb9ffSQ8uTNpRs3r6lgTH59MfNnl5mWiIN5UrdWzTS75Qq3OAQsga2IE8GkxmrmD2nsOy9r6Ief22e9uzbT9FMrHAMDRydO6lukrSVNunolVamp1zX78W/NCX1jYzuFh4WrYsVK1gbYEmUuXowwGsd6LBhdJCTwav8XKGQJXbA/NBwIdSYTe3iOnA7U/j9gYmgCg6mSNTFLEH5sICQhUgHj0GdX9pm6/D2xL861UOvAngw09KxDVtFBEhYP2Ps+k/V/250DjAtCtwh5BvRAj82zbbnOQpux8Rw5rE8ADALsUU8+jN8ElAOWn9dctB1A2Ak3btiEaZT6oG9ahQblZKfIQMKcOW3M4Truyw4k5fPZoQEAmWyyApq2qZI3r3IG7GMyqPtdSJ4FwOLLAaDImEUiIgeGx1jfMDbkNReOCKBIyPOB555XqS8WZIZts4N2JiHUboyHTGw+KQtlYqxjwqcPePCVdycE++ixv5V287r+u/yvBu4ap/EPD7Z6GXF4ivW12SO72mIWBwomIvpxw0f314hr0zQsZ0+VG51sICLO2ZJddIoAPNkqDTr3mo0fLK7H5Z/rnHP6BWQ0FqDFpQmH31K2cGlg2vsafudVjT41X8PufUVj/vzE+seInl00Km2e6/NgUDgEYGf0rdpS/wde0qTNX7r/6X+wFKtESnuTNHj428aeZyFCP5g5a6nrs4GmYs8BLyo1JU2f5vrJytYm42nbzON8MtNfvnJZXx5zWl//c1AG7sOiHGAOzM6HRfKOLMLp2/zNopZ3LSPd2+Q+nf79uGGBeRqmKHV/lIpWStSF5FgHZqTIwNkjJSu4xe9yaVAfacIECsAgGAjB2YNBehj/PaXE07ASpH093fUwGq9GS3k9qFhVpSp10IkP/rGxpXT3Urp5M0O37rhNJRa2pw/t1l1lK5uQPLbIHMCG/wcDPgAAIABJREFUYcGYgtrbaneI7VVhzoPWdwCELjx3xur+oTPVdfrESeXKGaGEyNP2WWzOGOWJzGX6pxYihE5ozpw6dOC4dGu/ylZuZs84d/C4ilW8T8eznXP1RvmDMHgciAr7y+pww6OquPEBcz72fx+EScVLdxpmU29NC+lP4Th7EOCP5KoaEj1WK55crT1fbFH51lU1cmuZUCIXA4GC8ECvTweIw98wkXDIuB9OO/YPEAFAAf9p1YImeuyrx3Uz44bar6+hPlunq1BtB/TtjY9TRJk0pacECR48e8M7sD4kLItz/UjULnsHH8oJcHGjbi8V2ThKF+uOsHk5xxZo8GAQyw0sXNLoT+XLk1f3fNfKwM6xCcPUrfgsAzoAF7nH0gY7rO5HbJigkfUGOuBpwyUDKWBFvdywiH228/vNjvlD/4iXav/YwJ61ceVGPd7ocW3/YaMea1k3FMkwfvUd9aufoX4bihszkXFq3arfjGVFIhYAFu7//FMl9VvNTaGwyIXT2+mjpol2n21t1plTX3NhZijxjJ/+VdXefziWiU+8RD+j3+NMev1UvqdbeKc4cGADXDxzo8F3Xq6NlWrtbeSYjGgjXnjKxvItj67KzHLqk//wOwB/U6LyKCo5NaQFlhEZZoCSD4el7mMyLrnvN0q1PnMh3Nt6rVW9Wc30S/8VqjXuSRcJ8v0AGzP5wb6wKQt3fiZdhZZ1DDHu+K5yi/YGRvy17HMDl6PSUq2NDncqr7fbVTGbWFXGaQ2enF3ChblmuyRUm3LlkZ5+/kWr5x+WfKn4lNIqE3XMjZNRUovX2uqnQ4vV4n50be9oRdnFanTIsec8O/DTL1xioDc7PBJiDq6t8p0SBxVV7OQLmYmIEqStz9RS7eXb9NTCZ7Vm5ndq0L2lzbPc65Ole61s3KvL8/DGMpOvNFhSThteitfnX25V7K4LenLKs/Z9xa8e1/SMPpaxGh1D6vjdl2JC6/B7FjUycIVNAPpmu7a1NGrxBeubN9ov1umFQ62OqV/OgZlIuDisT44r7VfoZsZN3ZFjKvLe675bHZKtebp3K11YOND6mT94h/DXvlPMxzWtnehnlKtL4nyNjB0RAnuO98S+s6vVB+dCmZYX9q1o9XzfjFmKf7Or2d0nzWeFtBOx99fG9NQLUw7Z+NU65Vt7LAA9/ciHUGfNTM/7M2J4xivlgGVMmQAXeW++4xzPbuR/H07LebyDD9kus/SYdrV+xECoLwdUt+d7huK0p6ZlJm1h6kHzF7agB6B8KHwQnWR25kPbfQbpwPasX9MMjH+AQ/ThgJkdYrrxP9d71jdzLCxFgEQP/p2URpcfpnuL32vz199t2/3PVI2WIlM1gZUwFvMRyeDlDXwYtH+uX7t4trgHFD2Q6FmOwRP6bR6gyQ+/F2JPDz4wQDlzhBugCIsfXUWvT04ftozUQdhzyrXrupqaquFXhmZmhI+Tbcr4sGfayIe0+00L94kDGM0WgwRkFAk75bv1Kxdp5dqVWjRtip19KyM8M8Sc+mTJALiblVVIHfAZ/pVnaCZLXX95OVgSuzFhx4d9tVdxqqWt1o/s3rS7ByNZh/nIK+rP/81yhTYOQqnLdiqnB/a8Z3MQB+UEzD5SuY/iXzjqatiXh/b3yfawFZ/UBRvKGlIdaJDaZ8wNlIv5wePL/r2Qm1kqVV3zsPYZEPWYUlNS9Xyb57X0m2+MgdjupXYic3HTxk1Mo2/blq2qUb269uzerSIxhW0dfU/x4rpw8R9LTIM2Hww+fGJIU6Z/TpRlerpLYnL1qq17DMy6etX6PiCW+TCBL+N15SE9eOIHTDpAR/AM8+9z5XKafBAuaI/fdhoJgchLzoGhxz3BYCgja1nmZXAKPieK1DMimTsA8Vj7EW2Cj+N1Fvkc/An8g+/wQ8BFNm7caH6EH9fBn3xODEKj8VsA/cAwfFg17EP+h9yAnwOxAayA96Ys4CiQtjiP+3ude67n/mBdRJiCG4E98Xzqkmehm4if9sjDj9j7AQjy3vg9EOJgjhLizOE1LTnPA4amfVi4sIU+42/GHztmhA58SDQrYUHSjtQfEYx8Tt0fPHDA7uuzcONDexkwSyKaPbuV0fuZPId280l18RctOS/kksv/mY/k29iTV8CDuA91BHYFOYtwa96JpMy8KyBpnbr1le3brxff4WGbNm9Utmx3tGHDejVp0sTQ8aZNmxqgCKIMQtuuXTujkNIQ/O7SpYsmTZpkABrU2sTE84YIU0g0Er/6arF27Nhp1wN8HT9+Qjt3/qY5s+fq448/NkcYLbzOnTurdOky+v77ZVY5NDgvRVgx18JiBAAEUKNMAGmk74YWCoiJ8QFMXk9P09q1a62xcV5xNGAFUl6MlIQoGOMXX3xhACDvyXMwWoz9WkqqAZ1k4KXxfPIFjIBy0ClgQwIGrl+/3t4V48IoGeRi777LnknjA7pSR/zfo0cPeyYGxrvwM2fOHGNIAgyQXZtOVaFcebsfrB86BYaBU0+D+jBoDBTggbrgXD9o8L7sfJLd1Ro/b14zAK9FgMH4UEzL0ApjMItWAmGO0Gl5TyZEL3BK+elYDAB8Rzm5nk7EO4eTlIWEwVevWh1ihHzHeV6D0hs0jEfq1Sdqsd1SxttA08zvFmTVr3HMKHZTM5Q7KrdpDwLKrl27RnfffZd1cmjHiIqnpV3TN18vMaOv36ChMQ9Jb0/CmadbttTlq1fVqfMrmjptumrUfMx2cnY+vtMml6Z7mqrE3fdq2DtD1eq5Vkq+8p/uKnaX7q90v2ZlzHWTwZL9Up1KoSxdBjI+Iz2752mNGT1WB/Yd0CfzP9EjVasq8aLbZVnw8WcaOnqoJdZ4+umnlRsx3cvJCs+W3did7OydOXFCJ46fNA2KzVu2mmxAkaKEqUfo1KmT+nPPH5bx+Wq7P7ThxRM6e+60MRV3zIl3oIgPXWTSYgLzfn+s1DO5iWYe/jlEtx8S97zGTUG7yim/93pjhGbsXOEWE/ulgc91UKVKD+rc2fMGKF5K+k8lSyJCm2EJD6pWfdR2w9ASwf4BFFOupZi9JJ5Lcoy7qCgXfnvrji1c2MXBpgEkARMBFY0NGFCoLRwZVmOg1+DZcFnBPa/zGWIzBrqInrbP84yaHrD/PBiYFWQ0jcaADemfbYw9rgmyOpt+Z5YwbK/XSJly5c5jWp53soQL8LnXJGVQZ0xjsGViMCA1kC6g7wMmsdtIn/J6jf659BvLxBboQlr28wD08JO6sRGvX7eQfr5j7DIQM9hVZKBnnKMtvKQBkxeTPwdh55xrC4WAJWG/gz6ZcuWqjTOE2/tdNcBx+g8TMf0dkBvKO2NCwiuvqdziRfaOLHYu//uvLv2TpDNdu+vh75ba+OQPyuMTZDHRYxN+sqPOTpw6ruvpqTpx6oS6Hu7nwDFYtiwAk6Tm4T9p+boWWtzwBR0cXlhj+n7gFvOA5oA+2C/sPPTtcPg9O6GkNGDdq3qv9XyNWPGGRp34yJgY4w6/qSHxH9hi771KvRUWTmBnhm5kZCbrGnvoE+c0DJWGNX1VY/6d754F2MH6E0zFg3osZP3ikc8A9CkfC9Cx0puXWlsdLli42vXX/VKft1/UtHenkYpaLzZ7Uuk3s+u7Gy7scWarqVZHixYt0g+xP7vnQd7jfv6+jD+8N+VBA5a/0fbj/vxwrk9e4EXcAwbffUvK6/jAI5nMpyz6bMbEYHjg/sGi/90e4zR91lRdPHrh/3hnWYUdvdJ5ENPjY8Hy9HPlai1VLldM+7bPV6lKL1vIc7ZsBCOH6eShLSr9YD0d++urYHV+WMUqPB/Ku4r8Q86InIopUli7G/2R6dyVlErMLmuhiidaHbFF/gN/VlHSxX90MfacK7+kYrmL2q7+nVu3TVPq+JFtUumS0rEUla9cWeE5wy2BELqazD9Hr51xdcj1XuvSs1KoZ3AnR0Rw50VJZas8oL57n7BQ3hmJvVU6Nl7HMsooLNxlES8alWhAwm9PfekSFaWlq/H2l80Z86w/nGycdhw1wvthgpEp1uulkeH86brFrS/e9csQc9wA12MnXNAjax5Vrg1TzXHnegBJynI2pbiqRO2xv3GWdu6vofyVks3ZtwQQCTGZOqGRUkRMmtITI1UsNiGUufVWnTdsbKLcnhWQ+ssCKyv3uFpvkEr90k9L57XR0C5jzKnESTtYb64++eWKlXF7zY9tjbB2y/Nq1mCZGq9vqNUN12vtut2KUqpqNamvbQM3uLbFxtnIS5Nq7q8XCqXdPmejFpZsZyxI6mTCU8k2b3y+7qK9H4CFz9RM09Sc28Cu3V5og6pdrKPf7t2kJy420uYnVlu71ny/gY1DW2NhwEo1Exvq1+h1TsqAMgQaW4wnC9p2VKcFLiOtHYwN9BUvZ+DP55pAh/KJPU21ueRK9y7YDP3PJ2Iw78LZTr3dzZ2WMNA4yVr6rskM3Q3CHI2tuHhdZv0EQERieNEQcI1zD0RoGX+D7Li1P38qFJnAM+weGdLJ6BJq16KcPQ+GWMmfOpp9YouE12IrsOv4mzD2SmkH1KhDS2OCjl1yWlU3/qGEusVUvN9ZJU4uqth+F1xdBIwcnp+8J786dG5ibeQ3i3/85CtdzyblOpNZF4B1XovvnZcruI3DAOyjfbD35cW/UtPTL9i6anXlpaHwbuoveWR+qwPTGV24yY1fzAGx0vSqvQzQ4mDDiXcB7HuuDQN25sGcbEzV4Gi/OJ/db6RGKUNhou/taB9otQWh+JzqGabZufq22wT3ERPDFp3T2Jfudmydr8YbSxngbJ66GMBIH/eJXja9eFTpN1wmTkgdq75eoQilqf4Lre39Ly8eGGI+co+CXRfqvjkVrB/7xBiMJc/M/kGv7Ousah/m1M4eLpHiJ5Hz1eVmV6MCTpj2jQb0bqP7ZrhNgeO9uuuTqrOsrl5fyS6UNHf4TK2KbmQAi2kWp10y1hl9HfYWGwQfvlVFz71/IaSb6BnIjAleW9ID3VnDZKlTQEnuxeFZztjugr5xGjt1qUb0f8EARN3Jpg/yfKA3U98MMRSnvTHNtS0sfPJiwKykH/r+x+esG7yGaaTU/+hAlX13ol7v4ea1uaul11+VVsyX7iYkeYTrhzf7Szkg5yJtwvzpdXK99p5ndfN/H0kMGwnSxc7S7qgo5fjhe+3+c5eu9x/8P7bFP0wjhFqXBlAkQZHflws2GLzUQWgDy4c3e6aiZ0h7vUcvaeLHI78uyJDe+W2gIiNyWOhzbvy1nDldJE8Ya+3wTB3F62m6mpKi9PSbGntrlFvDBDqvKeF5bFzer4o2D2TN7OwBRM9g9AxUDybyO7fe1lt9ErRw2hQDitl8ot1pf2z2s4RObozKKrPhN278+O83a2KlYnUTQqHYXqP0SFqF0DwRGqsBDP0ckrW9JA2JG6tx8UNtHG70zCqt3tFYpbrcp7v3f25jhMk9VHrN1gFH+/79PxqrISkF1mGU2e+heo3t4lKZO8UVf5drkPIXS+nI7ROZIepcgwTJt8UsgdypU6d18r7Tdq8aV6rremq62XuzZs1UIDpamzZuVN6ovKbHV+Keew24+W3HTj1ataoeefhhkyiCjMWGPEl38B0hR+F3s3a0bMB33WVgkflHUVGW6wD/3SSHSMqKn547d6ZmfEA44nMf8uwThuC3EGaLz8V63ifZhOWWfvOGFn35pYGZYCiEGAPE4ZuDZXAvygmGgL8AnsC4jk/gNeI5h7HK5/DgWs8mxOfnAIMhuS7MR/Mbs2c3vMEnw7Vs1wVdQlR/f8oBwYzELXzH/Xl/T3iATAYrEJwI5iPvxfXULc/Bp+KAPAZzkTqGGMG7MKdB8nr99ddVvlw55YrMZT4m2aUBCLkXzwVg9SQXI3URJkxekvPnXV3mymX+HHVLffrw8pIlSrgEpoFf68E8sB2IK1wL+QwchHPx7/iMa7gPbQ+QbOzGGzfseT7HBbYBcOkJODGFC5lkHPOPJXgJEvWaPFcgrQfWR9nLlS2r337/3TA4C/k2/Ku4so0eMewOFTz34zmKi6uiBg3qG6PuxRdf1MyZM83J9fqILVq0MHoxoFz7Ra+ao/dQxgNWeDrBwoWfmzER/oxO4L33ltAP9Ver8Nh8FqqMgCoJWYoWcQg2BgrdlxBmFxp6y/6nAgAC+/btq5ULVumDJTPM0HwSFxqVSiRrMs7zypUrTY+xbPlyZqgYMEbCAag3btw4Q3a5DgAOJ42K8A0NiImTm3o1xSqOd4BRdzNAeAHC+Jv3JPSbOsHQMQDL3BtkUM0BzTxXLisbzwWZ5jkAkIMGDbJORsPTsG+//baBpxgi96A+0EnwIVU+AQPPoRNxX1iRhJ8DVnJvAF3KxC4ACxAcpVsZzliNmZg7twEOBrqEhZmRWGagfPnsHUJZgG7cUOKFxBAYxPM4l7KD5IPWg9xTftudCLQSPbPJA4leP47v6YRQiHGi+Z9MnGShspBRr2nnNRUJ+wlCU3wINHVEHWQFFPMXjDaGKrsvycn/mVYIZeQakPUzp08aUA2gbPTlw0dsAp2c8qEqbiurjRs3KfHiRQMX+/UfoOXLlxuAci7xvIYMHiLduKUqlatowKAByhedV5UerKThB0dlJi1govKTCJMDjmSctLTIYo1/d4KqPFjF2hLkHpHaU2dOa+LgiWrzWhtjHNHGDDIRYQzI6UZj/+/SJS3+6itdv4ZWxDW1bNlSZEtyg12aUlJTtHrNKhUrdpcSzp5S816fqezYeNXZ+IDKlC2lVbPm6Oz04saa6lnvae2eNkDbRta2CbNL/gYqFnuXRi1Z6CZGVjSwKi5naPjAjhodvyiTYBTobb2YWkfVHqVvXjFn//y5C7q3RCldSaYdc5mmg0tiRDbjS5aZkDKePn1K//2bYrtUtnuCBkcq4b0ZpqmIKC6THoCi11D0LESvGegBbuu4ZGX1GZcB+wJdQ1uswxoMxISxOZtYzAYiHbjnmY/B7pln5v5fDU/PeLRrgt05/xz7HeiH+IkLO8OZsufDJg1Yg7b7c/Omsf24DxOF1zC1cP98+Wy3CSAOWjx9A+AVUN8D/h5Epd2pD4BDFgZcZ5NqsEFCP7aFwO3btkNGGdg95DDKO5mob960a/0kwr09wOkzh9mGQpbwcCbHG2npNv6kXr9mYyjvxBjFO9NPmCcSziZo37NtQovlmI8+MFtlcsqbO7eOHDqsv1/upCLvT7eNEz95UwYWFEzcnM9kbRqYQeZsAMWckTn01/69Nr5ZXWeTIgalqPegGQYujl7SV8dHVNY9w/5QgzH7tGF4ZY2p+YHZ9hfPtDfGFg4bLJIVs5sbuDjkozd0I51w8OvKmzdK71b6WOOO9TJtITRy2DQyxmtYdr3z6UzXpwHpB0mDir+sCUmfS0TxvBrsMP+QIjWLytSf84t8wAJPwGMxzJoyPVlDR/bR2JGfSi9Ib97TWh/cWWqOT7fUZ0KAMW0yc/dSdarQRgsivzFn/4WUVnqiTh3T/WUMvuvuu/Xp/i9cP/YLWE8WpAxZF9GwqHCmvIMRaAiFQFYW7XyfVdKWhbsPiQ3CnkM6UQ2lGvWk84OL6VS+s3bt3WEFde7vvwI78DSDHSr30AeKLpDfNkB+zXXY7dwzZq4A7d2jB6pN18HfoHjysFipdEPp2HKpWHPpLGJWVKS/H57hTBV7YLzOHjmrEpVL6VSvE5kh30HoacVlD9v8t+eRnfbO960sr1s3bppe2fH/4nVPZHHlIMvlzQzbdAvPHqb4g39KVWKkvYkqV7mGcuTMoQN/4EmCRkepfNxAHTlzyoE/XjePv6ln6oofwBPCyCs5dyt9eaQ+aN7TQDZCHAH0ACFcmpJkY3LgiJ9++hObJ376+ZCBNZzP9wALgDmED+MwcT2gHM7X0LRxqvH0E2azzIs//HLGrrXvNFYv1cunu38ZbqwSnxgB5gZhqjwdvd3yUYcdgLg1xtUh4Lu3AZ+IYI8UUTXNyoSDxZvBrvIZWAFAjtceY/X90C9d7JzEJ4apwua3dbTudA3e6IAbygVoQugndcP9ABUp81fzJyrbq7vt7zoNXFKPXdOdUGHNQfX0a5lfnF1R14B2SVLV12vZeLFgTaLVDaAZ92zRqLI6ri5voMSkp5JsTWMMlm6/GJjophIH0u2I/kW1rja0MW5zzdWubeOlHWOra0DLaG2+P9Aw9A4+fdhndQVA4G+v6ZUkLejZUZ+2crraMMrqP/OUNkf+bHVbp0AzbSq9Qo8fbRIKq3WAYeax7TlEBrMA/5HSjhrV1b9ltLZMXJ0ZXkk5YFH5Ph0p7SrziLo3cpSltatdeCjtbtnB03aak/3EhMY2J2z9fI218+PtGtlc8v2K/WYnPqxxWpOLBij2WHm3tTUH7UydYi9fN/9bG5ZvUPjJW1ZfTeY9q59bf2cbOEnzCqljh4Za9MUqs5WY1pesDzYPf0FLFyxTZPF06yspC0FQ6DIlVanuAaVtjFBk3XRlbAwzkIDyl6zrNBT3zKyiwR3K6+eOXzuwYKO0f7kDNeK67LX7N05uY/PwymtLQmGrabMjFDko3bG1AyZRo03PhUKk476uZf0SQHFmxpuq39aFaPuDeXfZkjUh7cMDL24JsWBLf/WkTrQj5XvmsXr+Uj3Z+dng/rcty3Ohha30T9tvQm3e8sui1nec+mjdQFGxn4HfsBkZE6Z3LK60z9prRUpzNe3SwtqId1s1d4UiotP0+LNOGsH0u754SzGdP9LSMd+oRvHtNkYA+P34Rh4LbS0/I1oHe1yyMsXNKmB9ZUWPfMZKe/eDnzSk9zNuk+aOVPp9F57KcaL3G/pw2ny91fc1K/ucNz9QfMnSQbhzogGKSZGFjA3mtS0/ewtoTCr/fmFrQ2yP523rm8vu8cqUP81++M4DUNgcwBJjFoAqNsZ8PTZ5mGZHd7U2BtTh84X9q6rTpB2mCWlzGf0V5R66EWMX0wXAP7goXcGz0mAPAgTGSWdvScXGSP2uDdDkX9+z+wx89H/BPsaG9zZOcFMP96G/+c2iIGFPqKJ4tlf48M8L5IOP/1FDG7t0NmLN7aHQz/73YPgAvOQHYDEHtEWvpeilELLOyVn1Fj2IyC0Zn7z2op/juc5vfiRKA7f0s7DnPLkjDVC0zelAHgh/9o6yucQs164r9do1XU9L180btzT+/jFunIuTkiMdSM+Pl7iY3Lepek7d8P8lEvPZoH07M7rk1ED163PKKuHgtLZmB/QC5owliW0zMzkzpmZl/vFOQegyjMOInmlKPxypiAouwQ8ao2FlMnRra7gbj9nk5f09iOi1EWOk2m0e09Zp21W15yPa1e0P95yT0nOTl5ptbhpbV6W/LmPzMWBQtkBrEvs90G9/ZuIy1kTc3yd6YW7CNlgD+I1k3xa0DdMZ60jAx2CDu0hiQQOtIDMt+HqhdEnKXShS15qnqfHlp1SoYBHt/mO3AVWw5fr366ePZn7oEptcuWoJPtCBLlqkiMl+PRT3kJEXwC4OHjqs8uUrWN/GdyfENg5iS0KCYosXV0pysgtpRiMxiN7yEYqMFSaXFOAd+BQWEgtRISB6WH6DsDBjonEuyTwAvYwEkj17QIDJZfMsABOAJj489YhsHtFszN/46xCw+Bs/yIhHuXMbvuGzDuMT4TNxL/AdiCuAgj5iyifD9clZWIvwXnwOGY364n/KwH0ABX2YMP/jgxD9yrqatQAELQ7KRpkgvyBbRnnwZbk/98TvBVcC2+GdwQ86dOhg/h7vhA79Q1XiDJfiHVq3aWORqaY1GEhjUZ/cE78KEBEMirqwkO2rro35jjKQdZk6B28zCawgmo22/euvv+w+fM5v70uZvFiQYMciavEFPaGkcGG7v/mYYES5chnr1Ef6paWTpNhl1vYa/dQjdQIZxgDP8HCzOeqQciGXhU9rPi6A4on4v+8A/g0dNsRSpG/evEm9e/e25B8wqqjkAQMG6LvrK1zn3ZScmcjhwEmpYkk9GvmgnR8d7YAqQKT27dvr7/gzUgOpxtWHDDREeBRqLwxFjIWKAKyCZQj4mJBw1th63bt3t8JT4A8++EDDhg2zhsepRQMR9iRoMWGkng3HudEFCxglFfACo+YZNA56Xhj3/Pnz7XzCkYf9eF4/DmtszwHwA3UGUGRgwTB9zL2BCeHhFq67bt06u483cs6hM9NpoMTesNDcmwZeAsrBlmQAwSABQ+mUlIt3sdj5lBQrT/369TV+/HgLfeW9QMcxHspGQ/kkORg5Id0wGzEcOgJOOlRgo9WWL29OFIdnaHmWkwddMH4GAsIlQ6GPOPuXksygMWQ6Gx2ctqdT0YGg2XomZ0RkpHUQSy4RaMfR4agHv7OcNYTUQrSzZXPshv+z8+x3n31oi2Uiu307FCrptF4yLGQx6ZLLTot97d+/z0As376lSpXUa11etcEaeyKdvWXLrlFdhKp++933unLlqg6MOWJ2PPbUGH388TxNmz7dbPbBSpWV7ZbUquUzSruRpr/jj6hRk0ba8usWnc5zNrTbHxL/hvnDYreCNP3ByVr2/Q8GkgDyoN24b/V3atjxDWMq5s+fz7KAE/IOCzUiZw7ly51Xt25naOyo0bZ7OOTVsRo2c4BeeeVV21XAznLljrSyzZ8/T/v27VWeqEhNzP+hLbojmrvF27GlZVwIJmwuFjY7pOq9d2hn1RrqV+c5TX7oWxcSUkEaXOX5YIEsjZ+xRCJjccdwt7vL+yRIHZ94SveVLqPICHZasuvaNTI4xSo5Gap8hNkDNmKZqJKTlZSE/p5sUM2ZM7f6PTNKoxb1M5vnHuyGwoxDDwIgEU1FF/rstDJtcgsSkYSWX1438f9kW7bsWsFkaNmiA0DPg3FZAUkD/UwvKFuIleizVv3PMi8ALplcGZzt8EL5gX6iv48PffZAvLH/0Dck8YpPAJPNiSYbqHiZJDaX7T0BEJmgARV5FgO0SREEmdYpG30doI/zvQZxsZ/eAAAgAElEQVQjdcd36GFwP77nHvRdbJ9+zELANB0zMqw89GPTRsnIsL/5zMD/W7esXDy7eLFitsg0piQM7GvXlDePkxMg0cWfu3db2VlAoI9Kv2MC/yfpHx19qcP/VCGhzwDlMQgUnzxlYxL3YSLlGYwlvBu7jGy2YDuMJz6LG4uKM2dPG4i/e++fimi/VnHZvlWZ36X9VSvaApTEDjhOPkvn68Pf1fOj3cL2fh3W8BFvasaoMeYwAmLcOunCawZ91dUARcD5AgVcdjjGWUKCCF+n3QCZhofP1hh1023d1ogac90i0GeDZDEJWMiCkkWigYUnHcONfgMICSMRR4YFJtgZaxQWljDzOAdQDSeIBSbA/mpWo7vUe9ACTf9msTkJnR9ro0/3fRMC/2c+Mc3qnDCWZWWXu+cGrCNzHnBC+Iyy+qQE/jmAjUEWSitToBVpDgzAhBcI9yGvjGVtpbAuGa7uYFxyXz7nXizaffbYH2h+HsSN+dJnmjgs1Rpq40mV5/CWpL3dz0odEEHyMUderM+jmlkoBKXjpGNUHoXFI+wkNYt27XApXqWrNtExwpC88xSEoMXtraE9jXbo0fW1LKvk1ctXTNf34d8m6Nu6raVNUpm4+2wOZ0HOXIOe4t/nT2aGkXNP6iI1Q8ofnsl2ob5oP4oZLT14kHDB29rf9pBrR5wJ6gg5mP419NvAHXpw9MP669c/Va56ZeVgzNwChdSFgj2T7VFtaNPCMRS/H2EAIyAijjr27RkfOGSAiT6pwbcNttoGmpMCydAX6/81pxx7L5NwzKrr0V3VtWvZDmuWYpUSQiAljv7ljGjXnl4jkTLTbEHWYOwC9/FycrTVL2xK+hYOHOUGBAAEoW+9Xvumje+3fpltsBRh0HdvHGb6pThpACcA+7wb5fN6j1/X367f1vyq+PCP1anxInMmts/aokdfewwumn4f86uVaXnJZhrf5Lq2zdqg2SW7GsDgwywba7UOq7wqZBzRgvCOoYzvOL0dmpez8X5LyzXa36WiKiUeyLRjSY/trW/9n/Yfu/yG6p7cFALpag5p4DQUqzr2XogJ7EPD6Q4jH1HVsX9k6pgGoc11Tze1sFIXwhSmLZd+NuCj9krQDhdSu+XFn11/pSvg1OIwY798RjsE+LrZtu/PtBXn85vu4zcBPKgRJz3asY4+XZ1kde8TjgDa1E3YlPkeQaKDOq810frv15jG3+SM/loa/tz/JM3wIag+jJH/sU3sp3baNtcPKUOg4/rU7lY2fyz78idFNkx35QySLCQsLxZiTToNvkT3rNhUZSSGKTztVqbGa2CTiXuKKrb9Bfc5oCA2Gi7FTy5tQFOFtke0Y3H1kCbfm51rhcKOfyy4SEmTC5md8KznOjyjFRWXqPFfrUOAYoklTQ3gb9emhmZ847RJjz33Y2guQ7d96ZINatWmjt2XdTq/mfu84+w2ulyGYbdUuKM173+rhj2f0brFyzRSIzQybZQad26pyV/FW5+B0Qfzk77xRQd3LdcVWdjYgFvWcbzfzkSXVb5Rm6amoRhRPM3KC/BYvM2AULLI76d+p5ExIxTf/bhiZj2sS2/sNp1gxjTWzqkzGymi28rAB3CZtut8eDuUwGVwLwdQln5/bug9jvfqpk/GztayqJbW18O33tJr3/awck6YvsTC6JPD89s45ZNGeaDJhz5T752Gfmbj5Ovnu+vlKX+FgEbe3YfIshHAO/m28iGzPsM4523oV0TPTz5o40/VLn9oz7wqikvb62Q8JPUt0FdT2011oJTfCPN6dZzgZT6YnvjBljKk/tUHatKKiRrQnEWxO96bN0H9Xx2oSTsnZm4gMaf7TNE+RBUwKavsSLi0+VuJ7dxfhw8WKyn8L+wmFHY4iNCBzMOzFAEUC/okLV46ibHg/+onelDRh0N7VqKXqGBc8OXMul+RJg1dPkh5ckUaSzFnsHkbloMoIdbeYbqZcVvXrqcZqEgCyYyM2xqRe5gGXx6u8e1GW11kRLusz/Rh2uv9t53ua9epW8xmfSIin7jFZ/Tm94pFk7Rz107dnhZndrM3OS7E1rNEYUklM0PNs85HPkQ52EApH3c4tCHHptup5JKufX0SnWDTp8aLbE7ddnqbYWHauWqXa3vG2UA+o8qMKtr7wl4bTxu1X6XVExpbmcrMKmv+BEed37ppc/U52vf4Pjc2n5TyT0/WZU5k3Ka++Y09JEtl75Q2//Tk00FUA+tA7MeHynNTrkmUiuUoauv206fP6MaNm7a+s+jD3FHKFxVtICGgGBjGzu07zG+s9EBFW69DZsK/LVwoxrQTOdjIh1B0NuGcwsNzWDgqPiN+ElgD/zN24UcA/uAXmI8OYzFXLhsjfDZn1vusyfEXPEEC/4T/8fvwQUwLPyBQUHaAQnCHO9lkwDTn+fBl8kyAHXgGIucTqQduwToGn8SDdbQXfgIYCWsjPgdYBWvhXC91BiZBBCIgIbgOuIP3L0jIQr8Dy+E6L20DRgNJAaIYZYcU530UfHZIZiRiod7AXMBueGeuIRKUOgcwhFDlCWP4Mfj6AGswJl0eh7tVOKaw9u/bZ/UHBrbr99+tjmknAE7K55OF0iYAg56gBS7jI8qoVxiHYDF8TvtzH/w3D8YePnRIlSpXdu2Fjr+X+iLa9to1l+Q2Rw5rM+wBv5E29ADk/iBcGiyJz2LvQjLL6elzPcQV73Njs2hAcs8d27eHiCA+IhGi3Nlzicr2+45f79DohBRVrfqwfvzxBzNwmHMw4gDquBmVc+WRdNeJ6aRurWTH+JojjfYZFpZNgE1xVapo7xN/2wKkdsSjIXT47ruLaV6Lz7W3xB9WuRgKxvPee+/pt99+NxowLwZoRgg1xs3zfVx9nz59DAwkRBrQDxYjhoijWq16da1dt9aAPVBfqKs0dseOHQ18I+wYgxr2yS8a+2p9MzaMlorAUDCqQgUKmqF5lqIHuTxDkWcR6ozxcR3n8hujBji8ecsxnTACGn7JkiWWPAVjAyjFQGl4DJROQbg3DUSjGaMwMpeBiZSLQYKOQf3wm2fzHugtEv6NMfOdgQZXrtj7QImOyOnozV6PjnfxBoTBYVQYGPcyQBDtt4gI0+kitNHTYanDxx57zMrMAODBTMA8nssgwW/eHYCAOvJ0auzHDw4MLh7cZFfFL8b8Is0v3LzWYtakLN6+jEl084aup10LJYz566+9pqGIZgPXwFiMKVRQn376qQYOGmR2QvtERxcwVhwMSVhbBw8eMlvevmOHOnd+xSX/kTRt6jTdybit+8tX0KeffaoNG9dr8deL1f1ITxdSyPjNhH0qTRoBRSDQ67gsPVStsnbn3aenIhqYFmXtxx/Xe+9MsuuKdkrUhaRY1YrZqkcGLzFwo8cb3Y2Nmj9vXg0aMFBTXvlIIyqM1OU+ierff4C1DbZLG9O2Y8aM1tzXPndiw613aOcep73D/dsl1tWioRv1QpnFWtK2rYGHHeMW6DOcccI2mMjw+3GKvTMD8QfngMWJZ2DwfouSpbejNSJ3N+XLH62zZ9CjymEMxag8eS0E5dChwzYpwFQkAQ7yAySMqDl4o+0444DUHPCdDc4xMUXsGmzb7W7kCJK0uAxb/wPUBTqFloQlCIU2lqBPyMK60aj9ThPC64O6xRGhMXfcQilLEhWqyO7FkQWkzHpfH1ZNPwAg5fCMRPsdZFz2TEPs1lhtQaYsDygaLZ1kQDlzWt/zWce87ip9LjnIeBYCUsPDDYhjomVHiHOMnRBoWnipAGO2sPN35ozVK5MC/Zixx3Q8cuRwNnP+vJU98fz5UKIZysnExHtYdrYTJ6zeuY6+znU+ixnMLSZTAEXGJ9vpzJvXQmK8c0VIFn3Jbxxc6vGWaSmi35qdukm/oWzZs+ngi+310LffhHb5eB51wiKjQMECpjVC3RFqzHE+8Zyi8uXRnr/22EYA4wJ9fmD7sTp1j1RiiDRv7KvmnBGuFpN0SUNjxhiry4u4D9s61vVTgC+ORKn/9C66eSNd+6Z21JPv/axBRaZo/Pk+BoKjmUfdAujnyp3LNhLuZHNi9YxtIx+da0DisIavakzv+Zk70iwU6VP8AMbXlobk7qRxBReEEjcN/LedjUtjVyxwTjZMKxb/hGjVkN55sLPeHTFQqlhBfVu+pKnvvi5VrOsWoTgWGdLrZTrZPMgGxeyTwfPpz16j58BSFa3QQxfOXJDAwvFSIARAPvWMQ1gcXuvHhzXzGwCU+3jdIeqL57aWSjQ8qVMpJR34GQCKNYpIO64EY8hlH6dEBcRIYXFu04LzAVBLjVXtpz43B3j9vfvUbOZyY9+YhiKA4zYezoqbsRcXy6fB9dQCfvssN5zHKr+CSqeWM33aZiu3adiIO5nZHKmzKOmhn6sp46bT5AQ0Tk1JMV1kS8SSkqD78pUw+8TpDskJYLM2n2XoZGSQ1OUWFRaj8g+V0ZFyQTxrYFf3f1bO6fZkD9PhOkecrVHXAdD74Jtx+uunAGHMkOLa1VD59b3NIQKgqZ2tiXbd+T6kjQiDEEBhVc0ltjZ4aVcrA/KGZYxVx/AF5oQT8oyTf6TZV05MPuOmaq5r49iBitXWhMcNOKv+yWPWT7e/usXs6JGGu+x7Dp5/QJUcaLgxcIxOSnkqpCg1KUqFYpJUtGYDHfx1r4oq0frUJcWoIhlfg2zA/rfXa6PvUS4fCrdAnVWtQU399sOvqtrCzVG7Zu3QY289ri1rfjWG2+SSb6ufcmie/tH8p/7WwDUFNfGpf83BTb/hxL5/W7dFtZs6dmHzlVWN1eJDKBsnORZhWvEI1Wv0mJ0P8OiB8lpDGtrYsbXkWtU+6fQDDTzcs0k133H39Mevz6/XY0vqa/uQDc7OE6Wae5yGooU9e91R5s3gWD69mZovXeHOpy/GSY9/38gARSdW7pL2+PUNv38ducatF/wawmswMh4EYbn228sn7JKWNnzOhS3TFWKl/WUqGiBkCVgSzqrG6/XVeuVDaq+FZkvPNy6lV1aVN8Ya9hRz+JIrceDUNujfwsrEeLd55irtKV7F2q1PyxizKQCpesvramzKMGVEhdlzALs+bXFOi346aM80BxpAhS4J3h8jnRxUQiVjT1k9NCv6fAi8m71wl0pWOuX8BQ66EU69T/YeAAIZJcMUnnFLLV57UT+d+Mruv2dHFcX12xtiLSUtLmTtbyzG9qeUtLCQOnduFAKHlzX/wvpf/KAAeOxyxMbkputcefhBS5H6R4OyZZuGVhcbFvyoeh1dvXCwFsQP4n9s6JdPf9RTrz9n/1NHfg7MugnOdXz/yBeVTTd0aPEx1ibeXvlNlmfaCHDQgzPftrtq8/DRz4cbQMqxKb6us4EgI3H+2smq/eLLLtz7kx9UMXK/yr48wsauvPMa6Hq3TXbd/bNL6GiPM8oRFqbk95ta293Xdbb+ndPWbGF2fHd1nv6KRsxcH0qqM6NXdbvvfTOysBTf6m6ba9NnfK6opFS9NvYNe7d5l2dp6YLn1DrtW22NrGVrPJ/8BdkBr4vIswCW+J4D+2L84lwOyuXrBSkHNhvMVpUUYnFTT62Tv1W/6Em63u+EPgz/yOwtqVMhl/Qp6Zb6TOijaV2mqe/8vppafaqz8UTp7f39NKX25Mx5LQCRQhtj1Ktn93vmoZ9PvZyF1+4LEifZOtlro/K3Pz8AzxfvlNqSYI2jSg2paF19En2fknr11Z0hA3Vz8LAsI45LysJSnCm4ACxFtBQZZ3z4s9/A8GHAHlDM+tuDix6A9BsMWZ+UJr3z9UBjKAIqGqAYkdOY+BAD2Oi/dfuOAYkAioQ8Z9zCzm8rPeOmRhcZ5qbmClJGjAMV+aFNaWOvfckjfXIWvstsz8t68+3uWcbB25o96mNXQgC+rMx4vw7xYwXjI/iC/9xLRPiN0GAcLR0Tb5sH16t1DTLT5tCOj3e5e9NmjDlUNM/zGrfcm7Zn3g6mab+ZU3YWJ7vjaJD53Y93pcaUtHEkPNxtMsRfO+6ewcYHNhFIq4TGO8rsWZcVpLK77zOAjJ+iRYvo7FkXqRMWFm4AXOrVVL3SqYs++/QzI1SVKlnSCEwNGzTQtdRrupSUZH4XxC3CTYmGq/nYY7aOhzX3448/qVnT5kZqwZchhwCA4f+QEwLAjPfDX/GkAwAuA6UgJgQJfPAVWK+bf0BOCUgNFy8aVoAvgs+Cn0MmarCT3Xv36J+kJMMvAERJHkvUKO/Ge/IDpuHXXdShD831MioAf5Zg79atEGORZ3L4qFDwIJiFXMN4bBqDMTGGufgIKIBGfCPqmgzg4Bg8DzIaMkyAjZSLzyDHoJkI1oVsXI5x4xQ5YYKVFRIY9eejcgnP9v4iuA7AHmQvwoDBosiiHH803sBb6hNAzkfNGWAXGxsCdsFXHrj/fvP7iODD348mxBtGYZAcZ+uWLQYYgr/gE/noUOoQ6SzOpx1oK/MhAwKJJ7dQdtrOsj4nJ9uPJdIpUMDqbdHChfaOlMHwpzxkoT5i97E2g9h2547zA6OirL2oVxiJgNVgbtQl50J0iT9+UtnOnj55h4pHbD9PntyW1MKDR167zwNrgIw0OI0AyPdtzZ9074xYC41+OqK1mn/QwIAcCk0FT9sx2zr1o8VdgpRr164bqDBi+EjVb9hQ/yYlhRhuAD/Vq9cwJwQaKR0ja4KO2bNnm6E++eST1jAg+FQ0lUyHAlSs8lCcGRUgGMCXobwlSxpg+NNPP5mB8U4YASw/OhVgKY4fyHeB/NFmaICV3APQk9DncwkJBkaiJwmAwvvxPx2AhqDh6OzX0q5b+UHPYV56AU3oy9QHxtytWze7hjKvWrXKwFuffvz82XNWNsrDO9J4dCDqnPPQsaTj8CyMmLJ7NJ/rMMZsd1yGHgAEDNMc/zt37G/YShgJhk5HxQioDwyo2D3FbYDgnUDfqStChwFmMSafPt1nlgb8OHTokIGd1HWp0qUtizPloEzUg08Rb6BdsJglUzbJW6zewsN1cP/+kN4bbcU1pqWYI4fSr1+3CSkyV6QSzpy2BCUMWA5Ava25c+doZP/x6j2ku5o0aazjx4+p+799Vf3HKha2/80331hm4vj4Y1r5889mG12L9VSdyY+bvXft1s2yNrFLMP7d8cq4kaHhQ4epdNnSyh6OPmS4unTtojW/r9f9xcvqUJmjbpLzO5aecdBPqj+rjulIVK9Rw8JFV7y40lYOpcvE61hiGees75LCqmZoyYqvxWDxcrv2emfQYK3qv9ktdJiUikt78+2098Q+yf715ps9NPPV+aGdyOcaLtW3PVs7B8WDAzCnmED3SA0GrdN6WD5MyiyCmDyzspgYoZkIAUMIF4HhuF8a3ryLrqakmvRA/vwFVKhQESWev6AK5StacpWLF51Wh9MMJMkFgxCJgNLNRm/fyaaSQ47q0JBiFt6eM0eEoqLy2oBvGgz5o63/ux8WOI7hZ4vPIHOUz7jsgcWsmoYWyswRhMx7MIz+R5lMCyQIefYahJYkKAuY6O3QsxW9xiLP95R7+k5WIVvPiswF/d0DjD5cOEj2QtlCCWAIIUhPD7GQLasW9+czxI2vOmeC3R36OQOy32UywBR2YZCIxmcDw+bZMKCMMBWZRAD7mIxgEfpdRKrH93mfrMY/25iSBQuaZIDfdGDnjMmI++fJldvK/Hf8Uev/7GgyhiIKzP0ZAzygyKTPOZzvs34VLljQdESYxM9376mIcaNtHGf8pR14BmMFoCXzAQxGvmMuufjPRV2+8p+KxBaxEAnYWJz31tp3BNul+LyzjoV7UlpVppGa7F+lKpX2WIgegAthbMP2jFX1uB228D2mMg48SYi2sP4xZ3tp2L4ZZu+jZvTQiJsfakxED6sHpCIAQQemzdD43G9p8Efva2LP3hqYMl3jIntqSN2ZGrHm9ZAcxZB1Mx1IFye9U6qz3t3yqeuH3oEBYJonjW3WTUP3zpaWpEnVIx2o2FMaNvRVs8lx4z6R0gNG3OU0qVlkJlspXGqWrYE6dupoWjv9fxuaycbwSULWS8UrF1fCvwnSWc8YjJba1XDgHv3eaxGhMxUpldleVvGdj2ayFCkrbESXWNmNU2BBFSQW7Md2lDHm5aAm0gR0pvhuGycvlxq1lVbjPAYeQI9ox8Ik06191lv6KspC06qEFdPeX+cHn7eWwiq4Me8SBeWm3qOLlEpESacSpTyxUqrPzhGpstXa6ujOw84RYMz6v9pLgeZj7KG7Q30RsSjs/vS+33RflRqmoXjin9MqV7SUc3Zu3dKxg/ucp/kIiaugo7rMG2WrvGSLzr//O+U2knpFujLzfK+rCP4E4ERSAF7FJ9sJQtQerPeosofnUNja9835WV6phWrv32LgCHbKbzJfTlNv+x/QjiQYnIuDxm9AIpw4z1j0iQ98wpcTT4wOyYiYVMrWhTqQUclAn/K9D+tIQgUVK55gfYVn4OBfSolRRJQLJfMJPwCv8hdPNtfR2ENPtFDtzR0NFPDJYQBFAAIAQn0mZ8uIWX+OOm14xBxKzh/e0IUzUcd+g4ax6aV1Vc0B7ZnwoWYX76puW+eo5tg6xlBk3nlnXUE9k/KDekdNs/O2PrVcC9cAnSYoMi3dkrFsH7dR1QY9Hkraxtiy8+3N5ihmtA+zOo3ZekkZtcMUvuyWnvikkTbfvVrVT9QNgUeUhbbd+eRG1fqlobY1WefqIV6qtqOulbn3ShfK2WVhAOZzkQ8r5G/mW6flr7obSOoDk9sBTJ1WrNGnTZ+0Z3CvrdVWWd96YnlTO5/PNzVa4caNIPEPjruxAmGcetZRtFSzpwPAtn+2XrU6P6lts9aGWLopZfLY+9IWHDC/AGua71qRKdUSOOZ15riM1JtG/KwnRjbWymVb1PjpWsF8cVsPrHjR2pn25WBcxfaqks3NJ3T37E3+j5Uanw9Cj39fohaPtdVP/y12z/V5mrymYoLU8tWXtGj+Dy6pTBDmePF+qcgJKbmkC6/E5su0P5YZXh445XsWVjEAvfnYFaFM5S0uvaQPPt2mkl1OubZjo5RxGQCBdgmc/CZb2oTCxXgv2gPfYs307/Rkr1ZuzcBGXqAx52WHVo9bqkZDHMPRy4nQDh5w9MDii5+FqX3SIhtfk6IKhcJ8sR1AtPnPp9o8c3bJu8a2BXAjzBeAuGCXBboxr7W9e/727+vHft+5csdKheom6VJGjIHKTTu10K3FPYwhTPuU7D5XSbNesvsBuNPnuCd9FzYY7Zb8xp+2jqgwp5Q9k5/Zfaqq9zTH9K/RdqdevatbAPrcUZiya/5bs5VWJkKRh9PVdW7P4LtbajvjqLUN4xNjkg+F9dmneT5/My5kzXLP+b5dfbg0Nk5p0Oj02cl9Upd1fWM0e/gcTY/upd67ZhjQtrTkc/ZM7hW3eK+Nv2/ffjsE/kw5OMXZE1EEzMGYL38zJqdIfeP6aWqNybrYSioyLYs+cKBRGN8nCAoYGHyH6QyTKsyS1B3GTPCoJGlA5IBQODufTigywZ4xOHWgcoaF2UZW0aKxKnXspK4mJOjM1q1KPulFVt19vMQxoc8F2fwL9FZDe2xe/9PPbz4pk2e8AT5mBRj91OnXBQGDf+DH/ZSLRJa5c1n4M4Ai6zjnlyEpdNtARUDEGzcJPY3Stevptj5lU/ndu0eF1gKEu/vw9ayAogcTAXs9gGzM8BRp/HejTUprxZQ+atx7knBOPXjP71nj5mVGGyRLPWe+ZvPAzEFzM32sLBITtj6hX6dJb7zXRR8Nn6feE97Q9H4fuY0XnwyLdmUM8iCflyzxklWMrSWljnUX6LPpndSod8BUjJIqf1ExiAJw0iL0+xP1Ttn7lPmztOL/PWbtdW/KPTp95IxUMXiWZ/sHepcPpFTQwZjDbs3HJnJDqdyqMhZBwZq5RIl7ta/UIZU/UsbWxPeVvE+xhe/WkUNHLNcD88PEiRPV7+23lXg+UUcOH9YPP/xgeR9gvbEhD57AOppxqGiRotq9e4++/WaplZtcEzDn8GPwE8ANqj7yiDETTd4pPd3WoF4yyieKNP8hIHSEkrgGElMe3MP3sOQoxYqpQsWKqlmtmoYMG2oMNt6FZ0E0gtwFDuAJIPgdBkQGeRbAV/gMLITz+M5HfSL1w3sRyYRvyfdgDozNPkQbPxsMBL8EGTtwG54N4Yr7eIYj1xvD8uJFqxuwIqIFPdAJ5gFQSzJcys19yRcC9sFn5AkBT6DvUN8ffvih4TiwFskAjW4k73SKfh7wV8xnDIge+HCWkDOoN54L0OcZofyNX2hRbPh3ycmOlRloPXpgkPfABySSDuwGn5pzLSQ5KspwOYBJ2ps6oi6oU+qHEHWff4PPILnh13mtTcoblS/KAEXay7MW8f+s/OTdKFAgFMHKO0Bs4b05B1tg7Mg2f+7sOyC6NWrW1K7fd9oFvBSZlAF+KBhsMy4E6QVkQpNw8ODB1iA0HpqJNNYrr7xsFUECEl7w/PlEHSx6XNqUpAH9xujXX7cbY6x+vQZq27atvSwFpeEIR01MvCCAQ1iFGCMdioGHRu3fdaDmLp5tIcFUDAcGBkLvExkkX7ls5YUtCGOSkG3YlzioOL0cgHQAeD6+nt+UAccWNgPfYTQ4s34RAbiIYaMDyX2obK8NaLHwuQFiCwk6OaAVB0bLe8FmJGR82bJlpuFo2aDz5rWykSGHAYL6w7m+nnrNPgM49KAcZeF8sggRNg5YSVkxMmL1ycZtYGiBAtbA6PJ5MCLEcCLzDwlRSAcegD8PPPig0hAbzZbNEOdChWOsL/AutL+P7ed/0HjKxXNp8yKxsQaygtjTGX02JZ7n6eY+aQv2YCzE4PmAyLwTB+h20bvu0qkTJ8wWACsNSEI7MTzcAEXqISpfXqVdS9W582etbOhk7tixXbt2/W5AK4zV77771kBegGPqhp03bAlaOQA5FPNdf/xhDKnGjZvYwDFw0GA7Z8iQIbYjNKDfADsXILH18woFYiUAACAASURBVM8pIleEWj7bUvGlTujle17S57O/lMU1II+C8xoltbzYTJeSLumfi0mW6KVd+w564403FD87Xg1qr1Pulz7QT+/+4IC9ulLLvs304gsv6HrLDdraLV316tTVhcTzBs7Oe36Jy7o6NErtT7e2wYJ7paZe1cSJE3T//eX1xV3L3GLCRwx6LS+/+4pzQtlYWMNOOpAmFYp0TgufMfEeSJRqxapnxZaKyp1HE2p9acxHdKk43ujZzpiJaJ1mZNxRyRLofmaYHuKFxERrE0DCIkWc6OyVK5dtILvOgDIur6ImZrMBDyyb3VD6mCUlyRNlgCSLBuzOMh8HAsF+98Uv3v1k5hf7Xk/RJrxgovfsQU/PZ4Ck7b2eRGiyDPQXPTPQAaI3Q8xZ23W6edPKiNAtAzTnGMAYPIvx7/6KFU1/DVad3csfQdi0OSuE/RMCHWRTtkmERCgZGfa+JpZ7Ha2K26Hs14yVtnNkyW7SrP96jUYmIgtVDtiNjH0wEPc/31Zx3y21kAYGfJ7Jb2MzBuEM9PkQIBs4RTAiuQeTkg8/ZqeM/oDIswn3Jp63PsuigUzlTHT0Z+aB5MvJ9pnP3ux/0+9zR0TYOMmmCxO/1y2h/fmeDSHGbOzHmMu3b9vY5cKDsulKCuP3LdMNZDz7979LthM26MJYvVt4sN4ZMt7sd2N4HdVL26hXI+cZyMJC9g9sN1EqFJukS8kxei56qb4d1DqUmGTkxZ7GeKRco0/OMkBqzJgeDpw2SQbptu5omD5SxaH71Wb0B1a+0dEfa8ilV9zGRmCrvPOoaXMdYI/zSrcBVAKHAlTyYYw+BAmMKj1JahTjwLvUFE2Y8o4Gvf2WBo8YY/Ywo/DXBny+UqGNPqn7jbGP2+RpokcfrWZs4fXrN+ib5J8yF+AsijexgqazUwh+nHi0E5oKl+pEu+cBJiZJFW5WsPc4Uu6IO41yU2bKzuU+cz14IAthxhRuv0MaVFg6M2KhOa+vgZbyeVl2MbpIP7tr25VcqEU927syzsiQSoRLpw5LL1RQpeNFtf+NC3rkkzL6Y8tyqXoFaadPlejjt2Md8OozaF/AEUtUySptzckhfJg+fuCJgL2Eg+WTzZSR7ptSVsfzBCHRLOxXrNI9lXFSpDO5z7hyBRsrZfOUCs01x06dUaVyZbT/Srx0jMqooXJVylk/pB8cuzfBnJUySaUU3/uEA5KoL6rZZ6VMluI+qOLAmezZ9deivdYc6CtWbFBLj63vbKHAgAFoCXowEWcbR5//CXn24veE+AMOACBwEM6KU+0dN69jZszDhni+0oh1hQ104Vwc/J3xNTSrTDd1T5utLyLbG0PKO/s4goRwwUa8kBjrnLGAVVEi9qQBS4TRejARJhJ9jevL1XVMvzc2VjawgHlj8dIXVXNeHT27qqqBBLzPgvp/hsCXXV9ut7raE1lFcQrab6u0tPlzmvzURQPicGzpn5XXdrD3BtACfCBE1737ZStn9RZoSTqQh8OHGFrIco8N5kju6VdFcbP3amM3wEqp7thNqrG1nnbU+EXVfnWfGaD45kbHKvaZYDOkaoMcoFh7ZRPTabRELD4TKXV0WDo8obwqND7i5mK+i5Jq34aq5EJksx7bxqw2EOTx75toS/efra/MLNlDPVd9mMmgCZeSahdSTPwl1xYBExBgdUfTn0LArL/v9nHrrZ8cLl7egFfCd7EFAB3sKHzPrUzyb+BAP9a1QQgM2TZtrWr3fSoUMQJDMTwsmza84bJOm1378D7qhn4WhCDT95MmFHJ6ia2llLZ5FJWRmplxnv6bIDV9oo3df8WRr/VMpXZadnKRdq17RFXr/uFkITKkZ3q307LJi5xtqEooE3GZbsdC4Z/7p1fU4M5V9FOeLxU/s7TKdDmmp2+304+3FylpQSGzUdNmnHcgxE5q9UWHgM2LRIADB2xz8bZjIGYFNvz3tvFtSxMXluzDm/3vtWO+sz795MRnQ0AxdrLypSVqvLC1Vi1cqmTlt3B/7J/+Q18Y2SZaE75JtAQ3gO/0Ga9LyjnD2pH0Ll1rPl2uxq8006rPV6hZ56dDG1h/fzbSzqefcS1t7McL2t4nOYEhTAINpBAYO4ztp6X6rnteGzvnPzTfmH6EL28Nr2X39KxBNuySuzhQl3uO7dPKjTtjZhqrM6pnqlJm5rHye5DQZwGmLJ5lyLWMYSbvMPkHvZrwuh6fnm73BEDkO8ZA2gxgCvaml0W43We3jcm0zQczvjBQE1tcV6OBlvW7XzMZCwFu6Bs9pbdHO1BxyvNT1HdJX03tMTVT4zxK6ruU2FN3TJw4WTkAEzm8TiL3qaFMoDFrH+c8r1EsaWCOgY6ZHoS8vz12oor0kAYVHKQJf01QvMmAuKPMEGl0jqEqvHip7q5a9f8DFfMF+05ke67gw57pMz5M1idh8exlJ5WaKVHhSQ2MRV7jl3fx6w2uDzYkhi0cZCxFErTkzsVvAMWcpqHIKAWgSMQJ6/vLV1INZBy+YqgGPzlMt+7c1ntdxhnY7+eruX1q6/lpVAzNEGnt6MFgH/5cQUes7n4++5MmNnLJd+r2/kAfTp+jFyzci+WI2zz7IfmZ0F5iz6Gv23cAij0nvK6ZY4OQfN8uyVL+qslOviPcSXRgdyQ+szmZMcsvg6gDXyfUC74PdeVlbCKlSrMqa3//fao8+UHl2/GRti2trbipD4Y2GJy8yC2d6H7KjVe8tteip353SqUrldaxiGOZYKY3AtrIR8oQkMFSJ016uGqczp07a/kqwAcYk1hPFshfUDevZ+jVzq8aaQo/FHIOPkm+vPn037//GkAELgEBhnU9GAfkIqL0ckXm1r333Ksb6S5ZCmAVayXwDg78EEhIhM/iZ/hoLr4z/ymIuvLFN7+B5B6BlBO2DxkJnIfPvL/GsxwYlVe5cuc2P57yUVbKDniNbwOGwrreA1z4G/gB5lfdf7/1eXwD7k+9gyng5/M9WAv+JuCj10DkfgCqXEskKHgF5/MZPhR4jF+zQ9rwPgnPhYwGuQHCF+dCgsPXAZfgOr7jh2eAxYSiYKtVszYjSpScIUirgTUB3ILPkG2biDwD5LycVaDxbzkFrl2z+jcmYaBdGEqYcvOmYUVo5kMQoa59aDPrGliP4AFe69LmMqLqLl+2JuN7gEPeyUtycb4HJWkPgEai1fDVsQVPZDGJNdpUt5X0z0UDO32YNPfHr8RHxZ8rV768XY8f6YFPnsm9f92+U9l+3bLpDmw6HDy+gP4JYgztlkqlMqkgXgQDpvJpHIwBoI7zufGbb76puvVqGcCFAwkoCEC4+epv5tBU+KaUaaftKXBQKT+68wGocDK/ePEr1Zv0hH7pv1mVBjxg91gytLn2JsWp6lMPG4ts7PB3NWBoP3Xt2tX02GggDMxCDW84RxGWHSjqsKFDDbAD2ATYwynF8De88ouaftnEKosy1qxZ05xEnGWMDoaiZ8jhPAMs0HEAoQBSeXc+51lUKo2KAXM/rssXnd8GByoeZ50BAfAVIBIkm3Ji9HzOAXsHIyZ5AYDSlk2bDXQEpMWwGTy8QSPuSfgbnYu/e/Xqpa+++sroxpSJ8hN2SNg2QIsxvtBHC1LGu8QDLtOPZ3TRvgbqRkTo0n//WkINDt7Fa0FiFyVKldLmjRvt3dCbxBCpC97DsyRJGsAzuD8dhrrhPhyeqZCDBBIYKJ3qxg2rX8qOfdGWdHbLzsQuxK1b9jyjSEdGKOniBaVeS7F7ct2lS0natg1vWZZ5e3mptRoc1cc67f79B6z9ccJh1dLpZ82arRYtng4BHo0aNTZtuN69+2jO3Lk6eviIvQ/126tPL61eu0qdXumkyymXte3uHXo570s6dvyYtl12WaE9Hb/KlYqa/dFsfffd93rppfaaPGWKXiD0OJs07f3pevbZZ9XvlVeVnhYZmvRa93/adE06dehgHfOvPXst/D22WDEdO3Zc30atdGDFSWl+zEyFhWVXoYIFNG3aFBWKKaBvUtbaZNU/rb0mnWS2CpiKOMtMeLAOmbeZRHECfJII2DMcAXmo428NdE+xe/TxpAm6MAi6gTRs3esaU3uuZca95557TT8xplARnTt/wQBCNPIYgIrfA5APW/Gm2zG6fk3Zs4cbWNVv8ihN6D1E+fJF2waCmxTzGjDCgMuixWwkLMxpCAaDrtcw8bRyDyb6HTOKbmLBCAgD0gWMRc/AY7C0zYWA5WrMmEC/08KIyUhu2acJG3SrL87h/pb5GJ2JpCSnoRhoIRrwmTOn2VVpMlVnBRSzZIz2E7Bn4/AOntLvs0b7/mjOcMDcsd27iIhA1ybQ4SLBTK5c9i4GbBqDPD1IhPOv7QhZkpXcuW2ipW6NkRxs/PD+TEjG2AQQDbQ1CLnmPqatER5ukz4MxTJlyxpLDzYXz7t81X3P3zyHhYJnY7DjfPbcOeuD3imjf//3Zm9Fz5himw+Mt7wX8wJ9z2uHMAGf6tRFRWfPDGWBY5PKwsZv39J///1rLPl//rloY9/Zc2cNaOR93549QovjX1DbHUs0u0ZXaztADhalk9Vfy9RSrRKXqV3sQgNoRqWNdH1hhxTROE3pSYFMQUCuM71DGAwQe3CcY6Tx+97Urdu3NPS/jzQi6jWz6zH15xswP+zBVzWm5nyN2dXd2nXMwfluAc9Y4BkC/M3CE6dnr0w/2BaSOApLpf79XtSkpV9Jx+I1bPR4c06cLdxWxu07em/iZ1L6HqlHXGjx2uWx5/VYzVratGmzPt//baYeUKBVZtmdX0uRqkdJOxer7CPv6OgfZHHnxYpLkO8IQ2YxHCnlmZei1N5BUpmAwRi3trL2tNqnUp+X0olyJ9x4ESvln5Csy7uiVWvowypVeJOy5+qgzz+GBsSL85JVFXYnSrey8dK1nbbyBXYxoJJGSW+Hmy6jbWwsilf5Oxk6ElNBupQsRURL6az+nZakq0SQnWD136ChG78OQKOOVsH7XrAwLeaoI084BoQdXqw/XHpgaSVdT0nRibiTVk8l/ilhzFOkPLDVhL/P2HuVyldCJ944pbKzSunopSDJy61ElX+wuo4cOyWlBrSIZuGZYu+wG6ivwAk15yVSeqBbRR2ccMAVO1J6cEAlGzv++mGfa6s46cGG1TRjXW5j0boiO3F5n+UURyz6qe6KX/NNSEMRUAJQEcAB53yxnKg9Wmw/PfWL9YtCqwaZM7cso5Uea15TH6+6bKClfaZn7DpYS2SYpty9YqYb2Gihg4E+IgCCPV8u67PX0UO+wocycy5l51pAxaQnBocArgabnrfr6Iv0O97ru6Z/qO/KQnb9e/WdKD/jx8h1BTTqyWT9/vPjqtZ0q/qucTp73eLnGOvYh07yDBhWsO24J+Ai96rX4CHrM78t25Kp/Rjk76nVp77V+7aX17t5FofO61zhSLLxtlGqMaGedjzzi6p950DF30YHWoNx0sKodmq/a5ED1DKk2Y27qtuqOe5+2JuPyOfvFClpZiE916qavdsv6Sus/WvfaPw/Gns8Y8v9P5vt1P7cfdfrh9xqvepbLW38nP0OJZSAfUNZmbMDkHJxjResnG3Tltgza7xc3+6xff56ZcSGWdv50HfO81l5YaFWTf7D+v3jkxppy5TVmezneKn2VAcmbnlytbPxIPM8iWYMQK0hjawwQiP3j8rMao0zTvlYdi2QEsKLOY3NQZfV7Hxbrci2WCcXlFDJMqeUEp/HytKhQz39fHSpEnYUC4X9c03JmFO2KZESnUeXsqWqxHnXVw4nljetxMTFRe36kp2CsGnKlyglLCgWSgjhmXIxZS7pZHwJu3+nV1oEA4Nj6nuw0JMDlr++WE9+0CoEDnGyBxh9yLNfr/KdB6s9M8af6+d5v7G4ov9idan0sclxYKu0yYCXStrzBy+5bu+CHXudS5iFgMAAjgCN1En+1qO1ZsFKTYrqZwmNAOyw/3teHq99n0+0c3lH+okxEBVtYwnPYywBnKNOOI/f3B8WZI83WiksPIc+eepT7W9eMQQO/dQnVh2mHQ5tGgAwRs1OVWK3oopNu2D2lhyT34D8FOWx8cdvSHgQ07PSeD+vBUm5PMOaevDaiVzvkzwxtgEwAo7yvWfFXut90Nqj9AwX4szP5r6FzFa7T9moSpMPmB30zdZXU4dM1dvvvm3nT20wNXM+Dph8fVc5QHHqM5NdSPTO/ppSfVKmtqhntSVL/46SCsJE9Ik9vKZpEI00IHxAaL0z6cIk15cYY9hY83rEH0qogjCbbR7+jsJHvxuyRf6oPXSoLp88qWOrVunepCTrcoCK/AjJYe7DPONDmQMGZUii2K83fIKWIMt7CFRkLPRHMF4NXtJfeXJFWMIgJJaQd3HrYKIyyGoupaXfMC3FGzdumewEAGMGyb90R+92Gm1lOqkSZjfz+tZWp6kugRaHB489qGhz28lUGzN/TvtJextvtczqsPAZP5uFLw+B3dgxsgreXrw8x/N9Rvw/ss4ETueq/f+f2cxgMBhLEYOJEUWljC17CFEKRaVSKUSWyJI1WQYpQqkoStuTHkv26LGGJ4oaa0OjLKMGM8wwY/6v93W+5+b5/+5e03277+/3fM9yneuc63M+13XpvZmz7B5AQ57BIQnrggcxmT98Txkr93ZwOsyzp324ZjoYpip6FX0afP9C53nanvyu7twxSItSel0Py+BDUvCeiptyNR0uc/R6iBlkw8dMDg4SK0VUNv2fVuN3Z7MhF9zPueQRqcKem3Wy4M9Q4ijmVNvqrbV67Tob51sibjI798wjf6vjkfZq3rR5yOsQwg44yu/HjmnIkCFGnGFvTaxAMAJwEvboRgY497e5TZeNL2PjYvZH4KZs7DcSbeTl/V9AMWDQ+/H0YaiwGbAVsD2wfdjzYk+w74eJCICH67XZcVFRKlacnADXrO4wKcFLfHJU7sGdGKwEOx87G/IPmAW2HOAhv4M18BxPOsA+gQUIMEriUsBG7AvsBfAXyGX0EbYzNgbPAz8AjMXdGlsePAXPR49jAaSRb4IxQzf7+wBBwaOoIzYVeA0gGgAiQB3PQQeB0zz33HPWJ/QHNg59DY4CYQQPUWwx894jGQqu3UFCX/I60F+E7vKJWHycffoiFKsS0DYnJwQsMo78GzuIZ9j8ZQsSeKXybO63vBzZ2dY2sylJHEqiUkLdZWQYuMhv9DHPpf7ci/s0fZ7+Z7qu5eeZfe8BRM+UNOAzMlK31arlEvsWK2bjwWewLkgRN5GUJev8PwVbtmwxQQDcwgAEtPtuzRpdPH/e3NfwPSemFgIMel7v3nt19vTpkJ87jZ08ebLGjhup+LJltf/nn81oHTBgoHbfsl/dCnW2wcZ9My3tuG5NrO6CeSYlmWBAKa1Y8RZVr15DH01f5CjCuE6tkPpf7GsAJsKFCysCxQRkcHmuT9/NACdUrRJybQDtNdfZiAijwyJoC8Y9r5MrKqrRmw0NCANZRogA72h7hZtuNnDRuyH7WF740Hv02mdAZlDodCaDj0lIdl4ATB9I1CPrJINBqAHjAFxg8fjJCaCKsFJe+bLlbHDwa2fC+kQojA3f4xoICJqSkqKWLVtaWYCR9AX9TezKm2+62QEJASvRBIgMQ1evhii3xF9r2KSJzvz1lwFaxGaLKxmntOPHbTJBFeYd5eXZXkwkvqNPmOTmx3/ihLFHPePQu/ewwPs4i/5+AxfDwy1bNhs3O+kLD9dvBw4Y8+unPXusXKPrElQ3MLYR6KioSAMb0o7/bnWApblq1UpNn/SOej77qBY3+VL3f93UTZTMTAO+cXNG6ZYt69xBGf8iRYsZGxI3XMqAFdvq/vv1xoQJRoFGxgEnieOW1vOEMx4xJlggMMpZ7H2GNRZsFqra0rTMN9WmTTsVLwad+6piihRW6fjSatK0iRo0amiJjp54ooe+W7VSVatUNoCQeHOPde+u83//bVRpxmRcoxnX2UJBRslXcl5Q48aNVLVKgkg8U7hItMaOGaXs7AuKiorQ9Fqf2uJXY3KqDvZKsk3gqJo9NHH7EscyeixH6hbzvwkcaMdCqcerzU3mCkfHaOJrWAjS4bqJZsieHHRet9xSWVWr3arYosV15jTxMwrrz/Q/rT9LlSqpCxfPW5/HxbnYGLgyw/BjTufn5alkydIGKKLILLNV5QRjKJq7RcAY9slVPNjmE6t4UJF3HxcRJcrzfEIj76ZkC2h+vi10foNvoGGQJdySt/gELlD+/z9A0btBe3cAH3iYxQ+9ghJHYaJMQ4lZAhf+G8FPruF3ZN5nkL6RSRNK9kKFb0j44o0T6uVPtwzEJCjx2bNuI1C8uOkVvqP93mWBtvlYiDZ3fJsLF3anUwFL0fqKjc/x49b3PpQCVHVOLNFBsFW5jtANzGHqYyeXwVxkzgIooi+OP/WMYmdMU9agof+zab73u+UGBqJHeWeTwGLHBgIdQp+iX3x4A3Qii9Xly5dsjpOJ2R3YnDRdg24+euyI6boKw4+ZAYLxgcE1bPx4AyLH9pzu5uYKKbqzA2vY2MLOmLVpoMo1O6XTA8u7zX+wrmBgjGv3osZsn+sYfHulydVe1vD8t+2aCd+8qNEH5zo3Oh/fbIs0Ieclk+2xke9p3LU+GlN1nmMl8jdZGpf9rMa884HTGWxo2eTyTIxwzxzA4gCcAofL3U8GDcPVBgzsrpKlSmvsr3OcntkvPVqxpZKTG+jwkWOat+PT6zG20E1scE/6wEL496CUfAAi/l1P6lvRfYWR4rMhvjZbatNPWjNbatnP4ilWvr+CwsKJqwT4dk3pdwcu5jAYo6QOHT7XkSNNlZoKMhlkpCrXyrXrViiYGBn4mnHAATBY0TEX26VJZxMM32zeqI6+/3afFMUuH7THp0r0px4o1CBJS4lE6TwDRqdt0U01B4F3q0RcSR2qc8DJnCc2BnGnaq6ppas5HDTkKe3QCVWrVc3A2t+f+V2VP0iwNSft0O/uXvovP12qFaTzPJAhRcSreq1KOnQu0P30GU2hGkHynZqzquu3LodC1bxtIT5P0q/dD9h3dRfcDk1Ze1f9bONTOilDFVs/4OJWrZxmRpDPmIkBhUGEIf5n27l6eXUZM9h9nDUMbg88Aq55AAFj6mTbt9RmtYv3RxKI5E7J6r2mlgEQMBGRfe4BJOC+JXk9NSFylJUHqHEwM0mV41yyEx/DzQN6zDHu8/FJccEOa/myXthwm5UJcEE73mh6QhM2lzXwhOsx+N5rf8Lq5GI9OoaHU3dh+unjHcqoWFrF1VdXNN2YVMRgBFABwASk8C7eDzSranpg1+gtundiE9vX3cgKN3bhJz9cT1TEXGCt9rG3Ep0bLcAq7eqweuV1g5MEOh83NR2364Ug3IhPjBKwWt5qO8DGyWfnZlz6rJ9/3eU5APwM9A4wcRiKxFKkbj8ccSFPmlxsp/80+U6NNrfR1qfWXNcBeVKTL50LMvXY8szqUIKYBl86Buj2pze4c4Eg8cLupLtD8sK4ISeeYeaNa+5D9yXkHXd9EzBjrEDK8QksYqSm49ppc/3vXJ38wQjP85lMaaPXGUEM5hW92qtDz5VuDnnj2Yd6yJHSUyqEgOHytR0oBfCSt9+5ols1OpxzoKmPbca0z5LFbowckq/1KS2NGfr0E0313dUvTE0cmVzNxsODDsm9dhp4ae7tzKFWJ5W6voYGP1E3dPg1Y+FOJfY66uoaJ7U7+6i+e/pLtX7fse/WDf1GbWeg4KXVT35l17R555HQATjf35hgAxlcdd/narvJuXnzG++M37+7LrHxbjGggz79fJfNqxcfq6Vhn2UbyEhcRZjJgHwALPzHOnb1sUU6/tkEle082NxSWc/yvhxkIWuigwwgtK/2o88r9ct3TR4BEy+8sCUU05F6jp+zycqEQc589XOZeQkIc3jAGY2etdHqBfhPGczvzwdUUo9Zx2ze1c47YODKkfhqSpx81M6F0ss70L/2wgPK6xVhcx2w2idJYs666HouDqTP8uuTeCCX6IXheVNM566IbW+HHtzHYYlludZAxQ7caIeaUTNqmz5Ex/Ecyv1tcMAWVZjGpHxqGaeJDz6ozCDN6DbD2Im8ZrSf4eZQmjQoc4hmNE7RoC0BqFg7xcl5cPBjXeuzOfsYw57hFxwcDC3xv3sbxjmlUIqbQ4FMhZLCcEY338VILNtNGlP9NScj494ILnZvpZOSjLVYpmJF5W3apLI7dohc2RZLkfr5eIrMKf9vz1CkXkFysFA7fKxHH5PQu0vf4GU99rPXFFMoSqVLlrRkdF5uOaAzm+xqni7nABgV08XsS2ZDvXbyNQ0t8ZqmvfamcmKjbYTfHNpN/ae5uf/WK23UZ+Zm0zXIpF9H4nLOO4DuaE+9/1tD5fY+YHLOWCMbPhu4ZygiT0UHb9Xm6QPUcpBj45+b0djKnKN+NgeMjMEZZPkckwfPiuSd1740UlIH/UWf7ZbuTqkbOij4ibU4OFANjRc35km3zaoVXIedUaBf6x106whFo7vQh4GnRpXoBP1+PM2+q64aOgRDPXCzrvqZCwN3LuWs+459UaZUaX8lnYg54QBFbz8ulu6sdbsx4MAa2ONeuXxF40aNU3RUjAFinTt3tnGAPIQ7LofxM2fONNsLrx7+iIcOVuA8rPKUeylHCZbcNt1sAmwGyDvsv3GVhWyFLePtE2+PePsDANFnAveeTT4UFL+ZLYQnVeC27JO6WMy+a/mqXrOmft67V+S6wOUabMWDfsZwLFXK6gKoh1sxWBPeseAkrJm0F4CPfgQkvaVyZaWfOGGMQOwGsA4fixCMA+9UsB2uZW56z1OeQR9iZ3i2JzgWNgmkLPAKSGLebqJsgESwGPqOkHsjRoxQ7969DbMh1B32B2xPQryBBzFusCOpq48Pad5sefnXySJBVnVvi9LfloyzSBHrR8hVgJvsk2D+TU9JUccHHzTXdLNzs7NtPExU8/PNMw071tiD4eFmHRH1ogAAIABJREFUB1o8y5IlQ/YhZWODgvcwdp55yvOOHD1qfQbIetedd1o9PZjoErhAHoxyHm5Filife9sZggq2Y3JysnN/joszexSwmnidMGCjogsr7K/0EwVUDjfWjDO4nhTomWee0fz58w0sg047bty4EPMMpBxwa+gwAk7IQEfcYWfNmqXFSz6yQYGCiqtxUlJNvXfxY6fEB0oPTmmru+66W/369rfrEACCYSJcO3bsVPqVv0Ip62/6ppwNfOqMQyrdIUNfrPvJ2JAIAYPLJOQFEMHAIJTFShR3KdYD9gwGLc8B5GNCbprysHZ+lSw9mqcXnn8pFIsRsJNOIlFGqfh4Y88xeWgDHYsbM8xCygZJpzwAMsBM/jCWAbpwmWMDjZABWFEGNF+yOPMMXgCpTB7+zW/0N4Y2A55x5qw9jxeCy4s2A3IxOWEFIsgoGcbIg6FMHL5n0CtWcMkW/IksysMDinbqkJNjkwZUnyzZuEzS9l27d6lc+fI25ggLpyC017uDT5o0ycaLfwN0gk7DAqSNHjSkb7if63y8SmSLcYwJ2mWNChgjljgmCM7K55KlSpmxDoji08ZTJkIOcwmGIoxPlO3GjRt0/Hiavhj8rfp+3NsmGCAmskSyFZQVdfnmm2Vq0KChBbGlHocPH7F4FKNHv26xKhg/GLnI9C/79xvj86EuD+nlgf117p9z+m/xfW5xYKFnQWCR8UmJWDi6Sz8kblSN6jUVW6S4cnIA2OL00CMP6cQfJxRXsoQBXcSHe/aZXvrt11/N9WDPrh8tHl/VyglasvgTlSgZp+0j3OmrLWjeEOBErLPUtU87NWrUQJUTKunjRR/qX4k/aGzh5zW24D3ntsiGAmZihjTuvqc05tdFIbKPbUzYeHBqhsEVxOjBWB5yqIdlDcMI/9f4p9Vy6GxNbblQY9qOVdjr/6hKlWoqXrykChWKUXhYhNL/cDTxyKhIXbnqFiCjTgcp6D0QZhnEC2ADXjMlCJUbfUCW58gIx35DRkOMwiA2ht99WdzDwN3Yf+fjHhrzL2AoGgMxULieJu4Zrp6F6MFEz4C8EVBE+XpQkLrzDOrkT4Qog4WT92qJtyo8Itw2vqEFN3Cf5nfP/r3R8PVMROrpA/TeyI40hmSQzdrHavQhC3zcD9rHQuBjMXrWpKfRm2t2QYESYW4H88kH92VDQbksTpwqsQjwHQc/aUeP2mJEvUiYRIZCS/R0zcVHNGAftnMACqBjcHn+69QpK+f0Cy+FNstl580xuWbuo3/twKF7T2nqJNskEOqBDRQLKOC+zxiP/nPZ2opYYgwCLjOk6B7Yr/TPvp/3WaZ0FrjkoevMQGqdtV6NYrcYOHJ7+v6Q0V05Ps2MUYyq/LciHVgI2MeLeYKXbnlpXBR1t4BnGpM2z83tR6RxX7+gMWfnOyAJ3AswkDlD7MVKfaxdjN/o2u/qzdSX9dprI6Rh5W0TO6bRMxo3/m2paaxtJid17aMRh4KyeT66A+ZwkJ3w9cHP2nrxxrgFUtNIDWn8uPXLmOHTNXxMX00+tUjPRHRQaTt1Dte0fR9cD1uAfmBzGwochFJq5kIy5MOEo0FUPksqgT8mLsAZUtF4Z5R4tjKfKStZqvSvW3Ti8T/M9Rp90fxyI3OX0rV86dJaHYkupNSvQRu+kj4ZLj3xljp1XKhvH98rPcYp4HDpjxsyCZ+EXehAL5fFgROOBap17/vmYnV475TgN49M+GjzUCkrBqAflaPDXIy4qvVq6FiNg268PTOUH+KlhM+qKLzgmo6FH1eNqFt18PJh3RJ+i/543rk7J7xXxRKyhCtMv2eluXYDZtCNJykkR4m1E52b06W/nM7fuldqWtfp1w150kh8U6U7frldPz8XZIGkS7zLGsVwbaJU9/47VWPjMP3Waro2rP89lFzEXeKsV95hX6TkDNXd7Rpoz3fbLfHBCw04aQ7TzK2lzOD2cciutX5F19a9Y4Y4fwADo/a+YTr97vfq6fON/9gvd+bt1T3tGuj5dbWsfMAG2I0Y6Rhz3i0aQA+WCDEVq8UesfoAfni35Rsz1AJA7Gq+0Pqnww+d7DoMf76nLtwTmZnv1sct0l3rGoTAGc/Gpc3f/PCCRZHjxeGVNzSZt9TxoaY32W83sr39WoG+2P3yVuvf5EFNQ+DR1kYbrzPtGAsfP5S6JEpLY7qp+5HPQ8lz7nnjPnuGAYpMlVPSPe801a7pm0OHhkNipmlbhzVau2K7YjdlX481GSOtTmqjiQ861+Zl/96j+J7n1OQiDMRwbVy2RpGd8538lJca7WwTcv02UDHI2Nz4U5fZcMvbq02Wkwe1NDDfv+izHVM3uoOJdGl9Qku93sFlGV6y/ND/MEh9XDN/mBIaiwAc/Cq5ix5J+9oVjdz7OIfsDXzmZvYFo5j+LdVq4QYt7dVN3Rd/rpbLOmhD9xXa/0gt1R51wO7NmFda8f3OmaHc+kQXrbvta6WNqqyEPsed/uAVsB7T0yoYCAB4AHBVftlpp5p49hEpr2KEySxMxxWT26tDysqQy7fVbb90ZB6wi5Q46qjSJlZWwrzjSu1Tw2TZhwJgXXjhicYht9R3Fm0Lxf2zhBFDTtp8b7Omi8nNd62/tDJJ3rIq+Qv73G5nVxur1Y+439p93fV/XJ+9m/2qez93fcgYo7YSpdS6NWxt4tVLC23e+gznyDVzjnlIWwEZeZ/bo5COLxkfuh7A9P5udI4D0VYtXW6JkXy2bcoPsVBfPBFiw159t10odAKu0Vxf6MXlqjr3VrceDiyhPm/tCyW3aTZqs2OEPlLDAD+ASGQHJnSvvEWWAZyDBQ9c+3iugJFeN3gd5sMiePDdaaZYNV6/VYtb9bBxH35kijISS5s7ODoLvQLIxMEghxRxmefdfjVLGpgw0/oJAJYX7f170F/m3TL7ptnaMaS+Ph/S8P8wgWf8MsMtFSw1dGEQb4+5NajZEM3YlHJdrriG9WO4NKTSq/aclPumhuKoMt+GXLjuMp1yX4o7L2PMOTPzRH3mMt/7kBGEwWAfHimNPfx/WYp+bheKjVWNxo2FpktYvVplcX2mLM9S5LPP/sx64sHQgBlv5QTJyAys8oeeHjDl94DFP+bt11QoMlxlSpc2QNF7m0DoIBQVB/xXr+QrLKKQsi5dNvuVQ+WJ1SdoyK/Djak489UpyomLDmV29jrbh97gcSaZu3OVX+9JffFZK/33v7v0n2mP2/hxeMRY+/UOmSCmprEPh7yrsIIwRYY5VLRcSjGbH7y8K73PCM71nqXImrhvb113lhkksrObAnD1zkl32Fze+84vqpCcrjINOmjv3L2hGMi3vVhLv75wQInv3Gp6Nzz8mg4n/n4ddPaOE4wDZZ6SEq4lmF3jkzRBojjS95CtN6U7uyy+p+v96foewJp6dZAqvltB6VNPmi5rsaOpNiZs1q3/qaLDr/zuygan/DhBSbcmGegFEcBnKn7ssccMU1m5cqWe/KmFVrbaZ95SxMQEWwCPOPXnKdWvd6/OnDptuAaEAfaq2NHUCUYa+3BeRtDAezEgaBgDkcQsuOlGRzsWWwBIcY23TwiNhjsuIZIIHwYpgLLGjBmjR7t1VZWqVQ0EPJSa+j9sRA+a+vXcE8LAUMBxwCIA63wsdupOncF5VqxYYThJly5dzKanrtj1tJHP5KHANmI8APjAJcBJICfRdtiQ/E6GbDJmY5t7F2Z+4zPYETIPnsKzsEfAHcB9+IPEBR5DnSBRQTyC0EU9ACrBcizfB15ncjGTLRwXeQICRqElxbx0yf7MYywIL4f9BR4DhgbIxxgYQBuwJ7E9AewA/ghHaMk7fUzGoCzzPA1iYmIDY0CZV1sQXos6MPaMo48nyXMBA/mOWPkQ7I79flSxRYs40LJYMSOO+BwhkFO2bd9ugKLPiYB8WlJfPAwjInTo8FGF/ZNxpgDQDbYghiCGHAwjJiKDDUDDgBPjD2ALJJcXHYzxQ/ZiglICuF3M+tuUPC7UzZs31+DBQ/TfYb8qcSTsxFv10EMP6/PPv9D6Dd/r/D//GEqMIAEq1q17pzrtfFiakicNi9Rdq+vaoNKJvHDxxf2XZxrdNDZW586eNSEEFAJEiygUpbNnzhi4xncIGW7Z/JuOwQV62alv1bJoC5uITAiMW9oMKBgVEWkdby6VOTkGMvEbn31gUfqFjqRMygcApI6AKjAUARK5hntAgulDDGGuASGnfOqMANMW+prTBgDPf879bcJN39LftAGhR4hBkAG+QP5h4D355JOW6AXjFqBs3bp1atSwocqWKRui2hqAEgAMCI4/UUAxAH7UJUhrQYGOHDpkCwiCxCRBQeGOzbhAs+ZEAQDTNljt2tl3tMXAhrw83VShgjKDxDF87+nEHmgEnOD0AdYldY4tXlxXcnKsbYAMKBD6jfEoU66cPSc/SNJhTKm8q+YGSZZngqHSLw0aJGvhwo+s3FWrVll9AICjo2OCrNiRBoojmyuWu1M1FF9C5QS1b99B/172rYGTDzzQ3sDTn3/5WVWqVjF3zjmV5zrwzdPo2WizsYVU4+Ob8B4sZPdE3KnFn3ymUiXiVbp0vFIPpmrK1Cna9MEYcznrUv2smja9T3//naEfNm9Sxw7t9Wnnr9R1aXud/vNPxceXtpOL5CYN9e3yf+uvb99Rzu0dddedd+mzl751z90h7S60Qbfemqg//vhdH320QPl5V/TWL1+4WF4YDmzgSVZwY11hArDpxWjGtgccDdhPlDu6wnOqVPEWxRSO1rnzmRr4wpu2ORoy6WmljP9I46YOUtmyN+m2WrV1KeuSsrJc9q+s7CxduHhBly9lm4wzdpZFKjrashm7zOXE1wg3eUDuq1atpiJFY1WksAPNPYPQxdALt5MVz+jzbsHm9hxkM0eW7VrPMuR7WHQBpZzfiP+ALkD2QwlegkXUxw3xAKIv78ZELdTduxTD3GMBZWHy8UF9UGtz7ycOY8DE8eB4KAHMDWCoj/VoiVeCtlh7cc+mzQF4ypzkD5anZ0ZaPMf8fHNNRpF71wMWVE+5R4ewYQC0NRfp3NxQJjafUMWXbWEOSpQInUCht/xCT1IWdBMHIzBm/bOoM3OdulzOuWy/oSP+eBqAyL3KvzdX0YXYnDpXbzYL6LLogUN09e0ZdtLHwokuZIHnmS7O7l+m68qUibeDA/QBoCLu9MhMkSKFLWMcfUVSphdODdbr+a/ojgknzGzBMMGonJ/Tx0C9kY0n2mY0t3eMMSwGNH5Ls1YPdMYFhsAmaUz9FzVu31w3b9KkCdkvavTyuRrdtretX+P/eN9tOgHhjkij6/W2dr3x54e2URxXu4/GLJxnGZXHj31Rr/8+14CKCQ8Qr69Ao+9d4MrGuOGdF/OOpSwA64b17qkpBCU3SyRQKu2l1+r1tDFEx41/8yMN6NvV4sHGlymnN/a/5wwal0TTxScsTRrGwP3qJIUH6KBNcm9Z8WAUWqxUp7G0DyUhqREUlMD1GwOM/kHXYczMAiBspg7dRyoyXCpbupzueruK+oRhAoFG+ixSierQ7nGt+G6q0Tybt5yr73VSDa+U07YTp111eNxS6b6s2vrh1H5pH0gtL9LQUwGfDYZOp3E+M4y31kGEA3rGyFbulhvjRdF9daUKKRUUFR6mtOLpNn6Vq1dSztUrOv3UKQc4zq2qtMLH3OOol2eB0ObTQeA4lp/TWVK1WFcNmukzNlLlTVKdGrW1r//+6wBWkMG21rM1zDAJiwhX1vY1On4kQTV71dbfW9arXKsHjZ1deu2EEOjg3RUB9Bq1bqxr1/Iszqc/cNg/6CfdNfseTdpUyoxrWD2Fmj+tS99/YrKPsYWBTlZU65NRUr2L92rBhlzdmbpXLZPW60Lr0QYqEocQAyw/I1J14vdqX1ZdE4cKQZZVyr4xSQKMQR+v0cAeZZrBCFDvXaRxg6ZMjMN+LQk+F65+62/VnPuPauTa0hrb/NT/sL18iITnnnha/V5wICnrozdOAUE6ZK1UvQcb/Z84hNzr2WAMw40MMf7N79ubb3JrIMYcMuGTdjKGiBLgoncbjJfuefo+m+/Pr01U77QPXAbqjOnXmYzlpcy4EmrXvp4lREFumgx22YVnffOnSxCBMc/UYp4TQoGXB5fZP3gdQJ08CzIImdL41bZW763vr7nuVsx1cVL915pb3ZatOuDcT09JmxKaGhjj3dIBc9t3vFdrlm8LuQF7F1QS2JBIwVwQM7KtTbhIk2l7QcKz+qjjCW0dvM61NU1qve5Brfv83xaDD7niGcljd9qe4UjjajbGk7pjrIRr7dl/KWu9i6vHHqn5X50D8GuVYvrlujLpk3rS/sW1VDv5gO1hdrxVP8T69LH2vOu9sUEXn9eOnvVNDjv1cK7La0p+FWJ4p42trIRRLkECfysWtDdA29yuAzd+vx554MEnEkFmDVTsc9LJhU96k+OYiwYQ3BBDcdWDn7u5HyS4oP87bHnMxmtlx6Uh/bOleyOXLGTFPj3w1aOWtGzOpwdDcxw2L8AZcwjmMGuTrzPAnwcYkX36HECxZXcXe9IzyYp+/JAdBPCHHljzvFuP684tq5/7OrrcsTm9rVzWQs/0NRdmZdmBwmcDKhnYPeqt9QYgAuZM3Dtay+p2CiVG8expH/oAOai7ep/NpQXNnjW5YJx8qAZki/pyPXXjOfzGWHh2oWfQemajHyfGg76grugBvgdwAtjsdWqR6eeU2oM1JG26zafnRzyvqMgohStcXWb8rGZkuGYZwZX548DteeSM6+xaxpc5GS8N6hCwFFNTXPxzInIwtiyXj0iDazomogPz3SGBj6M5vdr06+6qPis7y5ZfJyka7yUO/vE44LcnJL3jZGxMzginq8b4Nc9LqHuHf9RA0h1t2yrutkTp+G4pc4fTFf6cDR3jE7H4pRL95hOz3JgR2su1ByDzpNELhqlQZIRKxZUwFix7M9pHS4kHHibC/oTrah5eKQWWXBK358tXcpVzJdfep3d+UwO+Gmryz16Id9w7Oc6fOf1ta0vklnzpUJI+LzJK/92zSw9N22H6HTnh8Gn+4Ob2zMzp9U2feDYrh1owyZ3qdAnB+B0ZAQznM9LvQzt4IJvfuX7DwuDQ0jM5PXuc8xpPBmHr07OOVXjfC/t0+9zbQ55KLvlKntLKHNetmQk6XC/NjS9bs8BhwtYTAEZ0B+vmkVuUc+QnlaiVrGNLjri1JVKqMKqyTi4+rgo9K+lk3Al3fy+p4niSD2ba3ve3JgfdIbePHEPDk6XX40boSOoR88bs26+v6SMAso4dO1riWwhS2N6r16wxDKJO3Tq212dvvOWHLbqrzp3avPF7YzSCN1hGZsnAqKSaNUMx+Hw4NB+Hz9skgEhGaCJ+ehD7Hdn1LDmALf5tIZYCbydsehJDpv95Uq3vvz/EvgP/wO7H+xUQD4wD++X77783zAX8BRlkrwPLECwAwBAAEVYj12CHAQx6LAecgHKx9Rkz+gYbA+wAMBEsiczY4ES4KnMduBMYFuVjf2FT4HELrgO7ExwG+wNPS7y0qA/gIzYt/QNGA6AI4If9wnPJ/0G7KYO28ccLYhs6ynnrOTs1UCbWX/zOu9lxV68a49CH/GKMcIk2DzMSdsImjY62PoBg5Ylz2G/G9LzpplAMaf9sj7d4DWPjS+IdwvGVKGFgIn1AO5APyoLgwbMsvNUlbPZoZx8WLWr182QVK+vaNSOtuBBV18xOxQ7Gyw1bLu34Hwp7a/q0ApBbP1jeiMSHnAGhQAaKTmCwAZcYRABI0FxYXrgXkzW5ZKlYS6yxasUKS6jStWs3HTx4yAaMCdCyZSvdUz9Z/2T8rZIAbceOGUg5ceJEHWnhGAMxqwop59Mrevyr7vo0Z6mUIrXr28aMWYBNBgtBLR4MIp13LS/PJgtJUUCPeR7XARQBdCJ4IPy0hXowMQHM8LP3QAEoMxkgfawUD+bRcQijp7aijCkDw5s/7mdwEC6eT//5gJ8IKGAtfYsg+3sRQJ8d1cdKJFDot98sc0lIYmMty5BPFc6EYNIgSLjmAoR17drV0GLiFQDe8tv5zEwVKxobYgxalucgriHAhfnRByzD/+7ZY0xDBDwuPl5ZF86bAgO89Il5AA18YNi+ffsaGPD+++/b2BcrUUJZZJ79+29bXIizWBDEPUQ+mHjUiSzZgMcoSYBmwNIHOnTQ5exsE0pOGAD9GDfGF6CUiQUwzFgwoUn68csvPyupZg1TqNQlM/MfZWSctX9zH6zN6jWSLODqo488om7duhsQ9NBDD6lUydIGuJYuVUo//rhLZcuU07Bhw5T6W6opkenTp2vrSzv0xNrHbSKtWbdGcaVKaO/Nv7hFhcXlZKaLEeaNS7/QkC2sTA/17ztAd95RT2fOZFicL7IlzZk7W6mHUm3RfvGlPupS+WF1mdhJFSvcbCcBjRs20PJvl+mRh7vouzXf6cSpk0qsUd0UD3WmHfR3ZEqSpqcP0fiFg9WoYQPFlSymDz9coJzL2fqg8SrHxgB0ZF1lc8EiWld6qUYHvTt/hdt4pQSAI/tPNkFs+BflSCNjNCVqoAHqx/5I0/iH5qt9PRfnZNHiXuq9oavFUWzatJmu5ROHMzK02ND/Bw+mWkbehqSfDyjWnBCNaZOit39809zLLcYErLh4wgOUsIzRxswL3HMt5mHgPuRBOnMJDhYc3Hw5cbHTNmjkgOTBs3z8RAMVc3Nt7qAgefcK9Uamoz032BSZe3JQnsUCCTIR//zLL+YiUKlyZQPp+J55Y2zFIkVCYKVnWRroiUtx4BrsT/e8mx7PQKkbWzFYZIzFGLg9++/QTywcJFciCQUHALyzuKN/0RsW06JYMQMYfZxC9I2PA0nyFvrCWIhBdm2fDZvv0ZMezAS0ZIPD/bzQHXZKGBlhuod+N7ZxcKDiAgLnGKAIEIjbs20C331HV17qr5i57+jMi/0tliJtv/zKULlUWFL1zz4J6d6C18er+MxpVj90BYcYhQvHGHhIGzloQg/dfPNNdmrI3B/2+XjN7zNDLfvMUeKOowYcpMbVMCNketYQ9Y2dbawMGBYYNRhXvDCeTqeXtw3f6O19NGHcPCPKja1AdstrGlf2PU0496JGN5obysRuc2mBNCnOZbkcuWeOJt71kkateldvtO+rkRvmXHcf9HH1MCbY0AYuftqXqtdHT9b4jxe6+cfhA8AahgGGAkYNeCJA0Clp5Kgn9cZXHzvDZE4eO32H2+05ItVP1JBWPXX5Uq7mbPvSfU95+wLGIZvdc0xsKlFXeqq2tAhwDkuHIIvsdj2aEcRueLOz6bXkP2trx7oVUiP8CgPdQD1J5vRUjFpfaKx134A0LpMiBkr5UCzrqnJBjI4vTpCeWCoV7e6AnD0Zuq9ZLf2waU4oxWKL+xfpwsVLio4pqq3/PSSdpzN8J/igdJyAVJTqdw7cuH2mZR/QipFcpip3vaXomMJKvSXQy56ZESSpqvZVNYXl5+nI4eMhBmb0jhzlpsQoYWlVsxXTah4LMWHMoMTooKuOB8jK3YlKzK2oIxfTryfX4TrGi27sLNX5rLa5X//yXsCM9QdOrAnNpJpNb1VkVCFds4OPa8rZtsqYd+ubL9b+7/aobcx3ZmTVC3tIqQWfmGHdpV1tXb2aq0nro0OJVa42H6g9L+zU0u7dDIzA6PYGvHc1A2Aasne60/nlpXvnJ+vHdTCAGlkSB9wLAQ94eTbicSWoWpD1dU1OW1szukUutfnDfOE6mEiAlT6Ts0+igLHns8hyDSDCoy1vVoFc1lB0mhmrBc5bwxuf/956QZ2bxGnpf3JUWY8pW+9Ye6gjxiSgBEbj+FYX9Pb6K0o+stPiKo5qkWXl7fpgi3ISohWTlqt7ezcxHbbj8c1q8mWr0CGUhWYoKNDOpzeFwOAGr7XQ9mkbde+gpnp7bc7/ML3ata6lL9cdd1niM2dpYtxIc+eGTUNc1vrtmodcrXd+9H0otqLtCXy8MuY783G1dN8mXJjD9EPsKjU671iJvLZNXKuGo+53oOdr60zUG/Vvo63vrHHK0ZNwkeM4aWlSN3Xf/7nqD22unRO+V169COsnxt7rNc/SqZvjEtzklHdy48FZxhGZi8nMDZ1Z5MVFKPJUvho821Lbp29Q41fv15aua0OhA9p90UnfPfmtM5yZz7HS/ra1DIirO3FfaC90f6GHg+ywzr2L1w/NlrvfeaFqIKAGIWOy9hdVbGfH8ExdWENJvQ8qY4GLsWlynHPewE9etHFwDxek30CLsDCtvflr5aREK2Z2rusrVHs9aUs/B+bxl5h0NAQCdH6pZ+j+txdutXJf7tVI7y7crIq9TrrxCjJf03cdfu3uxjkiQksX/Vuxk11dO+58XMubfmqAWofVj6nPwgsm73Fbzl93fc9wvxFaoeuiGC3ukakhS3JsDUKePYPXA3G0D5DEZ3kHIGSO+fiD3HcyraLKJZzSaZW3pEnI4/e9TqvJwgo2Lxn7yBdXqdfcPw2w4Z7CL36rgrltTJazFat3gsRPlO2ZhnsH4nUg3TcrXxv7h6nIO/VtrtODzP0b2V8+VuIjO77W7uS7TbYA/zxgSJ/vfaVAtWdGqd+mOVrarFuI/ehZsj7Bi0/oQRkwkgnHQFms3eV12sant963esDqNJk4dV5jy48JyfvW/oX0fvv31W9NP82uMdvpYl7sa1kmwKOSpUHxQzSje4qTEZYZ9uuPSIPaDtGMgSnXD6M4L4PInyUNXjJU09tPczKB7N8YF5myPUONA6jAuyCU/IN7HgsyQbOETJT+DjD1y5Iqd5KmfCtdGjvSHYqy/xsJqvm/L6pfPj5e8a3qSU3qShF7pXO7pWsZDpTyAKI/PPTfeYKDt0f8+WQQBtjqmymNXTPMsj0XLxZrtmqIMW762gGKkVExFvaEkB1X8q7qQlaWxdO+eCnb7NoZ90y2Q7j+nzoAN7xAerv3DNdfrIFfx0t/DBNBAAAgAElEQVQFGRpRdpCenLrS1h7kiEMoxhWGrj8M4XvkGH3rD6y4jjijrC/cW//VL3RyakOTuQ15AWiYKbWPX6GVqR3c+PJsbBn6hf0LY0Tbg1jHdZ+7XXtH/mL6uvYHtS2m8i94FvDinv3SrVuqG6AYFnZNR25Kc2NMmWyVkBO/DfEgL/cFrNTyTxD8UjrVxbGfQ4zlUVKpX+LNyyCj5Vkr86ZfyumvMqctmYs4uKTu9aSkP6op9c6jGhT3sjIzMs3GYN/d8cGOmjptmuWQAEMYO3as5s2fb4cWYADnL1wwNiMYx9HDR9Xu/rY689cp8+DjEB7MwXAdQMeAIWcJVQJWGYCVJ3Igmz60Et9hJ2AX+HiAnvThGW7pdujvqKCAlRezLurNyZMNpwDTwNOPkGNgDtj2yNuN+R6w5bzdhM3Bfp/vwGYAE7ENwJ8gS4ChgM9gJ+DNiSyCS4DRQPriD+Cwfv36RsTgOWvWrLH6EaOdkHkegwHQ9G0BA+IzpDPATLAVAElwBwhjsPb4npB1PJtngJlQJzAQ76rtXczBF8I8QxH7Lggb5Qkx2KS+T2H8eazI4t8XKRJiiRogCYEjO9sARcqB2MJzsQ0hiUDgsYPnggKzYbGPfX4Ab995m9CvbbbVILEKsS8hwly9ajgU5ZqrdCFAw/yQnQmQCWhIXc2GDMg6PgQZ9eNF7gJAxm++Xa6wpUuWFOCjnpIyzdJhM0h0JMJIBwIO0EAAmO1rflTrLi3se5JdeIOUwujcKlVvMeAIwQDkAUzE3xx0HaHYufNHDRo0WBHh+GpHG9AHUAdABKJ8ciZRlwNFu1pKOuHYkKNHjzbQiVgPnqWDsAF4lSgRF4CLBZYaOzom2jqJzSxAKIbvhg0bDHijMwFPAcZgtQ0dOtSQaQS4UFQhlQgykHp3ZoQWAaczUaA+IQgC5BOxIHgYvfRbMSi2l7JNGLmXAQfUhFVIPzIZ6TsmHaAokwxlwHUXzl+wpCo+qYmPTUgsAGi3MBiZFGSLRonAUAJQpP8YHxQQwuVPn7xSQpiYsJ66iqLguSwq3MvrxoDTZHSlffQzSon6UVfYf7wAYSmLZxYuWlT7fvrJ6sJ3lEsCBxQWE4d/06eUTxkwLL/++msbbwAs6sL1Pmbj+PHjjQF5R506Jry8zpz6y9GEr+Xr+00b7TSD+3Gx79atq9HA6ROAxRYtWhoTitME3GphM+JqvXH9Bo0cMcLqCHW697PPWhDiL5Z+rueff8FiUg7TSDVZ1cASrzzV60kt+3aZfrtK1PBgU+KDsrOIsXD5DIinpJY1mqvbo91Vq+btqlqlmlGDydpXpmy8yaPFeShSWD/99F+98Pxzlk2ck0ICJTd4rqUxGzp920rzP/pAvxzYb7JVKi5OiVWqavSYUZr4hEtPF52Yo9y9Ma5OLHSR0jOl7teH9691Gys2T/zmF1oM4drkeOikObO+liZEukUSIxpAIkvqX/thvRP3Lw3O6q6cq7kqGksG9HKWgOXAr6mKLVrCYiG2aNnasnBevpTj4u0FwPWPP+60cWzYsIGxFZErH+uvfPmbLK4i8o08FS5MEFjiPZSw+JnmxhYkfUIpmuwHrEMP9iFLKC4D1cq4gMNcA9gFQMbLA4QAsZz4+KxUtmAGAJ4H1g3IC14hOno4iWJcvECYjZzaQANHf3jFT/3zg9MeP18MULyBoXjjAgKo6JW9ny881rMSPbPSx7hgUQHEZC7ZQnPxotUdhU7/ksWLBYn6MzcokzkGo5K5zokVr7QgYxn/9rFOmKvocx9egOt8ZmxOl1ikOFmjrehN+g0dwLwsVbqUbUi8u3b2pUs6ffaMLULo/DN9+qrc/HftvoyX+lsdis2c5sJOjB6nUTWkiUFSYX6Lm5WizAGOMVBk2iRdGjrCPpd4a6rVlzihAIo9XxmuRSlv2HPPnDmtaolVTQ+2G7TYDEgMpa0T61tfTRn/pgXwfkoLtSivlxkF9ZMdk+f0ECZFIPMAZZHSuCovmevr2P7z3HrD5pEqMS/Ay/C06iyN3/eiXp/pYiy+UWugRh54S5PvGOyAkvx8jV7xjm1Ixwx6QePGz9e4Mc9pzNH33enzQumNg300clSK1DLWbTY9u9ADj8zVNGn4wMc0ecFn0ulTUrnyGtSri2Yc+dpteLlvi/RCnY7mJvzRuu+cgYHBvwQGIjvoNKlcP+k0jXGU5Ib399C2tWt0T/MW2vX9v4NGcq0DznoUxGnJwJ7SrC3S3Y1d3WB0oBfAD7nUkqYsVYdH/q0dm95VfHptpcZkSUVjVSMrVQfD2GEHu/m5nd1GnPu/TVezlo20acMiaVozaehE3VpnlmWJP/7rSKtDxaQUpadi0Xn6hVdc/JsOZBCCyPjRMVLuJpWv+bhONfzT6d/Axavy77V0vOYBZ/QlSTWm3KqDPx1WpdsqGdMWHfNnv5OquqCareG/5x5zYGmnGMdQyU6TKic4A+Q0feeVZ6RzD8dlnnbRVB/PLkeqteQ2Haj/qxl6EZPzlL840hl9CVKt/kmWBOHn939RhaT0kHtz4SYP6bdhe9W5wzf2HSAaxhKAQe31B1R/6n26c+1j2tn0Q43ZfLMmtT6jH/tu15HO1czoeuH+Iiq8dlKoPA59luoxzVZf9as7x8Jv3LO+vq33ozZXCcVfnNrkgMsYu2meARlkxXwqcqGBBAAJHqgChAJE5J3nAWJRT1hDACnMOc8g8Wwqn6xlW+svbU31bGf6esnmS+raMOo6MLTtrNo3vVkfb35FFzXH4i7CMB5xPwmnIpSbk6s3N5ewebuwdaqBNJSza80WB+DtllI711DS5INq/EPLkIHOGG+usdbNiWQpeahj93mWEfN1w+pdBpjQ1qSMIDtzjpQRV1rxWecsTljMkdxQ6ITZFfvq47YHQsk7ds3frKyEoopVdihhSoNOLtYhz9nWe72TyUyp8Rdt7L5tfQIGIHuFAIRsOLG1ts1ed92FEXEPwGDLW1A7QpGbnEtUSrPBGpI63eZ7ZvkSZpij+zDEfaxJ2lMx46RNo8wYl2GYmJQxp3JdfWJkbXNxO/NtSjV+po22jHfZnJu93V6bGq50U+1GVif1SpS21G5kbLPeO4JwC0HCm5brOmvDE8sMQL/vqQ764bEV9rz1nVuqVZ8NOjWvnMq3Oq2c9cGz81ybTJ95pqhtZYoqIixb3Z/pYft7D0TfCCgiU/OX7HKs3IXnnG7aKy0b2Emd+7n0uvtn1zJQzrN+ezztWJOzP/w+FHONhC0+tuf7S7aZe/SsT3Zb37zSu6ljp7/v/p3U76DSZ1dQxXknrW/MnXvscaWPraCKWSedDACixEoPvve4xZ4NC3cZc99f/F+b1/W0x8Y9LybCQDRiyQ16opbe/WSPASfIv4Us0ESVenSMbvuytWadGqgu5b+y+cc8vOeJl7Vswr/UefTDZmBTx7/ef97ASuYy9wO+2N7iyY/NSyBqQTv7Dlk49GKa2Vu15pSxfgDMZH7xd6zvcX3cfKE2PdLU9ICPr+jBzWZ7N2t13TZWz/j0c5pccZi1y7tfeyCIcfHsRurs3bx77/1AY+uOMZ3B9961Gpk11+esnUqK/c1lJVeesS/5DcY2oNK8vBdtKVjwyLPqvf8Dzav9gvp8NV/9t/VXRFiE9cXM1Jlu78uyligNGjtEMzoErs2ochiDLJPeFThI2GLjhxwxhuh2r+NZW5irCdKgBS6L9IzO0x1A6VnxfgPpQawgQYc9hyUtQ7owWio+UvrqDemRatLfR6V3xo92Oinc6aawEf8LLLaQ1JCyiXbVI1lKqicdnH0dUPSgoU86Qr0949rHQfXJyjwoyvcZ0uhvXlVMVJRKloxTybgSIe8y58LPQUyYCkUXUURUIWPYX83PM0DxQtZFYygyb9hvzrxjqtOzQTzoV5YOsrbMKOLiGo+8Utt035tTZmipurns69pvcxOWPOPLmoGOAsz2LtPIEtcimchutVc36PTU+ir36k7tmdolJF8+dEKLV2aHdPys2991tk8QusI7Odw+pmbAN5X2T/nNXcN2xTbKwXp+SkpanqSCa/k62PSw2//Rd4RAceGR3QEEWyFkA/0VHCAx3sUedglZ/77pnOJPgxLCSitQRpfT7sCYg0gPuHJ+BP7IWuYTxXSX7vzhNoUVhCs2urgqVaikxdOX6o7WtxkmQSz+JZ9+aqQt9uTs/We/O8eIADs/m6bGT41Uh44dtG3LNo0dOVpXLufa3nv/gQNq2KCB7dMJuQUAiAurj4FoYarI7ht4TDGGRYoWMSwEGwXcw5MPfMw/2okcsO+nHD5zLVgHxKCisbHmLgwewj2AYTwH0pgnD4AngFUA5rFPIV4hz+bfeEFi4xhuUKKEvYPxsHfBNgA4BDuBMEZdWBfwOgRABS+B8ADQ5r1qKfPRRx81ew6Qc+vWrSbDvg+4h7aAVYHfcB24BLgBGA4YkSdUwYCkHti39I1PLONj25PsqHBMYRcyKkjwGfKmIxwWGEx0tIWY8q7PEEYs8U1OjvUT9izjiysyNjR2GEQcXtxP3/iYhwCMXOPb44k12M0WUzFIcMN9HqDkMzYmsmNet9HRZld7r8DYYi5cIG3C443xR34ADLG96W9v82Jn+8Q9EHiwww4fPaawrl0eLSBOIgPWuHFDc9NlwBAswC86EKQ59kpx3R2/WxcTu+vtt9+2azyNFCOYwVi7drV69eplD2bA9+7d5zrhxAkrC5SXCt9SOcHiNTJwJoz+lBSlzkEEkx6lvl96Irabhg0brkuXLqvWbbV0+vQZAynMbzs8IqToWGxxjfXBSA0JDg8PuW1DvQXQgkKLQHM/YBTAlKe6AnBSji/DTyA637MRAeEwtA0YCJK+0EceYKRjTajy8kwo+czEsCzQAQKPYUyZGMvmqh3h2uHdqAF0/b0AkfQbyDmTC1Yo/vu0DVYoEwig0piGAWuTtlEuz/QxX/jM8xBmyma8iGvmUXIYgQgaE4qMRyDxZGXeuX27Ab+wFmkLDMNoshddu2YTi0mKEgGIjCtdyoDjypUqKe+KA1ROnzpt8dmQEVytYSkeOnxYnTp1UuMmTTRq9CjVSEqybMiAcLhzL1y4UFGFog1EPJeRYYkakBMAR+oL0FP+pvL2LBKcoBiaN2uhxZ98YrJKm4kPics2wU4vZWeZIvr886W6fOlS6Lc3J7+pObNnG3sRgBy5njt3rrZs26KFixZpd4P9zkD2p4EQgDC6vYsBBmnAKsCQabS1oTo/2MnGinG5+6677XSmSuUE7fpxlw78sl+vjx6t9+e/r5N/pGvf6t9sMzNx9Eh1fvgRlShdRhUrVbRJnJt7SZeyL6pWrRo6cuSgnnqyp+on11N+/hW9fe0ztyixsLPuTdyvA6m1ncsVwAh/bDbwSGXDxAbeu2V4Y5w2dJYGZzys6fX+5dqYJhXtl6Xs3QEAEikNefUZVaxQWUk1a+natTBlZ19S3tVrlkjmn7//MUCQOXPH7berZFys1Z0XLDquxUiw06/8fMsaDbOY+YvMe8ahgWoBa9ArtxB7zwOAN2RU9i7OBtqxpwriF3qXaQ+uMSdQ4ugc6mMAJG7TARuSe0Nu0UHAXJ81HqUOaGngLm7BzOEgYRMxVn2MDOrrQySYMR1kleaZKGSfiZk5aQzEAEj11HZATZ+5ms8WGJmAvRcuGEMRYJNnUB/0ggcC/WJD33EN75aEJTLS2InmphAWZocQRQgTEZw2UgeAV16U4U8JcXem7tFRhYxRSwZ09ByGkmUsK1JEx9Lc4RKuD7i8o3dOPN1bt3z4vhlSZIrPf220efxg5jE6YdOn6tLgVzWK4/oYafKbY5V3w0Y68o3XlTdyvGImj7OTNtjI6K5BaaMN4Hvr8EQ71MjNdWEn0tJ+1/CoSS57cJq0t3EdM0A8QPMYO8J+UtPZm7R5YDNH0GOeAiYCDgEKsbG8M1OqRhYNN1cmlHhO0eERenVdEPNwCRHUA1yLfX+6NGCOi9U6s+Z7Gn64r8UjGr9wlluzWLvYJPr4pEulsc/01tifF7i5V1sa1qa7puxcqvEte+n1OQudm+3IOI3Qo8YMeGPSZ24engNhDeYxOoc6swH2BwZBZlsdDQJC2mIJqyFRyuekwTHSXGEUkCCd7e7KOQ91CF9uSc+Wlz5IlX5Lcv0E2xL9hk7jnb55I1WqlqSk/lLiRWnFaCpCmR2kNytKr4E+cvFsqUc/aclSaV139+h7Jqt+y4+0cwOduVrxt05RxuEJoeBON9/2lv78lQejyJySvaP+o/p5J4dXgHsYyj6bDY2uq8R7W+pIlYNmSFU6Ud1Y9b/f64A9zxCo8lp1/f7XId1UvKKu5OTq3K9nlVi/mnIuXVZ66T/do3zuGgyyIH9NlR+I3ROhw7/84RgEdCOPpd/RoRgs/jvvrkSferA40KFWba5PkiIq5pkhX6NlKwPcfnt7n1rVWxcypMxdUns1ZMh01dvXUL3W3al3G/7H9i0wv9fXXqPa6+to8paKeq3JSdv4Vl37sg0foII36kcdecO585Fw5ExDvb023wAMXJc9GwR2ENd7N1B+A1Tc2GSp7vhPPzPifYwrHxcNcADQj3oCgmAYAmgBLJhLZNY+7Y2tYwwUAIGGjZNsnwAg5JkAHsTxhxLos+92ntejLSuox4Z7DFB4upFUtHBR9Vx/u5a0+iXkkmdg3aebtDq+jdoOWeMOzBA3xM4f6jGWQTiSJv/i4Ot6Qhjq8cOGfaEs1A+2qWH6dP26X0JJQugP4rhNPDXagDteuKLy2tbmG3245pyBJPHrzzlR9a7Mgeut1clne2XuMG980odYaV7jFyxGno8t93h7d1C+7YP1OlW+nPVj0w4ttPWrdSZvDV5sqe0fbVCDp1tq3Xc7Qkw+H//SuwoC7BgTbvdBk//M2q7uBvrkHNXkmGEWuy75ZQd87vhigxp2b61tk9dpce0eVh+Aru5dGyvlizTVzdxneqDNuYdNz72w5Ko6L/jW6QN0HDLtE0qhBoJYZa2WP2Tr+Zq7vgrFYyQDts++TIKYq1FS1GGnW47fJFW+LGXFFFVs42ybPxaTcew5tf+9u1aWDFyKY6X7T3Sxuq8t9bWBhsbOC5I7NB641fo5bV5l+65izkl1eumJ/3GXR36+/vBTPfJsDy2b/7E6Pc/qJH175RO1D3/M5GzF+U91ahlcwPLGmrXM0j70K+1MlzLnldCTz7Q32VnRaqnTBXlSVjOX/bh8xmmlxA8292YPjHjXY4A0Xn6N4hrkiTkG4xDAhbkHk5C5ti+zrvVj0aQstX7iSdtfrV/wjl0X32uOYhZ2CoF6gH3MYZ8tl881er2hkwsHmH5gfI1NqLqhBBp8pm4wWH3WaOrGgYEHbJgTPI97+Y1yfaxU3pE9dIHFcU3bqcUJPaz/jImtViazXAcDzWe2Ri4BEl0UyBw7sICdDTAKszJJBzVRI60P+UOnjBvYXu+Pek858dGmz6jvwKxZlpGdzx3GBgmCfPbxIJlh3uQIRfbO18BSLmFLytRZimyV78YNuU2RBo4fZLIy65+ZDnScKGVNdESG2N7ZxnbkNSM2xTEgPRjJkgVDjXsALAHjWYr53jMDiaO4WvrhpHQzCZY4aGXLTXL5IK7puP5jTP7Cb2AsIimdCRdKPX0MxcR4qU5v6dpeKW+3dDlgLfqzL89aRA/55Cy8BwcKqbE1tHjEwwY2ly5VUiVLlLA9sCxuoEsuxPY6vFAhFShM+QXXdCU/T5dyc2wPnJ1zWVfzrjqSzNU8pdSfcj30kyWxipX2DdRrF5zen/zkVOUlRRho6LN8I2/IHboOmURGGL+CIYd0T8oFkwEPZCMjjP2PAx1oNGf8fJtrXeK+0tcZjxhDsdrQVZo/bYZyM2KcjeZDE3hglf2Ym3T2d/ukmtbXP3f89borM+s++ixTSixWWUcuH7+e9IZ1n/5E33NN4AURiovIcxyOr/hFcRaHskARFiOefeofOWmhRG7lvyinU8+cdusz40pZ7LU+kOrWr2H9v+eJX3X3B3XU4YGO5m1niT6KF1fzZs1Vrnw5nT5zxr5nn109qYYlh+FzZKEoYwg2atBQrZo0U3racSPI4KZL0lmAJ+x3ACb2/h4ktHBCsOQCUgZgIIQP9vvgGdgfkMPQPdgQjCt7D0BC/mDuYY9ABAMTwe675957FUXYubNnzSUYt2af1AqMhXUZghTjwN6A0EaAj5QBiaBSpVvMQ9HjJHjEjnjzdY3o/6r1B4AioCP3wUL0Lr6Q1ujzu+reZfICaYlywQXAOTwACE7B77QJLIj68069wKdg5IGNQDgD50DXw1qk7Z5AQd/QD56YAq5iWFSYm0fG/A32H9iIDqdybEXLPYC3W2ysjYnZp4ULG0iIXVe1mksqTN8DEGLHmcsx3p7kDPGedcEzGTvzSEMOLFfGVZcAtVixUGIWI+0Qy5H8ALm5ZrcaQxUwOfDoo23gQt5OpgzqAGCJNxr/Rp4guVgOE77D0zVIEGNhtABKcy4rrFuXbgUPPtjJEizk5wMYVTc2GoP57LPPGrDIQG7cuFGDBw8OJepgUBg0NokIBJUGhaaDixYrZu7MGIJsLj1llQ4CKUfYEGwGk8H54osvtG/dL87wAgTxinmv1OxqAx048Ku++OJL/X4sTfXq3aNatWpbhl7uB7RgYG67raYZwABMbMZhCwIe8XyEBHQfQWeyAR7xHdfDXDQ324QEEzzqAzrOH230McEox8cR8wPoKb9ch6BhdPvsxtznN7bcR79wPe3GEPesQR8PgPogPChtrvNxH6kjdQEQZTBBzZlQvIOu03a+Z8IyViakAVDpAUUmBHXwWZRw/2ZCcg9gpa8LDMncyznm1o6AoRBw/2Qy8+9fDxww4A8QgjYwngQlBUXHVfdamEwGuJZ4kGQVO/9PpmWSzs7KFii+AbK5OcY6Y/ItX7lCN918szEf9+3ba8kXAH1pP/H2mABnT58yGRo+fLilbOfZAJTIHexP+h0ZhaFKpmtOS2hbp86dLdBp8VIl9dzTvfTKoFdUEUbW2bMGXGRlXbD6cy999+XnXxjbsXhcCaOWA0wNyxqrch/G6fT4TO2qt03/WvaN1q5fpz21WdwDQ59FdespaUB52wTc8+VdSqpRQwmVq2j7tm0KLwhT4ejC6vF4D6Om39f4PmVnZZmBSzKiAf0HaPeen/RA5wd19kymFJavqKhwZWdn6t1331GVhIpq3DhZH370nqbVW3idocOih93tM5FlSH1qtdG802vcxt67BLLgUkc2P4ulEb26atKU96RhcW4jdC5TeirOLaAEm2YzzUZ6vfTcoYdUo0Ytlb+poionVNOFC1nKv5pvQPHF8xdMmZHZCsA5KvKajSkHCBj6AIiFixS1hQllVaVqNcvmHgc1HPAtANeMdVekiJ2WWEIS/jBIg8C2yIC5E7PrCWIX+sC1ofiHAcjHvd412MC14iTKyXGUcq4JAuaGmIoBLd3mOQqXmCHBvDf34mBeW1zAQtEW48yX4+NKGAiJW0FUlAF//Jt2+NMiygjFogjiRFq/cTrs3aSpG7FLSDYTAKQWsiBwC2fBQXFTFv2B/DMvveK33wI3b9psnwOXbt69q4MtPFev2lyxrG/B4QPznrilxLdEBzKObCw9Y4Q6ZV44bydXnHRSDm3yeof4safOnrExIrES9/dbO0Bv3DtOI6+NcRuzZtKMjyfp0uARGtXeydfEXCk2ZaIG3j1Kb+9903TwiPFTNW/WZIs5YzE94uLsWcRZJJbqpUvZerX+JH3VrEsothuuzhhXT2uhPlIvPT1xoXqMWqwle3s6WfaxztgBUhdIcBgEW6SxPz+ryLAwFVKEXj03320qYRqwDsVLfQ/20rWwcAOE0KOFY2JUNCZGU9u+4zasAJbMHQ7CwOrQC8yr8y5zsG08N0ijRz6hCfM+cfNNcRo9qluw2EcpPDJKw+a/78CrrUFAngH4dQeAls+8CnGPU/SVLnv7vacT9eMmFk4alSP1iJGWcH/Q6HXN1ObtelqzHKCRTqDAPLXt/IFWD9hu4EzLu+7Vhis/unbPk5o83VD/Wb7NHUyw8Z0sJWX/W4lPPqgVt0vq6LMuZEiNugf1pVxQncVS++HSSpQO33FET2fSKT5yvffTQnEBTtJBfJeje+57Trt+6BagMjycvuJ5MbrpttfN5TntnqO6ZVc1Y1EwHifvOeZ29kGsvITPaigN0HFJpircfrsif/6PIuo007HTaTIPO8BCquLd1X0W5wSp5o9VrMz9u/dK9WOty5Iyqym19tHrBgZdy7MwMj3DBXnyBt5AqUL5dJVu3EE/L95rgHV0pMuGeWrxTfqqZxcDsBxrzDEAF3dIla5d0eRV4RrYIlt7C+02ELxh7/tsn7J35Y+qHJOm0q27q/C6FGNyAEqk7BiqUckTzMDvtXeRY1KkSXd9k6ypG4raEwA8MPyN9aM+Op1TXqVjMkLMIK7x2WNhh2DsAR5i9AMCYBTyl910kLpsvt+e7evONYABnqUESElCGfRGkR0OPOCFy/bg5rmhAwzvluP3UAM2VLGneLCimTarQav7NHf9eTNEqZ+x8obvdGPnXQ8x0hi/LVLD7XB8nKsse68f5/9Hdz6TbDp95/qd1n7Kp7993Dba5RPK0E8YvMZCZP30xnmctDDyKfXKWHTd1ZXfnciGXG2Tv25ubLCto9eH3OVPRZazZxngpXQbC+rAd+PaXdU33x1Q+czT1+Og5kkNHnVo1vbl69WgYyt9990u63+f0djHEEvUUff83VLyxJYWcmfrhDVW74zapS0bboMurbX9a8eIrN/OHUR/tvKQEnYfD6mMID+OA0aQa9RJEJfU5MkniGB6o1p8hnrPjkqSms/tqO9rLnf941242VIsLqrYzGxdKCn9gwvoRceYjInMVUaec3P2/WMMxO7nlL7UuREie3VH7dMDJ7pp/MdHTCBPLicAACAASURBVAYShxxVWkpl9X/axdlcuHCti8uYdN76ofOApwIkwb0tm77I+uPhV56267/pvFAPLesVYmUYu+qjbaGkRyl9kvRV+UVOJQUu23v71FHdBfscA7NXy5BMU+8OqSutHydrmIaTZAqV5vKymIxmxpewMfehCmgjACOAGWAbwAnxTMfEjrXPMA7XpLW1cSAL+/HUBPvcpvxqk//LT3+nsI9cTEWYjR6MM2BDGQYi+sQpPlsyz97RJ1ed5/1jeie+3yplzH7AHQjYBhJxPRVK8kOZPiM3n/qkzteWJMdU9exGDgH67J2vXnU/0sL9Txt70B9W8M4c43pfDu+Ajcg+TDWu4cUhBDoHYBE9hH6ivj4uZtrA01qQssDm+FtJAywWX3zmOS2Ie1a9e31w/YDHxwhHFwTuzgPDHWDoX7MGz7Q4okNeHRD67q1nZriQJB4wAihkn8ySBSjIZ790oQ/8cubBKmSENdm7XvsDB+ZBP2mbw7yFZmLq/ESIxXLShdMSR+9LJ7yuyNHjQ/UhpiIQaBRTgLIAoPhjDlZLlm5pJuWnO2CxaKr73kcO8exE/s0+wuuvPGnElOGKLhStUiXjVDouzsDFcMiSxPIOjzA2fxgEFAtdkW8uzwCK2ZcvG1DAv7FN2etPLTXFlU+fsczn9VTOt7s19uHOqvvG7+qe97mLcRrX3uYmYw54zIsxZm1hDiCffu7zG/9GZvyLe7cPcu7ZcwhVQ0fGSs/GLNAH6b3d89HD66WaH1TXbxMOOf1FP3j9TCbnmSRdKdBvzx9x9Q3mZigWM23xxBH2bZ7x6g+ImSIcEjGAMBc7BZ/jpJv/KR0kmJTyrgEqRZqtb/uSa39czz59Mk8qF6myheKUVL26fkj+0WQs+e47bM/bvl0HzXhorqr2SFDJo18pplE/NW7USM8+86wBXCTB/HHXLi379lsNeXWozv59zmJd7tqzR2nvP6fKz87XpNFjVXDV0Whx08WO79uvn2Eu2DSAiN5OYU8NTsALYKiYeY25rPXstX1iW9Zn7AFsEQhN3Md+BLuBa7D3wXPwDLyY7TxDuQ6sBZwCjAbvUliKkHwA9XxOCNyGsbe5F7fjcuXK6tSpvww3AqsAGwEHgFTlAU1wGuqAvQ5YSOZnyiCcVoP6DYw4RP+DmdSpU0fLly83Wwkv1ZdeeskwA/AtYrXDXoSgBXAGwQkSRuHoGPvurrvvNk9HI2ydO2fArA+L5T3bjLlJnMogrJz1ZcDc88k9sd+w6bD1PKjrs2l7l2Tr89xclS1XxkhxPI/+9SHrsCkB8PjOJ3ThWT4UmCOXxFniVJ9gx9t1jB/XGVgYG2t/EEoom3mO3YhMQBKBaWgyEtimgJ6AjQCvkM2wVbEt7RkA29Wr496qX3/+2bwyAbrDNq7bWFCjeg2lHU9TQkIl/fXXn3YxAglbkY4GoQYIGj5ihP5MTzcgyzP2GCwPojGJmByWERkXXEmHDx4MZRyiU7kXABEmGAJNAE2CXLZo0QxVZqAmk/LcF9m2MZl0dIwBiGXKlFXlSrDx/lFMTGE7EYBZyfcID4kteCGUfpNqqbAjI63uuJ0CJCJMgIukEwdMA5DCz55/M5EsBlupUia03rD28RIRagML8vJCyDNtot2e2ciE8ouYZ1t5QJHvmSj88RuDboJx6ZIpa36n7+kjngNICZuSdyYCE+izzz6z9PEoCwaUyUg9LZlCUBf6lXtoO2XyPUoZRcBE4l6EBUC47QMP6Kc9e+xagL/SpUob2ADLjtgNCBH9+OakSRo2fLgF5TSa7uXLzh3x7Fnrs3/OZ6pYXAnrO5sIefkWUxHQLCoy0lKvN2rYyOI/8FwARRap31JTdeDXX9W4SWPlWrbqHDtZoT/sFRaucxlnbdwQdmSrelKSNn//vY07iovTBL6fN3eu1Z1+6ta9u6HqAIbTpk7Rf7b8x9gnGzdsMAr4bbfXlgryNWP6dAOBxjw+VZ9sm2sg6rz35lv8vJlvvaVmLZpr157diipUSA89/LApzbVr12pHzd1u8WLD7RkKydJ96Y00ccIEjR71ujZ33KJ7Pq2r6SnTNfDlgRr+6nADbOJLxev3Y8fUollzk/ULmRcsoGmdu+oZbTy6SJSyLmQq8/w5ZWVlatiwwapWtZIOHf5NK0vtcuxDFjtscTb/sLUWS8P7d9Pk7z93G9qAIaOtOVK1GOfOySLrSUts+n1OBJI/PiW9cUsvjSy30G1EvPtjgvTxf94xd4hate/Q+fMXdSXnirnoZ124aIASwCL9H1eisI0/Y4KyiooqpFsqVTaZswzgZcupQoWKBihaVizYfEEMCBSVJSAJ2L0GKAYnKyhwy2QVgG4+/oNlH74RYCSmRFhYyE0ZgI957NmAtnm6AaQMuSh71+WgvBszJQOaW7wPkj8VjbX3/DwfGdCxI5kP1I16+hiGPi6GBdcNFl/PuvTZ1s3FOwBQ/Tu6gDIM+AxYx77OLAyA97wDjAMI4vJMOdxD3VjQfBxJO4EM3Mj5nt8tFiTU9+A+rqXe+Xn5FhO1WGyxkN7DQEXuYRijs8j+zIlV2vHj1m50C+/MQ649djzN5Jf6stFgI8ShDsAgbjb9YgZr4nO4Or+hS0NxfZV2FCxXclhHhY8fobtfn+RiW8+YpGLFyRZNLNY864cBj4zS9KVjLCYN3+e+HmeG08odHTQzeaAxO9ioYqh0zFnhNtlBFs46kXu1L62umxMAERgK/GEcYDhukiY+0FujPl6gab1e1NCcuRod/pwmnHnfbSTXSy9V761z//yjpWP+pV6Tu2vxbJcY43xOnM23lwf01NtVFrsNPiBHM2lCpZcUHhGmkWfnuFNu5ux8Qnj00IS3lzjDfEOmJr35ijEUL+cSc06auOtDCeIFS9o5H6wtTqoT44wl6kzbtmI9rVCdBjO1b/vmwJL1dDoP8DlwsXGLt7VlI4lT2JU3VrO27Wyztr3Ir65PAA8fypE+i5EeWy31aCstWSYt7yx1XKykWj2VWOU7rVgBuzVeEQXNlF830upTIjNT50fFqdmPSdq0jh25j2DuqGRla7ymMweJUo8FQH1AXX0gOjrM79hpXFs1aNlV2zfMCCwl7gFQdBkSKtWdrBOd0lTh2wRjP+OeZYyAykdCruBVv0nSsYOpNnZV/qmqMAKH5V/Tsb+Pu37DZvGMUnQo4+ITeRwIYuUG4+5dqWrnJWl/59Tr7ksYnrwYax9CgiqCBfksoH6cKuLFlqpirZ/Vrqe2aUXP9gYeYDABBLbVar3RMUcfLU9XzYxU1YhPVdnOfU3uN3+4TiXiMlWtdVtlr1uowi2f1MwNRULJTJB7DDGAAWQ/JW2oyeDbxaQPm92rId/fasweb8wdzEm6DvogPhWlCnXTzdjHyANkgD+EOxpGvi8XIAFwAZAH5tLxppMMXOQ+wBEMwUrNnHfA4h8uqXvDQiFX59ht7xpQgmEJGHnr/DAt+PhDZ8xGRmrD978ZKNkrbZHGJozRmhYbNWZjEbXNW6Pkti4bc8r6fOuv5D47jZHmWWQNlrSw5+xo9b1yhkQrZlmu6s+7TzuX/aDZMX31QYs9+mTjRQPkYMxQ3xsBLA+E+hiRtNG7dycdccy/rIpFFbs7281tppXP3ulja8VLjee30pZh621O58REW1tr5x1QZmQJe7ZPygGY4t386mqfTqmcxZHLUbT1N783vP8+5+r9/iZ7fnr5CqFEOB6gYTwYK8aC8YWh2mBAa21fss5ktEG31iGXb/pv7YqtatG2vn2388sNSoutrF4P365NU1c4EjAyixwDjPM6JT2Q3FWrMr9wgAZTlrnjY8R64LCx1OzjDi4B4tPfKb1zBVWcfVLp/SpY/WLK55qxvquKdA8EyiDZwZkqjrF1vqBcyIXfMw89OxbwgazRu+fdHUpC5MfLJwbimq7PPGIMEYcduUD4X3+4xICpiuVPKu9UhB7t/YRjr0z9UMSSpB8po3/v1rYX+Sr/A+1YUF/J/XZq0+ymIgtyx5PdtbzNUtMV+/vUUu15zq0zlAQLHZEgLYvrpM7rnet1KJFGnpSSOFhD8qabDDDHGVtkkD/YiPQP8+ZgXpIGR6YYuAaTdf6pPqZXH53XVS0WlrLryz/5liI/fsTKAfCHxQUQB0CIvALgIT+0mSewFqJjPIuQf0fm5Wt2ZF9bKz34h/7hfs8axK3eAz0TJ462ti9O6WG/cx/zY+ymcVrdrI2VwZhRJ+pOOfQpc9w/gy5BZ8BK80lYqDMHD1vSm1hfJidsN3d+WMFvZb2iebEOnORvbNY4LYh91p7vQUliL3J4SN2T3jp4/YCdfavX7Uek9Hlu3iT2OxrKrD6g2CuBgEuzBsx0+vzGpFvsGwKAkOzjvEhkZHM/ALRs7fBywP2s7egCgEnWE8pIl37qKN05zK01f8+XSvGZ/boPeZImHcmWPhk/WlGvw9x3L5pQGYI//2MN8QR+6sDSWiZeKt9WKnxEurTjOjvPz00KuZG9mCUNSZimIqPPKw6Pm5JxKhITo8gIt8f0h/UFHPAHgCJg1WVCd12+ZMAi9qUHGqYUmxxa4qffPkV33F5HP2z6XldtO1+gKa9O1dK4bgYeovt8PF5/EOKZ8FTz5FBcV6QS08oYWM2Yl31lrX1XdWZxky/kifFnriAVXIO8Hc1JDMVQrD28pqIKReqnZ34JJTt5p0M/9d89WzWfT7R16WDj4OARPeYTu/lDEX+Y4kNNE3oVl2fGl3XSJ3wxRmYAMLJd+X9cnQt8j+X7xz9sbGwY5lCGOeW0QhRFKIQoKpWiKIpKJaeQMzlFqfyKzCkUhZwS5Vj8oihqGCaHhskwNWxs9n+9r/u5v/z+z+u117bv93nu5z5c93Xf1+f+XNdVQ7r1aEnl5eXT6aPpbuC4h/Jyg5PHijEuRnOHcGllpqrVqqnD5QOwsbn0Wk4P/fbrXm37eJfa9HvQ9uLff7lR3/53tdlZRvwpXcr23mR3ji5aRJFRhbXn973a+fPP2vrjD6p5W3U1a3iv6t1Rx+xyWISHDh40kkPlSpWsP8lN4EkGnjnnCUiFC0cp++o1s5fASyyhYkSE/Y0tbvEY4+KUvH+/lQXmAHELsA8cAiymeMkS9gzxDvFyBKuAkQhhi3ux78ASSLrCe6jP3j17zE4AiyGG+qefzrQEK2Ay2JK0A9sDmxJsiXwRxEeEUQh2Qzi8+vXrq3jxEnrwwTba9sMPLrFlWprVi78BxagvrEpAQuoKiAjASM4FLtq4fNkyFY0uYs8AonnCiCemYEN5r4vQgWiQmNYnx8GrDNIFbQUHMdJMbq7ZZClHjlhMftiY2JSAq3wGoGdJTS9eMBzLuzcTispn44awQz9w+dwChqFcvWpAZYmSscq56mwlZB0bEVuSRRF5oO4+0Q7x970LNn0MHka7qDMkKgBNL0PgRHirWqJPvNoKFHDeflevmis0bbXY/Bcv6uy5dOV7pN3Dea1aPWh007i4crr99gRDeInZZ5mLIyKMQsoggwazISGzMwUuXbrU0GEG2geJhD1WumxZbdm0yVDNqrfdpn8vOjc2xyAMs8EGZMD9lfLp2Lvuqq8fftysBx9sZRNowoSJBlKcO3feXHNJ6JJ1JVt//nlUDRs2MgF/553xViYCCqgEg4X6Ube4ChWsA7IuX7bJgXC/8eaburVsWZ2amOaMyd7SrSvKWlw9AnoC3mEcI9z8RiC8O7IZ5gFziM2TP4Ww4LTBxthnv/GfeZYi3/vYhvQVk9RTUX1MAgQapc07aZOPsQgS7zOmAgTinguyTh/i3svEQiCoJ0rCg5fmNx8AivQDdaIfYkuX1h9791pb6GcASepjzEyy2YYXMLDR+o4kNufOGYNv86ZNlrzEM6osY3SQ0ZXP9icfUNHiMSGwOf3vs7q/WTPFFC2mw4cO2fvpX+qHciGgLKcsPHs67bSdYmRduWyAxMm//rIJR+IXAGlLKZ+Toz2//WZyiGwCEJP9CjYjnyFLsBGHDhmi8ePHa9Xq1RZjElC8U6fHlUV22vSzmjd3rsZNnKiUg8mKLVUylHYeoHH9uvUuw1SJ4jaBYE4CIFa77TaLJUK9yVS+/+ABzUpM1EcRH6ttcht9m77OLSBBjK17jtxtIOUfPQ/o4fVttGjR57pw7oLoE12XqlSuIpLi3Fr2Fu3ff0C4m1apeptuiStvSVwqV47X/gMwQ4sqNzdb8+YlasrTs91ChcdiEE/KNhosgAFtH8KCWkj96z6qqYlfm4wPL9pFY5cvuhG3gw1PI2lku2fMCEAZMCYTji1zYAWsLDLnJT2pqXFfavTl15WQUE/Xcq6rZq0EXbmSrazL2QYyXc50QWP5DYAUVdgpJeY0pyaEPLijTl0bd06qqla7TVFR0QoLKNuAdR78t4zkQeZn76bvAUWvxEOBZ69fD8Vy8LEPPUsQEA3ZNDdqwMUA4DJlGKS39wDl/w+ay/1+jjN+KF1iF3rGY/ESJQ3g8nEe/b30oSWTCepF+bYYwdIpVMiUuU/gwuJyc0KZEDgagKGUDUhPGSwY9CuXBc0NCwspej6n/6DpUzZzlnpCjbfTrUIuwYlPEGMnS1eu2Of0FWBk0h9/mO5izIrHFLdNZrGixRw9HkZmREFFFS1qixJgI5tMXCKOnzhhGwnu8SedBO8+fzHDANJrxKKMjFShF1/WkVHDFBVVWFUqV9K+fUkunoeFqsjRoGGj9GGuREqYguNH6KGhY5QQIX0wYbyKxUD3Rw+607AHh4zT8rffsAMjAMWmQyfqcl4LMypWf9hT21+vqiWZnfVHdIJuB7RiPpIvBBf+xdEOk8JgXiqNqdFbI0aP0piRI83tZ0RuABwSMoC5BEu3tzTicB/lLxihUb9N1atVXtL5jAsGwrHGwFDc+MlUterVVwXDwjX8422aNqCFrufmmBx8sPMLm0sjd/XS6IkzNXJwT41OTHSMCgx4fm+Rhr3xjM2/0WMWaMSIHta/sGAnH1nkNr3bk6WnglN7GJAY9+yBYCkCYB2XNFfS8+x62XA4APL+lgO1ecNqtxOuQrpawEkaFynNSlC7nmt09ZEx+v6ZnyXinzVu74yEjdIDj9+nTcv6S7U7uo30AKnGfKnqXdKaMdL9zatr88bnpccHmwFVr1Yp/fbLZqlMgosDGbKqPIXLuSs76wgqAPVAcXlQsa4SGvVV0g6oATQwUFKhgLC0yJ3exN/5ko7d86cq/FTZXH4IKJ/W9IQrio1+A6nK59V16d9MS7J25vXTqp5YTQfDD7vvqQpsAa4q4TKd2TowwLzL8s2B+LnPB/hHfgBEwOeoYqxUrmOqTraPcwcwGKbUw7NGgiTVt7etZ+PKpp04kntn/GIuYRjRMDfWP7xdOdfQqZdtXuz/ao8a9XCgUtraBTq+K171BjfU3Rue144HZmvdpr8MUPDsQwx6DK2+uz7QxAZvaXD6JKtzvUENbTNbaOtHoUysNMcnSSDjM3VtrG0G+FEXvgMgBBAD5PNMRJ7zLmmW1bXpVMX88K4Zevy/v+UsA3i5/EGqP8js9N9HDEB4tkVJ9d9YXumzmmnOovmhA9DnN9c3Y3Jbi1WasfEf1U3fq4mxb1mdhrRyQ2Ub6fAwLfn2oEuswRRKuz90YPrL4z/YnG3QqrF2fbVdu2Lqh9ycPXhiAJWOqXcrx8yY8r1jbxrDTRn/k00UcMSyI3MxdzwDCsAtQTpWtaLi9wQZhyOle0cCbLLZz6/tKzcoJbyKASD80EfeTZn+9UYy7wZ0DAGUWVJWTITufeDuUKiault6KqnlPE3cEB7KsusTe/ixwbgeduwdNXz5RkzHHas2KCs8QpHboIBLTUa0sf3lzpEbQ/HPQkkoNkh7FtdR3TZ71br441r//TI3T9pLrYo9qu+Lf30jbqsnFwcu3vd/67Ixc22+a7Ue/P1xfVd0mdO3yVJKAanqBenv4lLpf4P5t05Kfk0qHbiBPtb9GX01d1mov2rUOGjPpqqc4nRSe1RHdafvVftdT2vhvLU2ZvRpt25OOBwogiFFEpf8pp9XvveZq1TgAvlo7+4OOBw924HEMVF6tqfLpry82FxjPXpX/iaDt99gn94UUjWlTxVVHXwkFE+17aJONk7rX1x+4370Je9Mk9oteFLfTPrS9E6btzqq0aI6BmgzjwDFmGOz0wKmFfLlzlNCzLLHunXS8jeXqkzdNJPbEk+OdS6y+fMr6otnTLo8wAyI+LDW2MEFhwYdIleEGJCWIbd3ilrOyAnFSwXU8UxC1tAG23ZrWpM3DBT07qkcJtAn/EbWOHDgt2eR+QzOdDM6APDIx1L0rq4L9zyrtLplVPbYGc2I76XeWTMtpiQ6i7IAVWmDd92mrvvfvGB7jjunFbbyaOd/+0bojmkF1Cf1P1oc91SIsUy/cE/s0nMhoG5PpzpW9qcDWumlKd9rZv+W+qj8B05HExoguphi0i86Xc3lE/R4UIlDIvbBfO5ZcN7dmYNI9L/3ekA3eMZ0kKHdQKgdUsqbUlXOTX2MRcr3SRNZY1jqMqURLwxTwf+XBfouliUAeA67OKRCDn3oJe+27WMqRneVroKK7JIuBYdevl3BupiZEKV3hvRRkegoFS8WYzHdCdnC5fX1NUgg+Th7u272ls/wjC2EN4CBhedcYhZAthGlh6rpfc3UMqOLhv36gsaVnGxg7NLIx0OxEwGWfXgMn0AJmfIXfyNPjCH38eNBacYd4N2zyX0CIuYN8nYws4bre+/y7AkTx6T6S+/Q7ua/u/HzpA8P9N0cC9PvG6gQOg1cgPA4VNFn1IZ4gYMH+0LehWzwwyELe7kjFMIDx6Qq8SqXP04nDx9T+dviba4eTz5hsRMTbqmhUrEldfTIEUVHRynp1iMqtSfK4giuXrVWEQWiLJzUWwMHGVHg55071bxZcwO3ootEWzx1S/AYGaHPFi7QxX//VZlbyurosWMiV3ffl19VQo2aoTBOvPu79evN/gC78XaBT8YCMIWdYjZYvvyWaAtZ8PgEdpuXDfb5kEI8OYL9P16s4CTkL8DOKl3WuVd//PHHVia2NIxBAD+ARIhp2O3Nmzc3d2RYixDS+Nw8wwoW0JEjKYYb8S70NdgP9QE3gfkIWMm7sXnAobDxCdPWvPn9+nrZ19ZX2DqwI73nIXb7008/bf9DBoLQxHspB3Ib9irkI0galStVNhvp1OnThn8B6nGvq19Bs2sYA0tAGsTJ98QYRAj7k7EDYAPo8/Yt9hb9DdDKPSRGwdOL/gU7w4uvYEGS+mbb52TOZt7RN5QHiGfjFdjOvAvAEJuYd+DNyeS1egbh7bxth9yAyzFGtOXmxLvc412caZsRe/CSJYnvuXNWP8BMxtVs0sxMs+19KC/6B6CTZxj/fJ/NnZ9HQbjUvvDC82aw0ZEMYJlbbjE3OMAAY/pcv65BgwYZqgvqTCfgOls4OlrEFUPhYHDNnDnTBv6RRx4xYYZiSWMwDEmSwb0sjAALSb//boAQrmyFoyKUlPS77r3XpfNevvxrQ6FBk0nkEFuylHbv/lUlS8YauEMwzVOnTltZBJuls3BzZYBhuwGg0RY6kNh8AHMIE7ET/xx1TO2WtDWBpBOh3NIm7jdjvWjRUPIRgBd/QuPZmB5E/P+uO/SBtc3iUjjXGx9Dkf6jX6kXF4LA94CHlAsKz2ceFOV+xsYDjGQ4gnFHO4klAJOPLMp/p6WZIPlApfxNGX7zwbuoC2UDxhmCffmy7m/RwpQboCXKgxONUiVjQ0FCN23ebEKM8JC8AaUATRkjxRJNFC6sv0+dsskXVSRahYtE2+mBuX5nX1Xcrbeqds1aBv4CMhSIjFROdrb27N1r2cMAROreWc/iQyA35ePKyafMQGEgA8jgoeRkc5fFnX3RwoWhwKj0AUDsRx99ZPU5STKZAAAiviQTlwm3bfs2tW/3kLlPclrBpGjUpLFSjx+1FPEPtGihrVu26Pe9f1g/IFug7RXj401hPtbpcZvk1XDrxm1m5Qp9tZQ4IJvUpezTWrTjC418doS2btmsLcV+tLFtnNZQRaKjlZFxUXNnz7V+5ey8RMlSuvTPv+YWSrKYdu3aKTX1pNZ/950x937+5We1bPWAGjZsoN27dmrjpvXmAj35ydluk84JJwtZyN0gIPCAOXg3Z4DNRtLr/7bXh4XWOAKQd+tjY5IkjWj6tMas/cKxG7Hvg8zQoThwcVL/gs8qukiMSpe51QDFe+4lu2a4rly64hKjZF4ymc2XJ9MPuDwDeiP7hBw4dOiwqlStZnOOxQBADtZiXiBTBn6RjOXaNZecJQAV/UJncQphMgaxDr1LsgHZAZPRGIJkHyY+YUDJvplhSJmwBFHENuducgPmfwMFAQOD5C92EwAa7h1BpnLkiPkCrT73eq7pxBCYePVqCEzkBMho4UWKOJauj1+BCzXsxwCkN/dnC4btNnPoRd8HtBn59ElX0EPcY9mlIyNtnqMP0VO0C/CREyXkms9YnLiP8jzo7xcI37/e1YEF1rO4AbWLRkcrtmTsDffw8DArMx9M6mvXbIPJZpP5yprAgQT14iKMQXbONVtIbxswWIenTDT980T/t7Tqo/d0S9kyFmYA/XdlgGMn4gZUQtKXIwZpxO7J+vsbqfQBBwxNWjMiWKev662McSazk5q8bQdfly5l2ngMemOguVJeGx+u3UMbaNmxTlod394MK5PpIAZROaXq5K44ZwjCxPMsgTjpnYd66+1bZzgDIVl6p9bLervWJ46pkyINf+RN/Xvlii78849m/Ge5gS7vdSuuyIIRKhgepnwwzcPDdfw/3WwT3fyVYWrwcYx+7n1es2YsN7fqoX/31Pj9iTeME0h6gTEw4qnnNWbJXA1+tIsmjntH6h+vIYWfswzU6Lt8Yfk0btn8Gy43nn18kd0upwst1fiBttq+6eugUH+6EPjozOosvZisYnlldTHfdLV79BvtWf6VTuYDoC1EcQAAIABJREFUGauhBx9+TN+t/lxqXdX1l8cDwVLwHgwOSmKPSm2KXtPChTOlX/rccIME5LxvutSwj7RzotRwsMpnFFP21RxFRBbWXwcWBDtzCoKSSUf7ALCB5WVWNAgdncI9nvpNG3huqW5rME+HdvVR5fof6s8mfyovIZ/iplcwfRwREaljTQ+Z3NTcc7vFTTyy85CLQ3kxVaoY5+rr490GZCI1DIrHHsBYoFroQR/ygXHic59shhiclEMTCM2CHFFddKt3MfMxFW+KVVuyRroZuD5ra4n7HrK1eu/4n21cG3S4T73X32bGPi5/sQ88Gop/zLqY8sNP5soIKIdrf74WL6n2xtcNVAEYwKgGYIT5Awg3OGeSlXtnmUZ6fWN1K9PHWsRYAxgAgMBAu6gYFVOGGfQeINhLFm8dM5ASYAAWHKACAKPPBnux8euasP1WA0UwCGGhZDd7QyW3vmP1nHbvr7bnQF+V3D7VyvfMpYEK02bt1JIWRBZz+6DH199l71vQErm0Y3inioOkJ7PXn1KNhQfV6LNm9tnO17eaMb6jc0MrOzwpVxjNzVvVtXfOWX8+xHLyiWQoz5ms6eYOvCKyg42LT3RCG40NZj2RZuAKl7lCJwXJQBhXHzsR0eQqKzWaCliez4CtVWv3mBHMc7DIvIs1t/K5j33IOFB3D8ZwvzGqlKKuzZ2CQIfO2nwllMAHNiIAImOPK7Fd1CNIOnEsvqKealvVntvx+QabSsmqrhrJB3VP/1bWN9u7rXespyDRwK4+9dWg525nE9P97DP4jiZ1lNKmECOAZp5xxjZXipQ2roye7Fjfxm9T91XuOaZsotQm/gl719qHllhZSwdKnb53ffXL7dJdEIkSwqy90W0uKWNdMcV0uqh2UZ2t7lPm/Wrj7VVCu7c6W3l8t+qfRUpbWibkemxx/nJyLT7iyn4LXPmEYXWkZnf40l16fMQLJpP+x/evgYoH5uqxWs9pef4AiGRe+wSR3JgjpYwjuJ1Udd0Rx0SNjVBkUvYNwMiDEz5pBv3J3+lS21GPqvbCe12Cm+AwgHkJkFL02Q+0uvHX7pCpqlQm2mV45mLt8u7Itzwx1Pqg/JL2Ifd3+m+25UjuafPTg32Ne4/S+hlT7FkPynj24pqewV4o3B189p3+XyVM2aelAx432fMgD/PBgzzoH1925+lLNK9PN3XfNl99m7wfYh778AjIJuxIyuJC/mEfAqQCoK8I72B/w5pEZ3GwwiFGZE622oevts+ZhzAay2adUc/IWUrUi0pRFesv1nzqA+DEu3oOm61141pbvTtOXKnX0zkZdDZPl6k7tLAfit7NJQMWM6Utw5rZvG/QZ7d2TG9o5Tbpvl0p86qo6pojDtgdJR0bV9G0QaPEnXrzcH91mLQrdEDQYMVutwQzl7ybP8BTELeZkHyFnOPcjeSOx91ywTVv5FB1Hz1eWIPLRw9XxMgbLEW+J6JGAq7P7NG9izFrWJCB3WSLCxm/ECvlbyNFxkv/EGdxm3Q5033n53KONObjkQYqEt4KzzEf7w07NCubQ3gXV5x9Hh4pxFLENh1/ZIKrQ4w05OpgA7DC8uU3V8s3Sw80myQ1vpztgdBxPoGXzxaO7vfgMVX24DTrBmsWsgsr3mcT/yazvVpHrwslAfOhKfh9RFVtXiBv2amRIc+TOz8iHov0a9s/brQbXR2ELvDrf7VD8banPhJ5wuk71nX6iVDPmBve44B9ANsp1ntsLuYnOs4zRlke9vrgypkqVfF2y+vAHD2dc8qVeSRZ1e5oZ/OMRJyQq+6+6y5t3rxJZcuWsb06INPIkaOVOGu+alavpZdfflkrln+t+nfeqbvqN7D9Pnb3yFEjNXjIEO34eae+37hRf6eftSSed9Sta+NRocwteuPVPuaBB9EDbyYYcDDSsCPAQbwdgT0EicPbAhx0RhfBZjtkNh1zBwANchX4ADaKT1DLngTSDsDfM888Y/XDvTjt7zPm/gyICDYE4QkshXBlEIYA+WAJYv+AE4AL0C8837hxY2Mosu8FkOQ53k05vAfMA6wJuwO7BTCQPiGDc5cuXTR79hw1vqex9T02C+xE7FDKhiyF6zOgGAxHyGcQkGBPArRRPuAnIdmwf8j14OPGg3vYFCPEUwDeeVKVB/g8K5B2mb3GXCJeYpBo1D8HBoY7tbfRYGb6WJb8HVOc2Kb5zXvMPLyOHg31ER6T2DxOjiKMuWiJWAJbErmLjHQ2p/0ExBWLjRh4vHIvlyXxLFvWZATXbsYMINaWuRyX88DASnJflCljYKbF3Q8IN2mnT5t9zEU/e/ILhxH5PnhvWh5ux7feeos2bPjewBRYb4A5bHq97zpGLlRRshbzA+IN2EfWZASMC3CHjNF0BsobAUCIGCyf6ZRYjAwwICIgJglGXNKWqvr77GlLxAG1Fs02asQIPfNMFxNoQLW002cMkOA9R464uGwYtbwLYBDggh86hXfwg6LE2CbmIBMEAYXRN//aAn3cZLox9JgAIMFMGtpP/f3EA73m8oAiZVMml2cFMgD8bWm8g889I5HB9aAjg0S/8tsHK/UCwP8IN/3Fs5Tl3w0A6RM8JCYmWmYjykQoAMB4P23176Y/vNv1zcAm5YL8+6zVKA9YoGRzfqZLF/2yc6dwf+d7JqKfzJ4lhQB7oAQg83JmpvWZMZ+io/T3uXSbAPQvDJGqlSubWywnCJgH3FukRAllXbqkyOgoYx8x6XBbI936VRhJly4ZOJWfeJPnz1u7SAID8BlXvoIpk6Q/fjeAGkAVBcPYIGsklpn16acW+3Pb9u1q2aKFlQWjKX9Yfm3ZvEkPtWtnJz931LlDKSmHTPmiQGbMmKF9Sfs17YMPjTEJ8Nq6TRsDwmBqATqWKF5CV65m2d87Rv4SIuIUWRStd955R4mzPtXvjffZAndf7j168okn9evuX22BSKiVoIsZGYqMiLRMxzC+AHFQtoCWv/72m5L2J+mnnT/puee6qkL5cho2fLBW3rHlBu0+R3o2vKkWtPlBejZd6hXrFjwWLoxhv8FADFn8MHh9Egp/iMZiyKnnEzl6Z2QPG5PRD33hTm9ZSD3TMk0aWupFFY4qqkKFo5UvfwHL9BwdVVQXMy6aKytjy+ITRmDn/GFKPuCYrybT5mqfpytZ2aawmWecgpHdXUGmYgAx5BhWG0rSzxULZhu4OfsYidzjE56YsgwYwzcDil7HmOt0wCamfN6PvNwcl9GfHHlWof8NEMfzgHQW16J06VDcCBi8xH70zEbPTAx8rew55jaHKMwZ3mntysszujmyzuJi9HH6J3AZZl5ZFmoSsrBY0D+wGgPgnnlNfwDc8w47JWLxi421hYOF0hazYsVMwVNnq1PgUm7PXLpk9eH90NrZxNCfAIpVq1XT32lndNUWEBeb0Q4kwvIbeB8RgIaY94w37GL01PZWrRU7/UPT/zEliivzymVdeOV1VVgw13QkuuKpjc9oWs13lU95Skiobe4Np3u+amDiHXlRip54SeuHyDbVnfCK3SBlrYiwTfyCMZ3toAhd9lq/oZowZoix0Nl0sAY0evNbrR3e0Or44+B7zYDfmtHcGXjs2j3ATgd6AB7Z3yONP4FLaT4Nnj7dbZSZR2wu2Th6YA0iVC/ppYhumvnoZ3piXkcDM1j02RxGFiyomZnz9Wr0c+o97VcDVah3Uo+DTpbD8mlh4grl5guXqkiDnuL4O0+TV853oBXvW58l9Yp0Ru/FNA0fOVScqtBG6scQjp43122KfUwl5jttnIR1z1qJ5QqyhwKoIW1urjLN03Qmnw8otEX6qJNara2n77/9xFknHeKllUlS6wRpfaBLaHeKFDYjR7n5UqT3a4QSfeii1KhRpnbsyFD1vEwdzFdVejvcGU+FoG30VMXqAO5uzp/76xOVr/mW/jrALp1jfU/f86kY6WhQW59+k8YxaFQi8EN7u670Drt22uZSS8bXfVXH6h+3Jlf4b7y9j7l8vNERxf9cTccKH5a25qjynbcZE/bQX4elM4FV0SL2RixNus0H8mcsfLUC5qEBI1T7TLrUOtYBJcgT1caoAGwBbMSeoIrIVxBTsUqbFB3ZU/VGfFt0sXeTC8CfignHVKrNs/olfJvuuHSXSmyebIYycdEwmjCYjzUdbmub39De8uMUk/GsB15Tx03tzChLfegD7ei3TaNajgy5jPHsty3X2nMfbMhvIKQHqnyMMgzxi0kxKpmQbsa8Bw58Agn+556TitOrmm4G98/N55peLbztP/qnUS/bwxjI82OiA90s/mCm0u4dFAqzwti89mMdK2tqs8N6Y2tNPaC79XTbr/T8t1WU+OAh0zWvri+vrtMXGfCzK7q+GaWjWl/Xtg82a0ONFmo5baOTec/OYSxg9HWNUOSobHdQkCFlxUWoaeu7tWn9r2bUvtCisJU/aUOhkMs2IAvz1DMI6RuAPZ8Fms8xgAE96IfmGVtvkGmPSfM6dnPxKjmoC4zskIthWelYZEWXaKVFPc3feMHGk3dQHnHzeA+g0vSWzgUvYcMLIZDJZ922JDBKt3sx0n1yDO8O7DM7e2M5uW51PdfGGT8/T9n0vy56AUuvySttQofMW7sFmZ2RXy4PktKv9DGRC0j+vqOknuzUWJsiV7nP8ex8RxrWS2pxroPJ5w8Ja21uJCdWV42uB61f2tZ70mRj5vwfFZd6UifLOzJw02+DfcZiKb1zSQeMdr6knMVheuS5Tlr+2QonSy3Pac+GOtZuY7AN223gTvzE464eu6R2Zztr2fyvFbknWzl1wxSe5bJY/1beEbc7snVnjDKk5Hukt198IWRw0Q7kInH2mhBjt5F2qmPPLpqXuMbe+Wq3hrb2rL33K1kcxXl7TcWua99abbLWKzWynOJSTjrAtPnjBk53TFl5I25apjSjUS/13jVTKxp0UMfklWpfY7WBa7g2M9cBzXYnNXD1ZA8maayG2ZjPTulpqrB2fFIoaQUHWmTJRZYAlnGjphyue7r0UslFD4eytHsma4VeiTo/E1RKKvHSl857Q/nsIOb+mXmheIY+nAH3ffN6cVX/sGSIRYgsAo7z2zNjPdPZA4ee4Yl7MwmgmH+MpWfl8j3gEfqGus/IfNnmVU5smAHCbcK/NeYizwzTO/bdsMix9hnzAf1IvEb2r6M0MhT7lPp0GrxMr10jWZU7iODqNnWbGszYrRW9O6jjqJX23MJOXRzIOmyjVozrYPMyFOZh8DfaM7GO6vbc65bUeCljQDGX5KjrkdCBVN/r/TQtPyE53PK1a0p9NUjcrcyeUYruesklR/SoIfqetYOlnznGEl1WervxED0/ZoKqjpSujZYKvC2NiBhhceyQy/C3R1jxhJquB4MePeN/WLt8zEe/F2B98ZnawxpJUQ2kP6e7pdR/F7BfJ3853vaXhIBCn0P2MEAxKzt0gAM4MDx1tEbcOkxjzo+7cQBRlgPSwRZrjn0/h3ejHn7HgZasczHSjsiGLlGR0gwsRg59aA/60ieXQpaRc6d+okMAsXdvr/PWEp2c1MLGiDLYX+Vmhiss2iU6e7zXizafAWmQ6UP1jroxuTnGro8rGbAq7XsARNZ5+ssnX+EAATdnDiG514e18Mm26MPsYNEpFi/2Q5ax+SSfcVMNxVaoHko4efL6SbfHCyLA1K5Zw0CZO+vWtZiG7JkLFYo0bOLkF+c0dutwrVzxjV54vqd5Hc2dM0c/bf+vgb5LFi+xUFzspw8ePmSAE55zn3w602yKUmVKW86C0sWKq+vTz5gtjN2BLUJsPIA3bFzsIItHH7i586x5fxEv/Xqe/s28FMJ9wFvY42N/gzPwv8/UDFYCsw/PTp/1GDmCNYkdEjl+gq6PGmngoWeyAQ6CrVAebQYH4aJsXID5nj0vXknYJuA4XNgn2DPY4127djV7HyyH5/EqBcOgbyCcFY0uav1Ke70HJvUhfiL2Ai7OPO/JSvwmEzT1xJ4iXNrV7Ktm+0F2sZiHxNWHFR4WZkw+n5WZz8y+g7xx9aolLOHy3mk+FJbXRd4eBaDDHiMxLcw/5iGAXuUqVZSTe00nThy3epjLdeCu7kNjAVZ6GziUxNR7yIaFG0ORZ7AJwW+wF5EB6g0OQj/g0QmQCEuUvqX/sTl90lDsVOQDGaMtAJn879YM527tcxJY1vDALoVFmYe9ciBpX16xYmReDTOE+NSpkzbwPASgBdjBogrYxQ/KDqCJBvMdjEXu27x5s4YOfdtYfoCGCC8D2KtXLz3XvbvOnT1r9wM2AWABMgECImAusH+M8heAn5anX4MU6QgRMeYeeKCFCoQXsIQqDGJ8fCUTEITBJy3hbwAMgEoEEPYj15nTp7VgwQJzzQYEBZXesGqTxk4dbRMPOq5N6pMnrZ1e8BEU2uX94H3mZhSYj5Po3Yv9yakHGpmkHlC8+TMf7BSh9xmBfBZozz6CBkwbaZ9n//A/zyAkxLaEIcpk4hn6mR/vKo1geCDYMxQ9Cwpg0mcY4n7aR92pgwGTYWG6fOmyCUlhXB1ZL7OzDbBgQlSoVEkZ6ek2uXgPjEbkgLIsSGyOS1FucRtzci0TNNmeq1Svrn8vXLA2A9hcyLig8kyYiILmRglIEx4Wrvx51w1oozxOHurVr29yQ19UiI/n6Mwm9OlTJ63NnJjwQ5p4Th7IPJxQu7YBKckHDti4kuU5Oqqw0s6kafmypSbXAwYO1KaNG3Q9L9dOUcgeDaPxzyNHdW+TJpozZ47FiSOuJjIDWFK9eg2d+OuESpaKteREBMj97Znf3aKULFXbX9lk+kjKETutWdf9ezX/uInJLAla/vg9SfXq1rP4GGx5+AGQi73lFuvnTd+t17WcbM37bK5efLGnsrIvaefO7Rrz13RncwMOctWVBtz5qCWvGT52vi30Qx56XBMOLXP3BZnd7OSUPSQGPxsRGDXx0sDcR/Vu7a8NwJhw3wt2yjE8bYH7HlcPNjzTpRdfa69at9fRtZw8xRQvaTEUa9W+XaVLldH5c+cNICM+pmXvyrlmCv7vtFQD32zhycw08H/f/gN2IsShxem0M8rMvKSMf/6xec/C5DNSWQbQIAFJKM5hADb6uIooS4sfEQCKdroauG0jFwbC5eQYVdsDlChC3gPI5+OGGM3/phiOHgD1Jy3IO4s+QLlPfgIQF1uqVGgBRo75LKRog8C6KFbKRwdBc0eZU74tOAGA6BmRPqguYKK5EgSLkgX7LVjQZW0P3BKMEXr5si0GttD++699T3/zGb9ZCDlRY6ECrDVwl7lIYODgxIm20dcWN4N5XriwzaW/jp8wph2gOYCiJXRSnv1GTxjDMyx/qF84mEBnctDB/MT1IuvaVZufeea261zAByUN0YQaY9RmyAgdXfa51YnDBuIqZpKchSSebNZqSB9UGa836g21vwdOeUWVK1dS+fJxtvBR38/eelJJ7W/XlGbDbB43HTFFTd+Q3q8w0uqYfjZdp0ZV08zFva3MFr03aOOUlibTdbo7t63dUEt85mfP6mXegGMFc2Z0ydc1cuOHblM5UXrhx66a/doidRr/iLp/lmtG/vLeEVo1Y6Yudo8xYCmqfaZe6NfbgiojE7MbfK0Xf31cs5ouc6weD1YmSD1PPGyurXPv/9ZhZenSK3GPqkhUtCaNn6XhI1+2gzWj/poLUo4mTv7CGSXUkflMOC9j4IFmgXw1kJ5q7oAVcLp3xqlFq8+18ftfXZTxCcOkIYkamZeq0TGj3IZY01Uxr72O93SB/w0cC5gZ9r07S7N+6DygjRanrnNxojixxzt59ww1bTVdF/+5qKzsLB3cAy1og4qV66OLJ1FYKEcfmM0jL3637v21qKxP0RgoOLOWsJroHA8wJqtKvXHKycnV8Tv/CsVJqvhdJXNzPHbfEVXdWd0lgdv9nao1aKvDdQ67vjjnfZzCpfrBWFQlrqFzm2a+ppQ+5g5afD4bjI6bMtlaNXy8eMBf+iFTShhc24ywfT33uaZGSm/HjtM7u4a5Jng3au8+FxAaisVlGJNvZ4u5DjT84TMznAH/kNPjqfFWVrX2tXV4yz7Vj9xlsttCG3T2/sHae3q3GSswhAA/jj26SE2+bmZgAqyflq1qO1BP0uiNJQ10gNHDhXF2MLVGCMttVnaLGXSAHBiAGHAYe9QD1og3AjHi8jV+zvY/f+7YGUQ5y7Sypzb8Wdd2LlfhJp3/J8szfTvuh9JmXPKOgS2u6fkuz6ngC7+YId8xY6Xu7dxMD6xrqU2tNuju7ztav/R/sJC2v75FK9p30LutCYogwVJ8vvUt+mnlFpc0AVXIGueTDwTMnQwV0wMtaoVY4GZA5c+v7t/XDTEsaZPtbwJXOw/eWZxG7TD2JqBNz7Qg1EictC68tRnDfbd84OYF741zzBz6zLt50s8Yv5MfSNWgTXHWTt/33gWaMfBJNPgO10AfZ5KiAYU9wOzA2nOiXdSPugO0+Zh2JLDJVJQBPmPbOhYCez+uHZ9uCIGF941tqx8f/VbNV7UPgcHsydatXWo6st09T+mbv5Yoc0uUoltecnOBOUFXzZDSYly8w9iu51zMRdhYKQ5I7Ne1jtbqS9O76WsCoDD+kptD6FGq5cMBMBf4O0ii1KFdV9szfjpng7EgaUt01UtKS3EsRN7p416W7X3GMkIbEFn3kgGL7Xs+7ZihPy3SY/c9r0WJc1WoS6CjPJgfLqWckwb2cAlZuPy+3R3q52pVmYWuroBJZeViKFZcrNRR5UIxFxss3m398dBnT2jt0K+0okYHddwVgIi+TR7YCQ4pdjWvb/LRZN12pbVxfcgY+izHjP/WNc3dYcUxmYsz7fVz5lx6rMrEus+ykyMt+/OltGjNLdvdHTAoUgNTp+iNuGk60WWTCi960mSnUtYxNYyEw7xDGS//Zu3Nzr6qa1evGZOKPVi5TyqHDgKoh0+WQt1gw/pkGt7NlH5rn/aNlpZ9PCSHgEI+czw6BJCTNvL5uuS2SqjxhwH2AKkwD7nHx3cEWOdznudz9BfvwjWcMmgHhyC0Hb2GrqF8klFNadTf5hVzZXG/uur73jpVHXUkxOZb0dUBhn6e+/b5WH6emdxxykob8zV92qn9xG+UNJjgeVLCtH1OFgB6x0lZEyMUOSBbffO/qWkl3nfziuVkXHV9+lY7vVfkPaeP0qVBqwZo8oNTbiSP8oldcJc+Lg0Z9pbN0fEfT3TxnINkWsyfYZWHh2SzwLBRqgewSJUAqJgzfil1JNaQW/9bq4faOfLkWuNvfF6khpTbUTqxRbozSSqcqXHLRweAYrjJAgfZzIG3Y0cpvXdJY2MnJbiM6g2m7Na2AY313ahmIWbvuLTF2vDUTO3b94cl3WQ9GD1ogs3FnOZhpgfRbz7mIeUwXxlbPvdxFU/mxKld+BrBRvR2SxWl2Lh7OeQ3TPGK/Vfq49dmhdqKrfPsiM5a8ORiO+BbPbG9Bjc4pH0NDt0AUIPuMR3E0uc9rQF4AfB9Vmx/SAUu6FnFPqYy+zbjD/EBg1TDJWXxiasY1+xdUskGqli6vO0FThwA2NyhyrW76s99iYqv6RJCEbvyfPo5c61lP3u8R5qeTOpgmES5cuUVFVXMPMDKlSUefTEdP3rM2HfYPJXiK5lNHFm4kIrFxBiwCBA0a3aiCm4cobMN+qtVs/tVukRJs2l9vHbsD4u9HhPjQiBdvRry6OJvysY2IhzLwUOHDcjDdmFPD3kAnQFo6H+DAWFve5YdPYPtQSLUzMsOkIQ8wp4GvAJ8gOd9KDkINJMnT9Zrr70WCpfE99gl+/fv09SpU/Tqq6/ayGFHsvcHWwKXwXYAp7AwW5cvW7mAifTt33+fNdIOsshzZH6GqIadAOD89ttvG9AIcQgSFXEBfTJhCGvYM3gNloot5bwwr193wN+hQ7rjjjvM8zFkwwWx9p2reD6bPwbcRUcbccNsWezQ9HQXeooMyJcumfeWJXSJiAhlb8b7zSduuXzlkv65mBGyH7FtvY1n7wpIIjfH4GdcGD/yigAoGqktyEuAjUt9YBT6MFrYZ8iETzxq8RQDG9nHawQ3wbY1mSle3CVwuebia+Jdip0K0Eg5XIwRckFcz3w/bN6cd1+z5kbFDQvLZ+5kGJSeCQNgA1JN+uxZs2bpjTfeMJfhjh07Wjy/cePGqWfPnmaUzp07X8OGDbOO5DsqAog1dOjQUFw1WGRUgHcABsJGxIWQuFH//HtRv/zys6VHx9edgceHPv3sOWO2kCBm+/btxmrEpdoj57wbIatZs7YJFIKGANJRUF1JMML7AD9YRBFyfkPXxSBG6NhYwVRkMvnYkT5bMoPpXZ3pQM8q9MxD/5nXXzezD3kOgfcAos+Q44E8HyuR+lBv4hJQdyazByURfiYSgs/kYPLRt0xkwBLKoA03Myv9Jvrm9wAUM56Uw/2w72gLfQq4W6VyZcs2evXKlRALq3CRIsoM+ohxhQGVH6bV5ct2kkJ/ISuFogpb8N4LGRlGsSZRB0leANA4mSE2IveVLF3KJiEG9VVYmJGRpoTJ3Hr18mUDs3GJNwADNPzyZWsf48pnAAdMYMAM2kuCmkcffdT6jOyrTNj9Bw5YtufomBilnzmj2DKllXrsqBITZ6lW7dqmHJKS/lB00WgLCkt/nvn7rHJzr1s/APgwZiTxoY/J8AQIWqZMWb3R9w3nop+erlWrV2lX/B63wLeRRuwcpsFvvWV0bFiSaadOC0YpfUS7/r34r1GIGUsYfmyCmbjISOm4W3Xl3wwt+eoLzZzxsV5/o48iIsK0YuUyLUj53h2CsZlgs+rjsHkPQQxcjCkfOD1eGhLTWROaLDYgo99fHfXe8RXOwI2WxhbsZgAuJsfgAy6mkG3wE6QhZ7taPIY9e/9Qiwfb6Gz6ecvwXDiqiIoUjVH5uAoWKBjli8uDxf68mm06okRMtM195BWXCQD+P5L2WbwM5BSXisOHU3Tg4EEDzBKq+UFFAAAgAElEQVRuv91iRfh4nyhk2+jfdIoWcm++5sBqo5t7QDFgQprLMIoSBl4Q95MxRl6Y38Z4DbKf25yl/OAd9sKALcjcRCGj/I31B0PRggUXtnJq1Kplm0Da7g8HjEYenBIB3nkXYgC9kHtBkFkZ+ffvo2zAR+6306+g7siDHSTky2d6ivog0yxm5h5w9qzJPaCpz+QFeI6MESsDJQ+Ijk6kLM9y9IcK0OhZMGAlsqkhlgeLDu7rxJctFOkyulns2DxneDHn0IWcWvNeNihsKtC5J14AiZZuTZypUz17uY24pLOJM1S3Z2/dhRcPG7Zt0vgKIwxcLhFTXKmpf+l4914WR4ufjr9J720Ya/Ouf7URGvnrANWtW0cVK1Yw3Y/eG/P1+0pNKqdFE59T2OCrtvHMey9Gb/46Wu/e8bZyruVo9NujlD0j0rHFFkphA3KUOy9c1bsnm6GSuyfcMcuYC4BGGMZBfLTxdfpqaL1pDsPqLY1qMVALhvdSs5dHafbYReo8AFdUwlTkaO2cOXqm7+sqW6a0Ri6ZEtrov1mxu95/bZ5efrezPjm5WANu66EpH892rrEYG7DbukvPLWtjffrpdBAvdrtsVkm8EqehDz+n8eMGST0SDPQZVO4pTZ60xG26s7OkkpHub4tXCJjIBG4uvRXpysfQb0WjaFyM9HUf11banSo9Vvk+20Cd+HGLTkbH2TPdGs3T/CbdXb9xHyAoVQNU4LNlGWr/WozWnMc1CCXkghPVrNfU9DeA4qWsXJ39E6TTBzOC9snVXGWq1HNuM38NDAQC6wiltksVb5+g43+87JfPoGx2/YCldBrlsbNH4SWrwh0zjF1z+MEUVf2umq1hfzY5ojv3NzDdlPLzIVWuW8kxFIukGGNRxcKliylSVFUnj4G+iztQ1hIPHS15wulxnwXSJ2UBoOWiufQh36NrgzASCdtqm8wyzw4OO2hl1OhbS+EFCipp8x7T1xFls5S9MNLpZ88okfRRdB9jKB3PdOAh39Vr2TCU8Oj01u90LiNW9WOcmx0GugcZSrTvpf9m/aB5G7qZ4eczB2PEYTgTo63s0jMm2/XXNjQPgLhNb5lBtzO9kevSHCmqbqYZbDzjE11Qhs/CifHnDbzc5HA3BDlSyTjHnoMtBRvpyj09bVPLGHuPFfQTP99tSbF7H27hXEanbxyozbhm75qkhQ266JO2J/Xst9UNEDvRAgatNHRjEY1vlelY1pL+O2eLGr3QTOu+26PWD9bVzgcC1mCQAbXu1Hu059uflBFZzNznpt2f/D+eJAM2Vw0lnvCsP1iIHljkHd79mfbTz7h6m2tl1sVQplfcXLkila1jqmhl+kQWPO+NZ/pt6v1HTY8O3lDayvJMQ57v29IFd1m84ZSebgUbw7Xzp++33UhIoVHG5vKAGgBk95YOCB21ITrkygoIh1szYz4lfaAaPtsiBChyrwcXfTidH2LWKmOeczF+MPyxEHhBXdeMX3wDRCTeXFIxxQy+qFZHHzU5X/Plt+aa2rbbEzbv5n+xzQApD6ZanLTml5SyxcWQpB9feQE6rwPwVtRYoF8GSncdlpKrSUNf7Gblft34Mz32325a/vN8dajf1cpePfdzi6PYu3vTUAifVT8sMqCRfmYcq/Y8opTEKiF2U3TOJbP9nxjc054ZMWOWRvfqGfLY8YSAlZM/02NDnteXsz6zsp7u3lGr8XnMktIWl1HZlmfcOsA64Q9pAQ+Qf3QD+sC7v3MPxx9Nmqn5wq03km6UlRa3dPH+AJgHb5mkpOa1/4exete6Xa6/KTueMyIH6uUeC7f3PjL4UZVa2M7ANABudAUMLcpEdyAf2WmRVu9Z8T31YkaivorpZGAOgCDjATtsW8Z9dj7Tu+MnutBts+0lisy+z+S77+IPtKZzOyuTeW/ZtJUSyvLuQV0f387rIJ8YiO8Z/56ZszUvupv9Tb1it52zPmxfdrXK9F2pmtM4AXNsNC4bP6UYeAhoSF3RAfzN88xP3J+RLw9akshohnqFMlJ75m7XaYu0p69jQteYd9CycftkSD67uo9jynu5j3IbTdlprt4u2qmLSekT1Pg6+u8Asxn/N3LfMNmaVnqaW7r5YWvnlyyWRw7cPDvQA1ksyZnSW0cHatKz7zqhCUhvIeCdcspKw68Oc2GsggzQpKZqCl3Rexx5F2h+80wjaVtMY2uDJQ/yCVqow7po6ZUE6ZaW0vVjmrS2ls0H7EvYibCyRuwf49Y1ykMWvaswsp0pjcwYYm3uO3K3YkbWk55brLGfO0rtw8NXq+6ovS62ZJK0oUGLUMZmxtAzEf/tf0qPTt1vY8nYDM8ZZ2X3iEk0eeXHg71e5tCb6NfszCAhnRuUG/GQ/QGg90ah3rAPfXIe7g8Yzfbbewr4MfExT/3/bMP4Ya327EX+z2X/QQE5UkS0ZE6ZmVJYdAA4SpUSKloc4dSMk4qLKWdhcVi+3JqYZW7muddy9O8/Lh4/9j77YfCJmOIlVLJkGT1wfwstWrDQwmV1fvIpYyrOmT3bMnTjnYedDXtszdpvLFwWB/k7fv5Z5ePitHDOPH02Z669z7u1sl8HJ9n1yy+6o04ds22wJQCFsHeQMYgS2LbE0MS2ACexRDCB7QNIyJqODQ52gA6FRQipic8pBxfo+5o1tXZxH3tbsB/ut6QeWVkGNo4ePdpsHWxCsB3yI9AP+/fv1/nz2DQFjLHI/nTIkCGaP39+KA4htiUENfAA2HYwFgH8+LxIkaKqXbO2PUfdscGR70mTJqlbt26GW2DDgfGAK9E26gcJCBufPsMuLBxZyMA37HSzj267LZTQBJsQbMiSdObkmN0E0OY96tjreGwL6fjz6FErE9IMthLPY++CL1CG2XX//GN7JMakdOlYnTp9yvqOcYAUY+zBwP6z+I0BsOjHkPcASkZHRet6rouB6cN40SY7PAuASEBqQE3GwsdlxG6mjdQR2aBekKUAmpELLuSHMYaxSd2xNbnX2+aUS/tKkMMk+/LlPJBcHrp6lSQcZw19ZpAQABBlDNtaCQn6JyPDwA/8zxmIwYMHa3u/n93k3UG2t6YG8DDIdBTACcY8LtT8D4sQAaSzMBBd0pVzSrjjDu374w+dOXPaBpnPKGNSu6l6b9dkQ/ARlCvfDdOFhFfU5L7Gxi5kcBEMBJKJXKxojCpWjDfQzKccJwgo6DgdhRKlHkw2nsVdG+OaevI5l08cw/eU62MP8gx194Pk3X1udi32/udGI85P1jk3wDfHbQGA8YAjAIPFfrsp5iFtpU7UDZSdezt16uRAu4BlRR2YHNTH2EMB4El9b3bDptybN5T2nrAwXQ/iEyIkng3lKc0uiIbzwbfng/sRPJ/u3CPZtkkEob92zbI3X7ueazIDUGZATKFCunLpsvVBocKFdfnKZTtd+etkqmUBHzx0iCpWirdYhbcnJKhSXHk7mblGEGDcqwOACddqEHD6hTh81W6rZpPkrxMnjC1IzIULGRcNTCFOIm7TTHYyUm/ZulWNGt6tfv3etAxKsBNRpuPGjdUtt5Y1pYbSIn7EX3+lKnH2HJM/qMEArnXq1bP+IkhxnvKM0cLpCoDN7l9/DbnCJycf1K+7fjXFj+x8+umnyrl21RLHcG/K4RTrK5QpcwJQCqXMHKB/Llw4p79SOdnKVUyJGFWsUE67f/1Z363/RnP3fuc2J2wmWNfSpIHPdNC77y/Rh+/119kzf2tsxlfO/mbvHoAAbx7toPdrrrRnxhbrruH5ggBIQSbSd+Ne0sAVn+rt5k/qHdgFU11ms3mvjteZv9MVVTRGJWNL6++z51W8RKxuv6OOrlzOUnZWtpk/YYGxh6zQhrNnTpoSp0/P2UnWIcvyDKWcOQBD8cyZv3UqLc2UknfbNwVaqpQpTi7k2WdAR+b8qcvNzAKTwSDDs70fUC9fPltsTanDDkSRnz5tcgtrjzK9ezHK2ujhKOCATWdU7/PnQ67LfEe9KBdQq+E99yosvzsFupmdSPnMTx+PxtiFATvRA/ueUm7vg1mJS3awGHs9wOKK3vWnXD7Jk5+LlhyGZ4nh6Ocn7tS4n2dmGvDN/GGBsfga0PUJuhsdbfOctrEooHs51eJeGI3U4/ix44oqVMiY4NyLriEJAvX1TOyIQi4gMfOdeK4s/BYT8a0hipszy1yeM159w8YwYspE5R8wWP3rBCzZUdK4fVLE5LEqHUvSq6Lq+PczGveyFPXuWKvnpcuXbYwGrBppa8p/6k4yN2nmIQcss/q01p7Eega+5Ouap//8Z4Kx5dnY4DZAPJ/Z/TvpmTGf6e1+kx2eliFVH5zsAngHGVrH7OqtEZEznLEIO8Bv/AH91kljX31Tw+95XyVbpqtrvyG6nJWlT8cvVHJMdTM+3+uBLIVrdrfFxhgcEN5TU/bg23JTBtCAcTDk1V6aMHWm26iz4aZOdaWX1ck2mbQ7sdoqY02+9Gx7fTpjjYa+/awxZiYe+lxDaj5jrs/v7Fvk6rkkQwqLkXLT1bRlY/2wYUgAunGqEKBkIX9vdsVcWDJYrQB8Pv01FWophcU7IiCbcOwD6uhjDHIAeSnVQE7ePXibNLFQqvR4nOvLfamq36SlLl++YozkHBKkHPzjpt0+G4Njio13p8gYJLTr/AkyUrNbp5Po9F26tfoAnTpI/UAxqTebdz84WGo+tkOOKt4+Q8drparifk713Snp/trJNp4lF8W6eLq/pSru9luVevqUdHGd9HUb1ZlQU3uzD9xwBw3iJ1X4JU4n6qXeiHNFFfwhC+5rPrA7XeYzPqKLA5vC5ChgIya8WFd/1Nmr23932RYLRxXWDxM2hdgsZqh5191oqWR4us4di1X1+GQdzKihiJgsMwrNdVhldUnRqn7v7bZJ94nt2KuhIxd/+YsZZ6+2jbRQGstW7DFGIYYyz8LuaZO53mSr/t6Gqrm5jzGFYAnxnGc+eeONd8IO9DEX+f94TrwiwrOsPt4VjWZ745vy/JXRdJBifphsAOU3zVarw9a2xo7iXdzX58HC6v5dLbu9d8pMrauKL580omWmAZ75lV/9N5TSlPvPGDt6xOYYjWv5r3PRyp/f4rQGGxrtfn27Gkwnpm9+/fzxVseiy3Quz7yvS0sfvMzFUvPX0I23GhjhQQUABJ91mb8BIwFMiPtGDDnuszh/yjSAg/9bt6yuRRvO/Q9z7ma3Tu4D4PXABM/49/DmAS2va82GQwaa4ALtwMV8tpcIDy+g+zY+qp9arzbd2+77ZjYmPOdZYBjeox8uoB9XrzNQMz7nuGUSjsl0wGfDpx2g6H9ou4+JtbXMN05NBLYxqqFt3hO2l/T70O+Pf+329KiNIAlNVmqEIjtlK2dpmNo8+bDVbdPSVS5LdfszxkqMTTjn9h6eEEzcwcgqGvRSE7vfxxN/Ye4idTwqJVeSasySNr0oPXBAWl9Tav2vdKWIVOiK9MgrXbR8zmKXrVknjaFpslfjoo13xrZiBk7FNT95w8WUOb1G6rS5h5YOn60nxjkwkZ9l383RD8elD150sRSXj52rjm9304r/zDcgumv3tqZrP5+zyrkYk/yHuRortU95KuTGT6KVDWVbqOXijVra+XF12rbM6Xd0QJq0ML6Lum5bpMQmPULxD/18Zn4yjoypB9RmZ/RUt5h5Ji/IHzEPF6GMUekcYmyTSrZxLFcy25aMTDcmM4w+2H24D1Nf7y6M/JEJGhnE/Zj3+LiggDPci3zbXks5BnYzPz04BwDk4zYi+z5EAHoFYJNnPShIGdwDD5K6+MMH3kt7kG+f+Ih7PTjI+9Az9EfLzI0hELZBNCx3VNY4a5fND02zutEO+ic+47j6xHxk5V968083v/PyNIN1NoidnBjbIwTgc1/ftA/cIVANaUp8fw1IY7Mr5ZQNU/iuXCfvmdLEsm9p8J5JSq1bTnGZJ90BkmcXpktLez6uTiuW3UiQQpnexdaHHfLsNh9vl98BqDWwSH+9+/ZUC+vARQxHDwja2RmHgT2l4YtcvExzfx4+1mJNv4L4+wQt1DeICzxszxADNdgD58vv4vdzyjfq6mhbt/cMC4DWYfmkFztJkTlaseNuHT36py5dvmS2yMjbgviNrHveVTfIfj3i5CCra3ylyipXLk579/zq7Naw/Pau54fM0H+GP6exrd91OoM+GedCP3imoo+NiOwhX6wLAL0+9IRnwjJWyMs5xaqO9mhvTt0bDgz0M/Ob8QAYZD/EuwBwfVIjn32eNZu1my2EZ3L6pGzeXTw4xLOp4NnTfBbMObO3OFz1nltbpUo1b9XR86ekMzcJRZBcrkLNLuY27rECksKlnTorZeeoR58e+vGHH3Qo31EDf+vvvcNAGACyEVljbSyXlP9S7019X7fjZXc9z+zQp5/qrIoVKmj1ylV67LHHFBUdZftkbAQO/Lf+8IOF5HrqySd1IuVPc0VnLnhvKu+5hH0AcATCSSIN7AdAM8YRewm7ulDhKKsTe3rWIsYW+xT8xHs4gV9QLy5PaIJcAO7T48We1nbwHuwlnqMMC1OWlGRuy2BJ7PGx/7CBwHHAMLAnyKMB0QACGngExLXOnTvbc94TCrYiSWyoF+/AhuZ3lSpVdXeDuw1jgszGZzxHbEZCjoFjgSGB9XAPmBdrHrY6toUPy1a0SFGznQDsmH/m1Ra4PPuQVHxmYFqQjNPs1SCJJp9hW+EtRp0h0oBl8Qz9zzhwv0+YyX3eo+26yJnhCFPMZZ93hP8JZwVu4cPqUTdL7kmYrIIFDb8gaTGgJfgQmb3pc4BaAF3Gm4u/7WDv66+d515kpGrUrGm/sQcBUyGteFCa91IPn9DHmJuXLtmz3o0+Mjpa/5w/r+TDh5TvbFpaHsYjvut5cglC6ADz665c2ZQ1ATVhzuHKzGBz4ZoLkLPjid2q8nEFo8oWK1rCqKVfffWVsf8QGphkCBEVRMDYVNCZYQFd9AIuk7m5RueFkeIvhBTXU5DsP/88Yh0JKr3vl4N6sW93c9HGJRWEnwb/+2+msrOumWsqguJptAgzfyP8oNN0DJMFwMjHW2RS8QxgCO3nQvAsQ2wADvIdbfBMxZvjFHoAhO+ZQJ6NeDOQ6IwpYgRkhcpkInt2JO/kedzBaTPAHP3FPfzPhKZOAK5Mau+TT5mcAtDXflN4M0BJuf6E2teB+6gbAm+ulkFMNk5FAMQ8Cu5BGlt4c3NtkgIGG3IdgJWwCimHLMjlK1a0BQplSN8RYwNAkbqi9JhouDij1IaNHGHPEGS234D+Foujz0u91P6hh0JgpgGe0dGWdAbXerJbA04BiHR97jmtWL7cwGYMrBYtW1lK+7qkpC/imGrID5Ro3J2LFonW+QvnLdBp02bNDOwbO26MZRivVLmyMeeioovqkUc6mMKxzVaQSv2WcuV0KjVVn86aZTKI8mndurU+X/yFRowYoX79+umuBndr8qR3lZebZydOLNZPP93ZlCUA/KMdO6pAZIQu//uvMTZ9LMqYIIvv2dMndSD5dzW7rb3Z2QO+7K68vGuaGrEo5NFoRj8LKbHdNjum04inn7K6njqdZgls3vljsVavaa/Zj5xQQu0Ejfvtc42s31Wjzy3UsKKdXUbZrxZpxONP25zgYvzGXVuiF9JaqmiR4mrarLnOnE3XtVwprkJF5ctXQGVvKaeSAeOUE00UGcAvbC0AL+Zw7rUsUzQoteLGQM7SocMpJpvIab0762v79v8q7e+/7T6AL05sPAOQcbQ4h4GC9vPFQPwAnPdsQA9q3wwmAiBaTMGzZx3zD5dpgsyGhbngt4ULu8xc4AUeUAzAPR/DEJkzgI6gs3l5psiZI5zI3Fa9hs0bGJmw9HyiFe5lTH09LZsW4F6QyApgz4OuHlD0J0nIqY+rCNhnJ0hXrgRgRFSIIm+xOrKzDdCjPR6U9K7Q1CfEiiQ+TpDMxs9d+sEnu+HUkucAE43OTpbotDMK50Q8vEAIgARQvDmplD8dBTziOWLq7n4Y/w+pyqLPlL9AuA4/+UxIh/PH84SaKSeNc4lZVXz6VGMoEj+GOVJpwDCdm/mB6TbGjX75580hyuj3sqZM+kQr1ywMnTi2HveLuUpZUPYtBzVi4+uhTQ3xSXNzrutSpjuwgWk/qsr7GnHoNY0Z8VEoJpiB7swjNviBsWhGc5w0rPxLGlfyU2cYsl8E1yorvfbWCwbOfj5jpjr36mGnqJ+sXuhO7l9/TaPnfORYfD5MYLT0VkYPTZoy2zEVfHys+zndDndlg+/tzZA6xLjNcAOpR742mv3LOmlvpvr1d/EWwwuGa/KnS6zvhrzSRRPGAiBS8cBH+dVGrnw22ryLiw0z5dfEIsVKmR4oDqjNDFZL6QifwS5dJ73aUf9Oj7ZNfuyDXbWl8F49XKCp1ix9R2rRRNo4XerWR4M7ShN5B7GGIJs1ksrvLmMux/T50QOpKl2lFImzzaDBa/vcMQBGT/Fht09jfYZn2kDluTw1UKpyx3Qd+R1qoE+/yc6eZ5N1W/3ZxnxOqXxMlQ47QDHpMUsJq4Rfb7eEQRZsvGCExfjlxPnwnhd0x92LXExiOwBz+uSPOvut3ypfrKTIQpHa/9ABAwQq/4TOy6cjWcec0YaBwdh6QiifcXDjs0F7A4XPs6SaXeto/4rfHchBFuwf62vPfwLgjeZjDAZdEhbr0BcMcZhGFcse03HFK0JZZuSn34v7uzuUpP4+PAlr0DefrDQAJ6NRMTPqMbYx+GH9HHxwht74Ll5dUxcZYHzHjDs1aFtNmz8Y5nvT61qXNnzhXmVt+tiMO4A4DDoACe9Sy/9cGH6emeTdCHmPZzIBVAAWcPE8oANuw55p1Ou+XNtfJW66rLq79lpMuSkP/aMpay+r0Yad2tCyhcVMNC9/YkDncyCY1/v8jT766eUtavhxM+0csVUNRt1n9+z+YJvufKNxQGbM08wN2XqpRcGQHgJEpB2jWmX8z+EuN1hYmI0fWp1N/pVufQnIQh8AFN7sfkc/9WvhEhByvb8pIgS0AvR5107AHgCRK83e1JtbqxtbDJCEMse2cHG/Z2y4bOMFEMOzrz8AGBCuX77aopyYMN37oMv0zTpmIAFMzc++V2ZslKKTL4Xc/i2WZNkIBzimXlL955tZ+Tyz85ONmhj/lganTnIHjhuk9MSSiu14zsl2qtSu1FO2dvGuDX+vcFOUe/m+jfRQ3JNaO+NLPdLnGdtjIoOrlm609z3b7SGtnv2Fk2fkGj0UJDy157OkR17vYjJMO1ZNXqTkUtLgHs/a+1a+uTAE2Cy9R+qEuuA5yojhqzCFZ+YqKzpCj3d7NDSmxE40Rm38RT3yQBetmrtIj/Ygi9QNINUf6K/YOV8PN+iq1TMWSoWkv2HFX5M69nLsyEVzlpmL9yMVnvGEWK3M97lrDyozS1rXsrXaHFt/g7WUIZFNmIuxoy7dk+YrMaGHAX2A9sjSrB7FLL/Qq4mwSGuoT9Z/DLxEphh75BKmIXLGc1yzc3rauLR+q53Wz/7GQLKKzY+F5iCMPu9Oitx6hiyy6TMmD0meaPX/OgDIASmZix5QRE4BKHneJxDyICD/exDSd7h3VaW+vIffLTdstHnrY4960Ih3bexXTHXeK2DtBJhHF1C+Zwv6RESUAwuR+5Iyb9ee6Dr2P4Ao7+RCl9CXAJDMIXTlmuSH9cqnL4fm4ScTZqhv5Pt2vwdPaUffYx84sIh4lg162bM9k2Y7fR5kLLds6BnZoQMJm0dZl2645XsnAH8ux0sAzr2cU74/aGJ/7rP/NpKOda+o+CnHb4QUwfV+ShVrr2f1thy80XWzB+JZuwNC/vDsoY6AMnysnpVUEddnls9gb8Jjw08CPjqG8/8PtzV0/wilzivnDqnmXZKaD5Y2TNRHWdNUs2YtS5S3b1+Shjca7dYzv12IkcakDnHspuBA4r6m9+u/23+wuTzipMv2nDysulZO7qIOgxYZM9T6upGUVTfCxhCgENYp84Px5xqoKeqgFVYnxtgD4B5MPJ4Rb0s/B1mMRW5GuFv+fUZt+snvtRgb9iSeeYjuYCzoQ5+hm74CWGSPFui80Nh5hilrPN4dPrY1+8N0qVlkI22dtsNtlbZnSXUi3b6NzopIkLK965hb30tX6mL76fPnL6pSfHmVLFHSQpSBlxz+/TfFlC6njPsuqcq+CoaLEKbnj6bJKvllcZ0bdEHPHXhenz0/V+0ntTcwkeQsD7Vtq+ZNm9keeefPO1Xtttu0a9cuO2CrUrWqpn30oe66s77KlSlrcfktMWnx4maDIA/mdUX4pjIuCQykC2wJ7C8ARPCeq1evacmXX5ldC54A/kCCTTASsBJCf4HRoC8B4LiPeyADHf3zT/NQK1Y8xrFer10znADQb+zYsXYfXqWAWXhDQhDgAnj05DPuT0k5rPj4iiGSGMAg9xJGD5IKoCP1gXSBjYlr8ieffGLlpqWdUYeHO5hHKnYX/QMGxdyBNUm7ly1bZqHRWMOwffkOvAdMgX6AQUrYIfb62HuWzRhihU8OGnjH+bXMuzzTv570gv3G5/SvhYmrWNFwE8oB/4AZSPnsUX3yUL4zRmKhCNub8m6zW28i2GBTmq0XeKNSBx8azLs8RxaMNBsKsNTbktiy8UH7kDdIJ9iqYBLY2/QDdeR+6kBsR5+8BxKO90AFZPQ4l2XsxqjLyzPAkufoc3N5Pv7nkTwqV67crQovEGaG+AcffGBgHQKBgIAKT58+3WIi4h/PZhahWbp0qQbsHqJHs9rb/2mnz2rixIk2SAghwAwDj7AxqfjtQa2atWrpUpDUA5CMH5iRlIORAMgFAAhiC4CGqxku0UuWLNEvv/xiadcpE5c4Oqp+/QZSHsBBGRMUEnmcOHbMOgGBZsN0c9pzAA0ECTDV4noFdE+/YbIyIiKs/VwY1vTTzSwpr2hvBhT9aboHE7nHnxTzLO3z2ZhpM+/je+rARIY6PHHyZJ1PT7cJTVWouwUAACAASURBVJ9QxyLFitkAmhtjkPiCOvNDPRlQH3Px5nfffDrP5ASk9AlcGBsu6oVg4YYbXRiWX2SIOsv3xlTEECNLd5CkxoAXsh5BE46KUqHChZTFplR5IsWKtdHcQ3Ot3iR4sFTspWKNoYgv/vRPPlathNoaOGiQBg0cqC6PP6Hba9VSzdq1zdWZUwXGARd46kQcPv4nGGj1224z8BVAkLbjgj9wwABVrlrVaPyg5wDhJGB58MFWdvJRokRxe4Z6kFhhztzZJgPQo+vWu1OxpcpqxMjRBmBalm/LVu1O7n//43eTS+QbpheZzEnwwsnMgAEDtPCzhSpRIlbJ+0lTKwNBftvzqylD5sGFC+etTIBwuzhRvHbV+hRAL+datgYO6qvFH611p6wQnnwiFRZ6jFnIPLCH2FTscwkM3pvQy5Th5KUrNfzZZzR5why99EonU7aU+3bhRGezB5sn71ox7uHuGrZgnj55vZ9ervyeBm54XLElb1GJ4qVULKaELl/JVljBCFW7rYYuXyHxTraxSwsVctnhiJMHr4L5yekMAXX/On7U2o3yx5Ud4+h6nuyECrkjKQvA/wVYrPnzKx7gNgAQCYJrp56cyAZp722PFWRU5m++9yctHjAL/R+Avz5wrQ9ka2BdVpaBgihQf8JjJ0+MwU2AIvdymQtwkMXKu0pbbMjgVO1mdqJlhM7MtL42l2mYRFFRpnBZ2M1tn3pDjfcxIYM4F9a+gHHogU4/v/1BBvdQVxYN2wQE8RWNJRkkd3ECJbsn9ByGaFiYA045vAniLtrhQYECJsO+/60OV68ZE/dmhiJG/c0hG2Ao8g4ASXQGJ4inXuptZdf48gtFFyuqk6dO6fTzL/oqCe0ZNmWCrmZnGYjIXMUVFXLruXPpyuk3VFWXLbKNwq7du218WDwB//vVGa7Zx6aZ7PD58ePHdHRwnOInHNfgAhP1csrTFq/U1ozChRWe37nw9Oza3xm486SKvZ3BdHFpjKp0StGRXVUdduWzf1J9cDd/ig2OF2T1qx2XpH3TE27E3sHAHCYNb9rH5jFqcfiMD2wzO6xfTwNB3hmTKFWUhr/QS2P3z3SxdijThwoM3ONGtX1Zo4aN1KChb2nyTBcLlU3zK/c+rI8/WS0yEL/eqIM+/GC27YKHj3pWY2ctkE669MEDh76t337bqw3fQiuMlf7o6d4xfI1Uu720b7F69Zhnm69lK6EdskPeo+eeXazPFnB0j0UULTXrI23NkBrH6JNtvfXyOIKlBX1yLke3311NJODa/cQBDS4jTXzN9d2d1ero1w57FfthcaXffcEBECelsrVvkfCyyM3TmUMc/bP59ulWg2CZ1vk+NfI2VarzioG0B3/B7ZmdPQovWrXu7mqeB4d/o2E+DT31bqJbq7fSqYSzqna0kg7fd9SNWbx066Y4FSxQ0NjTxHg9eeiU7m5a3/YXB94/5NqGsREnJbRJUFKTJFXaUEXRRaL0R7nfHVuTWIhU1cc9RH/CVLBJdpPRATCNjZFcR3s77lX15Qnm6sy1a+t+1bm3imUOZA1OGr3HDQH1xCDymToB3GNSzeC65b6WSvpoj30XEZml+HvvCrnt+kNCC0WQm2txfb4c8Lmx1heqS8hAxYjLadVfK74/bsZaj2aGzOl67nUV2/6htquJwpQTyuqMMbdVzfWJepu7I5cHKTwj0QOIgB4YeBjllI1B6DMoF7uvk4r8OE3/NOkbSvxRZ+vL5sgGUMe93Zu6vtmzsIU0Z6LJ+7YpjQ3I/Lh1qskNumHo+gJ69xGXWA7PAOY+bQ4rEK6fnt0Smo93zWwaYr6x79i7eIdzG38yAM4DQzh883R7P5mtacOC5j/+zz4ud8vsUKw+wI+fWwSZfiV9uDG/9S3t5iCDPsG1uNP9PgOaNGVztMV1y33gDbffkfTpD9I96TtUOzZJBe7vZTr4o++zQ8xOQI+nWruDS66V6w/Ye6rqiO59qJW13cfq9oCi33tyP3vG77/9yYCPnMgw3df2fjus9fs9ntn9EUxgaXqNV9Un6T9qPKS1tpdZr5zEMIV3zb0R1xD5RiYBMQIX37btnrB3rJ3ypf6+RXru6U5a9+FStXylo/Ud7Vm1+Bs3JZZmK71TyZAbqiXuIEFKvNS+zdN2D8+wJ1z5zkKl3CJVPez0yCNjujjGRKcFppf/O1q6F1DRz71w6UpxqdCFAAzIlB566SmtnbNE7Xp01jfzF5u66DgSgJJ+ueGV4wFFD8h7rwfqc/Nh/6qjC5S2pYx69WiplfkW6ZHrT4dAfJ4dueAvNVq30w1UwJJqn/yU1jRfcsO9mbnt3UWZRuiRHCmpZW0NfT5Bj8yNVs+s2TZWgGswDJlvgHw+mQkyBhB5s4s7DD7A7bVPHtKJL9+zuZKdFak2zz+s01+MNZnxTFifSAlAjvK3ZzXRX5FxBvvzGWAi5fE/wB7zAVCL+cmz/OZKfK2GEj6Kse/LbjmjNc3bWZ14jrp4HeC6w8XH4wLk5DtkbVrCG3Y/cs76CwjKd7wXYJD5wvfMN8qmL+qm7VWbst9qXUZb69c94XVMf/Ac9wK4eqA/X9/fXAIRGHnvJWh68mvqU+Mjqb/LEl93qmO6+UMB5n/vHTMt7uKAFVNDQHFGfDErf2S/pzTpvfkG1CfW6GFtmZI8UMNqjLUyBqdPMr2zMLqLumYs0oaYFtZnnScucWsF68o02UFA+OBcW5JTBlRR1cQjSulZRVWnH1FWH5dsLn7hcbf/iJY2tG9h/eOZerSXQxqLHbhlu4ZuGOTs2TETrF3DMB+QNVQcv7tKM2r00pmxpRQWll8FCxC/v6DNKccKvq4B/Yda6ADKrJF4MJS8MbVjOc1/p5fFfR5Zf6zWt39d13TExSdVpjaMbmEHgx5UxP7xe9yR5Sa5OLbEEqYu/O3PKPtI22o0Ntbq/zH25nE6V////2PMisFgmMHYd8ZS9n2tiKS9VAgV0SJLCtmjolWhZMmSrYiyFNn3sROyMzIYzGQwmOV3uz9fr3Px/ty+f/yu221u11zX9VrOOa9znuc8H+fxfD4MKFa8vdP3eO4Azg4s3n66vmqVSrA5h+82JzYOpOMwmxQrhZdL1+2DEd68zZ4Vf/hI7jNLICdMyf8sFXgmLCV4OfCX//20BeX/9cRgjl1iQvbnd5YpzOkup7akhtdqaUudXRZVUuOLStpX/4j0Jeckq1z8E2Yjjx3wxLUY9DFlntPFk+cVU6aYLp78WaWrvGxrsIcffsQ0B4KDgpU/KsrL5d9vgMaOHWu4SLvHHtOefQfUrl17zZw+w/zhLRs3qXTJUqpXt67iq1Q1khcgXGZWphEPsPekGDtz9qyKxMbq6sXLxjIzkkbu3AYkOQITpcOHgaCDToGlZgoNNTYa/lnylatGmGCdROQRmIqx0dLSjLHYtm1bi5gkchJMAj+PdTk2nT6BajNaAzAGiRo14hGikVlZ5mNDLGNdDy4ECEj/JFUevjc404QJE4wE0KRJY2MYQigjfyR9jt9d2ioYhdwPkI5jALSaNWumxo2baOvmrebzr1ixwkBP8AKOxbcghR73p/wuIhe/AYyJNrXvAFzDvPyGTnjEaWgYqOhU0X2B0PsBRfxIAEh88UB0JwAzodPnzpnfhNiKS0HlyB/WbVye/Axy0Hu+qlPfpp3wdV0ufPxacBfGJNfE1/SIM5mmAWEkluzsgK/LvfEtuTdEKspMKDd/tKWL5KPf4BNa+jEfu3GEssB36ATcuuWJufjaDxQfIeY2AMxp1xW0cN7cbACAPHnz2C5HVFQ+A3IIL2UhRwPRMQBFyD934vhxbdy40SrxxRdfWIcBrYaV1ahhM3Xr1s06Gc4mjEZuTl5FUGI6KQ2F821CAOfOBWilgGk5c+e23HsMUpR5GQAMxjuE094lr16wUlKu6auvvtLiOdNUuFQFa8AaNaorPr66WrZ4yFRkQVYxwqDfdAgLy7t1y67rqLsMHIQ4PDC1mHVAdgAc4Mlijjo6gRM63/3sRAc2ugXc/YzF+xcs/H//gtDYeqGhVj7ARD7zDujJtWCCMtCoO4PGVJaKFjW2BZ2cz5SZ8nOuE1aho3lKSffCe7i3CzXhnbYk96QtBNLTra48X54tnYlOSg41AIcA6k5n9wUs+C6ArPsh0PzGQAoNCzXjRj4qACert53rh38TLgyoEhJs4i2jPxqjzz8aoyEff6ynn31G+/bsVUrSRT1QrbpRlDEG5FDg2dG3unbtarsOGKxevfvo2NGjKlu2jBk/wDOA1W6vvGJ5D2Ecksfx+LFjlscgumABU0/atStBvd54w8KxP/pojL5++wetObdMmzZu1M1b6SpcuKgxFGkr2pOdDwYeKD3GFAEfDBPl4Tv6FPemr3Tp3EXbt+5QmTJlrV1pX/JCYkzpc4WLIr7i0XYuXbpo4wBQ0xmH8PAQzZ8/W6826e9Nlk7clMmtuTSmdHcNvvaDhufupOFr5nqOKWAI66f60pB/n9foP+apX/OnNCHlZy19/CvLmzHy7Cxv4j0ujSjcWcPO/ijN8SUd18Zq8u5+Vt8L/15U2vU7euDBOsbURNn55u07iite0v4PDYsw9VbLr4eQz507CjLWTJgp+BrL99YNG9u0DSxWQp6zFeTl8EhIUFh4hK5evWYpDqg/wBTtXL1atf/pb86gOoahYwIaxdvPC+FYtHzm5XZz3M6QOxdwkD7Kjh191wGKDmSz/It+yLNT6MJm8Vy4hsszwgZEnrwwrDMsx+f97F3vWXtMXTeBm7EuUMDGhmNcuvK7sGvL5egv/AwY9Rk5bry5kGjbrQoJsTYzENSn2/POwoHJgMnFAaeBdsvKClDVaR8WB4x3l+uDMeIYylD9AfFJV+ByWmZkZZptwqbY/XPltDBywgGwV4wDc/oB9PJEKqpgAe1/7B6LxF9lqaGXh1zXv/zEFiGIEWHTb/QfrNzjR5toEXPDwUOHbN7xckhKr1d6V2ohLZw/zeagbdu26v2lYzX+qSHWFs+/+bl+nNDbbCE7wSWLl9Td23f174XzevPQEM/B8wQwbcE7KvlNDS31te3CjxrbS0M3T9Kohq9raN0p98QDwAmIKh6XocxFId7CdJE0psG7Nv+8t+VTfdywn43l93Z8puHVX9Pwr77TsLe7a8QPP2jY66/Z7UbM/E7Du75uz2rkgu89RsEM6e3ez+nLV+Zr2OLXNeLDj6WqnqiLRmRIL4bcYwbtkmQhx8f1wZChxugfNXys+r/3rsZ/jAIkBTso/dRTeoHVPE5drPRiV2kOW+04h338VX5jPfrIm1q+6j1/9c+K3D8fj6RkrBfqjD0Ba4yWGq2pqs2P+EnpE6Ryf5dQrx5vaekbtZXc+A1L7n+82XGV/KOU9YGzB3nCKYqpWtnMHIDipaMTFV2qp5JPAxAyJ7iERy6pkfMCSqlS3YE6soOFOTFfDnkD3aCs0AZ48dmTYY6r1FmJZS+p9Jk4narqhyuHSCUTy9j8dazdUZVcWFJn9u/TA02bKeVaik59dOaecxEiVfqpiu5k3NXJh46p5s5a5pDtWrFTImqfWxGeTlGwn4CMgMP8z3c0sZ/vqsbSmrYovG27yh5oxnrl6PwDXr/ihbNCM7g8bPQHMFXuw/fRUuVH4xVM7sVvdit3fJqKNagfYAjbYjYrK7DZ+s87f5vD9HCPR23cv7UkvzndvzyyOcA2ww7s+W67ar9eX5XW9DYRDwcG4jQSdokTB4MEthT/41zj/HEsDjO533D2Qpt10+X1vwTyDPL51vofA585707jnnp40/Na3XSBam94zc5zoZM/tDoQsPHdX+qqmfNma+f6XXZfHM+/H5mtzLuZBihSV8BDXgOX0TxxmvbwCaXf8TZfEXFL6LXJa0vGeDnpgc4NbVNr+Fovvx7AC/VY1nyZpqwL0mvNspR3/WcGCgIuEEYJM9CBMB+2uqqwNb5yqw3VrnYNB6a6fHQux5dTJw1v3kVD1xXX6BZQsP0NVJR6Nxaxa/BMcM4BQg48MkdvripmgEHftrm9HH/LQwxgIrQTwOedlC89UCIpU7Vf8oQQ3PrRCfi5NeWOBYQpSOlR4daGAEKUk2c76PTH9xhWB6UmX7e1/oNtZ/35x4xfvA3KydKlJlLhC9J/RaS8W32W0kGp7evP2PVXzF0oFZTuXpFCY6SHmz+p5fO8vAghjTOVtClGsSkXPVABOxIiA/uM/elHsix912PKrnpTmvJqFyvLkp6z1OHbFwPHLS74472NnQgprWduReqG3efJ17po2ndL9GIXrx683PW5x4Jpi/R0l6cMUHSb+lN+mKHXu7Ob4wGIE39YbQD4892f15JpM/X4K53t+7nTf/EEXhpLj9/qZGPut+j5anvR7SJ4Q3hFrUVem/pjuN3OZ/V72wU6+HxVA4Ua791s43xyKU/Z2fqmr+w7Mbq3gYdOpZnnDTMxzzMjVHFhO+tnTnEYMJDwZT7Pz3je0iIwlnjlf+5DD0ye/Lvav/2kDs/8xH4DqIGhDEBHHsXpUV1t7AEKAlLxO/ekf3B9AL7nNV8JqhVIr8D16Zv0JcdEpJ8DAtZetEubnvbAf/ry/XkQOQ874di99zN6XR5N2GnU1+VpxfY4kRXKSN93Ss+O8cg4ZewDSMFSpEyb9jZRSs18GvT2M8oOCtKUHt9bG79Uf5aVCbA/OumKusZOt/aakf6K/X4wuqqN/XkZLygjJNjK69IecN7cvtXs+Lc+XxuwDU5h3KU7oO60NefSpuQuNeDYhd36DMN145qp+ZD1+m20J/KyelAruzb3IwXF6shWar1yjQFnK7s+ErCzDtC1EHpebF6tlD5IH+CtIUeMVR1UnwEqIBUQiltKmlq7u/4dFatcOcNtbR6cIyQQKYc7eOPmLVufco0Pmo2QLkRLOZNtzhn62yAT6MH3r1ajmqnlHj36t64kX1YwbF9PF85eblOLteoHwz/St6QIk9SvoHTripSTZVEb6UjrivbM3HMEnGVucYJX7jPteD4lTo9HLQnk61xzunUg/2PnsZ5S/IyvvU0Dm0MjpOCIDGUqxPKNph6P8tZWBDH4GTFsrsYvYi3nwEE2jZm706TyJ325egDFAqe9YzjWZ1mXX+ppLKRuX6VcD7bU4eon1WjGJm3+rbHqflpDOzYQosFD5yTWJxSA9RROGxejACwQQqTgNnqgXjWdOHFS1eKraXP6NqtHlXMVLAL01KnT5keO/+wzbdm2Q/MXLFCxIkVUt3YdVSxfQQ/UqGGb/U2aNtW076eqQ4cORuSqU6+uDhw8qLxR+byQ4b//Vp6cuRVTqJD5OgBFvJu/5EeFsnbHXyB1HViA5ThGDfrGDfPtyKHIeh8iE1gImA1zBUQscBbaBHAPPwfMgHU39+ada128fMmiB5mnwBPAYSCfwc504pZ8/+uvv5qfzvdt2rTxQGpYlDdvqGrVKgYUcl/wjy1btliuRDZQWecAZBKV6vIhGpEtKckA24lfTbRoTkhGzncD70CIBV8eX53yOoyEc/FjHIsRsCwsJNTug68WEC/BN/NxkECEmM/6pG2NAOMTrSzk2D+Xtqd9HUOR72EjGrDr58mn7jAGeS8aV1Tpt27+j4COAxt5Ri6S1BG8XJQdv+FX5wgKtrIjKIt/5IgjgJqAy+ZrZmdbe/G7C3OmnETiGYmGOdsHON0GHL6wI6Lg21uY/PXrqlKtmhJPn7b5GP8zunAhBX036ZtsHOhatWupSJEYXb/uSUm7cF9yVAGK5EOpJi3NCgVSTsd5dTcOi1R5XRl74OfOJlnSTQrIO9flD1YjeQDJdUUHo/OAPDtQi3vxoEFZedgww1KuXjXE+8L580pKumB/MBSPHfvHHNn1nbZ6i3WMSDmp0+an1KhhU2VkZOnRRx+1cvJwuR7X5350Zj4zaAAz6WCUlQ7Kdxjc/wsU8p0DGTkW4Mo6SliYdQp+/78gHm1yP5vRhUHbpIKYhR8W7cA+QDOAK67DYEZkZPHixRbiC9OSdjcwwQfq2GGAbejCxykH5zo2pQt3ceXmni5UihyKhJnzXaGYGK3580+jASOnTqcLRX7cLyfvxnjy89XR6V2SULdQ5BiXQ5GBRbtwX2M2wWILymG7iDANTp89o3OJifp95Qr99mU/WwCx61joiSEmd59585ZaNW1m6kutH35YY0aNMlCY+z777LO2C0I/w8Ck3fRCPE2FlpxZ584KwR8AWXJNbNu61ZisX3/9taZNI0wuU23aPGKA5Pbt2w2E3r1nl8nDr1q5Uh0e76gWLR7Sjh07rf+379BB+/futf9N8CIpSTt27DBAccjgwYotVky//vKLXY/7lSxRWtf/S1PGHQ8wthyB4QjLSOnXr9uAYycwhBwJt24qJDTEjAeAaOL587p08V/t3LlFs+ct8xhT4AEeCdGbm5i3fOdzztjhxnjr8t0Yo+KPSuys8IicuppyTVevpei7N//Q4J/IvZbDwJvPb/9q89y40q9qUPD33py3Vxpe8SUNbzFbn25/Tdeu/qe8eaJVvcaDysoOMgGW6zdvKSQ03DinoWHhii1S1PoDCwwMKSwgnPDb6bdsUilWJMbGO/Vn0bFzZ4Iys7Jt4qRfR+TMZclz2SWjf0C1thwSoaHG5nOGEkNoOzQ+K9aBgNbX/PwSLo8FNsQ5SkwAbjLgHJfjwoC6rCx71s4ZcWHDjsHoWLrcE+NJ+1JXdgIZ74DQeaPye2Go7Br5uzg21n0lZeyLK48ZbGju4eEGwgH6cd37KesGYLrdIJ/97NjOLlTB2I0wGv0JjbGG4XdAJ5OT0c0jIgK7jg4QdCxOF8JNX2YhwbPz8rvltjEEiFe4UGGlXrtmYJBz1O5meswgngt2MTJvHmMgMpbdZg87jIwNdksBFE916uwvP++9IboS9N1EWzBcfwdQSxqy0FvcTbg8UsWKFrXrET5BWANlJCcr4TjkWmRR4NnssxrQaZQ+nv2+AYzYYmw89UWdOq5onI0/L/9vigalerv6ML7GnO2rwY9+7o0h1oEsxt2inXd2tl0+JNgxDtMiCi1S+qRSf2NVAhR9sO4rjWneS4M3TbI15MiB3RQWHmYq1+S1GfXNDA3u1Vljvv5RSk3Wh8MG2Cb/qJHTPXYxjjzYGqAhg7G7L3bBmhS8DBPMn9thZ47DBpzACKRJZUtpwLOd9OnYj9Si9aNa++nfEmIygVDi5tKyOOkxCu8nBHqqo/Qz3s8m9e97UOOLzpMGjJbqDZG2b5LqNZa2g6C9JJ3zwUXawIX97ZUGNZTGTfPm3LgNJZXY+cy9pPTYKz85fcGowrpy9B+vfXNHWd9P+XfVfQIyjp7nMRE9g8QuiotjwmvoIWWulmJaSxepPIaQBbtLaOhJqlapPVZ/x5zwLsFPvvIuty6/sYKO7fhMFev209E5Rz2b6omke8dGSBV+qGJjK0++PMqTJ9J2ybFh9HvCQFg73L2TYaH0+4ftsSJUW1VD/6zdrorNG5g9OfDdfh2p5OXXfLZRpo7NOWAOTUybJF1MjvXKxr155rA5XH5Gl+KSZ87/gA+Uz3dsKj7s5U50gBJjoNDOGbrZvLf2j95t12k80hO82NRpneY9/5wmPJwYYBUboDhwu+p91khP/NHYnHMAjfQmfXR64+oAI8mFJfK7yxPoBBdcGKPLA+iADSdA4nKwAUQsbvK7Htr4nDmSToCE37knDjhAxK/NVqjLCy+pT8++Bpo1eqW5jq5YaOHBAAgjW3kbOUQ0DF4ZqtFt7mryyot67eFCun7DW3+aoFYwLOcgJUzdaO2QEFvLAAWXu/DT5sdsTZRr/VcGnrDWsPWMMnS9OZ6vFLRuSiDPG6wpmDMAEl6GRQ8dAExxAiC8u98cSyu1aV8/AsXLgwhDcdymwgFA0gGRtCPX4kU9YZLSRpTNhZCaoAkAWrKUER2sui0BST1BP8dM5fyEqetV97UW2jFtrRq+9pC+XX5JNY/sU/13WweYdTu/XKsG/R5S798LWx0/a39dW9r/4fVFl+PNIzt7my4MSWwjNhDBAfalM2TiK47Nt2Tez8p5XWrz2tNa/NMi5Twn3Sou5SwoJSXHeADLQandp8//DxDKc1rSeJbV6/cBEtoSHbuTJ9YL5Z84Y65K/uQ7/C6Swr2TISIimMBHPfZKp8A5nLdw1u+KrOSrUWPTGWN+mtint3bXrO9+UM7c0tUbUoF8UkZKsJ7qhvyz9OtXP+rxtzxAccH0BXr2lWcUlCNbM3/4TS91bROos5sLx04/oIGdvfyfvJZ3Wui1l9ub8YFtJ65kfkmyNKNcF3VNnGn25nhUWetLLsQYUJs+d+SpZYr++RUTNwJ0nJDYXzFxvqpzUoRqxO410I9zd2XUVpsuHaw/bPpxuo1XABrGD4AdIKIBb2qsjq91U/p3zwZygDI2HCMR0JCwZ1hjPQ9O0ab4RgYmAvwYO02tfcbscfuf63r9M836rxNrcoI8fOdEW1y+T9qJ9T3XdCxGvuM4x1IE3ARIox7YCH6jfSgX7cH4AGzkztSTY2prl3q+3QPGgiZ3+V6jaw42AIv6x+09rzY1VwRyvgKw9k+boB6R3xu4Sh3jks8rKTrGbAVlI+er9V2bwrz0EU5V3L07IBEb5jYZsAGljp/xQMU0afU7raycHUd7qtGoI1NvZz+a711v4y0jPtgYvMkRBRWdcUX9Qz4VatfO1tCW2AbqRHnjTx/SkGkDFTHqEysjUcnl2Gxkyie9cJw08vsPlIfwzCCAv+BApAkEj7QbbHanWp5aGIuVqsQr8dxZZb91XFc/zG+blTlCcigj645y5Y5Q2TIVLCdv0r+JupCYaOt9gMWC0YUUVbCgTp44ZhtxQxaP0+h90pCK/vqpo5QeH27Py2vLqEC4O/VxrESXZ9P1F54pLye8w3tmcojn22OffBGwK4nRVtcYJeliSqz3GzaM9mcfknVVolQyvajO1P5XVQ6XtzUiMrHDHwAAIABJREFUa+kT0WftGVXMKBOIGDyc9/g9MHGIb/u4ZrxUr39NbS+1V8W3FDYg7Z/9Z1S8fGHzbU6eOS/dIGqikkpUaKaz/1xUqUpFlJ0DXyBL5w6TogaDEKLKtdooumAhbayz1RO6SwpS0+YNLNSZfLlgIuXLV9CXX32tHq+/rm++/daIMdu2bNWAfv0sJ+L5c4mqWqWKgcVnz5xVh44d9fOihRbeWq9+fV1Kvmwpi7IzMk2cBZ+G6COL9smd24gbgHsWdpsrl+XiY93sUkHxnTmqOYKV9O+/BrKxBoKg5F4wDPEfsDv4ci4vPsdgxy3PXkS4MQb5nWMdyxFhFADIpk2bGm40Y8YMi9wzcdPLly3aj1R6v/66xBdiLGlretKLAcbBIoRghB4Ba3vCpvGbIZbBLDQByvTbIuTXRX1SLnwn0jKxZoAZyTu+HGUFJKXcEBzoI/gY1xFICQ0LkE4cO9GRVhzhxF0HX442NgIMys2QrPwoN3xN2plz8e9pe4su80VW8I8tis6PNsVBKFOujPk8DijkfNamTmUZENVA4Zw5PbE6NATu3DFcC4Zprohc5oviU+MTAiR60Y+eQrOtm4KCDAyEjemiwSDdsEanXjx3Aw/Dw83Hom7k3KSdN23aZIKfsEA5Fr8R357wacQ9Eb8NOrR/bzZhxG3aPmIJ8GEcwcbiwjw0OiLhz67xcUShOPIw/3pqszkRv1T+SU/mfsEWE79XXGah0WcOn1PNhtUNTCTHnIu9h+nDCwcVcNGQVEPJb5qDi+ADg9axuAAQ58yZrZVf91Hkg89q19z9xhyoML+kXWfQoPc0efIk5coVqcc7PKnz5y8Y8xB2ECg7Ly/UNMQ6O50PB5vFOTsDNBjf0XguXNDlq2ExT6NTdhYW/E67OOGW+1Vc71/wcc/7AUW3Y+qOcWxGB0QyqABueZBcn7x/sERB1VFHPnTwoOWcYyAAPnKc5dXwwU6n+Ozy4DhA0bGwAG8cmzE4NNQARV4YSvJgkviUOhUsUMAYha78lNvACZ9yawIsUG79HQUHShg4k5UZUM51QOn96reWYy87S8tXrNAPM6br5JnTOjb1sOoPaWaMxdwROfXR0GFaOPcnazuMGkrJw4YNM8CTAU89CHFs0KiRLl64YMAjSVd//PFHMzgoYq1ZvVpPP/OMzpw+be0IAPnpp5+oeIniqlChvKpUrmwS9/v371OpMqWsDRs2bKjixUsoR3CY+vXrr6nfTzWDC3M1NDzcgBb6EKH/tR580MrBoAe8bNCggfWNfHnz6046jFFPiQljBvgQE+f19/S069bPc4SFSpl3beIB5ISSzPeJ507r9u00Nc37mC2KPzz7ukYuneI5oPghOOs9pZ4bWmvy7tX3lMsGSf2PPqHxGxdrUOvnNG7CfIl8zyywXZ4YzsUfLyUNP/6yhifN8n5nMcIm/CZp6PIXFaRwFStWShlZ2SpUOEZxJUsZsHgrHUYewHGG1RXDSr7NSFMDhq1421P7SvMccSYTLx9etik7M+4w6Pmi8uvChSQV9jcsnCIy4CuTniW/9dWYsQWOleNUqgDSTGgkKMjAOqPk+0xdF8IMQGZ5Qq5eNfCO54aRB5jG+PHiuibIkplp4c0GArLT5OcbcfcwQNb/3YF0lmfD32EyANRnBNuxfgoHjLoJzPj1ceOTMcgxTsCF5+4xVb0weAM7/XOsjPcrUfvAPSCpKXz5itEB5S+/Xgao+ipvtCsLCo5nIuazsR7JpxIba2VkZ8rEjvJFWShEdpZn66gPIbzOVpsgVC4vBwiAIvfAZmC7GCtnzp1V7rx5dKGbx9Bzr4jx45Tef5Bivptom1U3+3k5eO9/FfpmgtmUOnXr2tiiPKidAUCSU4U5iPswFwxYOkrDW71ju6fY99qvfK9lH7U3QPTu7QxjKOIN85z+7pWlCZP7m7NctflBHfoi3iPtzZPGHXtLg4p85QE4L0mjZvTU0KjJNmZavbRaaza19gCgaGn03j6WcoO58Z2UT+y7gv2TdaW/t8C1DQB2z52KL045bDac4jRpxPvdNGzjNI1o0l3DZv3gjWUWvzj3ayhArNRIGlD/OX2aMF9vV+9o64UvvlpizCBbn7NoJtw5pty9Xfft46TcgzwQsslv0or23sJ6PQgBK2QAQtwPVt2S8lWSUjmAG8dJzbp6i/btPoq1MNoYik/Ua6LFRTZK3yRJn8eq/KySymDBU6qc1hT+ywMfKBPtQ7mwM2zuEZ0Ne6JKrC79jdFarcJlOuvSyR8VU/JFXTwDq4kDXcI1jBAXoTGiVKV+Wf29zYXLg2Y6CUxAM/534dA0uHvVVLV67+pAxD/3xFb8/ISVz1c1gOd2err11UsdL3rPxBMZtSYo/21VHStxSPHJtRRdqKA2zlqucq1r2mZY5b8+Uvor3yl6eicd7fCNEqZttaar/Fw1CyEOC/EWn99uKmgAEmGFLzS6rePvHwjkgLOm5p4UmXZzG0OOvUSfAQSpJBWLS9T5015MfLNS67Q+o7kqNIkPjEeXloXF4cYn1qrDuidtXG+J3aAml1rYhiwO4+5Va43BUaNFPXNCdp3YpjplG6j3mgrGVMLBTT0dpXylUgIMQxxvB3TgzOMI43A7th9lco6gy3UFuAAYAMPRckA289RP+Xts7SPGWIJ9h8OIswwg8E/ryXr52U56s0Nvew7rIpvZcT3bFjZWKxPNN6tTVDNjn+o/0sQWyLw2/LVTDZo9YNe2weELgu1eulk12zfQknX/GnCJkzqp+R47xwGKgIQ4uQAUTiDCMTFd7sgTGeUU37KOcm/4OpDbjLq7kEsPYgwxMIV3frvW2BOgokzxG/tb2+I0D2hyzeaSfGvH2LWcoA0MMScA4/LdOQGeUmlnVPfJ5lr+xwFFp12xOf+BXo0D7PCEL9Z7DBtAM4ZGmlS/j8d8CoQ5k2Nyzp82put0aWE2fPt0Lz9b3a4t7Z1198acK9Q6q2MAqF4xZ6F3TV5cf690qa1UeLG/9mgttR3lhUA7cNE95+XzFtxjBiX5AONlz24eD7LsD3q620sW6hwQU4BAVE2qRHYYP/ST+uwp7x0ymuOHzg6A/lauFNRkO2nZ2LmBcxzQyPi6elsqwPVI0+YrMf/eRJr2ajd9//00FaBMYBRRXq7Jl7o/bXX5edochVTK9NqW8+Klx/Z5gKh7tssaeQypTcMbWS8Y2bmElnfzAcVEaWVzT1yIZ981eea9fHn+fsnU5t3VI+kH9Yn92voI4Bz9kXyA9An6rFNspq/SJ/appolSeII0iXZfx7q9kRip9oOfVMzMR425B1juQns5DgCQV4ceXYyxidxRn+/PeCHMSjKQjnsDZsKEBLiCMegAHkAsF8rMtYasG6N3mn8eyLnItRlHgGuz+2LUpOafe/lGKTtjhrFG2alXlFJNvAeWIqxgysr51AdAEdCdMpDf1eVa5HxTjtZUK4sDNd99h50/YmKkSe9MVVqp3IpMu6HhkcPseIBUwsb5M7YuudkjvrZrUC4AW8BMlxOWMnAc5cH+ObEpPrs2oE35HnvIuwMUG6d4/q/hYU4kxe2N0a/9uXFdz2Z2Tpt1q7x1dynp7WFv6v0JCwL3ozw1k/dZW6IkT1moC23VJnmVRheS7gwfpLDh4yzio4mkUISiG0sz6ncxe504rqLCQ0INICRSzxFpbt+5q7Q0GE43bH4IDQ1X+YoVVaTNADtv4aguCg7NoUxl6P3ZwzWm0xBbGw7YvVU/PvS4LpCqjOHBpm3JUjpy+KDuZGbY34dZ4yw34ZGaFQMbOswHvABq3Zzicka6d6foTH+kfV24vAMXmRPWpzU3G1BLCdqVVlslI0/bM+Y3rns72Zdmnig12PCgtr6721vyMNfSTVpLFT4vrX8anPKWD4xvp8jtNlVOS1UKljfMYd+8vwOpcBqvggsqA7MsKivYSweHH8C6k/VwwiZYsPFSvggpdZNKxz9nwqOsTf/eQUHiVKJSHSOaEPk2c9Zsvfjsczr892FVr1bDorZatmxlxKbZc+YqnPDV4ByqVjXe2hsyyKvdulvOceZx/B/O5blu277N/Ny/1q5VXPE4nT55SuXLlDWcgPBWhDbwEfCHSBFWs0aNQCopACaXRx0/izoByJGHH78JoI/2oI5OlJe2AHuAQMMaHYERMBPqQHnAW/bu32fprubOnWu4D745fjx4Eb8TKs0LsM9hKYRbcw/WMY8+2tZCnmfNmmVtPG/ePAt7fvDBB/Xee+/ZGg4gcsGCBfrkk0/M74CRCMEtNraI7qTfMX+KaFeeF/OfgXA+gMjzowy8Q4LAxrtnCRBpubcRtWGqIF2U72PiM3Et+gG+oYuS47v7w5HdmgQ/jjUawB7+GGXgWg5PYWwZW9DPK+zYgmk30wwTcD6hU5E2HMcHEAOAJCmv/Mg4/Dvws5AQX+wG0gnp6/LksWdrDEI/Bz+fWbOayEtamvnHDhB2mhpOaNeVz2E+tA+gJOQa8nBSD3x7ng/3yxmZW0EpVy5nwz68fClJw4Z9qM6dX7ZBRFhzz549rWM4Vh+dgxcPgYu8/fbbppB74MBBPf54B5UrW9lUi2DXcQwoNszADRs2GPiDYAtOLZ2WB+5i8AEhCKGiHFeTr1hHJnyFRQtKmCjyTvj8C1UoX9oczAYN6ps6EB0KJ2/x4l9UvXpN5Y+KVnLyVQMOXId3DUpnBJXGkeZB8GJg8KJMLnGnYyBSPldvjqMD8E4j84ApI3/8z+DjPjS8LXj9RZ7bgQ046H74Cuc4kI/z6MwgwLAEAcwYIOQEBM3nvrTT8uXLjZVIBwCcwQgByDpWJYPGAaCO1WChQ36IJN/RgagnHYpBhZPOswF4Y8ADqpDE3rWZAzhcCCbUXH+VZZ3JcrbRQVG5vXnDgBaHuFu7+IxKF4SN1D3GbcPmTbqamqLVM1fa4rX+py00sF9/LZ2/UBvW/GVGgv4CEA2YAFhFUtjIvHl1/tw5a2++w7CQ/6B58+aWMLZp7ZZ64ZWnVLJ0aQ16b5ByRoRbPek/Dz9CPoUbBtJ6FPB8eqHT89a2gJFNmjbTiZNnDPQir0S7R9vZ/WApsrsCDXvP7t0W9mxKzfnyGauU+pYsUVIhwaG6mZauc2fPm+GpWfdB3blJP4NhkEPBOcOVZeG6mcJwkAM0JDzMFLWhoM+aNUMbN/6l+SNWemGHLj8IpBycT5xgf/f97Zfa2bOeWHCll2sRG9hcejW4tb4/tNrLZcI12MH00n14DCe+cyppLGx+k4YUfl6jq8/TqCPdlJ0VqooV4y209/KVqypYKEa5IvMoOATgKcoARe6b01eECjPg9Jblx6OPXzh/ziYj2oq+ULRoMf19+IiNd6PAl6+g/PkLGEgLq9T6ig/aY+Aw8s6QG908zAsftPBif/fkfuPOeGNidOEcPBeXQ5Fng0FG7QrDyk6XgXQhIYEEubZ4uy/JLf3dQtCderm/g8RuktkMn+1MKIFtUgCk+zm+XAi0y2vowpO5lmMzU1eMP32S8wK7VtTTF21yDEp3jqUf8PMscg8WA9TLWJS+4Az34BgYVU5UBsAUw8+k7/I4WtsFBxsIazlC/fyxTCDszN223Byk9/Q3K4K98DHqgq2DNRSEOFV6ujG8aWMmbwM1Hm6jgpMn6krPPpY3EcvKkszTbJTyfTVeqW8htPG/r5yfjLRFjyVFjow0m8bEdjn5spp+OFbbP/7Q5iDaY/v2bXq/4VgL0xtXY5DZcmwYz4YxeOXyVRUacEzJH5dXXFwxPQPLrbU0+su+GjVqrG5nRGjUsD4a2muih2MlSZ+ceVsDN36pjxq9oQ8e+FbhHdN1mwEFKEgibsYPUXNp0rflPtAb+sjG0YghXTQsaqb322Rp2J1OGrFlrsf+Abx37B/nqKPOPD1Kw0521YhRU6VWZGeXRnXrYXPKsPHTPJCO83mt8pN9h0d7mCDjlTJhBwArsQnnGczYGL5gEe+HElftKB1y8bpU1I+7e69rIPT20ePVtXwVdMNNeqrjPHvOC9tuMdvRvnh9pd+9q9Xtd6nc1KKW+uBuZpZy582nHMGhAmlGAOfMt8c82wNGmSjF3ijqC7JkKyhLSjq0U0XK11YQILWydf7Ecr+8tVWkTGFdOLnbb2C8sRnSp0OkAWzjO+aiH+NkqAMvjCI3pE7uf44fpIq1yuhoxsl7dpPD4qRyCRV06+Yt24Q498RZlfq9rE53OWHtWGVWTcHCBSAnIXaB6ALa8vlaVXmlps3Px347pHwRHuhW5vEO2vnDFtV4sbanCp9JRECY9s3YpT5xX5szvavRGHPgj/XZ55XDKVHSh/wsE1YVZ9sdm5L+EiFVjDiioysrBfDefDVTDPjj8VaYE29lAhBibcM4ZwzT/239lH7bNnDM2fYZ2RYuGxSkvUt22sbRg3fraM/6HZZDEcAxt9Ksbji7ABNOKIG64Hg7YAFnH8cWcMC9cKz543Wl0bvKvfnbgBiLC3OGNQUYAthKuOHy1l6KhC7Pv6Q+T7xxL4cfedvKdVcP/aAGLXGVrYtp25iNqvN+o/8BzNx84KX2uicYMHZtHgM4cExhXwFA4NACUABiAKD835djW9o8oAg71+Wjc4wq2gcQCIDCAYkc+1+jNwKX88C1HNLG6dZOgCC8uDcvwAK+o425Hu3CNfY/PFs7fllvz54wTFh49du00rYla1TnseaB/JnMWTu+W2t9qMn7bbRw2R4r56OP1tXS5bvV9qFqZkPIcbtl3h/38n8y72MiakqL4p7SFx1uaFOJlUqYWEu1h+zyjmOcLJHa1nsmEF4/bd7PKva1v+/ghh7HpUjt9j2nb2fPV8kLCuRCbDfiOc2f9ZsiU24EGEVOEOF4cancZemxAZ00csZcPcB1IYvi9LvIwPbSkfJSJYRmfZbxY7s8ca8FM+Yq5zHpsTGdtOzzuXqsbyctGzXXY0belRJDiimuzXllrPTCxDGHB0tL8Qekp77qZu2yePIMpYXk9kOKr6ijibd4QPDi2TO8dvCZXpjQiWnS1cYFtHB2aeWLLqBN9f+0cjX8o6VSr1xTr4Z7LNaz0uRWGt4uyL5r9FK6umYcUgLAJWk0WUbcko5VL6fye9kIYlEhPT0qxsbNL9uKaWDCMwrXbT1R+5xi65eyfnFmbZJyH1qnGycilbtsmm6koU4hlWhQSGcrPaecR9ZKCQkqPfNH/dOlmyr2eUhlug5T6qVkpV2DhebZgAKF8qtQDFEfBK56asFDJ+8w4I5QU+7FeAFcBMRps2mVfmvczvo4gI1jx3EsTMqQlEzNjnoxIKTBufVnb9e6l5qZJWDsAE5iOziX/gnAjw3hHoB2LiSacemOd0AeZeA7dxzAEe3E71zHqVBXe3u6Jg2dpqejF2pR2jPqPfx1e5ap4xvbfRl/2JrmKestdYADbLFJ4zMGaHTI4EA5XDnZCOK+jHMAXc7h/pzDOHVsTABPywWrGVYugL4AS86lX/DFPFg3bKrdKMBObJO4yluHV5IxE7EDw/p1VvEJYWYbhvfvrC/6f63k2IJWDgBetwmz9YMytibLNdpTXcscNVjD1o3xxvZEaXbHF63eR0ZWUb7ISGOh8byZnyJzIywaauGsqan/2RxBXuKKVarowL59BjJaHwkJkkLIRJtpm3CZ749U8MgPjJmYMewj1V++VEn/nlfpsuWVsHOrzZsQQe5kZGjE8E+M2clzor9gK7F5tKljJb6fPk6vR0y29jVWripZ33AbOzwLnrETaXGiQ/ezGfmdF33skOJVVQfV9N0JxljbP+YfVXmvnG7sWq1SbTppfZstgYCGGkeqaF/s3/fSmGBj2MPkWc2TyhcupWO/nPb8K37bJDXcWcvWRKxx8efw0fH9lixe4dnMVI9VycKsUas2BpJt27ndIs8Sj7CucfRl6bFnX9bq1WtUPK64hTEvS1mhmqnV1K1bdyPDkM7rz9VrlHY7XbfS0w0DKRAVpV1/rdan30yxzxBh0DjYs3uP+erX065btB9+wOXkZD3UurXq1a5jkV4w4lgjsGbGj2KDvnqNGrYWwB564cU3vfRMPrEiJfU/HTh4yOoKHsI6A40K1uIw0AD3IJZxXfwu8AdIGuBAzE+WGinIE/gEZ+F7ciFCwuF//Af8epiOrPFRYCYtHvkPEU/FT3njjV6G7/Tt29fqyPz+wgsvWI7HQQOG6uWuz5uvj88Ps/N+gRd8zZAcnnoy/hXlp3yskRxwSH05F3/FaWQ4Agz+Kes6AEXaCZ/JpX5zEamOmRhIs+UTU6xdfR+V/4lqM1ILxC0fCHTkM3qMi+TEHzRxTx9TunQpSXnz5fXyIuJb+mrTvHM+4G/AZ8Yn9UORjRCTLSVfvmL5M6kzfqZF2fkaII4Yhi/sgEEAahfd5vxP0+nwQVPHvKSMlsqsUCHrN/i/plINO/LKFRNy4fv6DRug8vxvNp1h3/59ypM30piv3bt1V768ebVkyRI78Jmnn9beAwd05uRJA3MIe2Mhi6OHsi9y38S2V6pYTVs2bTIwsVqNGrp88aIfypzhKdSgOHNfQk8H1HF/wAAWZVyXBiHHFsAEydrJd7fg5cWq9kEF3Uq/qSee6Gix/Kj4dOnS2QRlpj09Xz1+6aoSJUoZqOFQUx4sxtW9e8yxu1ZegDk6PwxFY51FRBhICajIA3SCLZYQPDjYQC7KxoAwVZ6IiAB70alAG2vp/wEoUgYeAB2dP/7nnk7t92JSktWJ+0P1nTxlioGxJCs9cfKkDUyYowzKBvXr28CgHCR4pWxcjwdNW/JnHdcHO+/fWSZPJeILgMYMIgA1U7+9c8euRS61UAs3le74lF4XcsUOhQu/ccIZvJNPzzk4ALeOBsyANGZilgcOYyx3792ja6kpWvnnH5paYoo5yqW+qKgB7/bTuJGjtDchwcpDGDqGlnv26dPHGLE8b54BRhRj4vJQEuI+d85cNWva1HZMALTvwjgLDrbQ56tXrxiQWKJEcQMpYT5+/PE4devezZiwtOm3307SZ59/pd9/W2453QAyuTf9BWDXhFWuXrXQSv4HAMHQwYBk9wjfJuNutpYs+VW7d+3S0KFDVahwIeWOyquLiYmKKR6nlOTLyhuV1/KV3M28a8YGkBMjsmDBPK1bvUqTi831sAEAQOYk3nmNk+Zt/Vg7d2y3yQtg8oMjU72dN5ebi/N8B8EmS3831K6HUwvBB7UzHFqYjy60mnuclib8OECxMcUs1+E/x4+rVp36Bs5mZHrJnTE0vDNWC0VHm+GFJk4ot9Hpw0Nt7GDQzyWeN/C6dOkyxr49fOSIYmJiDcQqGB1t4a0YIyc2Qv9zys3OkP3fkGdjfvq5DRl79DkEdkzRmbyViJbkzGnGjv9h05kB9ce1saHDwmwMA77Rr814+mHU/E7fsh0hXwXdsYvZkYkuVFggJsbsA1AE7PPtmrEC/aTVBswzAfgpEVyuEoA8ysqEY2HH5NNgF4mdH5+ObyI1oZ7SMqC1t3vo5axwYdoWwuwARR8kpf6W8NfP2egmOD4bMOsLP1E3xj11pp1gkpLqgHAYRLJc/gxCZdzmiNksY5KH6TYU/sREE+gxZmP+/Ka0fuLUSV3v6wEOsFLIqPf/55VnwhiVLFHCxlNOv72wyeyyZ2ZlqH/x4Zp+8yvbeU1I2KnBtT82PGlC9hBv4RMWZhsx5ctV0O1bd3Th3wvKnz9KpUuX0o4d27V3bEv9igdLhEqCNCLzDQ176luNWtzbBIUA+99dOt5bYDLeGCMAd0ukCQ/0U79GEwyYn1Cnn8X99Cv8WUD91MYSTgLjiLEGfuCUf2En8D/jzoVTw0bj+hzHwvVQisZ9NMgWFIgVBeUItjnh07XzpF3HpVrlPGDSpfLCaeGz2yS4DZhGwZOlss31zAMNtHDRVomovjkTpef6SPO3ScH1pcwMNWtUTus3AzRS6BA91KK//lwLIkrFI6WyHaUTB6Wq8WaD2p5rqBVNtqjywjLKCsqh6lUf0M4RC3Wa256WKuyvqn/KHLoXwp0iFTwabSwzBDb4A1jM4Sd2h+V5/gSZl5zX5TMMjNqJs4RXTwV5X6fyD36rY7sBIUFPoU4BPHpKkfdeNHy0KtUaoFuZWTqT74xdvuzhcrY5ZtEI6elKbHVexdcWt7F9Kucplc+qpFx5IrXv/QRVHFHd+nbOyJzaMW6jqveto/Rb6TbOD67YbQBfo5BNutayt/5eus+cyIoPxdta6MB3e9W13HRzENc1+FwnRh3ynjtVwufgObu0FS4km8JTRTaLaHqawbEXvajYe6IUSVJ4cy/DGg7V+Ybv6PAbh+z3F1a9aOslnJ3//rtupzEnNt7UU1O29VS1gZ5TtHdJglKi8qntw/HW1xqsftacb5gkOPlcGzAAB9YBcTjMDgBw4b8woe4PdQYEONTok0A0BqyY+RuvB0AHnEuuG5t4UafjSuqxRgWtfN1ffkXPvDrCyht75KKB3A8+X9/6y+7l21T3sUaB9Bcc4zZZ2NAwhtx9YCI2atLqmwYC4Jjj/POirNSBOrn8XfcrVTuWJcdSD9hHDmDEyXXMQltHKeN/lJ5NyCa9uSq3rGk2svRmT7iBtuO6nI/TDPsJUAJAxrW3A0y4Zsu2jaysW5b9pXEh73nAjS9QwffdW+Wz37ev2WxgIy8cd+7hwkgBeTc+ssLaaOesdffECRC8qd9IjX/zWVROOMLXSGpz8mmtLLDIWz8skh56zhMYcNEtbt5bWn+u9eXvqsmYUfELpQ6/ddLSHnPt3FXPSI/ADMQWkj8xQrqUXyqMiEp+aQvCBr7Q+6rKEukvkAJ8ZLE07wlpbldflOXlWfq9hfTdKy/ZM146aY43DpyJMNA3XBHlbnv7CYwpXw06aVuMenZ/xGwn5V42eo6BhE984QGHi7vOtI2lW7dlIduBPIhp0hPjumjxFzPtPmsTcurNnncUcilTGYWDlSUvciAs+Y4WJZY5AFFWAAAgAElEQVTVgwW8yB4vHlx6bWR+fT8sRYWL37XnlilYXsHKcyfNHeLdK5yLSNk5gtSyR2k91aeIutfcrTsK0xmVVO7Tp1S+RiU1XN9Z31SeqpDwDGVcD7FzIsLT7bhYXdC/Y5YpaLCnVOz6ZfnwnCr3cn6tmXpaORI9gD9fXLZOZ5WSuvSQuvRRwehk65+NXx2kSt+Xs35JX+U72HoAgj/3jlaXb04HcqxyHcbOd29XV44v69oYAUyDZUjfczkfHfDj7AjXdOONPu/ERjieTQrHxuT6XIuxAhsRkO4FzdMBxVv5AJsA1tgIgD3t0gU8/vYH6vvlFhvrsDyxYRwDeO+YnGxgcA5AJtfBbvI/IKpLWWBsUs2wOlFO2gNeI6/70zs4RjPv2DOuy9+MfnXVesK/gRBw7oPNcCzmUhlndDCkaoDh/MHAnurwyV4t7ldN6yd0D6RWuD9vLRsObIY49WfqBvjaM32KPhjzrvkZ4SPHK2vk+1bOD0+M1ZEZFa29aP8/hrcyQMnSdBCVdjdTuXPlVq5cRPuEmv8FoIiibyQiiQrS8X/+8UCPkBxScLYyszN1p/9QG14nRg5WEKl4ho9VrjHDDExk/jx79pStA8lpa6HPIz7TBwN7GWNREyraM8FG0Td40XaZ6SF6KmJRgOHp8oVOSeqpYrGJOq84FVRyILSe842hyFonVqoVnaBdqm3q0NSVZ+9s7ZmnS9kx9Q8+qKSkSzq9LlHt+7SxtfaGR7eYD9W5aCdbp+4JPuCikb05ms1Q9i1nSNV7V7I18Yb822zOb5bWwNbKB0ocVZHdBY0gxbr74J5/PNtzMZk4cLtOicOxOtsiScX+KqTzx075O4hRKhdf0WxzyZKlVKNaDUuZBZusXt36mq9Fany+oUUJQrYpVa68ic7eSb+tc2fPKjszSwvmz9fI4SN08UKSxowerZ9++sn8VXAC2IIQdPhu6JAhalC3nvnz1BtSFX+sYfA34qtVszU/v1kaJTZFSQli4c4AgamKzJPX/HUAN9b8rO0Jc0UdmTU5vj24A6HHgIv4eqw9aBd8DEBm1ltOTAwCFLgF0YVgLUT8UW6uS15D1vww3Mh5iH++evWfdm2ARlSh8akAMMFhADDxO6gTuBSAJDgTGAl1pr8XL1bcAEf8AeYx/HfqR/kcq5BnQf1dfkjWT5SdcUPUCT6giy41/9BPOcX3+J4WxeqIJMw3AP2+r8fvtCl+EccZcSNfPhuP+It8ttz8hDH7EXg8B5tjwsKUfDXZE1WB2HLzpvmI+H34hBZR5ue7dIAm6a/c86Sskbnz2HPl2oCS+JEcCxjookvRNnDkMX7jf453qQHQwuD58Zl36sE7zx68iWdh4GtGhorExenKpUsqSOTbrVu6cvWqgqZOmZTdvUcP7d6zW2fPJ2rI0CEWD71/z159+803mv7DNL3StavnRObLZw8H2fIsZZuTeejIYRWLi9M/x/5RpdIVbDHgQmJRHqIyNBKL7xvX06yCxG/DdjTmS2SksbRoPJgC5jz/l2roMg+7SNFYQ65btmyh1157VadOnbS8eJ1efEGLFi3U8tsbbXHxyOlGatHiEVWNr2GAD53NMZd4GIBsNAad2IU6Uza+w1nld8I4+d0lzcR4cB3AR8Jk6bQAXXRujvF2gUI9AOK+vINuYcZ3zinn3QGTLKpJLO5i4E1Z+s5dZfo7ByNGjtThI4dNSefTCeNNrIDBCLoPo/DBBx5Q3sg8iilcWOXKljOAxvIs5sppHdZ1OAcEGqARFhZoc2cw+I7nBRAJMMSElXQhySjUgIAudJnnlOrTvSNyRngKT1FRBu6RJ4F2tjDXpIuGYmNkaCtCW2E98awZVCiF79u/32jhS2b/6uUxqyRV/qKKFsxfoLCQYBUqFG2KUoCIhCKXKVvWBvKAAQO0cOFCA6QBBPmNdoPZ+fwT7W1i79p3lAm5GPuL0NR8Udqwfp3KliljfZfdjmW//2asQ9qTPk3ONtigiecSVaJ4CUto7Optgzory/owhot600Z27Tx5AiHn9AHAoYsXL9lS8+CBAxYajQQ9ZcyVK6eCQlEUzrC8irBu025BEc6lc+fPafrMGTp86KCWVvndcySdKKrzoddJPaM72EK2Xt06pnY7/OI0L6TiaendtCf12TcDpZL1PTYTO20sZJksj0gjj72gD4v/5IEq7aWy7xzXieHlPODkoDT8ia6KiopW+m0pLNzb3SxRoqTlDCQUnPFC2ASsQwwoO59OqZz+Y6BxZobl3/RElO7oxs2b9tzr1qtrADmLF9qRsQbYb6HTYWHWXwHO3I6KMeIAJzHsPjOQZ2CsWXZPXHiyv7MGQ5EcDxhWjCXnMAnxPS8XpkD/BMAM5MMID7dj3TPm+i6JscttwfikLznQsWixONvoYFKk32MDksjF4R9n4J0PDjoVLgw2dXG7grSPm2ww5JTBpYGgzJY70q8nxzFubFF244ZNvkab93Mv8r1R8cnPkTu3B4Kmppr9ZpHIRomJCpFPBBaxnxvSJjAfaAzsrrHpEh4RANHp7/wRgsE9HAub6zLZMFm7SRo7zW7p8Zfu5U+EpYhV9PieUq5PRuvmQMJwpSKTvtCFXtBlpRI/TFTRIkXtuZ45c1bhEeHWnlz7iXcG6asBb9gCBLt7/PgxpaZc07CxEzXx4yFe3k0FWdvaBlG5CvZsAOkBr7hG/Htb9dDx1cbyGn3lbYWFe4JY/Vp8bPbn8xbvqe+Kjy1C+MMV3Qy0/bD69/roaG99cO0bb/EJ07exNPLBN/Xlh8MCu+qZw0MMvBpy5BWNnj39XmJvnGCAIaqIj7IrQ8qHCgjoQLJGDRuooSMA1nAMHQLpzSGDB3fRmDGvauiQ7zRq+o/38pqxKQAOyLVZzBLmzP+DpKbrq9tiMXd4TlNe/3PhXrV7oZZ+/43k7hTAEybQp3HK3T9NN+IjPWDz401S78bSN2l6Knulfi73tHdt2HSHDkq541WregVdunrVBNNaNX9EJ06d0h/V/wwkODdAwgkwY498ZmZM7hhl3M2wMNarN65KV3B2tym27MtKOgECwWuTilftoXPGpjyuKvXHKzhHkA5sgcZEv8dA0WgYNFBVDBhIHJ9pLyeryrXiVKFWL/3T+JQqbCpjmzZHdn5jjVStfg+bj2Baw874J+i05a8sW7u8Tgw7pjrfNFJk3kit7bvKHkmNxnuV0vAZC5sPDw3Tnp92qmzUcZV7+W2zb7te326Aa+UO1bRjwyk1fqiSpv4pvdTwpo7+9fe9PI0uvIqiYtOpjsNLKbIPiLg8UVY1yKZ+FLw5PO480kpWylDlJg/owMKDxmR57smaNjZhX19I2K2yTRvr9oZ5Orqokq2JavWrGwDjOC6h707V+aKe2d4yf75toBsO9o2VkcrXJsUcNAd+OUECHD+cWifG4D84c4hx1Lc0/j7A0g4O9iIihmypoPEtz1rZRq6O1OAWqR5TbP1FAy8AMQDCcDhrp+zyHiXga4pUf1xTrVy9zxzGj5udCQjYuTnZsS/vj/5wYdD915e14k1oeULf/3XXAIy7zXsr57ovld7iHUWs/SKQI/JY80+90K3NHwaEU1zdKBeggVO1dSwlwJBURekpLQqEbDpFVOrlRAhKNH5Y1Te9FXB8KYcDhAFmAA1geD3xSGVbf039IzngaLsQV4DIZo94gOP2+X95/SDjHpOxcftHrE1d1IxtZOcI0s4Ja3U8vqy1LY7887/N9/qcLxhh14mW6k1p5eW9CgvT9Dkb9GzHWpauxVit5KnMkUMrn13o9cVIaefL0phXXtaSh2fZtZ5c18WOxfFkbcV6aHzTYVbOPdWkBw5IT3/VVYtyzNCsKdLLO6U9daQHGPqsTfwQxA0NvDniy5eeE/2HF89z6aTZ+i+nlBcAMFrKSPcYnACq9M2OXZ4LrK1d32COAhtZOmyOnhjd2X6fM3WmByJi03whpb96SS3zSbdSpS49u1v/TU66qJRzf6hosbIa9f4U1Wncwsoy9evhmjhhhNdHQ6U+bw9Tj57DVf2BmsqRuk/X8+bRvEm/KjMkWD2fb6YGTZtr0nRPLOf/vqrVDDFAMVQZ+m1qkiZ8/pvatWil8JpVlNXjVeXr87JCa8br3T7va0APL5ye19odOzVwxFtKOHfLNvq/eLOT3u4xUFEForwoqpJF1fmxxzX49T4qGRens4nnNHzKFK1f9qVO9hirin1aB/Lzleg+UT/9MM/AG0AwxjZpCxZ2R3QttwmdtPwqQ10TZqrTtC6q8m2c/nkrST++8YPGVXrPUwrWkQCQBrzmmMpdt83Utvr1DHJjzHAsYwLgDgCQ4+iXMP0IdWYcYAuwJYD0jIlntMgY1ACEsPQA4Lkf4+end73x3fezzbZR4e7jlOZhyGGnACoBD534B/eFhcjxjunIvbF9nMu45v4uzJmy85l3zuHlcsty7NF3/DyvbGJPeNDq5wBFykl5yZF4PKKsvhrQVp0/3Wrt4FiXjpXHtdx53IP/qYMDJrk/bUI5jw/0/I6wEROkUYMMIPig1liPGLBIGpv0vvkXTvSB3Hts0ACShIaEKWfOXOaLWNqtrGzdun1bVarX0M7tW20jGjDw1sDByjPpc1tTpVy7ahtxORGxGDxKQSM+MD8G/wfhLPodKZ0cgcUiZ+7etTF3dELbQAg5dhH7xzMn7+GwqOE2B7hUGtSXdicqhNyIbq5xmzu0EZs3tSISAhtebwwZpP2j29vzxRYc6hnvjU/2VmtKDfrWM7vEa13tDTbvFt4fbcCVS/2D33i8/0lV/zZe+8MOqpZqateivba0qD3+ASMM4TPM6DnLW4KwYQLK2jZFiolSncoPauc6t9mZLHWJ9jaWG0sVLnr4w66t+yW6bDnpwdTqdm+AHnzXxHPnzYcA2AIfYdyV7LtfUeu6aeTIkbZuh23W791+ttHP2n7Tho0mYoLNNnb14sUGICGKu3L5CsUWKmyg1cudOxshxjHIEOl4tF07E5MEDNq9Z0/AzyDPHn4M/QMiCT4H/h5rCvwN3vHjmGd69+4diPSiLRFXgeRDtBLtdeXaVZuTwAUACPG9HOnGzRWwFrkeZQOkZN3OdanTpYuXtOnJkzr71Fbz1SHOcCxsRPIycm30D1zUrMNeDBCMjra+ia9J9CrXB9jjezAD7oXfAmkLYJk2d74Zx4aGeFGPzImMM9rRwnrRyvAFL/EPXVoux+Kj7Sx3P6mkfIEVF12GT4O/jF/o8i268120XCAyzVeJ5hyXh59jXHg0fZk5mT7EOfiJlJW0hByD7wt2RUQe/pNFfV28GIgkDZBqwsMDgGMgXZYfVYt6OBsFvLi3i9BlfnSRamA6mb5AMUzo7MxMP5L4tqeJciHxbDYd4vyFf7V7/z5t27Fd11NS1apFS1OJ/XDwEC1d8qsh5uQmhGn0aPt26tWntz4cNkxtHm2ra/+lmvx3u4fa6MSxY/YQ6fB5oZ9eu+aFY4SF6b+UVMXExenMsWPmRHpARKY1BINr6/Zt9o4i75GjR/x8hze0e/cuLVu2VLNnz1KNWrU08YvPdfrMKc2cOcOYKDu7HDND8H7RfqpVu54ZDtgrLvSXzgPIZeiyzyB0CsoMFAyHxYDDwgkJtYfPYKBj8RsdjgF+9swZr8Plzm0P1JhOgCy+nLaBAX6I5v9rQeE6k6PBWiijH/ZpqHhmpiHv7/Ttq5KlS6lrt26q8UBNu7dTd/3l55+tTA3rN9CDNWsqOCiHtS0AIArKTrHW5RBwYUF8JtSUF+Cj+502st0FX0TFGB13vIkCY8cgJNkq5QN8hblEzgPeKXtKaooefLCWhb7CCMm6m2FtTfg6faEs4AZQWKYnuMPuAfkPaF/abnanuVqQNs9C7IePHK4OHR6zBSqJWt2CFzCRnZ1ffvnFwvBpZ3ZN6MA8I0Rsxo0bZ6Is4WHhlvyVur77Tl99/MknxkJ6+623LLcndXJ0akf7pr8e++eYihUppjz58xvAffP69UC4OICJe7mB5fJq0H68YFTdup1u7yihF40tYs4oz4aw/Cz2u3OGByTTAOSPnz2pPPnzqcPjjyuh83Yv9AaChb+Ir/ZpUQvdbN2qpeWfu5F23UKld+7crpYtmuvd8C88UDFKGlnsZX345SwNf62Dhn++1NsVBzRwkYEUkp19Jkb8d/zz4dL7OTpZvpWCBWOUev22IiI89cm44sUtPLlU6TL3QssInskRLPJwWiJnn+ptYcuIB8DCZdckNdVjDqamGnBlxjAoyNiCADaIsWBkjdFH/wr3QtOdUpYzwrS1iatYiGGmBw7eB4S5HRryUELzN/X4YsVsN47JBENrfcgH+bgeoJpLeWCAoc/qs2S3PlPX7Uq5Mcn4515Fiha1yR0QETuFEXd5MuhLTtWZ+jLROzak2/UCFGRCd58BUs34FyhgNsblVrSwZXbDfAV1AyNv3LA6YsM4n0mO+nC+TTykXPCFpYoWK2a/OzCSd67HNUzgxd8RM5vibJCv1EW5Xf0DYde0n59DlnNd8mHHHAIMBmA8fPSwYl7tJTKY5bwPTHRjZ0g7afTv/2sZYyZ+araa/G83bty0CTN/gQIWXh3Zo4/Ojh9hv7OZAqB+9/0xqp/dSjtH1FRkrtwqEhNrG0HMP+y6UxYWus6mfTXgZZ1ILmc73cMX99Hwxyaagz3yaB9NGDVaqfOiTJRg1OO9NLT0JHNexyX0VlBIsLKCpIzsLA1NmeiNo0rSO4tf1hcTZgVymrJYHJL5qkYv+146JMt5OKxnN40Y84FUtpyH5QEkObEVmh+g0TGPt2/TiA8nadjImV6+xCsM/mQpX7wfVgOw5iX4Nk+8XYRH1gMYgE1IoTaGqP3Eprp5/Yb+Wg54z/cOifJUy1q1flVrKh7zxj2XApubsEl6rrEHVEIQ5B0C4JTxeu6Z3zV/4fd2boXqRU19uGyT07p7urVtgqTuWKPzS+K8TQtCGCOlElPidLZkosQzDpeiixZS8qnLKliqkK6cnmWIUeFyb+vS8e33ySpiwFixe7sbLTr8av16zZLHrKOUrfG12dC/dw726hTzvHRxnvT489KvNKqjbXpISdW67+rQDsDaZFWrO9iS1Bs7/tYtczL2Hz3pARr1pbL/ldWJD0+o5pe1ja24pbPP8CIFmU/kfGBTHe2ZvdNuPSxkuH5rs1y7xu8wILmCDwh129LRHNY8q9M8pwbwgrakajghPC/Awf8bFgcQi0OI3ecd4McJYjvmORtEsDToBhzXWMpOCdKR6IqqlHxUTw540hbb/25cE1AghQ0C2PyTnjfH7asWB7R77G4drF9V8VMPqd6CBsr84yvLS2VtwXVRNq+dYWIIzrl2Ib447/zPCwec3F44vzi6XzfZG1jHAQhN3pLLwAKcRo7lXMfy4RyXQ9A5801b19aO8ZutjeouamLPfvgfESJEMCkuxkDPmY8ctfWHAxOZc91nO35DbCCvFg49TigvJ+SwvNHcwLovYuNkYz4BaFInVx5bRCtD5+t5gi3eZmwOZW2a6X1u8rJybJyufRk19XiIx5LB8YeN44QwqDNtl1qvl52ff+uXVgbKRP+g/m+2CtWsNZcN+Piw9U3tmOGJytgrQuof+anGJw9Q3U4tAoxBQqDrPd7SPlNvrj1jZaJ6tC8VSDFjc2VWphLmrvPwdn8NYWTgGVKTc221sfyKABm58dI22hTG+PH6aMo4j/nY7plHbX55ZPZPemuSNKGXZ8v/erVbgMWAbf250XQ9s7V7IM3O0vTZtpm56Anp6eekzrFv6MfG3+rJlZ31y0s/6i8Pn1PLP7336Q95QOIbx6Tvyksrur1skRA/zJyjwqekM6Wlkoelg5WleEBIX0TJxlOK1L6Lpw7Ny+sXsCmCbX21tO4cW/s8ObKLfqniCaKwAfDUp97Gys8fz/DA/Ejpqee6Wh3WLl5mm56pV65qxcoV+unXb1QydyGNGj9dU78drolfj7BQ5j7veoDizm1r1erRJyzX2bJflyksItsAxdQ8+ZQvI9XAnO+n/6V9Ces18RsPkISh2L5HrJZMTdZdheqfvZ6C9btD+2jysj/1yd6HNKbmIr31wjtq1LCRmr35psoWK6ov+/cz4DFHzRrGgRzZ5w190OMNlajJhlqWqjbooN8nzdQbQ/vrbvI+RUWX06ejJunhXj10cOsy7d+bqUG9O+i/tOt6dma2Fr4SrPenHzVWL8w9nvuG3hmWJ1dBOZTrm0YGZPHa/kaKWn3rKb87VeQ+v31j/ei3mu0CocFOqAUwDfsAW/DpJT9bOC6fJ+/tpR41v7dxACPQsfD6Jn6hp+IWGeAI6LQqrY3WRjYP2AzGE8w9U3l+a7k988Ffbva/aW6gI5sPHAcwSrgt/wMoMt6oG3VkjDpladjDAJbYCTYOqJsLb3Zh1tSdMjqhGuoDuMhxf/SNtXK88NmBwCbCurfzquOXZwOMb1PeHtDFAL0nPzsWyE9JG3Id2peyEZ7tGNBODIZ0FOFKN3CN+5qQjBJ1bGg+WxOGjvhcxSRdGDlQ3YbOtHuOH93fbANjk/UQAg05lMNyYrPRz2aBI9LkCCb6I0s5I/MoJfWabUJf6zvQnnfoFx9bnx54+T19kGOApa3i/OwsUh2FKyKMPHPhFgqNGGNa2nXdunFTVccl2nMGzHV9BRv3JjHZzIUZUq3YBAOV1xxvrXrltlnb7dpUOzA3EgWwOaWxGkVtsnnLPZM1Ka2VO8pLzwF4G/rBMR34yFsfcNz6Rc3NJnTa/KzmDl6gYuUSVb1jd1sXAx5NP1pGHz/u+a2OaQVhiXWxiaxUPe2xq9mHa1xax2ueUtNLjQK591xUIUDZvyUuqmZ6Ne1NPKCy+Tz7yyvzbqaKFI61sGSUmGHZ7Tv1tzevS3os3AuLXrFihW2QA5IBjoFV4JP+/MtiVaocrz179wkRE0KhIU716N5dI0eMNB2F+vXqmY/w5ZdfqkXzFtq4YYMBl/369VPqtRTNmjFTnV96SW3at9e2zZvN12gN0w+w1xcG5TvmCiKj/j582Gw9EXkogSPsaREcp05ZOrHDHz2og+XfN0FUgENYhuRDBK+BoUhqNofdQLhCeZprMzYgnkG8ghiEzgACs926dTM9BCIt8RdY19NW2G8IPgk7dmrT4Bp6ZtolAwAhDm3bts0AQcBNI31ERRkoSDvgt/POc6Ed4qtW1d7de4yggS/o0k+5VFH4O5DZ8MPwe8BR8P+MuAF5AsAOkdDgYD9K1vPJYPrd72/xPE3w0xd4MebgzZseDkQYue+jufz6Bhr64nqO/ehyQzvBUL434glrG19V2vw7n1TDdQ1zQo3ZV2zn/qhgQ6zgGdM2tBE+KW1g4esxMVYuzsG3sjyRPmHnfrCScHVSTjk8g3PAhJwv6FLnOSIJUcCwTxk/MFBhL9IXglo2a5JN2Oarr79mSfUHDnpPr3bvoXfeets67LbNW6zTw1YE1OncpYsh06M+GqNeb7yhPfv2mvoebJYj+w7agIUhhJMsVIlOnfIe3N27yrybYQ+f61llQsOUCtutUCFdOHvGwlQJaBk3bqyFpoJuT5kyWTExSFXf0pgxo5UvKp/lTES5d8CA/pYfL6HWMfXIekE5I/KqQcMmlhiUTkfjUmFUZW/duBFYoNEo7kV5aTQ6NInYAegMBWa9kSePhWvygMqVL+/RhP0cBE6Zlk6N+jJ5xRxT0ToLixw/x8/9wg0O0AwAJaaE7IkgwMSjk5jUuN8ei39dYobo5KlT1h6wEskn2KhBQ5UqUULXU/+zQUK4IAtKOiQDmrLwTqcwsDA72wBBBohjl7my8Lvlg/SFJC4lJVkHBDTBkYf56AzFtZQUY0l+9vnnJphSr349G6BMPMWLFrOJK/HsWTMYnI8BQpWZ60GB5g/jQ+5NpOMJV37nnXfsuOMnj+utt97Um2++abkVGED0l88++0zt2rUzGjQGsSq7H6mpVg+ujYGeNGmSfXfyxEmjhGOQeK6w6gDDAUgZZEwqtB+AJIMAY8czXblipWIKxwpWbaX4eN3CAPthtbnz5dO1y5cDC1gH4DjAy1gC7NZHeKGhsD3Z5cMYAKpnk8D4zm0FBQcpOCzUco+gCHY19Zpe69VTG39eKBJtmxPQWmpStboqVqygF198Qc1btdQnH40x5ybtOupbqcrIuKOw0GBVqVJZ3daO1KCiz1q48fADczznfqU0qszTGhq2yHMYAUNekdRFGlHoJQ0rONtAjbGjX1c6iWzDcyq2SJzyRhVScHCYtRW7MQCNxeKKW/vQl1iIWJJvX2XT+o/PzqPfOQCN8XP61CkDAJnQmzTxHEUYt4B/tJ/tEGEI79yxzxhox7IzpwkwLSzMxoaTrQfIcxRtjjHRkuBgC212oc88c6eobArKOXJ4ileFC9u7U0i2ceyDoNwXcJs+auDh7dsBR83lL2S8xsQWUUrKNRsT9G3+XB4LzjVFLoA+H6jj3TYgfPDPAYrUy7UB70zuTH78byHRKSlWBjc+HYDHea7MNtlkZVl57Tv/WdCm1JP6YK/un1Bcf3Vh1Y4Gz/VdPkZ7FnfueGHktF3+/B4wed9zdgCyA2RdHsmdu3YqqnM3C3e+ivPokTqIfLPNW17PZ5fVvKATAftb4POPbDcNMMJCcQjXycjQ5SvJysjMMPVdJ9QyLGG8fn1lhvbt26u3Rk63cKqE715XuTJljCH5340bthkCoDh44EANHzNGAwaPtVyItaYmqMOQmRpW6WsDekYVfVNDH/3aA47qS+OOv6VBcV/ZwveTf9/UwKyv9VHIm2ZTP+z0rTnpBV9K1pW0aBWM9JKCZyaFeBVzaoSTpVEvv66h030xJRapAIeAd4BU/A+4hDPLQtMp+rImxVGeA3LkKILpUkE/ASMO8Rl+K+WpRDM98d0JkANPZaTxw48pe9UkZbd8TYUKFlRmxh39tuQJj8JI/i7uscRj3+1rXBp8J9EAACAASURBVNMDFvuCHkZK9dp4UcjzvcRmTz7WVr/s3iqdB/Fq7J2PE99fOr6OO8Zrb6mDXh0oApgL0YWVpOKz43yGNxtk0qUTUO4wQC6RYIQKl2upS8dP+uhZkmIqdDRm4r9H+qlmkxnau9Fz/MvVnKjje1HRoXE4H+OWqPg63SxM/vc+m6QWxF/TBk7sxSlFJ6lq7R8MUGScHGpzRrXXV1LCpiVS1UoG3MHkJcw8PCKXwnPnVOqt6/qn936rR9k3qlgqj8LRhZQwe6uCozJUu31TsxEHPtlrz67iR5V1ZOARJXWMUdP6+WxNc2j6QQ+gAxjEJ6doFJ/n5QtaV+xXUUdXHfV+88HhmJpJungk1gMh06XKCyro8MB/vGMcGTNKqvxMZVur9FvkhdW+9PozBigyZg+s3af45vE+wwwVZG9xz2Jwx9c71LPSJE1e18uEiWrH1FXtNa9oCkpf9+X7RAjCsURw1nBkTRhAK81x5ze+d4IB/O7Uofkdpx1Hkj9+G62hqtWivqasvavaGbt0OqSkcustndePqrlunw42r2oOMY5mxJHbWl2plV2vq2aakEPHh72wufF/ZATYOk2bV78XBu3Xz+yhstR/dZzGNj+lXusesHICSCY1eMdzojZ/q+uNewfmswKbPQVowh0TGw/2HGdCqrOzVWSjF8ZMvQEfXKi3sZiavaH09XOt3P816a3/Nv6qXA0eU0hwuA58kaCStemL90InabPEhkM0ZEs5Y9XQNocfmq5Vf+7Tw62re3NrjmD1W1XAnOzPHr4UqF/CIk8ZtsEznoLz0FXAe9K49p5AGg7Aj8tPmhP/WpuC2jH+LxvrTYa1teM2/rxClvoS4B+CuA/Itdr1eIDd6OYjNnW++/n/o+tN4HQs3/f/Y8wMg8FgrEOmKEL2ZUT2NURSSPZ9y5qtEbJEiGzZsiVbFCH7FrKErCFLyG7IMhgM83u9z/u+nnz+r+//eb2Ymee5n/u+1vO6zuM6zuNcqZ7Nm2pVtu898NGXU2lwp2UA0F1Z4TsNbyXFkhQiRGpwrKWfMTKVWkyZoWmtm2ng7O9Uso13qDnuXak3WZwZ/97W+r+w4xDpg0OttTRsttmgFT2l+uOlLT09Hd6prTzWu2NOrhjtA4Reknera922hEk/1+p5Cy0T9KqZC00zMfzSA5mG41Uf5PeTNV3IJuXyE8cYmHomnV7KEKSmTZromylTlTZDer0Sdsfq1rjrKH3YuIneqZbL/u768WAVLlRBJctU0qA+rbR00xItmLpGiaEh6tS4vNpyiBsqzVolzZy3RYcPbNfkCUPV9kPpXqY0qlzovqrXS6uOXZuoW4eBmr9ujYrkfk0dejbW7bZ99Wjm9xr5YWPFVKqiys3bKUXYY5UpVVFbZ3yjoNxFRBT28L4d9GnbTsZsTKP7Wjh+psLCI1SvRk0bE/dy5tDWSVNtr/92/wGKmh6rUTEr9FOzR974DpI+/e6iseEcEMh6drrDSbOHWb8pasxA2IM99LVmqU0gy3TLM/O0P09xG8fMCUAxvssLgK7PoXGWddkdGLjPvfzQnh7ietXUpxpu35uS2FUbQzypAAAkAEkAtZ9U35htlK9M9y/+JzlmuillDGBk/gFEMr+c9iPMQ75HGDTXAF4CNFI27g2AiHUCTOWfS6blGIiUg7pTNkKgsSEuEZM7EKEeY3u/HRiXzmY0nXDcrocF6Vh4jpWIrXYhutyXtgX0pGwwoV3yGXdww89n8V6m4+DIRGubpgO+sD1vyhGTpKF9DNTrN3i8xg7rbf1OOUxrMSylhTqHonf8PEnBZH02eZ5nHuM7lCQPXtI9tBXx3+/E39fDTz5V4hdDbK835I2htn71j+9tvh166YCK4SlTeUBccIglY4TkAIHknRFbLJHW3JAW1r7szQCI3+w933z6pHF5rW14f+WZ+v9FWzB0kCjRGetP6s26QX+58HnakvrzD9tZrudEGw/HJrW39abbssl2iJdtcKSuroxT8Y5FjJSCr3f2o/Oe/asjvXrlFfseeAQv1gSYiviFe+vv99ZtL72CiuzxckccfuOY3rlX2w4jCf+9GnVDuW7msDZgj0x7Wohx9Cu6dvmq+SvnL172AikSpUJ6XUcST9ieotK/5cwntX18YqJ2FdinPmm72/fXb9iovPkKGLDH+g5zD9whX958hqfs3bNH3bp2tVBhfOi+n/TVgf37jTiBH1upQkVlzhhpvg/+BP4QYwViiGPbgRMAJlkiy2fPrA4uaUlYWEo70MG3p03ws9h3Q7yiLYkq41oAUYDCkiVL2k9e+OgAkPUbvGuMQoAsQCZIQtwDViU+E7jRvn37LKMzDEoAVdia5IeIiYkxUBSfm37Db4RpSAQhwCL7G9qOMiBrBg4AaAnISXvSp+BVRG5CWCFqDfyGNZMkNWAqBkJmzGjX4qNCvLAw5tBQqy/vMSYsizLEKz9pL2Aj9+GZjsBhOos+RsS+z6K/fJk13reoUF/azhE9zE/yAUMjY/i4j3OGAPscZuT0Lo1o4icGdUxI+ph+d5FxDsykbSzJyrNn1gY2Fvg7KcnT7fdJLoyBFxPDGMipJMOQqL/DjlybMw+cX4h9YdwgOVejZk2tW7vWxqcLjQ46dOD3pJkzZ2rbr9tVoXIl1X3nHRu8IL0N33tPWTJl1uVLl/RegwYGauGYHzl61IwRaO6Kn1damOfoL0fr1tXratasmX5Y+oMKIeh565Yhx7ZhAqx69lx3b9+2AUchk1vHBSnu6lVFRmXXnVtxuh8frylTJpsgKJ3M72hpsWFo29YbWAUK5NcffxxU88TO5tAVuPKSyr9VUTlz5lHp0mVsMDt2GxOeMjAYeSbgoksqQEcCCDrNQUKcONGx2PKMGQ0QPXnsmA0kBjd6BW7zRcPz+/8kj2CQvMhQdICi/54DQRxi7diETHxDgEl4kTatPTMycyYlDwszwHbo0KFq1LixJR7hlIJnv5Qjp/Lny2cnRuER3oL+9HGCOeNuYeE9F77Je0xWDBXt6sKyuReDzXT50IpMnlwP7t+3CUQ/MaEpi2XxffjQDBKsxdZt2tjpQtVqVbV4yRLLqjxr+gwrD+AkICvZkTEeGJkFCxfq123brF/Wr19vk/fbb7+18PRWrVrZ8zp06qBBg2LNoHFKA7BIv20esU1tZ7WyEw4Me7HixQ08pM3GjBljhgVgkSzPO37dYb9jADFYAMuAm0WKFLV63Lp50+q1adMmAx5zvPSSUcGXLVuuvK/lVdGixQx0YpyQLIUTAZ6FkXEhnrSr01IIAC3Pnxlrk/eNCZr4zECh5KlS6fnjBD0gaU2GCN27e0dbf92uz0cM08Qpk9T14246tOWQchV9Sbmz51CNqlV17uwZde3WRRs2rFOuXDm1aeMGTUu9zBz4Ro0Xa8mCxup3sLFCQ4M1/PH3ntMJNoCDD3jBxhmAoKPv0AJcTJbGteso0iP0Kf6NLbBrVdMcqgGfdFW2bDmUOWtOuJbWvwBJaK/kfClXgKEYEkqSlCCbF8Zw9bMTBxKTPH/uaUXEx1voKeMKlnO5t94yA8acQo+Sz7Nny2aG3U5zTH/RYzLa/PHD7R2j2Kjk9+/bYmJhHz7wbeEdfrp7p4PIAgjA6MY9iwKAFQbWnfg4Zh3zzwFpGP/A6ZHPgHGHB3bd06fKlCWrhdyStAc7SEix03lkAYAib+K7/sJgyU58RqVlA/MXJbfwmA5pihQBo+80HBl/VhY/9NcBnDyTxcVlu7Y6+mA2deN59Bvzm00FdcO+UQYn0Ouud23L325cu+zW1NclcOE+1MmBkVyDnbCy+Rmj6TPm5fkL53X5ymWzl4Sc3vNPvQMd6/+SYfwo3e4J2iZFTvjC7h8enkYJjx7baSQbXIR+E58nqueyzzT2vcHq02yohk3vo1IlSujqlcvK1r63anSQvn5poPLne902rVev3zBNn3ZpBiiocZJSh8XrQctwZZzrAYBsWK8vy+pplK6Tvjzf2z8okXqfGqNRObrYgRIoFOzEp8+fKfbiFNuQ9p7TXOPGzfcSWrDRZ44RCg1QCAbIphXsDIcdpiKec3CkB9xBBCKfFfrxAJjga5D0unjsIbsX1wEuuYQd3AJA6jr/ZZUqRErb+T1cyhWtzvXra+rXTHCQQo+Ck79odmML/P0XD0lQyZieSps23IT6N23gvXXSzVivzJSzodR4aYwW/9RfWltfqkXiCkA7ECYuCPEzQ9+RxkQoBkD0rrQHaTEwP5I/4UBza4pBkgUXXunyxdA2gKHFo6UDVNCP0bIvRCt9dFX9e54kFjyPhqIujVWmWjXdvXNHf/7+hYGFhct8q8O7+72ASNBoHhNNqdtKD/iu04pwoKJL3hKnVwvUU2TmzNq9FSaSj9BlCfFAkwMAp3mUpWhpXR94wW5TeEJpk2iJzJBRe374VcEhiSpYrbQOzzyg1NHxenAs3MJ0C058Q0fLH1P+ra/rxCd//gccu+Q8nlyl56zQtyFSVL5L5hwdWFbCq67L+EyT0G7Yc75HV9BkNA1VS5AKdClgdnPW8rNCp4sxWGxNMd3bukRnz+RRwZYFzTYfrnVYJTaVCmge1/qlogF1MIWK9SzhSXlsX27O+PfnP/LKGCkVDvMcbsBBwtBKa485wjh5sGqc485PBxpwX/5tqbhMb277yBz3byv8rqbb3zKnHFewdcUwTd3mJSgJV1cNrDrEyrBsyxWrx7WQLAFmU8y2vYqvmFrhZx6odKfytv44uRgXccHPrlvymPPeqkp61dhcQ2urrFX6zUMNUBhR+bIflucdpmK/wndMNlCDsO4Jb8GI9V58jntARIG7/0vb+lu9qePhsl/ZHpS95N1fkRGQ0pV/12dJetIw53Yf0ONDYYZr563vCfafupZPRRu/qefbphp4AHAwo+bFwHO3rPvN7v9WDQ7cgm0fXWxtfe2puiywFlHupVuuWLk71owMMBQ7rsth33UacTjgaFUCdG8rUUEVV29XhW9ra3vxNYFs81WO17O1d2+Bzapx+T0tWeSBHGH9H3uAI/7hcKnOzx/a/nBVk+9Vf2lzrXhlvo3TRqfaaUnhmXrvQCv7fFmG2f9lTV8gdajVW9NzjfOmOGOZ6eeHAZqjznR14f/uUMQPxX575wf6JetSs0mEQfMqX1b6dZdUfpJU72Bzrfx8vs2VhJAUVvf6LRpbv/480wvDJuvzu60aBfa/9Ffn6XM0pX1LLS851/qmwY0W+nLmPEUnYclD9EHrhtamv/68VgP799ebZd5UnXrvKCp3tC6f+dskdAb07aciuYMMzOvac7AKlKiiX36YrWFfzlG12q9r5KdT9Tw0SB2aVdK0j6U+qysr/vIWzZyxRYcPbdfn30zSxQW3zdaMXJBGc2Y917eT1mrlhsXaf3Cntq85rLdqF9XO00mKTBWnLl2HqELhwho9eyocM/Vt3dn2bZXbtLN6DuvVUbFtOypVkdcUrGf6ecZiHTmyVUMmT1XPtvf11ay0WjVpvrVh0271lTBtjh7GVLb5BYjGnGcePui8W42m3rJ2AFiDneyyjrsERYByAO5c0yPxawOMWEedbp8L33XhuY6Ry3i0zMU6ZKHNDkxiv+ky+vIsl6AI4J81Gvae0zTlOmzRwa5x1kf9px6x+8BCfFH3lO9hrwACmduATIwPrnFao06zz/3tWIK0EbYL24YtYY5imyk/1zhJA8AtN9943pxeJQIgHjaj8vhb1k6Okc19aWvLRnw+zLPfrAmJUrfJnfXK2OS6PEDmG2Gvp02a5Z2JOWkCX+vU/vYPHBeFNdahARk9xuGIiSrPHDkhjfqhr38okcxARvNLU4UrjAN5ozawpQn2w4CDDDyw1D0hIcoSlcN8omtxN3St48c2ZuAeRHEY8JG0s6KX2XzDsCpqMGilln32tjEg8ZUhOeBLE7XTt+gX+nRXL9sXdh+10PqJUHa4pbQBSVTGq4e1ybNLIer6VVvt+KqrDp8pYoxCrr91MtJjDedYFsjmTPsvT2xodqOCtmm7Kqq2VtsYYrwmdDuo6QXmBw51K6wop+0Fd6ryiQpGbsIHgRQEQQXfA/IJTCowApMsunZNZ3b/bbbq1S65LTEb/iI+LJ/jp5K01CJwTpzQH1kOe75VhJT7h5e9MM+gINsnxN+9rzN/nlTOl6P1z4ZrKtb0DfM/iTA8XPBPjS403IgvgGgLb/2gJhkamo/brl07den2sQ7+cdh02tlLHz1yxHTN6TsAPUBG2pm8ErBeu3bpYv4zZA0ORpEbK/JGISu382PwB/Ap8AmM7ERSybRpLdKSdilYuLBhNLwfkSGjTp8+Y8xK2gQGJW2EL8617DlWr15twB9YAD/xfwC2qB8+Wo6XctpeHr+DtoYABW7CPzI/M0/4nc8hY0AU+uKLL6x/wAXADiwk++BB86/oK3wZcA/aGFCS5/A+fcJ7AS39K1fMH4nKHmX9BqORn5QbcotjDlI+fEF8SfxC1g/WRKcn7xh8zkd0rD8wAL5jupM+w482NQ1KDnF8bUrwIOffUSf8NYt29fGDAKDoJ8xzmaGZd84H5hn4WM4/5TPHfiQMnlBmngvgjBweZfzz+HHznQDHeS7t50gn+OkGOvrt5bT9nX9JfxDu7Eg8jKEXk/m6Q2n6j8jTK5cu2XPAUIhadtGv9+/eVdC506eSEAJt1aa15i34TmPGjlXc9TPasmW/aW/dvH7DNOE+eP99GyQxZcoY+v3uew00afJk7f19n+mlvf/B++rSvqMNlF49e+rX7b8albdmjRpWMfQYbDKj0RcVZdqJD3zdvrDU4bpz+5Yxth4+TrCCLlu2zL63o8ZuVdhYRhMnfa106dLa5ALwINFGo0Yf2IS1JCopU6td284qE1PWnuNYVS52H6eZhgLdB9FnkGJ4+S6T1Rh6wcF2ssNPx9qxbMZhYQaI3vYpo6bn5jOcXGcHwpl5w0evHYptVhq9jRdEPXkrwPTxQ0LRUEwdEaG/T5/Wjyt+UrUaNfQw4ZElZiERDmVs17atgQSv5XlVGdOnN7FWEugATqRMncoYOi7U251a8Sw7uUqVygyjC/l1oUMsagCKMMAAXxloXI8xhRqev2AB+56d5kRF2SnGuvXrDYhAOzNT5szasH69wkKTGwgVf++eVZn7Ymws/D1tWjMqGBlONBjgAH70hzNI478er2nTvrFTGKjOTFhOKyjv2LFjrd6cirhkNhgkrgV8xLASsl65UmXNmDHDNBx4H9CTcWhZb7Nk1ZJFC82oM45Gjhxp2myU7+HDRwYmp0ufQXfi4qycMeXKGbjLOKTeDpByLDHHVDSAOOm5hRHQJkw6TgafPXliocGJTzlluG+TNmOWzPrzxJ/KlCWT/jx1Qt8vWqSZvWaqWreqWr5wkQ4fOGCGmuujc+XUho3rdPzYEX02dKLHBporDYloo5Qpk4Pr6crlSxq/bpXnGG+/I/WOMGf0q1daqVfmOR6Vn39dpQlfdzPWCkwEdFRgJ35Wc6a6L2yoyIxZVKx4jBITvdMMwk4BeV7KFW3tzViBEm8YOYCinwyEfja2Lcxaf144YwjwxRgC9AOYIrSCduX96Jdftn7FABugBOiPYK0DKX2wz/RdHGsQKjiG2NeleDGUmb6xE5o0aQIUfxYnXk6iwNHO6bcXATGnEeGASgfOGQPQB9f4yfjhdC/+vhd67TI9cy/LemV6mV4ylkDWLH8xoBy0D9+nPrwCdHo/GYmVy6e7Y4N4pgvLdwucY1iaVILPhOZ7jo1JHTD2dgoFwB0cbPOGa5zuhx1s+PocZof8xc10QB48sOf+f3Ua7USLMsFm9JmdLoya9oIuH5QsSBcuXjDG1IWWpEj+7+VCoGNLS8MB0154ZZn0pdKmTWepXdmspEsfYQdLf50+pfA04coQmdE2E4WHjtWDuZOVKmWY3h3Z1kD0UfN62qEXdbxGxtuk51rWo7QqfLpKK0c004FDxKC+oFcHIS9sj/bWj9HoYr3U78ZX3uch0rj0PWzRZYgT6tz39NdepmfmHbcpJ6UISbBs0Qam+YwXPvt0aVuN+G2WtN0wedsYD+jcXF9cnO+xzngBuOEczLsjpYhQbN9mGv6V5wwbyAd4hCNhgt+J6Cj4v6+QiteXDlxS7z49NG7SMg9sWgIACEoF4uR7K9+Vk5oBrhFjCzI1V4pqq5pvvK516wjnBL2qqfq1i2vFml1ScLhaN66i2Xs2Wz0JN9oVhLdfVSodLu2lohWlGgWV75KUJ7e0+uczqlq3hTYV2uWVD0cIJpNPFMx+O8rsxNWoy7ZRz5rOYznfOEPj0Jh8iXJQ2URlzP2Obp0lVQPowyXlLzVDf9a9KA3y6vdKwbY6d8zT3PReHP8fkv6JlXJyDQ8GsQDVBcxxMd0Rylt4pE4d/tK/xqF8kaB6ypf9VZ2sfto7hMknZfk7WtdHnzdQpvjycjqQYqeKPSijg6t22+1LvBej/a08wXZ7eeRQlfiiuJ1m/7n0T68dOMBxYcqMG5c0y/UtRXXZv/kdbMvPrWNNAigLOE0yH3/4FhxQwOz2yR0nVfOjmpq0+IzyrD6rN6e8qT/XrjGHP7psjG09ji0+pnQ57ihv9Zq2jv+26DcNiRhsjna+O6dU7N0S6rs1dyCJCA763YQIDwACVAqXZYDGmXcOtWOO8LcLxcM5d0AAwCEOPC8ABBItAB7gqDttMsdyLKYaeqJx9nxC5AAoYOzMr7hPA7dlV8PE5YoLyajIM7dUquNb5oj8Pm+nijd7Uwd++s0SzHD9iup7FLsh3MrwR6U5Gr01pYVbuwQQgB6ABYAEByp/a2tY2u1fWXkA4o7GDAsAdLbne/gowOh0+kxhv04MJGShbsfvFFSWiGvGnsFRzlauikkxBAUF6+iYP1Tok9K6u2OJ0pT1siabafHXSiczw35j2oY76lg9QnM3XDOABAADFhP1woG/UXlkYB83c+ujwPN61vIO6LkXL1sH0JZav0WXFKUcx7w5FwiRZ8j7ofXlNngMNhwOvsPasiPnWr3/tJUmTf9FndrU0E+d5nvTkvGLxjV7hz1S47Ttba+86vXv9eGljlan+esma9wpqTdqBAnS8HE+azGHtLiJhEjFb21baHmWed7+BFCFMb1YGv2+1G+R1HRXB31fZbq+e1dq9pM/L85LkKvrI6XqZ5e2+lSV6o1sbu2yerqXtKVe5+Za+eV8b8q7FxqPA1sE2shJKzknya2ltMXKKQtUt9OH+nXlLxo3oLtqNmqlOqWilZCjsC6fPa+BDlDMG2TMw1Y9vlTRvDGqU6+uNv/ykydh4+VhVLtWlTWNNnsktRsXrNkzN+rQ4V81ZdwQHUI9IqtUsGGwMkfl05Y1x9RxUF8lxB3T559O16J1KzRg8iyF6qkGdOmlIe3aaufvv6lcyTdNE/GVOrX07GmIrS0jP26nAW27KE+RNJawZd7MdbaXaNaztYLbtlLaWV9p/iQOTqS69eqqRNmS6roqtd5NwNB5bQqcyvxM22uDin2V3MCzWefbaXJ0l0DSn6MdPfA707RSATafS8jiwHbmEnMMFi/huy5Lr2PeMa4tvLnXHuX4KtJAIMdu5DMARcY834elx/z9p9upAFhHXxngHxSkKlNCzVbUTVytRSGNbV4CJGKbCKXmHtgb5qZLjuKSxcBHJNu7S7hCmfgM2+BxJ+PNZgF4OakH2oRrOC7BpriQbweaLun1mrVP8a+eW/thywDQXBIY2ujBNU8D29aMOKlKkU3avKmqem/prnIjLwT0mFslzPWuuSN1zzHB3p8S39Xe6zCkpfJMiDS7QP22f5rfdAyDh09Q7DfSqOufBJhFtBWMQg9QTKFgyzIbZPsadPLY67E2c2DKHh4yStqIDDp56oRu3rujnh/3VbxSW33Kjd2lhD4prL9WDK2lhEcPNarjRH02q7fts8NTc9AcZIeY2JIBqUfrWJ8C+n5ANdNUf/vLo9YmrA1fx/VQm8hZVq958S1VOnyP9p6MsXmbOo8H1t7dH+HZiXipcJ5DOnyniFJEJBjbFHCS8WIHIP6/d/qN1fhq07wDTbYHHIq0lN76sqz5s7///rsyn1upZyVbe4f2z58bsDii4xcqVq+IJRgBhMFveJjwUNmislpuA+qCv4uPSEgpviSMLHzFtXfX2yFqxnHpbc95Kuq012+J0oc5G+nvs+dsLrLHR56r56VPbH0vHV9ce0sc0IRXx6rH7j6q/m9lyxq9atUqAxRnz5mrVOFpdDPulkm8kBgXnwIgCo1Bkq6Y/mXiM9MKBB+BOEPSlrt37ur1fPlUqEBBI9IAlDmZKEgc6Oq50GwD1tCf930AyBdEjpHte9PmLQZEAcI5+Scv4ds9A2fx/2kT2gYgCSIPOApAI4xD8AfkxngGbQNY6OTkaGsASpcY0+UvsP3Jb7+Zjzmw/wAdOHDAngfo6gBd2IqUnzUZn5E+K1y4sIVmm18KYSIx0ZiIwOc82yKsgoMNwzp0+LAxLSmzSW/5uvT4LbQPAKsjflhCFZ/Z6cBKlzjFRZ5xrSONOD+NMWS6hj6gaOCdHxHqAEUjZbwgMWXAr//3iwk1MReOHcg19jxfM9FyBWTMaMArvrSRd27etPIUKVo0AJIagAzmlJAQiIDjnqa37/ub5lv7odv4TRCiaEue5aJYHYZEOVj/XeIzB1jyN9cgm8j3gsaO/iIJNJrQruUrfrKOqV69uoYN/Vwd2rdXxfIVAsgpiLglvUBzZPs2vVm2rDKtyKLKSypZ1tbY/gP03nvvmUhoqZIlDUU+e+asBn/2mTp06GAx13lfe001a9S0hnw5d27dIdNw2rR6t0EDlatUXg0bfaAGDRroj2ZHzCeq8ElZderUUdmzZzNU/OzZM1Yp6LSVKlVU/jPFzGErtaOwWjZvo+rVagYozTSKq7DbeDExaBiAKgYP4A1GGNomE5WwbAaC02xjULtU5AxUx8ais9xG6+NK3wAAIABJREFU0Q2MwIYGRqafepz3HLBoIp0wiWB3vag/B0L87JmFygLCgUDDprsRF2dsHViF6zdssJ/QnrlH+nQRejV3bmXNms0AnmckdnmWaIAi5XHZmN3mk7K67DyAhtyDZ7r6UE80CGkLwB1ehA0D+BUpVtSMLKHKxUuUsAn5+/79RgGfOnaKLQB/XDmkPC+/YiCUJZt5/NgGGfcF4COEHWozICLPHzR4sDEAp0yZYoYK4wCgSCZmNBO/6T5DDWPfNQYjNGn0E5k8DHjC62knysZ727dvt+xPlStVUrbsUaYRSTj28OHD7bSDccPYZbHImzefMZz4PuUgAQxhyfH37lv2LQCNnNHROnPqlE0q9B4Y04wZ/qZ9DNH3M3+7yWf97C9GqcPTmGakl+Eag5dcly79oxzRL5nxunPvri5fvay/zpxWj/a9bEGssrSSaletqTfyF1D2bFmUv/Ab2r93txZ+/52yZo3U3bv/auSpmbYpHZa1nQZFztTwuFa6dvWKJgd5yQScYzouW0v1fjrXY7nguMKkqiMNSttUKVOl1sD6M/TFys4aMGyqBvb0wgvTpc2gMm9W0NOnz7y28YV6vUQkHkiNaK8DFM3hginoJxABjMLYA5gZbTo01ABCxgpsRUBFgCZOVRifLApcY1mOkycPZHt27cg1nO44XUE7oYEdB3PWZybyPeaUS6zCs02CwNfAYNFyNHDo/iyyDiykTi+Cdbzvnu1ATQNGATN9DUXq7MB6x+BjHhsTMFOmgACunbZxCOGzBgOnUI5x6Id5M8/tGj/RigM+zeD7mdsdI5EysCg6O+bK6+yQ0f6zEJvqsa6dTqsBoZQN+r2/eLCptDZHGzE4OBA6zndZsHiWnZYZ0P7QYzf6+rO0vyuzA1v5DLo84xwtXjYAzDET8GYTZDolflIiXxeTdiNxyqNHD/Vv71hFTfnKxhZ9TMZd5urjp49FEihsWNytOBXqP0ynxg1V2vDUOn/ubw3JM0Xjr/bTrUHheuXrYP17757niBD86LPFp3/WXmcv5bGNKmE1Z+PzmPM7ekpP9Usa/58210lpUlTfQFhfjzPjPGe2oTR4W0cNrTpNGSvG6da1SAOI0Jvr3b+9vlw828OwYD0C/gAQ4YzjPAMM8XP7ealCtMfccZ8BHh4+o4GDhmjkkwXe98DZjklJS4IUlDHJwwoBA56BCsRLubJKF/gicVAVLXOzN7kB55jsFCJEylLQAwUe8/kmqV5NaSW7bUn9+kujE1W/TgmtWD1KSlHTC8Xm2bFSw+cxWvZTrOolJWpl0DEpS6x0HcQrUeGnSiisbKLi8oZ4dTN23zKpTcNA4uaojTks8Yk3l2DeE0YqXTmxWZG5y9mwvHnG0ahBAbiWnzheNCRoSKKUOlZ6AFgoFSg5Xcd/h86ZKP0Uq7fnv+lphj55YqfpzJdHCY91YNccH6SkvHQeHcI9aRtAV/7RVmFSikiv/DQZgF+c9Frawvrr48NeX4DHTpZy7ymgs9uOK0qXFP3eR9r1+jYPz+RWDhulyB2lqMhL5uycveNn5+Y+fnXsnlQxWpYA5e6hCO+5lMExUygyYCQ/AaEpG2MAfJhrWkqlB3uZHNd/sFFlZpXRnmW/KTg8UYUqldbFret1a39kAIQsVT1Ge3/cq7bhnnaZOceJl21Ml7hfSjU319WIk7HKm89j8rjX3fiIgJNUONLLsOqcOZxDwDicahx4GEzOSceZRp8QIM+xg2LL37A5OWl7qDnDXgZYErKsUJ3ENToTklt5zp/1nucnqSnxdlmzGXzv4LrduhaWxQuJPv9YcdEZzWmHbbW3xko1Wl9Y31c5YPP9k605NaL8WbNPU7aFGlgAcPBjlS1qsLmygRkwmKy8b/WwtcOt4xyYJD7xxq3bM5Xa0z2QqdTDBEICrMW7Ffvo/rbFSlOxke5vW2JtdLNMTwUHezIb7pCNcuU4OFl3yve3vejo3dkUW94LrZq97aGFBcLi4kW7UeY1m+qoxOhKASeQdWffz1u1LaxCQG8NAIT+5PVR1azeM597siN7ftnkjbt4qdzImtr52TqVHVrD29v5axP74I0lf1Ltw400/Tu02i7rcpAUNdgfBVmlRofbacnNmWqUqZ3ti4zNTwSGJT/xQr6WJsz6bwpHSx/d7qgFb05Tg03N9cG387W8fSt77rJiczW6k9QPYI3pHie9f7qVfnidOevNjTntpFaERicQ6ix1nik12Ot9v+O3c1VjknS5m9SxBaikt99ykTZEMK0YPV/vDmiun0rP13ftpGZzpIZ7Wmnc9DliR9u6TbNASPvP9/yQbuxkuJR2YYSaNvlQ30yZotolcuvy9XM6F59OixcuUqaIMLX7sLLup0ujAZ16qXCRCmrXvLKicr6iNZs8+Y7f925Vu5aVNXFOqJI/eqr2PZNp1szNOvLHNk0eO1SHlkp7jkodR0uNekw2QHD37zv0FLsQFqpc2XIoX52qCr1wVb2+GKfKBfIaGFi2UX398s1c5a5RWxevXzCm4uddO5mGIgzFR49TaUTv9mpWs46K1ClnIdDXlUWnft6ghYsXmXzU3aXrlLtqpAF2jBvmIfMYEIf5O3dZK9VpuEqrT9Y1+zOtYgc7fGBsAo4BtDmAjvnEWHeJUJw+KvMRZh/XM/f5fX6P/IH5lGb8qzb3sQ+McacX6FjOAIuAfkUvHdJHXzQ1/6XIxAwGGLpwYOY9z1uixpYNmnIRQg2wzzUOlOQ+vLDF1MEBhJSZawGoqJ97OQCSMrsM2gBYXAsgxn0cc9OF4vLetJ4l1XX8bh+O9MK5OUzhe4Bw17GpTNF4qeWXzW0ftaDNov+Wuwhp6JxY8+uWjB1sDMtWHAA6VqJ/RuiWRxiK3D984FkDFENGfK1kn/W2fZbtuf1ECuQBYI8M4xqGokd28aLgWI/ZWxHaTugzWtXRr72uPw7u1/0nj/Vv/H317znAswXImMyS2WjqdmxQDuUYFm9jZunQ+kprGoQQJp6afehbaoS3L6gvbcpaRWv75NX3YwfpemJWVQnZZH3O+KGNaaNbO70MyezLeP/x4rBAqDBrQe2sqwPgNtczbl1/8/tbn6/W2s8a68C2Et4yzytBqrGpuoGFTmsOrT98QPxIsAUIMQAiEE0g6VjyjkyRSnz+VHfvewlI2AdzTe4vk9u5JX4rdohrz8++6B0Os3azbLKux0hl1pXS7gX7VLh+QZN1A4QEOzhS97jNq9d25Fbz5s0Vm2WwPj7aRXPnzrV/sbGxyvPqa7p05Ypq1qylIoWLaPGiRRbaO3HiRA0dMsTa9/at2xo+bJjpK+LvotcIYQM85Y+DB5U3z6vGAARAZF9vunspUnj+gJ+Icea3s+0ALCQ4RCVLlFB0dC77bMfOXfp15y7DYpAEy//665ozd67HVEtKUoP69TVv/nwLb3fJbSCSeXkLkqtCxYq6EXdT9+7es0gl8ghALipXrqwBifx+7PgxZcyQ0RLO/lXskc6N2K7KVSqbPiRRmGS33rBxo63lAIaw8fDfXB4L9nngNKxd9INLMkSZwBmQqMGHt6S5adJYRClzAqIUvibAsCXi9P1S/CH6GG16J2fnyCEAgxBg8CnxnZhPbs/Jvdgv4P/wMl81Pt7APCN2+NiPwwMs5Blf+YXoOyeD54hpLuor4GehnehHg5mPRiQfPtzTp8boBMBl70toN4AwdeQnZD3awiWJwd+m/YwM5Uepmt+XLFnAtzVfKVmQAYrOt6Pfqa9Htnpo+AfYC++TXZxcGEglsn9iHvEZWE1Qo4YNkqDy3r7zryVYoRPibty0sEFuhojmsSNHTfMOoJHMQjlzeZlfc770kg0uklGcf/mCvmsxx5gkpPXeM3m/Rm0cZrp3INpvlS1nSDQaasTfA1ps2rDRxD2Jg580ZbJSpU2jjZs3aXOFbV5IFZvoa9Li598Z8Ne/fz+1aNHC7gMjjQk3dcUsO7l8bc/Lqle3gT5o+EEgrp4B6PQDaTQAKNiInFyg2Qebkvh+aMRcy0R89PCRdYilEfeZOyF+shX5WajpVNfBFsrtjRSPXcTL32wFVqwXfnEDx4GMgLNMfCbD3+fO2USBjYhj3qFTJ+3b/7tluyasGEBw1syZQhAT7cSEhw8VlS27DW5CQlOFp7aQZ/rNbfocC5EiAKKyoWRQMABsMCcm2ns2wHzAAR1AF5fPRMmSzQtNhUYMc4jB3LVbN2Ma1n2nbgCALZDvdRs7bdu2VQoovgkJhqIDNHGKAXCIOCsM0ew5cujvs2ftPURlMfKI/Y8ePUo/zpmonAXL2CkFOou0D4MVlqCFI6dObQa3Tp06ZnBJNY+xOP3XX2awMmbKpNiBAzVkyBBjP3IKRDp5GIkzZ32rQ4f+ULmfK2lh4blq2LChGa3MWbPpYbwnkm3srbAwjf3yS5uMiNI6artzFjBmdnrghzlbyFSKFGaoCfcmExJgome8Umv79m36asJXmvrNVLVo2VK58+TW/Qf3FZUzh/XZlFpT1X5JaxV4Pb/i4+9ZxrYixQrrj4O/a8P6X1S2XIxGx8/WqBzdlPD4gYaknq0Op6uoSOFC6nRuvLegrk9UbPf3NJwM2vjSvp7imCLt9UnYDPU4W88o9WFhqYyhaJuLIDYcwUqZMrUiM2VTsmQh1vdk8UZDEYaiY2KymX3+PMkAbDvB8MP0TeMB/U9fY9RRwjFqAGt2cuRr/jkDypigTQHBHMPOZT03ZyE42Iy0ZWZ++tTmJzaJucV498Jkw81Qu0QixlK8e9cWWQR66Vc7cQoNNUNrmox+mZ0uI6CEbbiCg23xDwD9PtvUhU67kyTKQp3cYk3ZeabTLTRGMwlRUqe2hQhAzbQyOC1ifpFt2RjVKT3quq/XQRmd5oWbj44h6ej2zD8HlL0IgPI87oNeigMjsV0sMi7ZjGMYupNK6mBZvjjcsAyhyTxWpWOG+qzTQIIaE773dCtfBBcNYPTfQxjf6WaeO3dWj/p7WZ3d68VQZ96DL/crzph/QYaxI832EjoOMzt7juwGLrJ+wN5GGzEiXVrF3bhh4R9DWk6xzJMDTo6yDLijhn5qLOFhQwfr8xEjzA6eHZjdTrcfx4d5JD42fzjbbAY7SiOLfayBmScaqD+xXl99vOtLjSvdU73Xjw8AhEMydTLW4uMnjzVq9GxPXgAwiDnHPON+bDDByfh9F1SESA9MBAxi04nfCZnJ1+gxNiJsMBfaCiOtvpQ0xXPUbRkpm+SBLICKlP0xu/U7UlQJ6TKecIhKxxTQ3j2dfBQKFIwvnFGpMm21bzfswkNS71jv+3RHzjNSrjzSBW56SFXLf61Nv26U/omWclII7hEivRfuOQfU9VUvfrFGnXZavxqP308VS6PA4KR+nvyiXvkttxISHvvAe7CunuQ5nGpQgARF5i5gCRRu/82z6ARP/N9riEtSm/4q9Ge0juzmxnSWYxWeUekK3+nktr1q0qODbWwZ87fibin94o88haW3PtGBnWR9oCNoH+LIL6l0uS7auxN2pIs99pPctAnzLqOPHkj5qhTVydg/vKIUkfJ0KGQbyn/3nVCBupWM8fFbyW1e9QH+eAESAy7ycjimn/TF7u3lmvG+QzM4cibvg4vwbH6HoRov5e2fR6diz3iMC8YHgKKL4GaM5ZNKvVNKlzf8GGAQ4mSiwZsxR5xunfHGXfFGJRQamlxr1/0ZYP5YSN6d9TZuSw2KsT1t1KZ+Wrm/vn0nb56TAdDs+KGC1gY1tM6egzOOMwcYAIuHZ+KoAy7iiOMQ4kTzD+ee63DGXSIDmgeHEvAsi1rrumYHMqwCFMyI2W76y+xNXIiz28e8s6m8ObE9EGX1Ab/um3MF9LYo34dVs2vfuh0qVKVkYP/DteU2NrSyUjLKRhmSKnaw8UkINOHRo8ocsnU7x04PwAa0uP9WL72+o5fV76cyy+36sLAUivz1C92qOMDbaG+dr1Mn83nDmLnCmKhJbqU4ZS/3tm7s/FnpSnoROu4A1/3OT+rq1taQkFC9saqO9tdcoU3r9qhCleIB3bgj5XcrZn8VdV0HGJuoiW/f1ge/5LcQ1FJvVwpE48AyOLgAi+qNpTLdq2l3tY0qt6Wmdi5c5wEVJF/qIVXqUNfKtPmHlareuIGVg4MAxswv0YvV8IYnL2PMdsIaHzzQ6lcW6r3LrbQ84xyze+9vbGPXLEg1Ve2Semtm+nFqermDlYf2WtpwtoZXk2IxGZ6spMYNQD7Cn57YT8Y2c8KdK/hMLqePSD1mjJDWtmmpn/LMtSn86BMvUUxiUrBl0w0whh0Qw/zjH39jPpj2Rb3r3Ti0RBxdrythcgqFffRYk/+RBh5Np9UrPWbfX/s2G/Owbc8hGtSrlVYtnetlee47WIWLVVC7ZpXt87rvttSwL+YEAMVpoz2GevWP0mr1z6v114nNHqD4izR5jjR9TbCOHko0duKqVXN0WxlVIiqldqz5Q0071dPCnRc0uFNXVSxZSJXatldQUJK2zJyppOdBqt2hqR4plUZ29RiKwUUK6fnDZMr7aiadXLNR67Zu0J6zF1U6dy7VqlRNhYsWtj1/tQYeMxUAwADheU0CmZaxm2PnfmL9ubpgbZsfjDHmOkDbi8Afv5MUg/BowG+AORiFzH+XNRmWrSXe6O4xaflXcjzZuSMCmdGZc9wHsI/3+berEwf2wXqS+F+W0XwTs5vGIPOW5zhmGuUAEMSemZ6h+hg70rEIHYBIP2K3qA9gHWAmdYKpSBkcA9sBpHZooQR7n/o4wJ624D3qCfDJd3k5jT/awrEcYUtzaAH78zKGgeWP8Y1t8FQ+lCWPF1KNbWk0Yr7NlT2fVbNDH953IeFOd3LJpcbeUhghfdKvk5IHe4lSgqHHDh9vZUk+tK+xBe2g1gcUkweHKigpyNuzcb39C7a9njEV/YP/PPkL6sSfR3XvyRPdeRBvvnm//l8YQPvRzu91rFwBO8RhrGDTv/+knO3/w1KQdBIAJZnZ7AcJjzW06BjF1c9odp91omLvaQofl0Mj4mNVI3xdIPyd9qK9uSe2mb47fq2gN2+jZQd4XIN9LZzPk+FYea1+ICoACRLar3jrWC1c6MlB5f83r6Ky5bAswPjKgB5Vq1Y1wPbs2bO2twSowu4BTLEXBhzB33k176u6efumLl25ZPtNfA+Thyj8u6qfr2rzCJ/PkYjwOcEf8DW4f/Vq1XTimy56VqaTJR1F6gvghyg5rpk9e7Y9j8NACDEwCUkSSkLRY5NOaP6leTp06LD+PHHSckDs27vXA4mDgw0k3Ltnr4Fk+KIQC94sU0Z/nfrL8Bj2xpM2XdW8T2qbNB2SYFzjCFP4PvsPHlS7Dp0UHBKsRA58SVZnDPdn+m7ubDVr2dpL7OqvSy1btDDMh/d4eQSAUKvDo4QEw39oC9qOEHjYrrQP0aHszfAHvSi2YOXJnUd/n//b2tVLSIms3GNLoJoqdSq1ad1apUqXVufOXawu+CFG7nrmyYiNGTXKgF/6zIF09C2RWPiREJcYf3ly5zb8Bj8PWSqSzgAY8swihQsbRoIfR7+6aDrnEzrdeq4HgKVeAHaUBd+Ougb8TN9noi1cBKsxDEmqwns+JuB8J5O78sOYjXzm2tS/j8OC8ElfjFo139EHIbk/L8Y1Ph741JmzZ61fzF96+NDGNyAsuvk82x240/+0m4W++890ZBDHVA1J7hGEwMv4ngsnd8+EFMS4pS3AbygH7FTKAk7DeOC9oI+aNEois3CTD5tox86dpnd28MABQ4wB8TBAoPsAO9wAMAu2GGCNFTIiwiiXdafV8wxmmJTt90y6+vpNvXbxZRUvVswKSae/nCvaKkpadHQa6YCVK1ZYZuPpM2eqa4+P9fjpUwOPeLk4eJht1atDo35mwBDsRCoMEr1mw3rlfimXwlOHq2rl6mrapKkBXsaa8dN9vxh68v333xsQxkTkvgCLAHZMWrQIAKR4AVzhqFucvc8WCmSh9dlMjr5KpwZAEb78fyRkMTFPQDy/wyx00z/JZiAREg7aDLj5RqFCShuRzphz386ZbQAtkxjGZ9MPP7Q2T5mCjNQhFqL71E8IYdpffrgyg4MkMww0Otsxm5gwTHw2gvQLn2WIjNRTP9zRY9U9t8kPi8zQ6UcP7Zn0IZsSEppwkkDo8ISvJ1j/fz50qG7fjFPJ4h6DkfZgsAL+kiqeiQ94C3jYt29fj5odGak/jx2zewMWrvx5hdasWW2GEG1EykxbEHLPYAbcM2HU589tzCxatMjQ8f79+9u1hNE+vB9vhgD2JCKwhMRjhEm+wglV8RIlDdSeP3+enTpx0gM1OyJ9BjO03Acm3XfffWffBYTu2bOnlyzCB5J5Pu1COzoHgfcINcgUmcneA3xgfLA4p0wZprnz56patap2igOIGpo8VN8vXKC1tTd6i+hHUr/RfUx38ubNG5Z4peH7DZQuXbiuXL6o9OnRJryjNkc/1cgsHTUwdJoHarSV+s5/R19+8LPnR7NBx7lhE4MDyjWbpOBpierVpYmyZYuyJAQ4/QYmot2EPmyyEBUtWkIhIcm9xD3JSc7yxBKRYCBpf0KeHaBoi4U/LzDUzBfGgSVbyZDB5jaGyZKM/PuvGXPsCd9xob4YcdrfUbBpNxx4R/N2Rp37OAFh5hrzBWDOjRuABXvvyRMbH+hJkETJJUPhPWQasGNGBU9KCiR6ceHHPJvyObaxA/9c6IBpZ6RKbUlZ7FDg+XMvQUyqVAFgEG0ON6+Zf/Ys3x64hYF2cIsCP1kYLITbZzRSJwcoOjCS9mNMA86bBscLiZzMRmXIYHaKF3VwJ7PYTw58HAjLc1x4t524cVDiDj8AEwFXk6OTKcXfvWt9auX2mZWmCekvlrZA+gujs3dsHmhPNmn764Jm/9+v2BrS8PX/92cZx31h8+dmz3569Ek3ZY/KZgtls1Zd9dXoQZaIaP++fYr9YYL2nyyurZ9VVN/2YzVlwWfqEvm5xlzBFjy1dWv54AaqG7tIScPTKGTwAw0oOl4p6nsOw6lR+SyUb1SRHkqePNQyGLIJ6pl3nEYd7WbtFFvtG4+9B2gENgUAdEfqn6eNRunb/8BBh5kx/wAYCelu+gLQ5kBHnFt+xzlwQCFAEusm+FpjKWnEC4BiaR9QBHwMkwa3ba6hs+ZLl33ag3nLLjUwdDZ+fzEdKl908Y+8j1fzkVQ6WtrLA0GyqFikVDzSgLF+0U01evQ4qUZWaT3Gg9dJqUVVRa75RXnyXNeePc2kEyHS6xiuadI/PbzDiwM8P1q5i+Uz23Epx0Vr42xZX9LVhIseUGdDijLxXcoP6gYix4eHpO49pK8pm6cdWbzc5zqws7UhayXK9tL+Xa31/kdbjem9d8d+NWzyrvXb6Z/mKlP1Jtq5EZga5A6KHz+pA0aRZ4D8gGLwflYp2NMetrcl5cqeVxdmn/KYh9FSoVGlbd7d2n9W+WuVMft+8L3dnlNDVelLroWx6GdgNiDEOZE81pfADBSDJo+Rgosk6tksP6Sde2CraQ7HTnQ2nC5k3F2Tsgz3Qm1h2ZIYCIfzcVyYUkd6IX6m1ZUoFWtfzIChHuujLRwYsA+Huty1XV55eN4oqWSJGPXelMuce5hFLpTPOf84t48TwjztxohjAfbO4ZNF1Cjf4kBGT0J2AQphjeBI4ujhjOIwXqk6VgM3RQbYKVy7VH/oV+0yIAEHflb5fSY5QnTD1G3PrY4flfcOOTds+8vqhpPtwhQ/rXQ/oHXINbFbIjW6xl11WR9lDuqCSjsD4a4vb+ppdeN9p+XmAIfUFZvq1LbtBlq4clMm6vJiGzjWEtf9XmaCgnYvUGhFT0cQUJHyHthfQilKeOF4AA887+UKtXRozW69XrWYx/D3T/xftHwOVPxp898Gwross10rKpA0BUeOf502v2pf5RocfECUCN215DVZE65bP52PyKXoPRc8m7JJqnC4tn1ne7o1BqxVvVc/ILnB/nj9pOWq2L6OhQj+UHKO3t7W2Npu1avf2/Utb3xs17NmswfA5lPvxalmWIgzGO+EDm21NNpnKoLJQoZmivkhnDPaSe0JXzY2nvd+47/aWv/mnzJDlwb0McDyO+xtnDSxlYRoTux30oxmEhwaGIZvzpQut5M6tWxm310xaF7gbMPOQQDnMXEJ0orXpYWd2pgdHzRznjL7jR5FPsZoKe5ORkW2vKV3kjW1do67dl0n9x+y5XDggIGq8mZJxd+P11fTZumfvT+r7qeZterLG6rbuKVyvZxLkycOtTs+SxGsCeNX6NzZA+rdd7zylyhs8jcn9h+xcOmLFy7q+0UL9Vadqjp7/JRCnyXTjJmT1W9IV529fEWpgzLrStITLR4/TT9v2ag1q75VrbrtlCvXS/pi8ldKUEpVL1Nc/Vp3UttBQ3Tun8vq2KCaGr/TUBWbdVBU2GUba2WiQvRpn9GWnIW++nTsUP1z+byGT8uojdNesbLen9vRmIkAgsxV5hSgD+O1yLXDdijU6GQzNZl2z8a/JVmJG2ffHRvZ26QOAONYPx1rGaAfG8OYZH4wd/ge8/xZz4M2VrJ/lS0gG8DzneYq45fDvsVds1mI7IIx36lF+FzNi2upDpHT7F4kVXEhx4CVgIguSYrTc3Xh18wfroEtSRkdm5D56a7hnpSNv3kxY7FX1NcBqMx3QEqe7bQXXYIYvsdzADgBDJGGeKBwFdd+u5YXAOODO+G29JQuuEd7V8coqs4lu57szY/3hNk8mFmkrU5/ls72sa16TbF24TAG0M7JNWCT6avp8R1tjfknRw5N+7SBwkZOUtKgnqb5/PzzcQYowjwjuVny0BQm/xQSFGyaipapGTmqlKlMAx2daRj9ZB0PS5lKBYsV17mzp3XrwQPdf/hQt9p1scPelUmNTBOStoDdTXswVjb3ymmADxqKMBTxi03O52GCjf2Ony+2ay1UWvWtP54lhigq5JKNAzeKpI1qAAAgAElEQVR26nXva2qOS7+eZO9zjUnKnA9T3uiT1n+uXwB3z57MY8s2GZ85QCudY4/S1RtoANbuVL+r8NWCSpsmnfnJ+Lms3bQtuAV+CHkZGI/YOt7HB8bX4+ejx4+ULDSZ4m7HBXQtCb/l+r0tfleOkdmtby9lv+LtF1pKn+2PtahL7p0zKqeFHpNYBFsGToLv2KRJEyEpxx6dyB18VvxR9umUG/8Vf7dPn0/07ey5hkPwIhwagszYFmO19M+l+mzQIAMqscGHDx3Sv7f/tT0/EXhu/1+rhidxwvsWDcnvGTJo/4GD6ktypqgoDf38c2Mg8po0caLpGDZr+qGWr1ih7t17WBsB8DVp3FgLFy0yjT6wn107d1pEKvk2XnwRwQcmgeTRrFmzTHvRvZCu69ihg65dv2a+Jkl98cNffDVt2jSA54A3jPnySwMXec2ZM0ejRo2yPvjs008NKMaHpx6AtICzYEVONxK8IyKtlwX5/IULZvupD+PAJdGxiDrY9j4xBH8MIhm+K2AcbEX8HEA5wEKnK48/58ggzt9xkVxE3xnJIijII4ug8+/LW1EPCx/3ZaRc5IIDCF8knJi/7PvSrG8umsCRzpwfbHqNjx4ZSYvngNkxngBRHUmMax2zk7o4HUzKQxlcdJ6VD03IVCmNfOLYiLzPWAOopf0gZnEPt4chfBxgEZyI9xlnYIZBndq3TQLgWDN4vX68vFRnz52zCxn0dCCVAkQibBXwDeeObDoAc3wPUABWIp+1/um5lrdOZ477+PHjrdIXIq/aXr5liiYWX996YyeFLg3SxK/HafHixaYPCINsyIjhGj9hvLF6QMbfeaeesdZgoTFoQO07depkjMkBtz3GRe2LNe35AIinTp5S545dVLliZRtggFWPfRSdRmGC4cBDQ+a+NBaDk/rBeqTBalSvbgPShWvSqAwW00TzkWIGAIk2HhojMNxYgjj1/AwACP9HYhajmzKw0DDwHXsHrND5OEhkrmRzc/jIEdWoU1trf/lFa9b+YgPjl7Vr9fHHH+utcuXsOYRmZ8lEVt4QY0da6LIvrMmgsszDgFxk9fKRbliDhANzcoKxhD3KAKFPecH6oe2uXrtmho7BBZMQRgn3g7lInzF4lyxdagl4Tv11ysAbGFmR6TMoW7bsuvD333Yf/nGSACOUyU+mZgw4k5w6ALa58CLKAej2888r7eSBkx0Mc0D/LSHB+ozTIN7DEJUtW9ZS1zP+pk+fbgyvqVOm2gLxcYletnF8v/u7NmYw8Pyjr6gLNHLKRT0Zq1FROUxHgnbklAXAnLHCHJg2Y4YJF7v+ZbIzphxLkTGUGg1AQOhUqXX/7h0zLFmyZtU/l/6xhRfNz6zZs9rka9uunb1H/gfqsXTJUhPVbdakuRbMX6DJUybqyNEjev7sie7H31VIMEbgsV577WXVj+uoUbc6q/+OqZ4Tj4OKE+tYQuADvh+duke8HsSGeywiHF42+9uk8b0+EVm92FTwE2N/9cp1lShR2kLoDYROSLDTqydPE63d7cQiZSplyJDRhH0tezHzwKfdM7/ceKYf6E9APmPEAeA9fOiFLyclmfFhwX9Rs9Bd51iO/M3c9hJ8JPO0Ef2MxjwX22IsQZh2KVNakhdsB2xIGKyw81hQmTsAcpzOOJ1T+oB5DWDGwsM9KKM7iKDcLFgGbvo6hZQLBiAL+a1bcVZ2J4XAQsj1ANruhMmdLjoD7liWtIHpmHBq7IOOtiFzSWmwE74gtAGsZA8jVDs42PRMKScnUu6kjXZi/jEnHXOStqU8LAR8DhPbUfKdholbpLifJZLBxvkHJQnx8QoLD9ftGwDbiRay7kBPFtV8r79u9splCyM5l6c760k6cHJ7rgUg0P++cAzJAM0r9rQ0/FUpy9ejdb17P2UYM1y3P4k1UtadiWOV8OSxKvb5VH8tnm0bCA5VCKmOKVVKjxMeqd7utvomxxDd7fNIyYd4mpCwbnv2GqWO4d9o+p2OGjb6Y7NdAPp9E8fp69QDlfjsqXo3HqOmeRao4Gf7NKDzRC95EclFfC29L9N0t3oPTDfFI+zhpBJFBfgHYw/iHyAjWBURx4CDzDFAIPAq3qcizEs0yACEYOh4uT884MhpijEv+R08LU5K2vUCoNgoyZu36x31zUaT94XUEdIDl8xkpzQn1lNTtywvWVW0WGv9cfAz1ao1RTduXNeBgjekeZPVuNECLV5CYSOk7g098K5sHWnXOik1qJZfnwuOShki5Q6Rzt5R9qSUav5nCo0qMEr1kvKZozMiMtYD1KiTS+QcI710/SVjwP0DqLhNypA1k25f+McaKU1UjFKmTKEbZ0hwwZccGOplpSlQsrOO/74wQPuKqTRfiU+88JL9u9pIHWJV+GCUafi8Ev2y7o+ppEt1pyt9ZBadOXtO+3cQ1kND01k0oI9iBOiBMX77Jej1UoV0Iv1f/4UfMwbAM8EJ55fxMj1+s8f6uFyLKtpZcrNXZPb9YJZEUrhMzvQ9jEKnf8ijXVIWxkaclGdsHlt/Loy48J/0I93oMoLzfbob/NdpLzL+lgGsnNeFO9H2GQyNZ4dCDJjk9eyMlxG0cJfC9veh5UfUJ3KMOWo4ytuqLNH+NfsNZIqvk1rhDR+o+O1SerZlul3/ovN2PT6rx+pKlAGXOJEu+2hY+Waq+msjY+/wD6cRB9s5iUdiRumVPcPN6cdRxwHnSoAErgUI4/05ZTbbmrLit3vmSHd/66Ex4h2Dmj3LhC304hlz1Pme01/r8pan28M167eeMg02XtRzdoXfAgcdfD5v22MDECi/C9t0IZx8x7GAqEvycp7uXrrtIwNsJwcSUA6Xzfrkm7CfpWO7/lDhCiV0ePt+ldVOT3dMO7X+Tk3TWUxfutb/MC6xjZTbsUDcvmze1rue7mOVVBbS+vXmZ9Z+zStnsHq5RDE7tv6hytVLeU7u+i02DvdHF7f+yXHysvVXyd6VPGZHaKj25t1sY6XKKS+jM8/benmV2amEuBR6p3Ftbdj5o2pXamT3fPYMOxpqOokAiexvFqWcriaPOtiaRd+wtyoyc7b+6t41IP2y5N+Z+ihzZy04N1XD10ixaCpmlYZ3k0507WCH1j9Wna/vmkjNUkjDH3tbl4Lf+CBjuNTsaCd9d+sbz5Y4G+SWjwjp13el8uOl+keJw/Res2fPQ65QUUf9+QJLOkxa31OqsVF67wdPzqXLjLlCTTk3REUTyPVs3Pk7uRTd8YIuTYtSjrjL2jNG6rhUOnfXP2jwnzOy3h0VnFNBPV7ermvpsiizbuqGMmnptNvq3BFIJEgXL6QEz9E/d4LUsNFb2rfBZ4oaDyhJ927eU/dpebR61nXdUGY9VzI9nDZf38VM1mdFVhko7FX7lq4rs5LriZKUTFna1tE/szYotR7ozqMIpUl5X/eT0nj0IkgrbaZpcMwQTeh4SuQ5R/AjVE8UqkQVmNZVkTF5LGyYeQhrjrkAu4+5BPOOf/z90bHv1XRaS33fY64m5OmuHW3RtJWWz1qkWA3T8MRBKhhy1K4HXGOucT9+B6AEGAR84sU1t7r9qb8nNbd5zxzjhZ3gYAMANM+ds9oTUVozPi5gn83p/K1y5TuvC9eibex00DQrI8Aa6wwAlUvwwt+8zxxh7PM86sccBkiEiQjbj2vc+8ZI9TMFu7BbF77N8x0r0YVgU1ZePRMmmC3cHRJjc9vpvt6Ki1TGSM8G8sK28Ndd1lXsvqT3IpZp+ZmGSpfHs4Xc8+6yCBVoeEzH9xf0mHiRl9Ry+CRFZIhQSOfr9gza1LG7HZhKuSgj5Rn4eTePaSSPkRg0bLySf95PwcHe3+ajhiQXoc8Af7AUTTfx+XPzyQh3Rh4LBwQg4fVCRXXs2GE9Cw7W3fgHBhL06Burb5O6GEjM+PEOL+4EJC2edT9uiVLxY0qOf6STsZkUFBys2kN3WrsDPPPThYyHdNuhk5NaKU8XAKkkrZgyUfW7dbdxPHfiPMvsDTiLHQRYtIMvl7gpQsqS75qFkFtSvGv+QRxnsO0/MEAuc2RmBT1PpoL5CxoRBnvGPh8/BVILf4MhsGe3/vJlq9gj42ekSROufQf3KWNkRrsGf8VFUSGpxf4S4tE/ZS8r9+8vm+8KTsI9zactXETHjh43hh3+KVF6LjIOqTD+xo4TJbe94w5VnF7efBtsLKDjrFnfav7878znhDBVr149Cylt3KixKlaoYL4rWAiJR8kTQB8DUL5RsKCBmu/Wf9dCoF+OjjYiFj42Pgd+eZWatezZx44d17y5c7Vt2zZlzpJZo0d/qU8HDrRy0h49evYMAIrt27XTjJkzdfTYMbVu1crINyVKljRsBlYlf+PnYduRO+L+hGKzzqDtSJgzPjnEnoEDB9jaTiZo1qCWLVuYz2ms6QfxRlLBx2SPT/3JtQC4N3vOHPXv188AWcpTt04dG5u0mcMnaGuAWcv5gIZ6ope9mpBt/CTqha+Iv4fP5HTiTSbLl34ylmKyZBYtZ9FajmTBpHHydSxVvmSd+5zvWeizn4n5xWScLmrLJLH8zM58z+1vnOQUYxF/kzJynWn0P3hg5bAIMl9qykXRHTl82MYN0cJLf/jB6sSzSNa7Z+9eA3B/3bFDe3bvNgIXvh8vS8zpS5a4sG+X9Rn/LzRFcouUZN/AC0wFzAZ74XJdMC/IWYEkHc8HR6Kc9DXX8wrq3ePjJFhjUHhBHemMc+f/ti+hbwd9Fi2OqVOn2oRCm2DFjz+pTu3aNphwZPft2WuTdtL0SbqVhnSWUvH0hWxCnw49r1EffW7gGAAkjV8eFuTBg6pWtZpaNG+uuWWOKGr4DdWtX0834+JsAAHk5M9fQG++WdYMBoMVVhpAZ9P0zaVaUoGC+WxCW6KR9BnVvm17FStazAY3jcEAYKAxACkLCDnGg7qcrf23Su0pYVmW0FUg7DsbYqQpvSyyxr4BRPHjzY3KSsZeWDzBwV669dSprT6p0Bx8MeT5/wdQdCHRDCZeLvELgwigzIl/MrAIhb3/4IE+HRSr5bHLVbZbOQM+365Vy7T/CM9Fw8JOnQgTQsfi6RMbONSfcpnOnf+sRyRb8BOGTJ082YA4ABQyLAM+4Jz9vm+fTey8fuITJiHATKYsmY2+zGBGKxOGZ4eOHQ04bvBeAwNSaKeINGktGQmbTu5pobPp0ll56dO3337bwpHJIo1mIoAeIcdp0qWzTMsHDx3UqlU/m0EGrARQBBxhnAEIAQA5DUNCp+lXMjUDjCK2S1lXr1ptYxLjBLCBRmJXX3eSgT9o0CADImHZUldOhKDBFyz4hgFoPJN2mjBhgk0mDCJl51o32TCERv32WXFMfNOlZNG5ds0mJgaPEKTRX36p3r17GXjI3Dr+53EVyF9AAwb2186R9ZW29hCtnbJJp58c157f9tqp+Ntv17Iw6XXrf9Hff5/Rv7dvqmjRQjp39i99VniKeu/4QGFhoRoR9P1/eiuEyLFLBxgZcU2aRDpEf0eMn96f0KMWSpEipbJkyabgkFDdvBlnhj1jZCaFpUipTJFZjCVC39nJTLJgAx1ZJDDaJCXJkSOn9aFLAuIMHW0AM82ANjJEE/IOo9PXYjBg6uZNG+OchDgauZMOcCcrDnh03zWD64ORxnpNSjIA3HQN/RAEjJrTN8U48zuh0pQJcNGSIYWGBsToARgdgxIwjHnMC4CMZzimI/PSLQa0R46cL+nf27eMTWwgp18Oxhufm37jC9qpLjmNSQn4beF0MWxB8cOOKaOBpDht6HL4doc24T07jEiRwhZIykb/BD57/txYnswTruUzFnoL5fYXJbQ1WGwDz0Oj0bcLjm1pO042o9i+xERjKpKciLbnubZYPn9ubWj1fvrUFj/XJ2T9g71JP2PbAV0Jh3F2CAY0TcN4aNuzj2Z9NcbAPsY5r3PtutnP8BGDrR9gyF65ellp0qYxNjPz8vTpv1SsaBGFhgTr4P4DSpk8hZVhz0Av1LLZ8J8MCN85vJJt8Mv2X2PMB0IVB1yd8L+JAZgTq6X3pi3T8gkNDQgcnfVj9YufaA7EmFQ9bB4PTAV66IX0fv5OZ3322lQPSGrsA4b4HQBCsL74vasPOPpZeQ1wBOA/cF6KivbmpMvsC2DE9bAgueaalLTmBUCxTdJ/YbSASmcdaldQIin642OqXOUDbdncWRrW1bvPdl94n8KsLSjVogAx0r8xUvrhevfd5frppzFSgarS8fPSxmipGhXktKGcKlfrrC0bl0KtsGcXeT2LDv1zXboVL00KV//3pVFZ10kFakrH46TCkdLhS1Jtj+YX86SEHcw8esRYfmb2+uLjf/7LXGx6jHgKLrMJjQGKNlntexzRjBRLpdErpBb1le+IJxB+8fwFnTvxSSCL83tNFmn5olpq3X6Xgd2EI71ycJqCGk20Q76Fs0nCckjlKg3Xzq0YRjqD5zkGJ2gwz0xU7iJFzLE6e+WcdyiDT0xf0t7RUrFJb+rg6N/s6wUKHpOqN9fx5gcD9Sn785ua9ss9vTH3mAcyOjCRe9AkgI0AjYyNM9Kro1/1GMbJkun02tMeaAh4R7O8yGCl21y4JgAmGDDgdoSULsJzUAGwcPJuxUca4Bjc0stAXvq90iqxvpn1B5DB1GonbB9EvwAY7d52TOWqFNb+bPtU+EJxDdoRbY6yS3CQ8a36ur7D069yYc048XwOGACrCYYObKApCV1VJWyTlQend9ubs22dbLS9koWyAQQYgOA71DCaRlQAWPY08KZsTTIwsk75KGPRuA23O7xzbWWaahsa27OZ69SLkMtj1VHklyZviFfHqmEmM/LHlj0qXLGURm9Lb+wYrsXZ/7r8Ybv20a+LDBChbAUqljXHJn7rAoW92UT6bU4gFNIBpZQfRx9Qk9fzcm2sD2v+1tRAxj/LjdGTnd8bADIuoY8BfQXblPyf5HhOE9LV22lc2/0sDCrJbO+4LcHqWcmbNw5IpHyH6u9SzLoq2rNg83/SDYwdN7R9NiDjNmZGVetv2ndHmbWq9Htdq+OWsJ9VOeEd+33z7pV2n1q137frvPDUZFqVc6F3QMK9fenWZhm7eIeBz5+r5NzvdLRjOy05PVMf5uto77myFpo+S7GFpQ9iWgfE9wuNmWCYe9ofPPDwt2beTGRKtCdak/kRJn24v70Bc4vCpgeyQc/5xPKbaFvHdlpaY6YHMoRJ7xxvpp+Le8ms6h1pbn2y8sP5nv2jPfJI9dd543/+t9+pVfuWVj/K+uPMeUpISmFjsnNzwv6TtDZqqTffmb9ZpTLfVrHref329ibPZnNAFCbtQbriNalEpWADP8ITHmjXoWTGpCoQk8bmTLPGHuh775aHLC3bcDYAqm3ck8aufaSU+i2ml90DAOyvPf8qk25okrrpljLaOJ8eM8fm1JU9Fw1gvLwnh1L0KKLHu/7LUB5ctoSerQjR2vo1VevXIYpKfknltEtZY3Lp65M9VCPfOnse8xhADQDMCzK+Y2AfDDKAKsCfPr5u8Kgc/QLsPso/REM1Sv3sesKUuQ93cEAe96KctGn6zj8EQp2rTX5qrGDmPvON66cldtKEkO46/LHHMqZPek05ZKHE2CDHCATA4jtOu/VdrdBug7diAs+nDA5wc5qOvOdAP77LC7tFGy/q8Yren3DRzzQfH0gWRbkBR92higuthmVtcikKUxZds+sfJIZ7gGGEl6DNhUm78OdbiZ7GMp8boHiooY3TsiV2BsKoaT9qMv1aRw3LGmtakE7T0bGjnTyDY43DEqQO9/peNaAQDUWLhjEA0YsWej54jNU3zahPPVYiIc6wFIGZ/Yg4bCz+K4evRLSZnn8IucKD9Dw4RPcfepmRAXryDr5oNhwQ2h0cEc5Ne93tcdEARcKsS41/pGMDM2jCyC+tjJSZ7wAA1tMKrdxTX8ExiXq2LMRj4jOffNDV1lxyDYUlekAihwIcwGJ7+B2Ty9q5TXp/zrsWlYitZN1nLWN/ye9PHycqpnhpvVGwkPlepjl4+7ZhA8xF2IIQVVhX8D3wtwEM8WW57tLlS7p+85qRPthHkz8AHxSiFL/zHv4eICK2HN+QfSmYBPdiX1yxfEVdvnzFruF5AIBE9SHrRmQlUZHr16+3yEjuxXuslQCOSHbhj3Xv3t30//FVo3NFGzOQ70OCQt+wR/celrUYwJGcC1evXDWwkTogjQQpCb8XLMd07dOnV5m3Klhy0i9GjbIoTLP3yYLUr19/Yww2+uADA3a7du1mIGbbNm304YcfatHixcbubNmypbZu2WJYC8QmfG9CsvHtHbGG/fmy5ctt3QFLol5r164NSJrBHkSDkWfjk7Ov84hKXogwWAJh4QCilmwzKEh133nHIqxGjxqlsWPGmA/i1k36jn5w4bf4pxfOn1e2rNks6stwrL//tudxf6dvaJr7SHT5DE6XRNPYiL4eP3OC7+O34fvwffwrJ4/lfFW7ty9rZZmd/ahMF6Vmc8snaVjUnR8y7vY0ptX/Qg4CYz7i8/nSWJZ12QcsYS5SL7AwnoV/bYxBH5/Cp+V6iyp98MDGGVgN2JYj9Di5L8eOfNFXZTwQmepCnZ22NL4/4LkDXbEvRG7S3mBg+LyMAXxCZAWCNq77JYkYaJD6mTNmqH79+oYMl4oprf0HDujl3F5IIkk4mDjjxo41MGr1z6s0ZPBgjRw+Qv/evm2d++OtVbaZyhaUSYM/G2yU2uOP/jKgo8bRSsoUGWkIOCANLEcmDmm+SYF+9Ys76nigtTUC4BATKi7ulvr3H2AhpwzOfy5e0o+HV6jWazW0tvJ62/APO/m5seZ69uiht8q+ZWxGjImLkXdx/jQ+hgGWH9oFffr0sVBXBxIxsUhegB6Enf74yQpctlYDGP2EHJ4OwHOhrfgEsMJnHDrhTRcTb5tFn+HE70570Q0c/naGgM9z5shh2Yy79+ihFCnDdPzECfXt3087Fu5QxeaVLDkIGgmWxejOXYWQXTVlKisHSVlYIHCCXRiNY43xN4BXaIoUunTxoqHJnGpgKBy1FiOEBgEbepx5BgisO16w6wAq6BMmKYMMnUfavUXLFqpcuYouXDhv2h4ki8Gp43Xmr7/se9CWoUpTbialgRS3bxvwiGFgYFom5uQh2rlzh00awjsBtQMJYq5csTaPypHDEtPALsWYwC6ETdi6dWs7vTl+7LgxDHkuLEeMPkA24456Y8xpD4w4JylMDIzvSy/l0tNnz2yBcRRqErkAuDJJKS9jie+6DEgujNwSxQDs+kBuilSpzLgTtk4CFkIwIyLSKf5hvIZ9/rl2/LrDtOCurJ+k+Jeq2n3PnP1bd279a4DSlSuX9fDRQ2XNmkknThzX0SN/6MCBfSqQP68GJ0z1nMsXBf1dqBwbasgaAB7OueXEn404DKtEaciw9orMlEWpU4fr9u1/Ff+AcPb0xjwMThZqBpnFznQRE9D7e2j9xCtT5izGQCWLtdNaYMy7cF3a2bEJLQmIn3zEMQBNIgCquZ9pinsa4OiDVTgtbmw4MVzAPt5ziV1oYwBLXs75ZJyzAGB8mfd8Tv9jt9wpDPWB5cgYoi+Ze3xmp3h+1kvu7TQZsReAky9qnQKmUo7koSFeghc/sZLpJZIUJVs2T/rA18xw888WMOanL4XA564N+C7APWWgPC6cm3K6MlImq4uv4YqtdmAl77FRYr7+P7bOBMzn6n3/95gZBoPByFpGFGWqkZElW0xREWUJqexL9lBEi2wpklC2LJmKLBGyFyJkCSGFIhRCIzPMmBnzv17PeZ8P39/1f1/XXDPz+byXc877nOec5z73cz+/Hz9udaP+NgkS2lG4sH3PhEMb+PZmQjLwkF2xQAOTSd4n2mGT4uyZMzZp+fb1AC1ty7g15mKgP4kwM4tLkhv9fPBnHXnOOXo+uzN/38pQ5P/C40bqtmKxNp5Onz6jlKFv6p55sywRC5Pbr0d/1eXLKZa9DJ3d5cu+UsWKd6tUyRL6+/QZkzcgMyvvnWRUOWFhBigOfXusxr31moGQLFpGTJjmFqlJ0thjfTV0yId6LjpZnx1p7zTFAOK9BpoX906VJtR/2fr5kCWTbfyMPP6SXv8pYAZ77TwX5eQWyYCDgc6dgVIwElkwA16CoXHN9GPSwApuwQyBDgf4eLo0LMqVgbHKAtqDjvzPfdgo4O9DPOyE9ECctD/QHeSjegnSZtiJHNCUuZlZYWlFS6kpq3MX9ls+J1XHw3y4cZSaPNlTK1f9FLAFWelvlZr1lpZz/1jVr3u3Nm05YB71kNnSrytq6quvQAPwqvC0A7wue41UtLEDvqgzjM4TUpkLJe0UnBQYDRdO/noTsdMUVa0/X3s2AQDgPfiU2NyXl0ED0ciUlxeFkcP7ryB90UbhbbJUvW4l/fD1MT34eAVj1HOc/vOk9v0IG4KG5J78pm4gt0HKWF5K+TiViy6rP06ftK+rNEjUT2/sdo9IlWqsqq8db25yKEglKaFVDe17cUdIy8nssL8lRQ1Aj9D78xlzscNgXxTPJyDxGz5Ulf7io7P5HlyY10lbAl5zLrbds9GDt2shdxeiVTV2t/ZcSLRy1WhZQ9XXOG2zIRfG6cFWD9rZ16/DUovQ/s9/UuKLD9kewp5aP9qzH0irqtu/f8tAtpOn41S5jAtx3p+VoIERDkDEeccRJmNneGyWOfw48jjBgG8ADjibG+p+qfpb2tnntyZEGFvnuNZ+f0qX9J4KaqiaN4DFmuOSl2XfMLa8l6exsNuNR9WkQQX1/zYuFI7NMzkADgAKKe/kR52G0owN/6ljA2Q5bmj/mh+VHPWcOeuUiXIeqjXa5qfsrZ8ZcIHjW7r+k3YtLJ4b2TnKv+1DZdQdKGIFYSqmNXzDNiXQfIr5YZLVybLWKl37HnI6rZk7l4YYU5ZVtm4HsxvUpdKPb1m7fVtjdsi58OxK6jj1u2y9VD+XOcltttSz+vxc7+MQy9IBfWP4mSAAACAASURBVO5n/KYoJaVvVPVmgZgk6grTv1X17u7/CWszVDtlm+p2eMINSaIDAMVi1pn9aRD9lP3v77dh6TILTyYxC5+tLLhALTI6asmVOa6/AXSnS10rD9TMyAl65mwHLY2b675jaMZKbXJ1C7F9YmOLuEiZ4LnUzwN51haTnfYcUH7zkcHGS3+pzZ9dtODBWfqwq9T31WCoc1KU1Hpn1xDwxHv9qvZcs6OX7pGKFHJDulmnF7T8tU8dmM+6x4dbkwV6ZHvNn51soKJdP/lTZUWFq3mH1gGQ6wBRDsr7zTMLQ9qLj29sbWwqjtUNF93ckAr07Lwka48KH+vXVl8rPFe4Six8VufafBkCJLn2jS8u2j2MKaz6IfDNh+HC2vMgHeCbT3LE+DukeFXUEetzaVOinQnHTEZJLbRYSza1tPf0Re02aqsFahhkCgds99p+PuESzwc8BLzifreG9vvkKut6hWn21C8MOOSgjJSZjQCu4fC6hJSPz3zmZ0DAe3RElXXQwLPefVorZvL9oUzvpkfav2QIgKZPPDjVaSv6jQef0AUA/1Ft0HNKNpCK+vAZvwH/+AHw49kA+bQf4J4HT7nnL/3/06Mf/GdlYQzyP0e1D3LZO6BuXO91E30oNuCdSUgEIcxmchhKtyZci5WejV1gz1t7obGzy8E+GbaTtibUuWKTI3YOZfv1bKXQBtPDNbYae2+APjAgfbeqWq34DIYi7QGozO/C/b620GXWboCE/GZcLX7nVbtm4dDa9ln+vHkUxho2OA9QkaQs5oJmw050DGh09CCIgCnCVMRHDYuIVHaucGVkunDIq1fTNKLpaO1IqG62n/YCVKTdARU7DnA2Etz99wlPWVlXDo0PbLnfEHF6cR+PmOOmXuyJw3hD9iVPdLoyUgJ9a3ByLwnjp2vaPVBxadu5lQoWLKSDEztY+/KOwxsPtXF7T8V7DVCMu6Oc/U8dIEDhRwKSgTlAHAEE8wk2fdZiZMb+OHFc165DRihq0XuQBPCZAU9Y99JXAfbwjSDCgEcAdnEODMUrV1LVqVNnnTp12qI3hw0bZkxB/GwkvggNfvbZZw3sY/3uQUXILfiy3Je5yWQg7r1XHV7sYFgLn7N+P3f2rIYOGaq1a9bYerxd27a69557zd9gzY///Pdff1l5j/zyi0UR2RyQmanHnmii3n16KzGxmjp37qTWLVpowZeL1L9/f3Xt1s30Balfn759VSUhwSLoXmjf3nCgQ4cPG5Fp48aNlvT00/nzrU3xC7CbgwcNsvr/m5JiIBZRqLAM8Q8AOpEoYm6jL06fMcP09jxjFBIXiVNpX4hdRKACeKLfCJhpPmaQ+GT8uHEWqu42324YwMcY8Bq/tNsvhw/rnoqVjESCvwNWgc9nyS7BGooWvZnEEwDwFi1+j+kY0Bj4NNzDMihHRVkEnAGKAQho5Qr8RZ/c0pctRM4INJI9yzEE6GVlheoRyvqMbxwAhdwHn8wwpvBwa2t8LYgjzK1gIoCd+IR8x/3xl4mggzhC29uzSGCaL59tBlJ+71/zHPxO03wMEo8iVeAJboDwhgMFydfAzXbs2GGh8oDFjB8Ac3ASfEb0OhlXjLmw83+fyeGlwC4CCUa7Dupk9Zo1LAEHiT6eatZMucJdOnX0RZo3a2YMOQvbyxWuxo0aqXBMjE6e+1Nna1w0w1r6j9t0pth5Z0DqS/mHpCqtS7QWJs2zrLwMSF4YA9IDYLCmiPcGpUeA8/DhX3T33RUDamya+vTpa2yxlJTL1pBz57jQaBoG5hCDk/A4v4ihk/lMzx7cQDMAjQXAMXYPYELCluO8okWK2PqB9gghsuzsBKAHIYEAiMY0vIVF5HXH0EfkuBX5DekpBjtEOOqER9MheGkYF0AEnH86JuXYs3evcsKk8e+/r3Xz16tV31Zq/LgLn3k0KckGU2bGdUv8wUQDO4gOjtahB3g8UOoXtnQuDCfgEKCZz16N4SQsGVDvwSpVdEe5chaWTdvB/Ch/112WDMFnuGIiokPBJAXEq1ipoj76+GM3cNF1jHTsS3QPeQZx/oT1YvQ8FR3QmlB3DGVe2GE5Obbbkjd/XnM6SQjyyuDBBuZB2cVgAUbSaQGXZ86aZRqc9AE0KWBEod+wauVKA6gBZXV0lfpOXmu0XNpx0cKFNkkA3mzavFnl7yyvzOsZBjg6zcdI5S9YUD8fOGC6jbDQGIBefBZj5jUUPXuC/3mH5iDkQq/E6WSig0j2NELEAcvOnj+rlatWqFvbbqqe9JA6dehooSlXUlL0Us+eenfcu0btPn78DwNM9+7ZrS3fb1F29nWdO/e3plf4XO33Pa4Hqzxg2oppVxGXzdTIg3N1bWWUPhjxvIaGz9SI1PZ6c0iyC8PEIcYZLSG9mfSWRux7SyMThivnNYDcKMXEFFFk7jzGSqCvwFz87/IVlYsrZ+8aYAZdq4zrmSGtwOgCBQ2IJDzWO34e6OL9evad15AwfcJgnNAnaHvay4NZnpFrrEAmjyApEElOYBhyPw/Oca5nxvndJq+HyC6SUdZhGMO+i4gwPVLea4ixSOh0EG5GvwEU4zmeBm7lCq71u0YYW6O1A5ahBVSmjO0IFojO78obsAANcMuf35i6flFgO03XrtkzGFvYTs7xtsWHalNGGIVMehY2nJ7ufoJdKmNG587tdDhgZWZmWt08dZ+Jhx1XzuFzyszkYUleYmLMNpo2ZGCzQtnEQolUbu6I+fY125SdbeWmDrxDxjcHO2V+Z8onoPGTcCRhBxcu2Hj99fmboWnBEjL0KyBrqdCYt3T5tbf0wOdzzKaffKm/yn40yUIo0PlBSzTtWprZDRZZu3fvUpHCMSp7x+26lnZVfxw7rhG9njZNufLRx8xZ2nghSYViU/T6m6PNTmHQ39znQukmFnpFA0q+a2MjfHiWsrdGOLAOwAa8DSf2mPTulf565cwHbu7y+JWX48OnAhi6IBVNuKCL02Kdg8cBhpcsvVy6jd7fuMCckMFPttV707+QLqdLz0FxCXA77u0dlYwAbQWM9KCUx/soE44Kn/OcnvyDZ0NBOMmHPTPYKSwrclbuoFEVpF/aOLDq+cXSyJbS6zARm0j5E9zn90B/82BjlLS+ifToEalhkGxiXkDHULoa1EvQQzU36J13fJbmLtL8COn5Y9KwCianaMXCAeDeOANgm56N4MmJ2T57TXBy95bS9FHST8OlKqCsR6Rew6WpLklG1VoztecHGIqpqll3prZv6Sg1Gx4AnrvV6IkhpgF7b3yCtmzdqt0zj6jBgKr6ds1Uh+Iam9NrTQbpbw3ppXBRxA+7cqdID1RJMNu97629zoZ6vUuaOkGqF7NJWa3fVk5WtjLTM7Rrxo6bYe7ckn7i8U8KT2en/lzP6+EAaOW+tAfFAmzkldIXaTPuw3cAjADJ9BW+pw94zc1ArxrAtmK8E7U/qTgl1E8wWzBg3Z2a3vy82Yxz38xVWOITBtj9POiAEic/ZHbqxyd3KHOAFDlRSliaKG2ZGXIcYeIQVn1rhlMvpI8j50OBve4Y2l+cO77WAXX4oYH9DTgAQxAAgvN9FtXSekFp+lCv1U9RrU3tDYiEvTSv4f7QvIKdvHUdV219K+1tvNS+f319gZBO4ZuP/KsR3xU20KJFw9JasvFMSPsMgIDy8fvrhuvM1puMxHfJISYUjv6leq8oJztH5bcO05/1xocAJl4VGeMdSAYY6xKpXNr6VUiTzSdrAFClvgARfIbzDVjxT82BIQCv87aHja01rM4/oXmCOjqmVo5yNn+kXA36Wh0982/B1lQDht5o4Bw4zt/75fdKbFPPvcOvv7M+U7NVkrZP3nDTZvkM5PS9s047kXt65t3Gxculn6TG77YMMRShqazKv0BNrz2nFZGfub4aIfUqNtScc9phadRc13fJ0hze2U7xZY2Ozqe7J32ko/172Ry2sOgnGjVaGk4SFhjg4yQUHS0RLOHOHIwVxoyk+Y9IzwcSXRO6ynQPv+7uQgWNXVh5jrOBMQCSL2rZJ/OsHE0HsVuUY1q4BCBz7rKE+bYJ9FS750Ltz7tbMmOulCk17drOzltVbIEeP9daqx/4UhcGFVXsgotW58bLWtlz1963WI1+bqG11ZbYWF7WpJkmP0uiAvcurP452bqRfcPWgJ986TKZe4kAvmds0PfDWr6rJxe7zMc+0y3nETLM+KD/cPhEKD5MF0AKkP/p4c/oq5ZLXRtg4hdLedqnhxKlMIYI9eU+aO49N+h5I1cUn1PXQLU9KYn6KSbBwlHRTfWAJmWhHPThTT2vhcL0H5payEAbvuO3B/Zg/HG9twMenAfs42/uDzAGwMj4h+UHoMfxff9IfTJkltm4D9TP7sFzfYZz6gpb0TMTGb8+dJl7eN1Ez7TkfA7aHMY25/Djs077DQiew7mMP671dov3AjDJZzzTJ3AhdHmOOhi4l3E2ys3BwZz9QIV91nbcY+PuJFVMdOP++LIKzj4znWLvKRpZjCscszVK2egTVobLqTHqHj1N09N7aHJUbwPoBo981UCZHRP6WLsBJA7NekddBzkZBtA/xt+sV+er18TOyrmRo7wT77VyUF/AVsoz742njMFoMjoRQWbZ7BvKzrqhQoViHGs62NBmjZd29ZoeqFpd+w/sUZZyKSvbRbe9uug1V5cEqUPLOdZubCZRVurQYtDoAGzP0fLxQ0P22IO0l1Ni1CjGsWN3ptRQp2HPafbQz9R5XDsboxsnj7Wy871lw/ZyzX7dQ3vfqivMXEyfLyE9ELHPNrpM9uNIhJ4e+bRaPtNSJWNLKn+UkyeDKAKBBB+WqEqYhoSAArzhq5iUyf79BjbCwDp3/pzyRufR6jWrDUPAl8AvAhvo3Lmz6flBOmIdjk8JuAKwSHgydrh8+QoqUKCQMShhLQK6gWOw7ifXALaCUGHCeQF8PLGGEGgwiYoVK2rb1m3av2e/Bg8drJUrVoQy55a/804DRIcPG25MO5hqaalpIeYlUkhJDRuGdPLwnXzSSiSduvToqT69+1gkX6tWLdWqZQt99vkC9R/QX92799D9991nbQaox+Y9AKLpAaammiQUAB/Pr//II+ZnA5BevHDB6r123TpLKEufgoGJD4HvHlM4RsOGDTfwkGg/wrE/mT07JDGG5SScGgyILZt+ffuq50svWTs0a9pUy7/+2j7Hx8bPeHnAANM65F1it3m/PN/AMzTX//nHngEhBv8FCTt8JCOJ5crl/MCiRR1JI1gHcF/L2Bz4eEb0CBKr4MfwY/5hkNWZunn/zhrMh0P/nyS83s8MnXvL9x50xJ/1hCQfQs3/oQzMSNYB9gUZx2knMBAwEy+PRd/yhA/aAbkv/CTqzrONcUmOjMKFDTPifXI+ZcA3xOe0MmRnW8Z38D7qaOWIijL/ifmDvgvIjnQczwFgZPwY87NIEfue/40NnHE1NWffvn2G/o4eNcrCUivHx1uWTZzVUmVKa+pHHymhSoI4b+J/E9Upu6Nmd5+jdZdWK+NauiVBIJPMkBFDdeqhs7b4fex6fQNjnnziCW3csFGVKla0h4Lc16tT1wYpB/RXUO0H7n/AACrYUmgDAEQlPFBFI0a8bRWk8TZs2Ghp1ePKl9fZM39p/PgJhuQDOuWPzm/pyjEEMOsI8fWhHDwX40CD9ujRwwY8AxvWmmmlpaYawEiq87xRec3Bh0HE4R16gKKs9HTXidhJ8NmdYS0CnHB40DA4x39mnSj4jrBYDyhiVMj0ygvl+cu++srAt81btlio866392rE3hEGlJLRh3qiDcBLLJA/2gDFtCupJsBrKPXVNBUu6pLKgFiDIIdHRppuIoAxhpKFOuG+aCFgADyCTRkJewY0PRukZAeFJiT4BmK/AdgBeEMHKlmqlAGUc+bOUYeOHQ2MRUPxRpbLRkRI5Z5duwy0JQkPADLl9hm07qxQQX+fOaOSCKyeP2996/aytxuIwK4OxtsStxQtqu0//GCJYDBOPqkM/RVNRhKvvPrqq3ogIUFLFi1yDNOICPXq1cvAYvQpCJNHMJTdEfoWZerXf4DRmePuuN3eJ/0OhiLvBCCTiQZRWcKlMcToITKoAWQZSF7/yIf7MMFfIdtv4cJWx6PHj6l8hQqaPnOGfti53cIDzpw+ZX2uV8+XVC6urP44dkwli5cwA8jkRPsjCsvu4KpVK/Rlq1Wq9m4l7Wp9xIEdidJrEzorukA+vXZjsv3/XpNBtngrh2fJDj0Tc5CllMXMszELtPBYG1WtsNsWPYSDDHmupsIjcpteooFw+aNNcwWgsfhtxV2WJwPj0VXItvbBsBRAX5QMckHSHWs32HCRkSJ0GHDcJACCDMz0A87x2hL89tRwvvMhy36n5FZADUOI8YPpaXTxPHlCYcFmDBGSzZvX7s+uDPfF4PrQXN4t5eBaJhLGOGXzbEhYsB6Y43PToggo7B5ANFbyLZMB7Gl2Cr1+JNdQBsqIcaZv+g0Er9fBOLQsXIEeqA91phzU20KICxRwOo7Ym4DFSZm8bpUtAGF8BqxIFkSmXXnxoi2OjCEaFmZjhTpQDv6nTNyHcUe5zKYFbAxvx6x+AYsae0+b816ou01KQVi5Tb7GpHXZ8kyTkfuymP/7b/sOTVfalcn9txecftX/76gFayaAc7Z9MM76IDvPhw4dNptFOdlQOdbJaaPdPv0DE6k+ffqUrmekqwSZ23Ln1sEDP5v9yxh83hwTHB3GQuaI/Br35gD1HDjCsswNT5tiovKUsf/BcQ48AktikYrj3UMaN7OPXh062di/o+7speHnp+qd4n005MzkULIxzn+jUleNe2eyYy94lqFfDAP68DcLcc9OBB/jeSyGV4kUsO5+AftHacdI++hC6gLdOvse3AugCe87XRrcqYXee2+e9HC0tM3fIPiSgV9oiHQZ9MDHQeKc0qdOG5NPbY+pVau2WrSonxTe3jE2sRewncf5BC1J0pM1HOjJ9+B+kAInBVS6PFGaPWWSOnUlXXWq1L2GND1Id1y5hB6/q6ZW/7Fd2r9SCm8SChP0AIQOpUh5YqSM3Yp/sLkO7v1AeXKaKCMsWVrRRWoK4paiuo+9oS2rDkuReGZn9VDtSfpxK+sFKKCzVOeRmfr+u7XSlTgH5rWRapWqoOyccO3s92tINvHZNUlauHKDdHma6j4ySVu+G3sL/YmeFaTnLVRDuoyCfhkl5L5fYRHh+un9n5Q4vKZ299+uxI/qaPdr37v3lihVjjhoDhbMjUeaVtWOJ7c5Z5Mfmtxn9QQo4RGBBqIxVLmHZ2/yN6+LdqY/+tBnbD2fgxGDF/Md/YPXwL05n/uCHXOvwNECmKndpLa+b75N+7o8oH5PxWjLjE0qX8KFHObU7ajPtmTqxQb5tKfuLseYXSxVOVotBAr9vHiPE76XS/TCgbPN34wtgDLAO5xvHHjGHY6mD/3jOwAEp1iYZcwmzuP5fAfYVl6tdE5zDHwY1/BvfbwxQz0auM0tHxrsQ3Y9iMbYrfBNex1Omq2XN5TSO3VP6J0tMRpSNyXEeIrME2khz+9850AGD5j0behYaN6mvfhtdZsHYdtwjtf6Ati8/nAfYzV7sCj7RlYA8DmQD9Cq/M5ROlNvpMI3T1V6rW6K/YHkGVFKr9tfcVuGmNM98JFMtf2uprWPDzEFOKFNltdb6zYhw8NVdOMwXWgwStHfjrI25dy0R4aG3od3SvjtNy+51q9td03c5AA5+kaQkCSU5InPfJI2+hpZ3ptLDe9qZs/f8M0yNX7qfwFFWEw8Z9nVT0NyKj3ufcUYErShj9J46eMZqttCerqQAzz4PP7jGdbu6CZ+ln+6mp9vr1fmJOuD7p00Zfps9eyCdlaYFj8z19k29jJ8hmcA9CBsG+3F4Suk1qu62v28E7a0/By3DvL6s141IUZ6YkAbezeWvTRgdC4dM0/NhzwfakvmXuqw9KN5NwHF2xfo8ZMwEaXVjb60349900Jvf35ar7ctbaDJ+mFf6bExT4cAbtZynrlo5cvJ1rfzvtGRqIoGZ9HXh7V2oWD/LRph7C0+9yA8/QB2INqfgI1enw5wyx/0G689OuH0IJsHHp/2hFbP/ca1G/Yg2PAoHX06lAQJGQLuDfg3s8edtmZg7fZt8mwB8jwXk6zkrOc1N8Jt+Hmml2coMmopE2M1sedIjfp4mwGejBevm8p3tlYJgEZsIcAbzD6eT/0+6xETCk/0OmD1xqeq/Wkn05Mc95y1B8AZ9gMmMeVmLPIsysU44l60Hc8AsGSO9wAmtoj/GbfGDFa63Y8xxH0A2rgOsJH/z/cjXv3m0W7SHzYefTIkf1+evaZPhL2/T4d/5vroEalR/Bqt3dRYjeqv0drdjUNa5c0Sltl9bgVH+T8jNep/53Qf6ltGqh6N4XY2CvCTeiwZWFbdJ+zRzMGJqvleurXHlP6J1u+wizM//NTe/cC48dYGHqQdqnfMXlNv2uSDEV2NZEIWXdaB2ZnZJucEecdCGSMilTsP7KQs8/ETqtbQ3n27lHWDsEfn82ZkpGvI8Pfs3fOeCWGuNnCujk5wSb4aDv7Ilo613z1vADJtxrNhi3pgljLS9rBssU+FolIMTM0f7RLZhGwW0wxLF88AZd7z2tLRLJku6OLZWIWXcJIetp5g7ZUutRv6nMkwJVapqlLFSkrZObaGBEhkY9v7/viXjRo1MoCKdStgIpFs2AT86sO/HNbvJ47rj5NO/x/gBv+xTp06xsqCaIU/CJAFU5F1NeAam/U8B8msxx5rZHYQ8AU2GUDh9cPrrW8cuF7SIuLAP5DdAvQBuMN/5fqGDRoquWWyXt48wJ4D6QmtQ6IWK95d0eTakJmrVq2a+fv4ad+sWmVadqyfiR7FRsNQJCQaX4C64UN0f6m3hUiPGTvW8kTAzOQYMnSIsRy7dOlscy++Lgk+OMf8/YwMW89TTnxwQrTRVQSn2bxpU2iuxj/B15o9+xOLauN78BYASnznxo0bGYOTujJvcT+0PelA+MqUEyCROtK2pyhfWJglWwWgJQT7zTfeMNIaYwHMhmt4BvW28PC4OP1z/rzhIvhb+KIAabQDh2liFi7sWH8RESH9dwv/DbAZ8w9z5zYfzCc+8WHH3MOTZ/w9jNASSGmYLxgk1qSO3q+yzchgg9DsYBDV5qWmLFlvEBrN3wZg3iITBiHFSB1Eiv77r+IrV7bygxPYwTUB8QVfk8SgJJ2FxUgd8JOdf1XQ/EUv4+Uj+rw/Dn72x4kT1od494SgUw/6CnaDcUP9ARn5H1+biNd/L14MAdv45WE5N7KM03/ur79CqD6hpPOS5yu2WDEDqf69nGKUXQAc2Gwv9eip+uUe0amcE5a6HqFGqLKD33zFXu532VvVv0ovQ9k/nTdPMYVijDKLIOikSZNMDwABzBVfr7BOA8iCo044ZeuWre0cKla2bJyBHBgF/v/xx10qflsJVa4cb3pA8+Z9qrfHjNavhw7rx1279GSTJxRdINqylwKi+bBnXhJAEEAVoa5oG9BohEfT8QDW2HFAQzG2aGwAsuR3CRYCNNtCp9PSQuKWttMdPAMH3CbnaJeZ8FZk+lYarO9oHmyA6QOowTnsnGAoeHHtSDhSp7Z+2LFDLw8aaCBYo8ZOMB9whM5BOTnSUi5bp+El5sqT27Qc/aKc+wLqsqDgMxh+gICE8gLOwe7jXVMPylaiVCmd/P13lb3zTs2fN8+ATNqrY+dOxhqCUk1YJ4OalOy863Xr1+mRBg0s1BmAkKQ2GEs0Bz1SzvseOHiw9u3dawaVsHP0GMrccYex+RiI0J07d+2s77771lio7ObQ9rwrdBIBQKkHBojJATr50fm/q0TzYpo8ebINAANCsl1maYw99St9++36ef9+e/cMCD5nl4OJAYNXo2Yty1B17u+zxsalHJ999rlq1appZfx65iit2382BP7Qjyiv6VNiINCvJAnO9cybiTUkzZg5w1icAPO/HftNzZs3s1BmDEL8vZUtbPbMn3/ql4OHDJBikFa4q4KB4kz0cXFlde89lZQvX179cvigFi36UtczMCw5mnBpvluQ47ziVDK54linSPmHpyotOdp911JOxHhZhF75tr1iY2/T5TeKaPTi4RqyrauFOReKKWxjLF9UPptU0OAwp8HCuyNsB5P3zcSUNx96d2GmeUk/BQyHdUeGbowg/1uoMmHHMTGhpCO3apJ6jUALNwZ8JBV9oUJmgC2LFsBfkE2b/z3gb4uvvHltTGKXLJFIAKRhaDn+b7ixaScGuouezWggXoECBg5jrG/Vl8AWeDDU9C4Q8Q2Sv1Cm2NhiBvYCALLgsJ0cEjJduxbSa7TxHuwsGdPw2rVQBmoLjab/BKC0PQtmr9duvCWM+lZA0Sdw8TtqfleKOgAo2iSYlRXS+TC2Y0SEMRUtAQybGAEj2oeFG2jKRHaL5iNtYTtYTFLBO2AS8nXCRrDAgD0OsMi9mKj5jLrcUaaM7QrTN66mperP7i/Ze4GVQs+tFQjy81n5GVON9QP7mQmvUqV7dPmyo/YDZqPpcf6f8/qja2/lG/O6LWZY5J4/d1aFChRQsaJFdWDffmPKbx9YwpwgAB6E4QEKRr4+zGwfiVwYQ30zAZNuyf/hmWRgaQDwQW6QZsOXafmU5sZGGb31JQ3b/ZFb3PaWRv7SU6/X+VilG5/WmawybgEMpscP1/twac73SZLipddqtNeYcckS+vOc61lrtibIQoxJyjgtFSqj3p1aaMrEEdKL8c7BZvG8Rhra7lmN/XbhzTE/we8cMPj52zMTAVNOQJ+ULsLwi5fyN1ezpAQtXw56Co2QAnrqHQ1B4UFBAfQoeCAaFk42tYDsmO2YkXFxJ3Xi34cd49LixXtLxWPcZT4ByckF0oo2AUDohQFBWEEnOemgNKex1JFQZLyJTVL14dJO0Nd0qWx7B6JNQNDQx0Hx28cI027QSnl5EdLfvfV0n4dVvUsMxgAAIABJREFUalFbTb3Q20U485goqdL4ojpyaK30bKIDIgh/Nw+Rf0qo4oOP6NfLfzgbeo7Udi4T9YMNq2rvrD26v2c1Zd7I1i8T9rrHx0l5Yl2mcJznPc0WaMfQra7+PqG2T7zjM4T7hNZ8ziuAdchBk/BcgAHsOe+bzzi880k7cF+cLK73YDPACq96h5w+VcsIPfRfdZPWmP7lb4rrf1I1fqkRYtgzb81efdEcaxycpMUbVWVKokDuXchxtg6d2q9Kp3+x7w9diFfxWBdG+Gt6JRWPcmAHTj5MKJxMQACf1dhnUsWhxPkEHElt8JrdF9tUb1tHazPAg73T26pu95nmhFbQcfeuOE5IVQez3eBsec/15UIhjMuf3K+qq1zGYhxprvUaa7BcKPPXj21R63UPWZlhafG9T8TC90/Wdhsuk7fkN+DBs584F3DnQq1XlHndhSMh3+AZkj60D1tKO96/+40QC82Hf/5RZ4w57aF5KCJCQ78rqREPn9TD2zpb+aZ26K3Kc10ouU8oceKxaQEgKr20oZyBselJwzVlg9Nnc10hSl0fLfw/zEnrPht22HdJSS57KcLqni3oQb4tCQ6AOju3uErEn3PDKUt69MWntX7oV8ZQ5NrVty8yk9D6dBd9eXqWnr29q7234bPmaNKAvpr714dqnu+F0LqH52Dnl16Ya2Pi/CSpV7eOWlRsjtr/10PJD02zobmrrbP9jPJxHZ4LMfR55udNZqjJ523ssyfmJKvbF8G49eGRqdKzl7qFGJudZ82xe7VcHYwT1jiMO7QUf3zeabqF59KyUfNDLMpnxryope+7bNBPd3zhf8KnqcM39y5Uo58ZZA6IXNN8kTa1rKf6WzeHQi15DY0mP2N9x63nec//y1Dc8N5KMykkV6Ff0Sc98+7WxD8+IYjX6eMdA8jwP+xCwBgYc/sPJthcUbS5Y/empUaHpGw6l5ilT5Z1cXYEWwe4WEb6XrVVJ32r5kR10MYuLglP9PSHNPVsb60o0cTuzdj1Icyw2nwGc9ODDMrNGGXzgL44pU9ljZ+8ysY6dQIgorywCDmf0GjqBPC0rHt4qI/SliWmVzOQiRBrn1Wa57U5tlA7KlQPsRJ5HvdhDufeAISAipSPdvGhwJR7uZprlxLtmT4Tu9eG5FpkEPzY8nILgHWUYVtfZ2Z6feg0KD2g6cFINj5+7XdGqye9Z6w5y8hMlnv6WYpUPWaHdh6rYX2JZCpct39NgkuuUum0ziwrY+eV73DMysD9fLKRtLPRdh1agZQXoNPrSwLE8s7zDtphazkrW5AEyfe52z+8I8SwPPQqgLa0etwr9pnXneR9wRzF/u5+t5bL9JwL/8RtpkAGsM2IcOe3kMSTdWGVqjW0a/cOZd/IpcwsN65Zl/ETNcoxSD3TnHoBkK8aVE65wsO0Z1w7+573iu2nfyw/1txseuUagWzGDtdGPnTZlhleFgW2rQ+64DfTMvuIzIfMdz5MmnVTGan9oHZaPe1DXTwdq7ZvtTMfBjCpdMnSKlqgsCJzRZh/TNgthBiAD9aBHIBW+Bf4bqxTWcP7uW//gf06/scxHfrlsJFZIJTgK7M5D+CIzBs+JmQk3g3Xw0IEMGNtyn327Nmr93u+rzeT3zTQEn8CkMxLfkFmgsyCr4/vCeD4dOzTWp++XoMHDbaoOBhmZFVGyqvXSy/Z5jzgIQlTCaUGg4GBeF/8faavCGEL4BFSlmfsAUjG33eflZOyL1n6lYU4f7VsmY1PfGnW8Eie4e/+sG2r+X74cYRiw8ak7oB7tFHrVo6t/XDt2pZoBSkySATcn2hCci/gr8ydN8/8WBiJ1PGFF14wQIrn0D4AimAQ1Bv/AlkjMAJ+sFWUC7+RfBlxZctaODZkIfCZHt3Ij1HF7sP79Nmd8eu5J/WhTEUKF7FywdZzZBkX2uv9P09OoY9YZFwQFUf/sISZljvAJQE1SSjbRMxt//O9kwJzEZy36gpyvQ999mOWOnIubYMvaVFe/4dsFkw8Tgs18Kf4zOcgwMfzIcqwRcF/wGAAofGbYafy3qgr8/XW77+3/n93xYrWrgCyPJ828EmGPHmG53gwEkCR6DP6J3VGHoAkvpCk8Ml8Vm3WP9wfHIaxAYbldS25NuyzT+fmYEDIJIQeFS+vQVJD3XtfvEaPGaOXevdSRJ7cobBjOmDNh6qreLHbjJm4e+ePph/3fPv2euPdtxzQUOuitg/aon0//WRMRBoW1H7tmrV6unlzi7kGfCPMMzIi0nYBJkwco3sqPGDUXGLvXRbmXcZSxJEHVGMXYOfOH9W2bTudP/+PsQl5YaXjytrO5I2sTGVcz7Aw2nN//23GBAMKqspvnGW0E9EyoJGgQGMUaHQajDj/22KLhZg+trAMGErW8AFr8ezp066RL160nQieE00ihKtXHZh4ixin10v0qLZnGcHAwhE3YU0LOc1j4GK9pCR1fvFFlShVUucvXNDlK46iWu7OO60t6ZTsoBSOKWzg4fVr6ZYsBvZkRFQe07NkoAD6cFy6cMHAM4+uY2SpK52CQc+9MbDstLBrAFAHFdkPJAwKCWJgZ/kMttC8J37wgQF5R48dNaHW7t26ac2qb9S1c5cQUp+cnGztAThoYCr5QkaPVvfu3Q3I5N1BN/fAZ568ebRly2ZjyQIaUg/AShB3BgtMQ1iWAJm0P6Hb0HDpk5QfYO7Y0WOmzQm7Eco5hhCDA00XY8c96fiEScNYhBVooNONHANwCccf0edtVXs8Ubu+2+120zZEa+HFBUpKSrL35LUFPHBs4M+1dOUEOxEk0zl4+JDpX+b9eZ4tvNJqDdbGjRuUP29+/fbrEc2bO0dp//2n0W+P1LcbNqp0mVKWACk8d4Q+nPSB4uMra+OG9WrW7Cn9uHOH/v77LwvRfq/3HJtYhw7rqLEl5yj/oFQNHtrfFrlvD56jyrEHdehYvBpVWBMSp2ayL9Bhke6+u5KJMQ9u+a5GfNpXhYvEWr1p20IFyGaeX3dVqOAWNbbzkmMhz/QV040Mj1BGxnVjKGJ8CGvn3WHMMVbcB80J0zmERZgvn92L9mX8+LFkhjwwtpzjtQ25JwbejHAAOHpAznZ6gl0SdmG4zrMBAfqZOPxYY/zxTjC63Jv+zjUeJMQQA4R5TQz6DeXEAHsmpOsTN0LSBIBsGHnPWGTcm35F4Px6qrqfTBjfPkMz97LNjVuyivGZr7ufuLiXv94DmX4cemYj5wLacvg2tAQzAavQ6ySaQG/Zsi6pC/UI9Cz9jpsHw+1Gt7B3mFBvTQCDrQbQpN5MHrQhNsGypAUMTspD/4AxbZsJlv07TUc7OBY6x/D80igikP/PccfU961/YdsJsWeCNF21Gzd0+cplXUq5ZLabBV5iYlWd+vOkwsPCdFtsrHZu36HbX/xEO0c+ptKvH9bT6cs0Maq/wkbmtfpaBrq8UcqfP5+B9P2uvaMJkQM1MP8Ec9YqTjuiX2dVcok4PLsMB5WMu+8ECTpY2AIC+XBTzsPhZX8HPIsFsMspEtIVM5DIg0qwyZDQIsUojgksvdIxbsG86qxUr4S7P23TLHgOuBr3Z4ENkQHs72JAP+oe5+7D8wzk8ymCvWYiBeWzGlK9+upS/jHNylinFumJWrKEipVhpS8dotLciJV9svRmB2mEj8kN4nuD7JwqFCtd9gKPgI/oa22QwpNc/U+CeFG+QDTR0LDdUtH20sVNUov6Dqu8nCrVi1b7so2V3HGNmtVfZo5q9pQI1x51TqvOo0m2cfTjo38E4dmSKg+XDo1SoyaLjRjUeGV9DQjjRQCi7lb/l39W/uiC2rlrrzZ8ucfhqxSJpkiVuqx5SrOm99UzrUZo6SIamZfjNRrjVPHBZ4zZ/sueHVLVWHu/VctWVaZu6NzG1cpXr4H+mH7YVZH6VgAbPmgMkkONJ2lf+103cVif4duzTfFdwT592Ddl8qwswADqzW8fykzTI1lBPwSvJbye/kCRh0uFgsympsflQVzuGSHTWjvS5B7ru/Veq6st7Tar2ifV9WOLH7W4B4prLc3ZjNiXrfv7AELlUvaWeQp7+AUby9t37FfdOok6suV7ZeyIUqEaKbr94QbK3Pa5Of8ZWVHKH+F02HAs+e2ZV8wxOMkebAR4xNGdU2ebvU9sXadNiXZdoh5V69qT1Xdrgjmq3AcAYavqKF15DNxb8Ng+G/fd15Y1Z3VGk/Mh5y8UKhSAQE9/90gIPARQAEgY8mi6hq93IYyAGc80LBWSqGAB/Ny3LvzYH5Shfa3cykjP1Iq91/RkQm5N2neH1XtiwmZFRIZr4S6pdeINXdr9bSgU/FBKvPLHpKrcw2x4XHfAHgLvPyxQwfovWN09MxI7x99T16epmnar+mP1nWOy5g2lPzbCNoWLrRtobcrmiGc2Uob2SSVCrEnKvGj9H1ZnAJdHHq1m1SBsyesBDl0dreajllufTZlSyNohukSa9ZOkWs21etEyRX4hNVreIsR2/CbmS9NQ9EkHsKFL/p1j1zwT3UFL0+daP2z1d+cQMEd9l+SfY5/DLOQ40qeHkgtOM/PS+XI/PT5+kmVZXt3peXvWks7z1C65mz6vNEMz+kjw3FuOlCa8Lm3r0tHqueTu2aG8Ta1OdHEa7UXn6Nn/utn3DT6arm7rpWeXdtO7H8/Qy1072gYVG1HLPpjvTJsj2OpSmFTkH+laMSlvptSse3t7DysKfe7Cm8+2svNGJf+uxLl7buqjMk6D/Rkb+8E+TONNz6hLcphabl1i3z829inV+qyKsQJd3t9YA11g1ME+zGoxQYlLGmrXMxvUamkF659o5w3TKAPtAIV8tmD+tsQfAYDipV/zxLgESQBUVg7PUkyVBsaO19muu5WTlaPP5yzUz4H+HgBPn6wpatu1jUrNSdTpjru0cM5CDdR4G3cA8wCHPsTaZ2r3zEi+g2E8futgdag9xwA+n7EZEJ7xA4DFb8ptY0jJBjZSbwC+9F7fq8vUkyHmZvN9y7UhoWEo4ZPXTgRkA5jCfvBcwEPuCRBIeV5PH6V+UR/Yd4Cmw6JcJnnsGXaY9mPMcC7MwInR/fVz70tqOuU/uw/lBVjk8DqV/J7X12VzJiIiJyxH2z4Yql9TKrk29kBXtNQiwbXTquQm1mcqtzmoQyvjbW4uXd9tcFD+7PQI5YkyvrIxQm3/jqmGH2x5ELLP/4RAezCTerzTt56tnWwDOAAUkd9ImBCmrlmzNDGiv44OTtX096ap97C+BghuHdszpJV5JrWM3oseZO/h0IjS5mugbW0JXOQ2jsi2yzqea1ljEX324IM1tH3nNuWIhISwEzP0dt/RWhPTyN4bwCegrg8vBzz+4eV8tuliOc7H329t88nZLipa4oL1kYwNDojNUztdGZui3DznWYf85sevpfxYPSs9//Ezmt9qqZu/YdAzhn2kRpZUsdIRVesxSrnCSHgRbn4HPlzxYsWVNzyP8uaOsrU2Ic4AjbAQqQ8+oGcoe+1E7Bs4BNjChYsX9OPunUp67FFrf3xccAmIVN5/BjfwRBKi/Ah9JpqN+3CPP/88ZeWBJYiPyfoTX5Y1Letowpu59/r16+39UkbKhU/+98879O6sBfY50XiE6uJTgk00e+opI/bgK/M3EZ/MJQCQiVWrOmIL4b9Fi5rvDagEkIhPRHkAPwe9OtRcl759+xlBB/kpAFbYiKdO/WlZlD/6eJpqPfywAaQAm2gxzk9ONpyCEGV875GjRoU2eHziDrJAM6f27tPHSDgu2ipHe/f+ZOHR3tcnUhFsx2MBZtOXLDEQ83rmdZOMGPDyy1Y+2px2+nr5crVq2VItW7SwOQffH98dhintzLoCQhprAkDEO+PKmZ/1G2Bw8eJWFnxA3r1FXwXJMbmOcpgfCJEjVy7zb0xzPwDNfLSb99W8v8U5t7IQzW8LMJ8Q2zDwuTyYyHxzK6Do28AzDD3IRz3sfkFEgpf9grhC+bgffQP/kvId+Pln88dIsIsfRiQqPqBP2tKmTRu7BrKPMTSDaDRPdLPIWTpGrjClXSWfQoz1SXA8k83LlUsX//nH7sEBZgRhj6hSLwEHFsO5RI2G/Xb4UA4fAMgQvlzm9jIa/MoratGqpY7//ruat3hGn3/xhaX8hjkGw+tySoqaPP6ECYO+NmSoGa2Haz2sZWuXGQWVh36e/JkBYKtWrbJMMzjtoJ4bNqy3gU5Slgv/XNCWL3apWvN4Xc+4rgcTHrROTMMtWrRY3bt1V40aNTVo0GDr1A8+WFXHj/+u8nffbZkZM9LSrBOSvOW2EsVtQgDQIPQBAKl8+TutQ3E/2C0g7zybzrV58xbT8YNFSUMAijAoaMyI3HlMR5AODEpr4EpmpqGyRWNjLfFAWpoTfaWDu91gJ5QLKGedCyfcZiq3O+QXlXRgOh1ZMCkj1wBI0mmzc7INQKpTt67GtRhvPlntBbWEdh2GYeyYMfbCobIDbKHhxCo0Mm9eXf3vsk2KsHsshPPGDQPQqPuSpUuNrUdINQOJ59KJACaj80fboCpa/DYLxQZgjS5YQHPnzrX3ReYeKMywwvygoyOxW8NP02ZP2Y4DzxrQt5+aNGlqwALPZYeCNrad0uhoyxwFQzHpsceMEct9SOwCYxCDgkBw9eouQ54JoZYubUKr7JYAKNAGGBneAyAxhoVMXIDg9N9OHToZLZpdIYyS38ngNSCGC4XdqM+BDgBtwUDgfreXLWvvdOSokXpv7HjL4MbOKQuFUl2X6f6ZUSr/DdmXXZZbr0FpNF92rjPd7gB94s9Tp7Tym1W6rUQJ/Xb0V9v1WL9hnQEbCOHeVzleFcrdqe++3aiWTz9jdWzYsIF27d6l478fs7Bvst/27NlDG7guX159uxG6/X9CT6PB6P36cWwtDUQPjkk5TgqPz1L22QgVKpFizJklR1pq+KznNXP8e+o9/C2lp19XuXLldf78Bb3WZ6KGju2huLg7baGBjUF7gh1MMokxcSHeTB0JgTJHiJDZqLym8wKrjiQY7NphABk77Jxg5NglwvDSxgB3Rq0GTLtxw77nb5h63M+PBcYKAJoH3TGI3AcGoad/MwYBqxgrTHb0j9DuT1aWPd92XZkQAsYe75zdHHYK6auMMWP0RUbavT0I91cQshsS5A1Yxpb1ONDVwKATJhKeK8xsHOLB2E3LpFakiJWH+vhwadMaDHaXfF/xTEPGkU/MYhmmyRrORBfIKPC3CegGQs0W3g0bM5i0PAvUZ/hiowP7xLuwdiQ5UJB1mnFokwgalgUK2DleUNg707dmsvbn0WbUgfAJ+rgljmGBwnu+etWFPZPlOTIyFJqOjf3r9Bm3iEu/pkPtXKZNjtJTJ+lMr36h/ztKQuFnzceTzK6wuMEWHTt61DGRU/41HcV/Bw9XgbFv2gKlUeNG+uv0aUWE59Ltpctoz+5dunThorp1G6FpH7+uzCDjaL/6o/XeukE2/snw/Mo/7zvGV5BR1DA0ABzPTAwkBwvNTdHlKTHOWasgjf3LechDt0x2oKHPqAqQwz04z2vdcY8y0vD0Dhq1Ye5NR1TSsJbPa/S0+Y6NxpGNt8gFXpjJswQl5YlzC2nuC3jFYpod++xUKb9jOVhZWJDvhBLJtfzmp75UvoR0HLCQC10Icc2a41Q0tqhWbtknXZ4rle7gkjQNwNuhHHjLPj11olS+sXQ80E7sTiKZQIhNm9S+/VPaPv+qgTTLmzd35TxJpaDW0SCgnwB9eE8gaTQW9wcZjddz7QcYyJuZmaGr19K0KHqb9MkJaVicY9zUdKlaq9Zspj2PnZFGLFbdhq9py8ZX3EvpV1+ahD5koh6q8bixL3b9uFj3JTyl6jXraNaYJa6daVqamWZpKXWf8oymT1sagLCgvJTTZ0HBqUyQ8kTp/vsr6sCu/VL+KN1X7X5dTktVrsgInZj3m90rflo10y0OQ/MOTTp+Z9/Qz2/vd9Xn3QEQ02Q+TDlCypOUroxjUe6xHsfy4c8x0nM9kpXc/3m988GrGrrpHffqvFQmTRgAmYR9cfiQYuanc1mBBhX1DsJBCROr0KipdtTcoblvvahZTx63xCew6Jh3owjXrcc7D9OuLbtV5WG3+19o+3TtpBI8Zrd0z8sJbh20fV4opBAn2LNRfPizBxcBAgAZAD8oI/8fSHhVBQoUVMfvH7bP88y4U5HdDrgw4eAHdlYsyPtpKatMuCIuZFv9N5WpZ+eMbeq0vfqtLa73HnG76BysFe7Y9IqBBIAkHoD4puFq+27Chgh7Qo30nXrwyVoOrNpwWq0bkSJKemptHWOGcdSvV1npV9O1Y9dxc6QBO16J/0ndDrbS3AeX2xqPA0f6l7k/KU+l9FDm3PRa3W0DjvuzNmNt1XF1OQM7OtXOpbe3ljKwA2f7i0d/CoXl7hj9nSYm9rdneWAEoIREHalJ2D1pwYYzVoemj8RpxXcnHBsoqWIICFy11rXl043udgykXLm048ENNuzqX2qiDUtXKyIh222A8F7LSY+2fsbOHb5wica2ax1c59awvG/LcnkdllKmqn/6mYYTIRstPZPu2Ca21g1CnRf+M9PMUJurDvjzoOrDU6brpYCVPjyP1OrFjnp0BoKKUreZUtufuqryRzMFJ7XBdmlGTanbfKnl9520+NHZDlDvIrXe4+7L3LX8wfnWxz98WtrctWNobb387fnKvF2KRC81MH2ZBaTIU9L526Xb/pBajutkdftw+hyVhuwaZJh94hp2Svqm5gI9vq2VVj9HSuqAPcwY3ic13ejOWfHkAh1sWVnxyYecmYuVsmLDjZnFj2fxAcJw0P8tkU+L5JA+aM6yN61/wcjjAIDzTEHuAShl9uMW6QGfIORZLdDCZW1uMphrSNUTdqj0C+8od3hufT/nfetjjE/Ygfw81bmLvhixQM+NaGdriPunFQ9lSu9xZLpmVeocSrTiJQAAkGDOAeAdPOY01tpOeF4DPz5sfZFnsEHhWYJ8xroTYMyzlMt2+1D3zLhbv/c5qYKTqxog2ebgQjWP/8qAR8p2a9IX/vfahp6FjK2hTfgOcJMNAzahvAalD9k+2e8P84foe8nTvrCNF+yBz9TO9T4Rjc+c7PVhfZg69eFAfzLEEA8SrbSoHSTACZIVhSc5O5y9L0LlE5xBP55ewdYYPNvARL82YK3A9Mj6I2De2TlM5gelB+L3mQ3a2v2KChUoaEkxM7PQULthkUIx425qctIetDmZt/sO7anPx76ti+mxdu839ZbZV9qE8069lV/58gab+rnCLaOuyWCFAxxeN0CRNXGVB2voh+1bpFyRupbOhn6Gqo04oh9eu1OlxtwI6UsCgnfXNLs/mz7tB/TDDbcxuGdiL3sn2LjjqmBhyhyUDVamP7jW6u2zyPs5jnmav71W8D6p/cFnlNxjqY2DzmOe04YPR9soo4739pikz6fNUf83hqhw4SLKvp6lEkWLKyq38wvwCfE3qR82DJuIj4oNwd8zgCeQ7oFwgD7ulbQr+ufiP0ZEAKTBvlWvXt0AL+7lE7sSbQkzEdCL+6Mv+O+/KXr33XeNOAVWgq8J6QCpL0hM+LgkLeFcksG+/PLLdu3AgQMt1Dh/vvyWyRjfCz8HMs6UDydrypQpRphJnj/f6tGje3fzrffu2au2bdoY8Akgib0msSj1hMGI7wDYiI9St149I8r0e3mg09AkAigszMA+PIO3R4xQ186ddPVaumEFbo5zbGx+8z2A6MxPPnE67oEMksmIICcXEaHjaQVU8Orv1qYFChY0H4l1PMQwrn9t2DBb90Fa4Z7GGg2up0+OeOstvfnWWwZcWoJF1laER7/wgpo88YTzSSF1BPgFPhfgJYldYMrhmxz5xZHDKPfePXvsHVokW9685l9xHr6L10U0n9T/D+kFnf4AeKYPhWSi6JYBy9XaJsi+7CPYLGyYuZCoRY/9BKHIXrveNg4D/84Tkczvwx+jTWExBr6r9weNxIZ+Y5DJ2ctVmcwVPl+QnAY/k3oAGnLO3p9+Mk1N6kt98CUBHy2CLwCfPRmEsvhouNhiscIXpl9zPwPkixY1lqIR1HJyTBaQfggmww8JlHnH+Hy8x7B/z/+Tkx2E9f519m9Dtkkvzm8GQLXqD9kDQNrphLC+oASXL3dnKNMrHQz21r3xlQyswvnlfK4H7YaZVbJEcfv/t99+tYHNcfvtZQxgYuARMtrgkYY6sO+AMQcJk8WRHTfODVJQaCqet2Ahpfzzj2VGeuxJFwKTfuWKogjHzOU0vggXJXFFwYIFDJVP+feiNSTIP8AaA23VylUqVaqM0XONbhoRYeDD9cwsGxBYyrQrV0yPEaAVYBGQ0b18l3wFMMqz1RgADCy/Q+wyBXnR5oBynjtKF86dUwQ7RFlOyBmGJi9k/bfr9ePeHzVtxsdKevRRfV50gXMcD0r3b7hXL/V8yXQVYosUtcU5mZ3TLrsY+bDI3MrKILQxXBcuXbTwZAA3Oj6dZN/+/UYdRiy1YcMky96KYG8R03yTsq5etbCu/9LTVKhIYe3Yvt00I+gsixYtMpozIe1hCjPjBfUaWjWZmzGy7M5A665Vs6bpJQI6LFywQDt+2K6JkyZZ+DRh7OvXrbOdG8BBBuzP+w9o/vz5lmjlm9XfWMhxXLk4xcfH2319qC1h9tCgMSr0P4wzYCLaFuxUQH8uVDDGskzDcgLUY9fKTxoYNq6l0zNZMzCYVDDMgMmcX658eWVkXrcBDICa+eljqjTiuKa82V13Vm9mTkKhLS/r39rjtfn77y2k3lhxYWHKILQyb15tWLfWngO78tDhQzp1+rSNozfeeN2e/cYbb5h+BIAYZeC5hIlTz8OHDurKlcvKuUEyjH91/wPxuuOO21WqZHHt2/eTnm3cyxavk9VbvVdOdY7jENg3M22HcuPWJDcZs3hJl8rHBIucHhXMyZ2dPkpZWUwQaInSRheVmXlD8fc9oIz06ypVqnRIl4LknGKTAAAgAElEQVS+w2KDHSn6D/8zYXohVs/0JNSYNmScwoYDzDdQi93VYKcHw88kY3oehCDDdAwmK28gPchlu0UZGabLCKDFxMj9bSJAVBcmcHS0Yyda1tLr1o6evcf7YOPCZwbzYbsu6U6EGVcTqk1Lc+zgK1fs3vQTmLnch+84AE09JZ53zISVr0AB3R8fb+WHnQmY6MOYAesoo99A8G1hDM3wcLMtNpEEtsbaIQg3xtjbjlnu3Jb0yWfjoj0sZDkQ0fYJahjzNskEwDs7Rui4Gts5yMhtuiAwNWF8kvU+MtLaBdvM355JzT1pR5uQzp4NneszRfM55WFipH15hwDm1MuzT3n/Z06fNnvLbizlKFAgWn92cRqIxSZP1D99BoQWlfxRfMoHxqr9p+9A3TlnhvJFRalE8duMhcsC71B7x24s+eG7ioyEGesSKAFU/nLokIoUKWxlgrmb8NoWY0M0HbnRJegafE1D17yjMZv72QZRrwtva3KRYepz72i9v/8VvVz+XY0/OkhjRwwxJgnMhv1vJbgxRYgvAB7gEGtinE4ODybyN2PsmDTkhxf1ztJ5PnmyA/eDiF5Oe/PxzhrxxScBMzFLahQ4iiymWWOfOyvlKSFlpBuYZdefOSIVrySdI94vWloIGBeIi4Wyc1BQH2MdpEO1BwfCQorXo40bqu7qpno9DJFEKHCcx/dbyUjjNBLn4bHzUJ9SUVKhLtLlfVKhBHcJbDmIjRudWN+cOTs14f2Rtmm4edPQoBwAU4B87YkFk84A2PEsnHConjWkoknSxRT1e7mHrQWwcft/2mcZdIvGFtEXk7ZKxfDAnBdWs/bH2r61ZyDmiLfhs0ykS5P7q/uhJ3XlvyvmTNBfipcspZ8OHtbe9Tscw8eDJ2elWovuMv2ZIz/7bFWeIgiQyL0TpfyJqlYtQT/O2a9H+tU2qYofC+w2pmjC4qraN35PiFWRv1KqStWuqqPjf9UDr92v/U8dcOAhReSWRHbz/ACnvJUtGffcnTaej3101PWLg9LPbeIVH3/I/g6bm3NTgxGsl3vCaiFyvVKq0tKjHTbL57xa3tFWKX9cqtJ2R7tXWYFs1Qm2kzxqXbSSUjaq8uP3WhKufePQhqyu3TV2un5dW3rw3epmA7M2zTZnDUcbgIpQZ/DmshEn/od9iLOPw/pvzd5qu93Fb/tsqTjlgItej8wxEne70Fxt0Mg69Fu3Lnr+e5fVmLGL4590YaNSY/Mr+nSaey07pCobatiGdft19xmowHN5/vSGR/TcxkRzMAFvKDffA860axgbYkF47cSZ32YoMWuPqj1RN6RF+OXGs6pw5LiN+03R9eze7esVDEnE0CZcz/w0+kBVvXbfLruvX/f9sn2PaZd58ONaLWfvODgPhzR58xUr24t1o3Tflt463ni2OXXeyWVdwbk+wdvCb8+GslJzHaAOdXJhjReVpXCb71s3KBliivA8mHl5ovL+L6AIpjHoAStfbP2LoaRA6RF59HS7p7X67QVae5ezLh8++6wicgeUvlsyQXuA0v82IAIHKiLCMRiCY0muTzRqurSnkwsrZs7l+zl5PzQTkJktRZaVfjjphsVtM2VZneELl50sdfyjr8q//6FQLew4/xZwIVYa11Z69Qup+br26jAnWc0JjabQdKXd0sHlLoHLbdulxz96Vqs/XKh2b/bQ50OnqfHg1loz8Es9O6trKBrnxQ+n6YGc4iox6JyNwcYnW1t9Vjb8XI1Wt9DawUu0KaGe6h/b7GrnJQu8ziOmjaZiL4dxHyftiK4eAhN9SDssXZ9EhH7uIMezNr68ztytoCJgC//3zJpmOq0AaFPTezs7cUIqHnfWJbDg+Yz/C1L+lqkGPjOGON9rlQLqAewz/tD765f4gT09p/NSVfnkTisD8x7zH33L9zWvvwhzkrIA/PGb8ck423Ghpp4b3l6fjU/WqOhhVuc/u+yydUfLqf9ZlECLqMWhpCUp3b9X4+mRIT1TmpO6wxYEYOTY3/uCTk3pYECkD9+lrNSFdvPjC4CQawmP5jvqzPPL9JvvgOXsm8AV/dX/VJkca2WnfTj/1ozQ2CZYkTyPMgHBAqaeSymh92IGafCR8W4/LGC7h3SOg/DcyokHdSjLaQQWjz5r9zfwl++pHn0HYiQsc/oMILTX2Y2WZkZ0sWdfG3ddE159W/3efNXWY6y5Vk8eawxWyk6fAvgkkct3UfVN2mXkBxNMKzBuYkENTh9v0Rk+EzfvHemXecPrO13q3E5qp2B0AVvjhqM1Tzbk1DQ9cOm6DhbLp/NsPoeFacyACVbfVOW3sG3ePfWi7bFH6GXCKKc9rw/YFeiWSqsmjA5JwVj25llBuHh9KU+ZIHycPUymDJ/Xzb8y2oixxHLBa8GyHItsqbnvLdYLA5/Rpx2XqvsXzys9I1PzpixQ6YjTqtd5IHmrlZmRqYoVKpkWvK0bS5Y0v4V1NbYV/8uzFPFBsbs+Og/Mwtjd6KWuX28EAXwfIuA4kEPjPgA52DTwENa+ACqepAALsGpiVSPE4FOCX8DMW7ZsmfmTAIRoJ+LDwJAEcONvCDVgGRBiEqsmml9N2T9LTjZMBeYg6+maNWrae6NcrHcoM/JiAHM8+55K92jq1KnG1MTfoozkY6CORL75JJdo71lG5wH9Q9p9nPvZp58agIe/SlJenzsCn94nhPz2u+8slJzrkVMC1IL1RvLR4rfdpslTpthchmxW4SJFrI3vi483YApQFnCcukEWIekn8yNtVad2bVtPEl0JVgGWgu9MXgZwH8pEW1N3cg3QbmAmvF8fdgw2QVtYqHIQXRbKqhxoDIYIK5A10tJcAluAtiDbM3Wxg2hWyCxEluXJY8QQ/jYCTADKeY1Ev7HJZR5Q9NfhK+Fz4a/hGzInWqRdkOXZ+7+U0/cj/EkINXzHb/xTf75JTEEyCYBIsjrzXr0O4+49e1ShfHk7hxBo7Ah1wu/1IDCfWbRqoNWPT0c+kH8vXLB5u8htxfT70aN2Pf2Md41PBTkHUBq7BIYB7gKZDj8asg4HvnpYyvl/cqDO0onKlovTgoULDfigE3MTKoojBypPeCnpo/mbG9IJWrVqZQMVIGXypIn66KOPLF03DU2a8ZWrVql1K4Sfw5Q7X16d/+svYwetXPG1cueJNJAPrb7k+Z8pIeFBpV5JNacUVuPAlwfaADvz1xlD9C+nXLbkK9euXjM2FxWmMsVii2nUmDEa995EAzUKFipgP1mZGbp27aqUk23MSECoUY+6cLflRRfo2NHjeuH5F2x5S8IJA4Diyioyd5ShsnQAR+4BHHRhf7AReMHs9t96QP4GIJQJNvsFJVpg9A2QfOlqmmNowfQ6d/achRwRuoyzPG3mx/pk/mx9sfBzt4a5mm7ZtP9pe0lJ++vZjshd5Svo6eZoCzqtnty5o4ySepWQ5phC+vXQQdO8JGU87Q/T8K0RI6yNeC73+C/lsoUM5s0TZQ4dQKFIvpF+VWk3rivlymXN/uQTjXxtpNH1C/VO0ZhpySbqioGEWXr40GFjynFfdlAAFKHaAiqyM8OzMVKWOOWJJ9SxQ0f1HzDAqLNFb7tNWzdvtizNy5Z+ZffkXHYlvtu8ydoYw4A2AroQTAZoLtLvVqxYYW2PgQJkrt+ggSZOmOBCbc+d1yuDXjHng/YsdtttpjvhQ715RpHixS1MPCsIQ/K78Tzv5KlTurtSRWtXjBY/9Gl+ez0Mdjw+TU7W6T//tAFH4hmS//B8JvajR39TbGxRaxOMIEApYCwTRvl1zZXV9ScDU8lyDXMXg+/DYQmD3rljmy5dvKDbbium02f+NM3F5s2aqv49LWyBknMhzHY4S8T+bQut2DUXtbXxw/p+eKKGxkxSWMuckMxY1Uq7bTGybGgV65IFCsZQdZUoWVoZ6Vn6669z9vepP/9SgwYNTZMUQNcn7jBG4i27GrQjuxcYNQO/WIxcvWqGGYMDqGRanAEzF6OHMfYAoA+bNap34KR55i6AF8bX09J5Ngadz3mWZz9aWwXP9+K5xjIEVAyyGvvQaq7FwHEYoAhLlo2MgK3HxAobl3dH2Skvhpj6cA+vc0h5qR+GF72QMqVK6/LlFP129KiV1yYh6hpkgva7TT70m+ssTLh06dAkzQRzK9hnlPq8eU1CwbI/58ljbcvuIqAnkwyTKBMDIJpnMpo2BmAkwHawc0Y7Wih2sJtnNP1AS9KHVnt6vYGLwcKKe5kURf789hzPAOVetqMXvG/aFWYibW5lQeA4KsoAm6g8uc32n+3ZW7GT3UYN117qP1DD3yOmTBp1+abVLDVtqv7q0Ut3J89TZGS4InOFKTsr05i47Qf01eTX31LYq/+o97SpmpzyugOmI3Pr7N9/KbZoEXs2wBTvd0SvFrYwf2/ce9r86j16cPiPodA9FoH0tb6VRxsA88EXQ9W/5FiNPtZXd75z3oCIEdPe0tgz/TW08wc3ARsW/2Bx0dKYvH302qnJrvCAcael1w920sgOsx3oBpAD+AjZrnBHjf57jrvWh83hAMJOwEetHoBNAIvms6ZIhWJcUhWSlrDIhkHJ94BGEFl8eNB+vuQHrxLk08dT7ZaaNZeW81B/Dp4LXk0FUCvpviNSvUrSZrQVubFj+jnKHBWIkAq1CZK7pEsrShjRsNeCKZoa5lIRDxmSpHfmSNXvrGCL661boDDyXQDSdU9Q9V/v1c5NB4KCR0vftZceYSwGApJFY6SLF9T86cfVsEEDs53n/zmnS5cuaOWKzmrU+GOtrf6rNIJyRqlO3Q8tvGnzJtofD80zO5urXbuG+vzzplaPx5sP0V9/n9X+uSdcGHuWVG9tvDb/cVD3FrhNh/e9IvUbJE2iQT1D1Mesg8yt1L3VB6hgTCGdWrNMZxqDNEn313lAB+bvt0seaJegY+u2Ku10tDGoqh9J1M6Wu10z0uw4jvwNINZeCo8LsokHDmn5/ndbxs7j647eZK3UlppFLTPnHXBgz8rEm2xWH4XupS2HSD/HxoecYxgy9iy+B6kJ9BY7R8/SH80+14Tll9S/aYwxfqPy5lPTdQ1DulsABQmp+1XlqepuI/S76da9cUph8cD6My3EQLGQ/xkrnh3JeMNx9SzFS/Vf1r2bXrFzcGaZf7xIP0AFz3u83h2OyWerqjC9+X2p/2Fb9mmQrZ++3aETKqu4YydVtXtN7flkuyVx8NmTiRzA+f+s7hbbEH3v+4LGWuKgvDi6Xes4tiD2e+WmP/XMYxXMpnp2AM6MBxy+X78zFDZInahf25o39eC4rwcmK+4arWM13gjdJ2vrp+Zgz63v7M3/rAkDuRyfuA0nyG+mYRcLb3zT2hhwZ9ujX4VYl59svKIuSQU1dwOBwlLHR52w/Pr1+0OZUZ9seNf/ARRzaf+G7arZ7FGr1w9d1oU2Rc6OKq52LWvq2wXLlNT2Ga1ZtFwRMdn64bJUC8JghNRk7fMWIUODPvzZF9r+/M3syJR5+XWXUfmpkg4w9EwHnzTHANRcYdbGtAPOJG382oxPDPN+tnMHLW0514bvjKelbpOlZ/Z10NKEuf9rrqKkOV2lQHJew8dKa4eiYSi1PthJ90+freEzpTZ7u2hBqVma87rUkYzRzaXn3ulpa8elU+fa/48VamllAFCZPGOuSjupZaXH5LE+/cKLLrkCh9vbCyPyS72T0/VhO5fAhc/Wvf+VG1eY0mipycFn7btVA750ZjNaSur/lBSWreFfuNECQAcIww9rNa9fyLcA1/z2bDw/ngCKAdQunohVobgUXT4WczMRkxuYNxNSAGZiwhj7sVKzCstMX7BFp5bS7DY27lZ2StXu2eOtFIRjt81aoJzTYZob96I6pMxT+5j5Nla66BNNU3cDrgCq+PFafLZ+OpumNiW+MLDNZzd2KZccAA0LE7APcM5rqrJ5QL2Pdf/FAMX1L91Q14/+tHr70FnsjB9vgHqAm4TTUnZAPcrN9z6jNE/0QKfXouQ6AMd/ev2otKmtDehq1stlBrc1UQDsN53ksjJzPm3s6+HBRGyKD5+mPpezYtw0kyW9WGau5h3r4P73xPbGTmLC67cSblw0+oJjC3r9W2w+8xBgWTAfWZNBhGTKj00JhTzXGTpJWenXDehj/Hw16X21GTREtcc7kNmSmFyQusdOs/qmvMpCCiJMpLqMXm7vADtMfehrbEIAaNOGf43KY/4ea8UihWIcQSYiUhFhuXQlBRLDDV3PytZLr43SqDcHavRbE2z+WRn9pLU/tpXfnpXOu/EJeejLSf2Huba+kUsz32Y34JZgBfZK49OVMSXKbbR5CQHag7agT9NewfIjtLRhuRBoSHcIf0Zz71nq2P81pJ4DXlS+/AVsHkm9clXR0QUVkStSkbmIfipgQBOkFABA7BRjGNuLHcA+QIgAO2BtC2BF6HIqmt9//mmgmtf/B/zyklyAkPh8JAc0KYglS5yU0h132PoTZtylSxdVpYojPkG2adGihYVMQyAhAgciFmtYSDQAgkh4EQlIX+Xvce+OU+3atQ20O33qtGkGksgF5iLsxwH9B1j4L+UFIK1Xt24oPwX5J9hgzaUww2bAZFo/+6yRtVj/e3ANv4dMzuAGQ159xSI8a9aooW0/bDPcgMg+bCbrZXwafGkPsKKdaBGSAIX33WfnQvbhb/x1QFSAUcg85cuXd2zFAgUMPN25c6fVDfYlmo+QgvCn8eXBAMimXSA62uTzfGbjECkiSFAJsIevg68E2OYTUXJP82nCww2AIzLOs/p4x/QD/z3+jY/I8uxFHzXn9Q3xdbjOz3Fcb+0XMDb95+bfBMx5n5TFg3vmVwX+kQcSvUyUjxhjmHgpL/M5o6LsGTzb+18+qsykuALJPdP+l+w8ogMhzgDseb/VRwj6SDgLnyb3QBBFSPlpW8gqHpDF9+Q9E7FLNCr9xspw7ZruKFdOnycnm4QhbFf8fO6BT0oyZsphPjTM179P/plDTDZgwR8nT5hWHg8CsGEQwTDk5QMYwWChE/CbwQQzjMEAQk7yjEsXztt3VDL5s8/UuFEjA/jGjhmtpk81NUewRs2ahqLCpku9mqo/T550YYOFi+jgz4dVrdpDNiDpiC1btjTUncLDeKTT0Qlgpu1995AxJ54sniTixL9esVKjxoxTXFw5fTp/nl588XmdP3/WgMSnmj6pCRPGW8ZiqNA/HzigMWPGKqlBktG/yRLL7n1MbKz+vXTRhLk5XAh0jFJSLpvzRAMDAjogyi0y/aIVkA5wA2Ax9Fl4LotNZ5EGoIjuA4PCgWZYURc2AvC2d99efbH4cw0dNtQ6Yr269Q1QbPxYI61csVIN6j9iYZZlSt9uRsDKh1ZBZpYZh2tpqQbUTv34I/Xo2dOM4sJFXyq257d67e79RrVmsJ08ccIyMReLjdXVK6mmGSnTzJMu/XdJefJFqVpiomNsliihQwcPGbOR3RJ2Wv74/Xed/fushSbSJ/gcNtPaNWvsvaP1iH4BhpvnAa691LOnAcWAkIDFfM/OzdjRY6y/INY6ZOhQXUlLNdCHdobKzI4EQCLtCWNy8eLFNtnOmDHDjDPvBFCbxD6lS5XWSz172aRpYqwFC+ralSs2YJkUuEfpsmV1lcxH0dG6kZVlYCXGmf6LYG2le+9Rrdq1LXEKrF2MPkxGDDxh1Ku++UZvvP663h450t7hsd9+s5BwxgoGk0QuiOIDwFerXl3Lli7V7NmzrR5MLLBEMZ6UB7Yp/ZmJD2AyJytTl/+7pOnTPjatuKQ/mlv22YnjAff/1cEDB2wyW//6E9oI2nBBJpp/Nr2km8A7SGHv5Khy3EH1nviZTg9wwvNM+LWn/a3b7yirffsOKCs7R3dVqKQDBw6pzO1ldf7cRd11193msONIMxExEfjEHj4rFJ+ZYQ20MD1VG2Pmd2kwmLw/n7XYWGwBKEkRfbZnD7r55CUmdpuaahOBTQCECsOaDgsTuzBcZ8BadLSbHHPlCpXPEiIFTD2v2eiBScsGFhlpAJkvt4UlAzDl5Jg2JxOsB8wMDGVgAxAGwKWfwADjABTZ4f3330tmL334u+18hYfbZEkZGA9+N4z7MS59aLMBlcFkQ528cfZlp735jIPzfHZlyuSZmV7L0TvIfleO+vqsZR7IZeL1yaP8BGbtF7AcbTc8oLjT7oxZfnxWaS9aTBtZFujLl0NameyO+d1A7p0vfz6zpRf6DlCRSe+bHfPZ7fn7v0GvitC3US6HVegoMwOPMEd5c0da4iHmn65vv6Lpw8ca6xtH9f9RduZhPpZv2D/HDDMYZmSSrGOLIpRtCtl3SfY1hKJsWbI0yhYpkqXIErJk32VfEiJkSSGTCBn7Nphhlvf4XM9zf/m9x/vP+z0O5rs8y/3cy3Xf13mf13nxO89BaMi9hLu+lmyYLR6ZzOib23rn04KEdsYOG3u8b8BZHJprirdgxQkDg4PxRRXXlGmNbrpQ1wNkAAbBxlxyDZcoGVPNe6enyEKYa4DdsSDGY3aC4jDTABwBghzhh0X0NuK+/e8oC+yae342imeivGtsS4YOJp1LkGqEe+dU8RfWsGPu8V+k1CFamuuEHSmYy4ZC+siq0v5RKlN2mg4dnCI9aCxlhInYXyLK8xw3zil1CJPm8mB4yVAuv1LNeku1dcOAx3G7dZp5dUG9AVZtldo1lzbOv60iRcvZRhC2bdMG4qf9A4oPkv5IlnKHSBedcGCYVCpMOrpV76ed1NdBjfV213dN8+z7lzdrWujHOnnyhNaOH6O/g07qzebDtTLTAWkudAVHYQAcdYiZpIqx0p6tUr+a0vjdKv9qe2XOGqnbd+7qtwFxevnzgvrtly/1UvleOvzrGp8yGKM3W4/Wyh8+9hsTqh/1x3UBpGi8sipVuYZpTEVki9TdhAQlp6UGwCfGTq6tn+tKrUG2GGMDi8l915t7vLqizfkHzkufAhi+JQVHJpv+2fOvlVDyw0e6sW+PCctbP3CJtXhEsE7Oa02mCV9bEhx2wVlpabRXHTQ3xfWzj5qT5keu5485q9y1W1omT8KLNo7brMrvVdLdhLvKlDlcBTd0M8aJS2pypsqnNqcW2f2xgWpH6eQJMueYY3Diwyp7AAr/sMlnd+8yEM30GJVsDi6AoWMLuoQJABAAizjwwBQ4uLGV49WpbQfNmPOdgYpO0BtHbtxOD+iBuQQz5kkwEyeZ+7xfzdMCW7brhoEP6yqtNjuSc/dIXXptmLrvKm3HDazIhm2QPtudQx9V8TIRmk31mdW83x27xexCmd6VNHxbhAEiOOSADX0qedrV5ij7Ehi9dpUwwMKxnHCqj1aerGd+/lRXqwz9nzDs/7Vw0ve7EvV29XArB4Ahz8nztaqZy+qVtQiOGi8+l93aRgdrLtSUrQ8DWnw9amawz5zXrGa+AKBowGi6dDq8fY/XnekLx6WvGvdWn/kTbdzemhOh5i1rmkQAU9y2kyt05Q+pY5s2tqY1wFRe9uJKCxdpbzu+9wBZXu699YF06bQy52zr128mdlLPWbN1QBJxO0e6vm3PsvrAPG3/wzNrOZ6R3mzQQV99N1f5MfXY3if2RZpe76Tl+WcHNkPb3HpHC6O8jNGjhkuxkNVhjodJzabzRlpWfo6md5XeIUEL/Z8hHCk16/m2lq38zht3jJuD0pUUrww2B/jgRfPqnW1+cAkLee6RCy8qZud+Ha9aXH3bPGf32Vx9ZSAph5XZJV/ixzxSnZ+bWLtvmbdKJ0OKBsAyQCDAHP4yThhLjj3GmKHvMDYIHfUudcELF71WWGWiDupQfNnHOpBOT456c+xITmKOKStVKbwzAEzRN850+kVDZp8zUMklOmEMAl67RCwuSzB/GUcARmxo9Dk4UePK9vPGvRJtPAC2dTk7S59FD7RnAoTk+7XveAmMWAOsnPZdQI+Rc2EPAv4BcrnkQo23rtb8mm3tebk2GwRTepdS/MTmytl7iUpPzBoY/6xdefGXY1nHxvU+r+SJtcyeYB+oQ8oNI5AEKrx4TyJC92r5frsAMJB9QskAE9ExsalzXim3/Mnaad+iTZlnnMaf7B9I8GVsxPklVKhdnLUVobvci+e7fovYd3894JJtcWG3BuA37PuTf+m3HaVm3ZoqPGMmPZU1Ui8Ov6tO1+boRFQxTfzgFSOu5JhUREkfXdXvn9bTCx+uszXh2KETNGbyCHUc8I0mDW2v0R+N08awOlrbL7dJxWAjM015xeqIer4/OtXWoNkjs+lhYlIAULxz85at05IeJet20gO1G/Gj5g17Xc8PuxRImkPds0nEi/7Ds49P7q9CIXF2/eq9Bpv9CE4L1qw+Cx73W6ZTwFT3zG6ZQv24nHJeZ3jcr12whLMR/MZ5bt+0ldRpQEsj/dybWEvzv2qvdr+3UoaQUEVmyabQDGHmQ6DVh5+FL+lY4KwTKSfrFmwYAAo+JD5crty5zA902AZ+GhJphNUCGoJ78J61KRvvhBpDDMFHBJvA30U3/Ndf91vkGclT8O+4JnMc4cUAlhBJ+B6/E8Yikl1cD3IDyUGR/oKkNW3qNK1ds0YVypfXmtVrLLHJ6b/+Mp8DIAcfOtezXpnJXk0WZQhXx44es7U9WogkvgVcgiRh4a/ZsunOrVv2O7gMz2rAki8xdPvOHQMCeXbqEJAKUJU6JHSb+gI8dElpYKgBKkIwc3JykIC4Bj4zBDSHm2BnkcjCX0cPEl/WRSI6HyJ3rlz669Rf5kvh6+Af4XfSb6kj/CgIOeSagGzhZNGoS0uS6WvsO/Ygf50sFmMGn83qwU+4YlqPyEM9fGj9gbp1oCI+kWMOOoDPETGc9JQjTFDHLiIPP8mIGsh8+YCiSziKL2nJSH15Kheh5og1fDYf684dq2tHGMGno+/SHgB4FimWmGhRcgCy+JsOmAQYtGg63w913xuRLVMmi7J1Idr85nIPULeR2bNrxdKlhl84bceCBQpYCD/XBSymnggnb//F7twAACAASURBVPTGG9aHYypU8CS23MZcWtLDNJxG2DnXb97Q6jVrrNEZLIApINAg7KDeADloCbRDt27FCut4LvyRQffg3l1jOhYrWtTYgDjyAIaVKlfSiuXLtGrVSgMeh40apfgL53X8j98N5IPViD7ipo1bVLFiJQuzpSMRcjt27FjLiMSLUFLKZKj52iaaNaiLCi/Ka4ud05P/1cjfRipjpow2+I4ePawMGULU8PX6atakifbu3aNChQtpXcNtqrqwvMqXK6exY7/Qjes3TJMwc0SkLp4/r9z585lC7/q1aw1ZJwEMu0C8LK7eNOcADR9nc7YFJweQ/Q3k0EJQ0kkhj9OHGz1MQTZIaMg7JFtJk6dbFBGhY8ePqljxosqSNVxjRn9mgB1GKDpftLKEZ9H+ffv1wvPPK/lRsrEa0Z/MGx1tWoQAkmRdNiM4d46qVK1qWgjVa1TXZ2PHGt0Yw4cBsNDTe/dtVyojmlyU4f59nYo7rai8z+q/y5fUq2dPc9S5XpvWbUwrE6NlOgrTp+u5Is8ZHRmQr3Xr1mYwGQAMNBilJPiBVdilSxfrhBxLNmGYgey0YIDJ+F2vbj09uH/f+kDu6GidPnVSGDV2jXhhcAh1BrjEsMGIpE24JrscgMOAnAzIAQM+VN8P+poRgwUJa5OJ4xkSSNy9a3RdQDyMPYAjz8d5tCnvWQQT6g+r8KUyZYyhyiTBWGDCoS4I936umDexwkzEcPCcGEoMWkREVvXr19cAUspGnaBDSXYvWJwcBwALzR06PYYUwJ7vUlJp16wKD8+kLl0664dya9TucCM1atRQxYoW0fLlyzS8w9fe5JuHHA9xno7Ztcb64ekgtX6UZrvPLPpYqOIcIgp+MK6cZm782IBE+vH1G7eU85ncSkpKVlC6EOXJnd/YidmzRxm71Wjb6LZERNjEZTsmfp/lGTF61BnfuYQfLozYwpKzZ7cdDhPC9QExx8owLQs0I/wwXPceYwZQxf14AWwx6WGo2CnBCDuqNzoRTJAGmPmMDzOekZEBDQpjT967Z2wJAE4DIhMTAyHU/M7xGEFAQCYofrdEMpkzm0GmbR1gSPnNYKZLZ4mgYD0bSOfXlUu2wnUCZfFp9hzjbZhk8xKZ+KK4xvQjq5i/S2SsT9/pdf3SPTNloj5ZABgr0tdsdNR4x4KkjBaG7JeLOiA82XRDs2WzZ3M7jy4jPQCty6z9JCvTJaExLS1fE9Xa5sYNe0bK4hYkAJneJJ7qhVX7IDLlu9aTBB5S+OdjlOnDwXo4YZxafNBfEGNwQKMmTfBDBdIpe2SEsRMTEu7qSu8PFVtDGrVNyjf1SwNumGi73hqik8OKWv+On1zNwiRoN+px/cBytnjGoZl4rY9Gj+9t348o860mnh2i3tGjrSwTzgzSB+k+05cpA83+DmgzznM+XWQwDpxb5AKmOdIfO+Q4cYCJTAUcx8KYY9wu+0lp2BtdNGw0yJCflTgzFwMQTNbAAe019gti9kCS8kilQrx7Y1YOSf36NdH43Suk/S6jMSvrKISZPKfZZXbn52+hw7Fad/FY2E0nRhSvCuU+t8X0rt2wCKFFcKOyXlZmFu5/z5QKdfGYA/hvnShTsmrVaaEtm9ZI7+fxROUt8YqXXrhhw9KKyyTlvf2yjZ0Tf0zykS0qwiV5ySPhNy4AvX2Sbsn9Y6Qd0VI14pr4vZL0blm9l6GJzp0/q/Wrtns0v35d9My4eF0OcplvEtW520zNmkZ4NS/uxzOhf0fFxKl4mW+VO09ebV7d1z6XeeVbswMnjtHuvn5IINWkS61MmQBUXaZsLz108VcrKm7PUQvTjXutvy2MmeeO9j3i9YdEqezJMvp54x96o1Ul0uUpXXKqNtb8yWt255hSRJrHCc8nSi/UK2HAzomhf3jNRRPTh/wqLNrnpIFGP8VW9foF39PvfFAlopmv9UmxeSyuQXerJM1u1lFTq/+u/X/95oGOIVKZ4y9bUiK0mJ/9sXdAZ4vwtZzrLuv50aUUundOIHNqytkQK3NE5C3dToxU9jAP+GZcGRBRsZrC90y1zzj0lBX2Cs4lTBkH/rlQSgA4wDrG5srXNqtDmw4a3a2pcr7awNYf9koXpNg90QbIcK26VfJr0E8F7Nr9qz9Uu+3ljTnFPd+s6CWcy7znayVW7mk2jWRjj2iD4GCV2DfEQFNCI9+v6M3tzDXM5bTj3iXbVLVdPe1stUHlZnkh0LyW7rhswCiMHBhXAKJDyscFWE6WvG7nEAM9OI5n57lwtgn15rtrlT4MgM/Td0ndqnrrxCXbvaQTPA/18l51T0iftavLNMpYHbE5LKCnR5kcU5R66VPTO55/zglhLVp8R3edqDndZEpYlzptQxeetTPrOiXOCVVYxyQvVHa3VO1tBj1mGzDRAzHDMoWp0kJsk4yhuD7HAr1+rb3dr/yc73WgUwd7z3WXJc1Us9AugfDxkbNmq0RnadcsWQIWxIiadminNfHzPRWDmVLDJW20ruBCTRru5aia3rG9nU+9rvrze9tABTxo9ldHAwzf/KW9Wn43T62uejqFIcdTdPhF6aWlUtNNHbS8zlwLj2x2rKOWjZ4jPS2RJq1L985aMnqWmc3O/fpoVtBXujjWC4tOf1NqOrCjlgfN0Zspb2ll0e9tvNY54SWn2dDA00883qq49efSO496/ZMxXVh6/VNPS5H6Wld1sdnOWt0ba8MPaw386tcql/0+fNEdDW1BhFOaSix9PZBkB2CRF4C8AxZXvxWv37/3MjxXadtUmz9d743puhKplJbfaqZ3I6fp27PdPDsxRwrumKyURSGmKvGM4m3NB/AGkMe45sX1vk3uZpIFMBTp0/MT2mtreI2AxqnTMKTP87yUC5tHP+UcwDIHhJJoxQGgTvORvr9A7TRSsYGxzzOiCciYCHt/jfWXYhNz6FSfq4r46kXr0wDzHAcjG8BqWu8XFDaxvN2LcQe46cp0puffemFybvvNsfCoa8fodLbJaSM6XUXGGQDjF+ofeAbYdU7r73Z8pDLnTNC9s+GPk2o5O+1kjrm4LyGcuWGC7i0LtzDz2l3ba+XUlZ5tdgoaHOfPDfa9lwPGm2vdGoJ5gQ3HBI+93rBzEy8CJjRMWTJm1u1PKwQ0C43p2ueQpo2bo3UhDex5HTMQ1ub3Y7to4UBPx5K1vtPwdOzXiSRPuyVNjeymv4d60TQwFEm+CkMxfbpgywdQPqaS9v/ys+48TNTHsWO1TE3VTMt1UGXs2us+fEGrPu9r4DQbQ/SrU2eLKXf0BcHMdM/Y6b3Wvk3xNm++G7/wMVDo1FXcRgLTLy/q7kmgnN/ddy4YgfkzXOp8v7kllcGX+XNydwO1G7/VRunThyotNUgF8hXUzRu3AgAia2F8Y+wqa2CYcwBwgFEk5GQtyxoGfAPyFMfgC9JfAWrAIPDTGMMAYLzIRMwmKrgIBBrWnviv2Z7KppkzZ6hlyxYGGHJtfFFPszLY/sE2xMaQcwBfGp8afUVyDUBKseSh8fHm/347bZqxEElcO37ceNNLxD+ijEQJFixQ0I5zYankoLgKJpAnr/nHEIgA98wn8COkWK9D0Pj37FkD1yB2saY2vbyCBSwMmfUydUJZuA72mfmTOQpMB5+cZ+c39z32G38cfIGoMOoDXAjcAV/B/MU7d6wu69WrZ/a+XLly5l8RnUL9Uqf4hRfPX/DkqbJm9Ygj+BqXLxv7ER+oZKlSVl58eEdIAViDXYnvaRFRaArCYPTzWeBL4jMRVQZ5znwfP8zY+aDuXi5JCf6tRV+FhlodPhmB92SUnYUj+2xo7uGYjZ4EQ0qABGKf/Q1Z/hoRx9+cw+9zfiH34hr4ao58Rr2YBFdwsPXd3Xv2WPRlp7fftmekr9E3KCtAMW3DdZycF/fimZ3v5uVDCPMAT3KMXLtmbU4dV61WzfxkWKycx/fUG1r6YHeU6+CBA3YP+hJtCxhuIPWVKwpKe/goTcHBunf7ttBQJPQUdhvgBzReBiSD0GnJ7N2710I1uREgCwASiDod6cQfv+vkqVPq8u67WrFkiYUtf/7FF2rYgNTmO1S2XFnrlAATu3/epZu3bqhGzZoGQO39ZZ+GfzJCly7FKzY2Vr13fKj8h3Ma+6z7+j4aU3GYsdtmX11ok2iVGTH6qfk+88vqHq+me/cfqGr1WmrZqqUN+qVLF2vSpAl6ofjz+vfcWUs20bRZE51tdsWMU909lTXv+/mWdj5dBnaGvcQraBBmCfey2mJoyDQdHp7FwCQvzbwX8mxh0P7urWntACBYOKcHHNqOuA8QpKSx4E31tHOSkw30JKPO5auXzSlnN8WykWbJpFmzZmrcuHHq2LGTDZDni70gkHsMUmRENkv6gt4k2otZsj2lHZs3W6MWLVZM6UMz6Oq1a3q3WzeVKl3KtAzpJMuWL7cBX7pUKTNS6DCi+5cCOBn1tB4mJOjEX6dUstzLKvlyKaMeQ8WmQy5fttz0HECjLSPWsWO6eeOmMYcAwqgLjM/GTZtsdwWdzAO/HtDYul+o0ZcNLAy66HPP6Z8z/xgwSCdmp4Zs3xheDAkZilatXm2sQ/QYuB6DiuzQUMsJGwa4tMxWSUl2PiHY1BNtYJqECtJzzxU1JN1lpHY79yQRov5gO5K5y2kSOEeD9mOyxQA2btLEWz/ev++F/wYF6ZxfTvoAu14YS+qDfob2HgONAbx9+zbVqVPbwEvGB7s3HEcyI+oSA4UBZaJDC3J17/Wad3G2GdmDhw7owYN7Onz0sIU8w649HXdKL79USmfO/G36MN8OXaq0PEHKo/O2KOoSVEDXurfTsm/G2CKNnePysZs0pP80hUQ+sl3chX1fUv780aYJev36DcuGSphzTExFAxefjsqpnDmfNacicxZP44E65C+7IabhkJLiJRzxBWKpHww2z2zMtYQEG/8ASPRZ2wXKmtXbqXGCsvjUvhEDTHPn8pdzARQxeJxn2oSwSFNTTauDv5aUJF06mwjpG4B+GFnKxLEYcwM4fSPtnEQMHdcjA5jTwHD0da6DEcRg09aAqLYjBkvW1zU0EC4lxcuchU6rvIQntqvlJ0lxTBbbUSL8OyIiEN5MW/N9eGSkUtFf9Z1bmwz9zzwXz+FCxg1QBOjz69gWzCSc8QWVmdxcEhiTNggPt/LynEZv9zNkcz3HKmUCNoDYn9TMdvnOobEjfTo9NpBzbFLzw81dCDoTO9/Tvo7ZSD0T5mx6IQ+9EHV+p92ZmP5qh5q/lHXc2EA2NX8pGdCG9HYhMylDcDrduXPbNgIuvucBkZGfj7DdspwfHlOzrcs1qpbULS27Fox613QUn35vqzlrZT71Fn7pYu8Y4+LQrbJ6JjJe7w8YaeONe1DmPhnHBMLUDF/rL439rK8GdvnSC3VmfcwOumOXkVsEJ8MBPy7TrwOAHGMFsJHffAKgAUpfIxDmL5h5GKaN275eIk4G9+K4Q0YJeyxKngJSyaraBxUjor0MycHhjzWYAJIAkZIcFZKLl/Y1DEEN8GhYifsxRpkbe28vghDyxk+7uCNG1T57UTs2rZWaRntOEA4P/5YvknK3UuiFRFWqHaNte4+o4XQp7ivp5IF46WZOvfp6Ue3djZYioJ4v+reyh4fzbQNJiFOpmA9tA+vY32el659J/QZJ45epQuVB2v/zcWl2mNTppJS9mHTdCQQmqkNalOYG8RySZsRKXR1j0RcuO1BWKueeh/riXG8zygNPE1Sj3nJt29DUS5FMzD2h3sE5pRTCvWkwP37dCVvVySNtwsO5oAr12tt4uXMvQSG7lildzTae1qDPniY8h3UF/evt+Vk0q8k1bRyy06sGHEjXJ5yGFkC0TS5+83J7msqxFPlMscAsus+XRrZ7nOMmUmpZYpEWT2vlXd9lEt8ntR01XwuOtFO/0uO0t9YS7d16wADdV6/EqORmb/wdqDZDPXe8aE6/0zcEeCh25JRK9i6rOz8ttTnk+jVP4J9/joGCA4nT7xiLbvwCNjg9OMfIAoQ4lxytiiFeRtig1zobE7H8rq4GBnDv/GqtiTU/UOTWDw24wFG+W2WokpIfGbDY5ecKmll5//+ELWKvsuz8THeqDtJ7O0sYQOBACa55JeYDE5XHJrtMnA6so72MsZMp0/+Abfvn7rQxWaZDJft90M58Ab1Cp0W3qdwMnZ59TM93fVl3f1ltAAugDWAldXLmtc/smmk7vlZypXc0bXcG+75llWxW/jW74s0Bh50JINO3erKmb080ACCh4ZcKWTfEqhNghbp0SSRoG453iSScRiXHchwh3Cs2x+mNGgU8kDFdOjXYXNXaaHGd3wLPSdmIPtiRcY3i5z9jZenZpIhqrFyl6n5XHNboDStr5iyEZHtrV+p7beI8vZHJ6z+rM8xVo6S3AoDi8huz1Cx7Fy0Lmqk3kzupzCwv2Upsb2neRKl9cW+/4MGLUkamzQtSvfdbasPwxTZMD7SXNnE80ZLYQsfecixCPl+Q3rjYVqv7LdDeF6VXD0vHX5JKoHwQIrU5/o4WlpiuUd2l2B1S960famrjzw10q9O7mS9ZlGb9gTlpcvHR3pgcJZ2dll/Rn1k2KV0YlFt55lz0wHnMKOPLZVLmPWWS9Pp6D0w0czR7h3LOvBxQe6g5iJDnVI364WoAeP+4ZVar16tLvjAwHDDLWKlaZEAN7QhrkLaFzccxtP/iZD/pitNOLOxr8yWGWabjicf7KKKEx/4m+UedyI2BZCWA2qwNGYdcd/I7ebXkyx9UJvyg3ZPvCW3mOAe80V/pZ/1PjteiYi3tPMpBOZ8cY3w3J7GTvgrrHUjQBHsRkKvTBS+cvULhfQaw873LYMx1nBbfwz6/avpX39vmAt8BCrlQawBExjL2AFCRawAcUi+O7ci1KRPj0IWUu0QkbgODenHALYw6FzpNSDX/uB+/m61z9jiPLPs1gOm9a/5c7MBFn2hv8hXJISoactLqyNh5nVpr7ey1j1m3fpi0C5e2DSHmAqcq4vfzuvvq2BjdOHeN1eWbPbvq58ljdC4uWg0Kr1P+Aav07Bc5rR4AD1nj8Owuiz0Acpd+H5r/+sJHJ7R/UG4lpz5S8c8fBjaGEnoetnGcY2Ih62enh0cp6qmnzO9j7gpLn8G04MuUe1W/7t+tBymPdI8N2Jc+t7VJ34U99PHn8+y+2DzqjVDwGiFbre0IzWds5I86G2CK2rzEeEmWOvVqbf1/TplF3nhy7FrGWKLU5moTLcy4IhDaHDiGNkGRBZ1Fhlyy1HxmHQPn0qfPoFkvLFHnHjOVb8zflmwyLCyTAYppKUH64/ifhluguQfJCf8Se4bvhu/LZ7ANF8YLwQSyCkQV/E6wD/w0F4HpckKAg+B78g+fDuwDLIS5n3Dmq9euqkyZly1HBH4s12cdS4IX/FsSscBaRI8R9h5lwvdo1KiRgYtE7BESDIkKQgqAIBJlEJ9+f2G0ihz8wHxrJMqI9uNY/FowEcpbsGAhwwdIvAroB0kDwBG9Qu7vsAj8DphuT2qtkw05JTXFNA4BVlkrUyf4qvTRgoUL68a1a7Z+hmTDM1u0UObMJucFOEj5sbP4GTz7rFmzjM1ImwHS4idzPpt6PDMALW1EPXI/6h8SVaGChcxXY91VqWJF80UA0PDjXPQiQBtEE7ATx27kWXkuG85ErfmyHC4BJefiHxoLEUadnwDFIhaIRsuc2aKrnHyVi/7i+pzHM5nuop/UhGeB8MHawth/fuQZZTCmIVFmQUFeYhi/7JDrLElpaKhHrPGT5zrdfe7pEshYH7x+3a6Nv+m0HMkRAjEKMJv+g49VsFAhI8U4GS36PXXjErewZjXG5+3blvnaWJQ+yM590F4kGXL1GjXMXvy6f38AdF22dKmRnihH2XLlvAiVs2eNZUpfdqAl/ihEoqDbV6+lZQwL0z9nz4oU9TjsDAISo8BKpKHQrqNzAZAQ/z9t2jTTCABIpKCwBmF1HTt8yDoUoamw0+hkGzdsUN++H+jY78cMbKPSmjVvbmj+t99OtUFMp4vM9pTy5CYRzGb9cx4FlZ1qVB8HQgZMQg/mBToOMEWSD3YeaDgGeMmSpfTGm03NuQXYmTJlkq5eu6wRI4aZkH+VKq8Zkkq5au5rpJI/FBK6A2tWrzX9PVg9hDft3LVLl/6LN0CILNWIvt+5c9cMCYaKxZm3A+wxFnjRYEFoDhCaZyElyLuyyPOQZ8DE1LRU24wHXARMvHn7prJli7RBAkCV+OC+sSkJBQe0JDsyWYd/3f+rpabPmjXCQo0jskZYxyD0D2APcNEc6eBgHTl2VNdv3NC3M6ZbHdOpvurwlfl6p6/EebsKSd6OBVoLvx85qgLR0Vq+dJlq1qmlCVOnaFKHSSrbvaxpVgJAfDbmM/1x/LgBg+y4APAAZpJgBeYdWbAA9qi/3n16Wzs1er2RGSTaB7YjgBlGgPKb2KdvxBkQtB9gJ4AhHZs+hvHhN74jaQ4h7oB0U6dOtetTX4CwACuEGi9cuFC9evfW+h83qFbt2mZAAT7oVxzLIMfA0YYwXgHIXVYix9i6SyKJ8CxmBH4/etSAdIwfRpYyYpgJ8WeiceFJGEFnKAE1n3uuiF55JcbYoOw6EeYMFRxBXuqJY5kw2MGhfzHJOeFe2Lq169bW+Qv/Wmba03F/qV692pYJOmPGUGuLnTu2a8n4LbbQzh1zQSNmLFLn1/sb+MEudfyRZ62tT4YX1fPrTiqtcJCCrqUpdnUn5cqdR9ev39Sj5FRlDMusggWLGKCYKVMW5Xo2tyX6IcwPw8DuDH0MQw8ojRHBAJsOoZ8UxQFSxra9fdtAQSYxOydbNg/kQg8wLMwz+j7Q5/QTDVD0QTXaynT5fHDMHHZf94FzMWb0G+7DsZxrIJgfIubCkznW0dfdPbkW7c9kxY4KYJ/Tf+Ra9EU30VgG+CdYlSba69PimaQcs5WFAqCdPZ+fQYw6c5OYE71lIuEaPBsTlgNUHZDnwg2M/egnl2ESseQolqHYY0lSd3zGVljSGD/7tGMwGniLLqPvCLq2ohyOycJ7A4V9gNfq359UXdmYlExvMn16bwfN1wxxuolM7pTNQBVfO4R7ul1OkAN2ER0Nn7HC4qDNmM46d0paOmaUtWu2gUN0Fw0QH29LmzVdWcIz6/69uyZFQJsBKOacMs7kGR6RAR6NxyFPmSOQ/6tge1aSuDAvUU/YQPpgv7Jf6MuDA9Sv4+c2LkYMfd/s9EeFJ+nLiwMDIEW/+M/15bMD1bfzWC8hsctZ4nSSWPyC1fE9gA9sMMAfBzhC8OGz5708DnkGYEQfCMcV3A4cC4xrf7LUO8S7Jtc2XzZeypzTO46wV5dX5SiAoqOm+fGsgIkmOh+PqJM012V2cQlaQKm4cVXpUlnVbPW89ZndsA67L5OmNvPwNi47GGANAJCCOMV5CnxciuhoZWmY+RUbt6tWrJWKR6pBwRitf26foo5IieelhL+SpZYh0mI8JR7aKdBTRiqLrNRe1suYki9qX7rfpW2Uj2NhHRKTSNl9ETIa4ZOO3iPsp3wx0hs1pdXrpEsNpWepE4531Abn2vPcXE8q9epcHd1LfCQMnc9U5MVJOv17X1WsOld7dkKZjJHq1PTapDJoLHXLc+PluXqIlPKHW2j4i5XrK0PGMB3q9JtenlvGHITTX/1lBMrSh1/Ska8Pq/qQanbvlIePFJYuRJua7PQuR7Vwed9nNTarzzAMhEX7jpX1P85x2GY3qdS+IzraDsFcvw+SGMdLgO0xDyF3xkuFqsYZOLActuZGqVTdIzrS8CU7JmZZeX21NUg9qiXrYO9D6tF4sjnyLmsq4NK+Za+o5GRP4uTMtg3m3F5OyClE9XkRiulejD1+93puTnP+ceqff62y+Sslf3rfHE2nrcixgBsPY962c1rsa2S/t1Z+TdY9A7dy1OmlTJv6GmgwPWZPIOToSQYe9rrGL28ZQwbWE2UCYHhQuaee/nmM4l/9UGX39tKulz5Xmr+Ji51xzJBLe7cpf9V65sRV3dFCP1VfGtgMxm4AJnK/pbtuB0AKAEMAUHueykPs+Ps/0VD4tyGBzLwuvBOgYkSNa4HrusQro37OZWAh//rW8EJEuVa+bf2tLX5tsE691kfZ8wOkUJ/9a6Zq3NZ0Bj61q5lD/bfmMmCB8jwZNgvAAwBypvY0TdqcGNCyjD54ThWH17GyeqHe3j8vDItEM973Dmx0UTckZQFQ/PHRQjXK+JbW3PXYe2/k8EDFJ0PA6S/LU2epcVpHex4+k1BrZQE/SVVZ6fWRXlKA9SN/UP3YVrYemzRzthEWHzBqP+ilOekm2Rhp9193zc8wVaPGS7Ej/fFwTWp8pZ1WvTbfxkHT5R20vMZcA/zmNZcy+kzIjP9Irb/oqh+Gz1DrYe/ohynTLaEE/a/lOx7D0iKoHjwwX2VR0gw1fNTavneby5v6LlOdCU2VlJSonaPWe6D/Qan+rub6sfpS1d/ePNC268IXe7qTt1pqXdnFqvNLE6WlpWrzd6t0LczTu4TJRR8CzHJMOqfbB3uPfrOo/W11m5dmMBf9DFaeS0ayILmd6oRs1KZrddU0apmWX2imOnk22jOt3trYsytsaoVJ+cPOekBThx/Ube4961eAl/Q5wDyXGRdQ22kTAlbTK5/UdHTMNvogfQvQm3HmAEeXmAOQDlsAk9Fp9rkxzz35jXvSZxkrgFHGOtZGA6fIHM29Od+Bgdff3aPc35YxmwD4BXjFffnM8QBqTm+RcwDZCOl2GaddiDZ1zXm8KCfvORZgkvPZbOT8U9e8hFMBANnfRGmr+VZHBio6cNmXLC5a+KTZvHOKtizGTkPS9BYdYPaEykdgP4/pyVc3wcbX6lLDwBfGzbqhP+qN0a9r9ZdrbX5us7yZPphxVuUSD6rb4E6qMCFNfwyNUNuRP1lbwiD9d8AjA3PQ0ofswvpr7AsTNL9dW7VLWKBF4S3VNr7xWwAAIABJREFUOnGR3g/z+hk2gj5m2rNj65p2YraISC9ZxN0ElX6pvAGKianJBigmPkjSZ40n2FrhbHh+TRrYWC3G7rMNDjakIC44O5+yL+Qxud/JwmAmmd6jpA6jWmpupcWPExsxzYZILc430pJsSJE8Ed3h6o767iH1+KGDMmfOpLFDpurtD5rpuzJEZPhLl33SkMS+xk6Myp7DQp0v/XdFv+4/YFFhRJUBHuIjYpvwAQjFhdDEX6/+kgMSP6xtYa8Z4SYqyvwIIiIdyAiRhHrGtwMkYi0AmEIbuveFChfUn3/+EdDBw4fkNwA1fD2X5AXAEdAPvwMfE/+Zz7DC8DEBPG3zK1063bl9x+TE0C80aaJ7aEaGm49FmS/Hx+sFC8VO0sPEhwZCsY7HZwUIAgjjO9aC+C8w2MBBkE+ziKfQUOXLm1dn/z1npB4iUyk3tpK64D3zBr4u/jw+LLYUbIg+DGiIPwwZh3qlfjiW58D3hjTEsYCu/MMH4TdeEIPw4x0hhWfJlfNZ8z/x6YxN+e+/9pyAV9yb9qQ8sCuJvvKS3wbb8ZbAEn1AJLDw43zg80m/xwBFfy5zuvcuBNgksjJkMD/L+T9GeCEc2NcIdOxEi8rzk3A6fUM+g1twLPdkonUAHgQYp/XvrmlAIWAkfqKf9MX0Fh89smfgWva97/PxrPhWFqpM+LKf8IW/+fLnN18WHx1/EF/IsR6dv4nvK8aCn1STPsF1jv3+u9UxZQbA5vpgMuAo0QUKGB5oGxM5chiAWbhIkQCAyZjhRZtBJgo6//eZNHbZAdMSHyZpz9691iGgy6J/R6cjzBkdRQaYyzpDAWCogVaCFtNJEu97TCUqgkISa127dm1lCM1gYMuUyZOso8LOmjFjupIeJmo0yH39+ir90su6fPmqXnq5jDmJJGpBb8ClpwZUZEDSOVesWGH3oDxflP5Kr0wpaxoCffsNMJATLQPSwI8cNVydOnXQr/t/scpB34Asz6HpQw0gGjzkI/134T+VK1tOL5cpqxkzZ2rQkCGKv3TZkHdo0Rs3blKhQoWNBedRgSNtkMJWcqEnVHZ66LUW8uwt2Nhpt3ASnI1UNBRTlfQwSWGZMursubM6c/aMylUoZ9qRR44eVu/evTR1yhRt+PFHPZsrl4oWe94SzxQuXERVq1TV5s1brA0AaQvkL6Amb76pK1eu6vCh3/R8sWIWXn7x0n8GqM75fq5u3rqlAR8O0OEjRzT0uaFqtbKVsT0BEHHSIyOzKZFsvo+StXnDRhUpVlSzf5inLztPUOaYzFb3lStWVpeuXdSxQwcLNwZIJHS8cKHC+qBPHwPz2E2hkxuwkpJslO0xo0ebUYfGPf3b6ab3gDGBpkuGa/rXszm99KmIgFaqXNmuA0JOZ4bRR3+izdetW2fgJAt/DE+9Bg0soy26gzu3bzeaNWXdtGWLhZBzHOi5ezFI0KkYuvyM9n7T1WjnDGK+Z4Hr9DXol2iLoJ3IIjgqRw6lEGp7/76xJm1nAgA5NdUASYBA2JPsOlF26PRLliy2TLf9+vWzdOsHf/3VJgzuAyjMmOK5HFWd/sQY4h4/bvxRR34/qjp1a9lY+fffc5o4cYI2vblLnfY30+way2xRXaHqPpV890vbtdg9Z7wtJBdNa61hF3opx6eT9FZa5kD4FQuQut2GWt+9dv2GUodH6H7/yypXtoLCwyN0+06CIiOfMs3QPHnyKuH+fZtEeE6MmtMUdACfAwUx3gH2IclMSM5y/74ZXhYpDuwLAIo+u+7JazqmnjHd/KxbBt75QrUuMzEToKPs22ThA5O0IYbSmIj+d7YL5ScgcbtAfOYaLCjY1QmAjoBy6dMbQIyR5Hj6sQs7NifJDx12kwjHBMK1AVhJpuIzGI1dGRFh9pIJHTvIwoTszhh5dC6Mau/f1zEOPWafJwxvYsGpqVYfTA78ZVxZQhZfw5LvOZ578+z8dYxKo+37CVq4ngMwMfacg6YKx3Ic4CwToEuWw3PBiOQYJsEQwNrkZDvGZZ2mDFDfmWD+avdWYIzxJs/0aaaJR7swCbFI4b7MD6FNW6hOKWnUUSnyyy/sGQv1HyhSIK37fIydQ+KW/9cr/7eT7Dkf3L/na6HKsshl6bJJt6bVsHmAxeG72YeqYce15uBYJsyTUsViu7VnfiWNOPq+2eqh1ad4oJrPfjGwBqcMTIlFP+95sW4dJAWXSFZKDy/804nf2zFgZ17SYy9cGKAHrMt3SgybAojE6RsnjRzSVUNHTpUyh3i6iYWipL99L6VCpHdfR6zjWmgnOkGm0GgPVOJeDqhKAuQBseJEbsxnVvP8I26Qwnm/V415Vzv3dfWQxDKNpUPEHlFoHhLgD6SLsnAtClwYcVbVfbmMLRjXrmFTL1rKHi1dPyuViQ6AqqXy5rJF6qaNH0oHWnl1OBxaQbyUvZt03anThxsDs2i+vDp1+IQP3rnYpieRN5ddBASXSvdjyfvl8R5nNf+5hCzOE3kyXmq3VCXW2rPkzgI6th/6U7xeKOUlydq4to1Xkdl7SNcBLaOl4HZSCg3qgErqBqA3j6KL5FXo4S0Kq9kSFRRvLggNtX+MOxb86YLSWf/cH7Vfla/GWBjZ9g57vH70hGYbxa7wXXk79sj2X5VyLcRE+S2JQaU6Sti9XH/PKez1GwBDmBk4ZvyrlyxNDvEIljQ1xeU4mC9UldNTpLrPStXGvqa31hY0gCLkYIoBI/27kRXJY7fhZOJg46i3OrnYAOTS5corBJadQgJJCwAFcOgBEnCkAUccC8iFF/I5d6U6Cto9SymvtFf2XybbNfaokt7VNBuPAIrYmaA0QKwQDfz5a32ijAZaAJJlrNZHKWlpyrpzqJ17OWaAiu8baOAZ4CH3AtzAmQUsoUwAHS4bNXPg3pgpyrfvM3vmYeWOBlh2effR36kWb3DzDNwjqPp7ZhMB/hy4Nuzn/HY/x+CkfAAZADGUBS08V2bq8PZrfTV5V6YACMKzulBQygmY0aKil5yE/lJm+9vm1E+q8rvZvGVbzhvI0a2axwgcvS1LIByTZ+ZF3VNmwBG+e692uKZv9jxv7mVZbq10F+z9G6+XDehdOt1L1qM/bdpmANyr9evapjjl8Zic6W2dWnfhAvV63xseDW60tTKvufq9gYnuOg6A496cuzrrXOvjTa90tuOXZJ/uDc9IadFYqVV26fUGbfXF9wu0S9I7X0iHB0gvwTCkH2PXGL4ObOGxoqTmdztpaZbZHgAvqdG4NloTu1CHi0gvIdbock3FSA9e8kxj+t/9TZmzUvNPOll9Lr40ywPeeRWWPuwxQp93+Thw3Wa5OgYiJb6Zv1/vd4jRvXsJNkZ3j9vkmVOG3+JmGjPvtEr3OKrkKcFq3LGZ9ZmRs0+o9KCjASmKOhve0PIFW41BB3BGf3GguwMTXVsea/uz6i8oYKAYgBdAOX2U9wBAjItDF8qqYh4PvNukujaeHJDPZ3QDyaRbqEuctT99bq46WvixA/go/x+djqrM7KLWj+i/sNsY/xzPWHBapRxLH6NfAeoxxviNc5x2HmXkvJ87/6ekWW/ZuAQw5Pl4ZkB/QDv6IoAiwCHjgrHAuYxVB/5xzrfveTr8zaZ6CVO4F3UAYMV4B4jk+RnzfLcgsZ1JMKBZGBqZGMhK745Bp5a5IriwlzYmKTnMGIV84vMp5kHsJOY+TGo/uq3mvb3Aa+gnN4Dol09sDFUs7Om63ksOV3BIslISQjwQkRf9F/MyzLfLXAepC+7j7UE8ZjB2lOr1qm3jb23BH717MOUwHZaQOvdqb2OLOmn85aWAlqzb2KFOHg6+qvpjjpqtazN4vNkSImfyDL8TsNH0QdcHHJPcNiSGhysoTcasz5Ips/k8PTPd1TeJEbrz4J6SSZhFJlFJHzUcqQEL+qjlmJ8DSYW4/7bkmnomJN7q9HpylPf8rFtg4jN1lvDDyH094fYfN9e86ku946h3P9mK1Y/LoO6SzkVJrc6S+z1N4VmQMoow8svn/aZ557EbwTn7pA8edlP6kFDlyZNP4Zmz6s6dezpy+KjNz6xVse2MZXxEgD2Ar8OHDxtewTGs9wG9GMusKVmzU5ccx7oVQI51venLpqbaOhPfleMhMXFd8AhwAltT37mt/Pnz2ZoU4LJ79+5GJgFUc5JZkJRYR4BdwNTDh3bJIdu1b6cNGzfauW+1b2/JZ2EUzpw5U82aNlWRwkXsOgd+/dXWXZSHZ8S/jnnlVYVlCDP/H1/Hwpnv3jUSEXgFL5OACg/X9u3bLWEuL3w6AKv4K5cNq3DzAn6gmx/xP7iPEQT++8/Yk/iwPAO+OeWgz+InMA+Q/wB/umvXrib1xXf4uQ54BdNxpB4AWz5TRgPxUlLNd6CcsC8BDfEnaU/zdciCTLJV/kLiCAoy/4j6d0lNuI4johiLEOAN3UE/07KLLMW/cxFy+D/O5+NenEPf4XynaegIGk4HkbZx5A7nK9OHLBT4gacFj7/l/Et7xuRk62cuO7NFZ/l+oYGPyEv5GaYdscRJSoG9AQQb61KysgPiUT4DQn2wFD/OJOj8UGrn03IM4DKAdXT+/Obf80wwJyEOnfn7b/PdaF+0EbkGfZPy1q5TxzAzxgFjwqK+IiIsD4EBvhUq2P2C0hAkSE21HzKEherHDRts8Y3zTcPBCOTBeHA6DskpGJBOH6BEyZK6evmyRxVOJ0vG8ndcXCAbEtlN8+XLq8/HfqZevXvZNb+aMEGvVXlNr74aYwg0Dblk6TJt2brddlwAX9CZ42HpwDASue+kSZMs/JXj2SUA6ETDrmXLlraTcKbKeVvg5FjCLmGacud51nZc/zkTp9deq2zPtWbNGnXt3EUtmjfXd9/N1orlK80pODHoXxUcmVvzFy7UurXrLUMTlXboEDsahU2QFYSc8FAGaWjGjAbG0WmsMzMJPHpogBMbwkHpgu2fhVKnMXBTFRKaQefPnxOCi1FPZ1f8lXhNnjxJf42vq2sxHyl28BCtXL5CnwwfrjcaN9YLJYpr6NCPTRuIOgfgfeWVV/Va5SrauW277VKQZKVgdAHLzl25ymt6OuczBm69UvFVvd+jh3rv66MSf5QwdmWpF0sauPbsMzkNhIFV8eDefWXOlEl169fTzh57NTtljmrXqmVGEUZf0yZNtX3bNjNmLVq2UN48eYzJh2AsACU7B7Tp4CFD9Pm4Lwy4xeASFk/9ARbXrVPXtBcHfPihtm3ZorJlynqJfw4etB0KjmMHCMosOzkfffSRXZv3hD3TzhhVkqm416EDB2x3BGNPWStHp7NJ7/U2Xe27CRMm2KEAzEd+3mgLuwqVqtgk8Omnn9oxzijTxwkrR5sSsJKXy3TFjjZlzZMvnxl3AB3OZTw4+jftMrjlR0o7GaSDT+9V2fLldfrUKTuPccFuGYOeugIsdRR76PboaKBNSrjx8ZPHlTWCMJlU1axVQ+vWrtaOj3/xmFB+RF+rW/UtK9f9HvcDAvEHY8vZBDv61d7KFBpq5fp7VEkVHHpEIelDLMz78pWrOn06TgMajtfolf1Us2ZtAxTTpUMvMZslCaJ+bdfG157ACXQ6iQ6Isl0yH7TDuHO8Y6th4IxCjo6fn/2XnSJeGFKOAxw0INAPy3XUcSY7p7dhjEhS3j/1VGB3hLYy9uATovqW9MMXzuealMeFNRug6MKLfa1My1rlZ392wr8Yb47DnhgF3afKP6knaA/gs//cbpTTdeQ4DLMlKyGc/9w5s1l/tmqj17ZtscnR6iU01O7hdtQYf9Sj2Q8/S7SFgicl2ULAdrj8FxO+W+zQ190OFXXMpEi98TxMOIwh3lsWND+U+klGJAAlkx1MdO7tJmq+o3z/A6Jyf/Q+/Hq2cIlLl4wez+t4Cy8E7IVFC023JCTYyybGQo35g+dm4fVrg0Z2nCVqSU1Vj7D+tvgedTnwiPYmcvxnukU4rKTQUUOVOXak0k8aZ4mu2OVNP3iYgr8cbYs2Mo4Nujlen2btrYjRyeqx6msNa/yJsQuOniyt94tN0dcne+izeR8ENMo+LvS1p38YIo2e1VuzxvTU3xsLe5gaDMGyRBUnKyU2xANqnMweC2OcX5xTh9exsA2TPq30nj5K+MZbLPOdAxM5nu/4i7+CaBjY30/Ok/YBrOJ5PPDI5VjBAUnhQng0nMDqmb94L3gq0JOLqVfjJpr0NYkL+M7FyZJVBi8c4M1Hl8zTAX3iBvFq+cb3WrwaTUGXvYFy+CDajJpSVz/TTO520sVV0pjGHvZ4iPvPV7GSPRQJ2XGWVOHZAmYn9+5ZJI0p64Vg/01ZfKQguNljUC1Eis7/jM1DG1fM8kFPvC48KsfIdGgvPcDXnbRr8b2fdcEq1XkilMm9Z27AowFAcnqJ/PW1FkvllI7yG8dRt5zH8Y4l6XspoHNk4ea0W9LLr5S2cNIHSYm24D6hP+3y5c6W14Eev3rgHn2KJjND5xeV7+hDFJeqLyaFNvMyjQYygV6TQgsnKikuzHs8J39JuDjN5jJfOsfVd9is6IC34VLmKQm61yVcS2c2U/PkZdZHayytqqqrK5lT70KVcd7RUHMAlMva2fHIXLvWyzti1GhbHQM2/ogvYdeuEE62ZQ9AcEADc6xL6OI0u/LHVFSBfZ8GwD8cbxfmC3jBxhbnu0QI7yi7FuqcstTqr/xbOiqu6gyzu7l+6mtgB+dveWWh2fqDP+1TBe0z8HNexZ3quicmAOpNeOWQje3EX9foXEK0iocfV1olT+cv+WfPkwdESK3oZSbOvfcLKwuAx42Kvcz+mXZgWJgm782ugTUf6NutSVZOl/CBdy5pxYOqvZVx58RASCn1QP2ytnhSHxEmD6zRnZW9DJ7OSZuzxQNku1QL0cwdyepeO6M5r9jEHD+N1o0aw9RrW2GrK9hbwIQAOvx1TCyeyWXTddYzMuG29bVy/eh0nsa3Z7rdX5vAbKySWRtQl7r9adoa1f0A4xOkjRV+0OwPpEWtWz5OlBMUZKDi61HtvSgYX0vYRXWsSz9fTdN1DoC3S2ZM91i2vr1sduVtq2OcTRz3thOnGEG6e9tWdq3u8xaqwWyp0U60xYK0qvw8b/w40jUspye0RwEt2px8JyC/xDy4cvg8Ka+kn6Xm8zrZHIjj+n3sN2r1cRfN+WaewpKT1KhLG5Wfu1Cxh6XGk9pZmafO2qycn11WrcNveknBMmcyUIB170drQ9Xw5HrVHvGmtd+Pr/mASKJ0YZgfIu2TxNH0LTbzlA52KWPjZUY7T5NzwHwvEcv81tdV4ocatl4DYKMt+R6gB/CQ/gUQx3hyYc/0E/qW64f7r8WoQZSnU0qfoO+ZRqESjTG3VM3s+oBysAS5D2Ccl2f6VkCLs+7BTWZrdkdWDGwe0N8c8Nkj8Wtrv6CQNN1VuDHbHBOP8rkX32e7dksfRY3Sp7diTW/VbTKQkRjFQ5hslPPba93UMmpRICN8T00xXUNAS8p7qfcZLZj4jVr0fEfvTD5jx33e8yW7VZvJVy1M2dULzEXuc+9CuILzJFsduUzL9+LDFZrTs7Fu44FyuuzRlB/wE/0/62MuBNcHFwPJrei/2Fg3BSXIwsqxn9RF0i3/B5eJGFvNe+aCs1JEH2/TgvIY0ObvHQb+Mu0xp9J/8kiZY73kV7U6dvCS9/nAzg8TvzGmJn3q9/HlVK3fBm0bW0dNBy7WopFvqsfQGfp+4gBbGwK8xV+6qPKfXbLzOQc7Srs6ABeA99bHD9VuxGarwx1jaikoNU1Vq9XS78d+06Ur8cpgUTeZbHygrX7r9h0NHDNPXw3rqpzD7lpdduz1nlLSkrVh8mhdTMzjzX2snUK8RD73joR7/gpLgf5Su57NAvYD27Ggx3K1mOCtCY2lSN1hN5jmWc445r6vF9/nUGfNGzPWC7Gmbai7BKnrxXaW6DRv3vyKjHhK9x881MkTpwygwudh7QkAaGQYP/kK62d8CQBFgCj8QdiBRNJgH5H7wiZDAuE6rFewB/ii+FW8OI9jwQOc/ws+0bBhA+XNm8eSWIAROG1+otK4BvMM/iCADRFrRHtSLhKNoA24e89u84MBaN7u9LaGxsbacft++UUTvpxg18PfhzUI8YV1P5JmMOLKl6ugv/46bUlvHVMPnwTcIF2GDLpw7pyXJDE11aL18DstJBfCQ0iIJUTF7wAjwZ9nXqWsPLOz3y6aEKCP+YPfCcsGWIQoQ/lY8wOgAkhSN057Gp/IJWoFpOJ3sAJwG9qI85DFAVuwJJx+dmZ8K/xAwDJwKJe404UO027OJwMUwy8znwrWIvkiABRTUixyykUH4FvhazkZLRch5iSlzE8keYkfLYVPBjGE7x2hxGWgZh6jXs0HfvTIsAiAQQBDl1MAX4w2cgk/Xbgz5YOA4xiLzF2MZcpHO7goDeqd8tM+XAf/ykV3ci7goJMF4174oPQnSFdIWLG24nfqHVAQkBaAl2tSRvw5C5v2fUuuB4gJOM1zwICl3rk33zsNS/op/jO+Hj4sZQ96dO9+2iUc4BMnVOGVGH0UG6tPPvnEkHyAFjo079GLA20nuxEgEJlgGFB0aj4DipQo/rw51tAv6ajOWV+4cIEavdFIFy6cN1QZhLxkqZKaOXO6AUcU9Oat20p6mKwvvhinP4ueVtWbFQ0UosJIysIgppIBl0D1AfhA8tHFo2OStvzsufNmSKpWraJatWvoww/7m6bBP1kvmdEqFPyMAZJ02JTkVK1YvkITv+5uovCepfCcgSIjC9iAY+C3a0fIRDrrYICoYWEZzQknFNqccTLGpqQo5eFDpWdjB5YiOzzBIUpLITV3kjkiDKxbd26bIU5NS1HOXM8o7u/T6vNBb/23/kvlqPWeskc8pUXX1mnfyK2mJzTlm6/1IOmhpk6dpoOHfrNw33r16huQWDB/tELShWjhggXKlyevWrdto7DMGa1jpAsJ1jvvvqv5zy5UxMysxnikI9B5CxUoqEkTJ6pwwUJ6RNlSU7VsyVJFPZNDR0/8qYJFCltSndKlSmvGzBmmaQANFiNEh2/YoIFq16ptiVbQWcRQsBODmOfAwYO0dds2G/g/rl9vdQYjsGyZMgbaoslH/+Ean3z8ie22YLBh8ZEpiv5G+xBeDfCJUe/QoYOxXDG0fMex9DsYjwDMhBbTPxf88INC0mfQpuXfa/Mvx6x/cK2/BjylWSW66Pm0F+wzgxlDiBGnTWDDch/LnJuaZn0DRiLGwe3MO2CQ8GfamoFH2RlAsCMpD5MX2ZmzZ3/Kks4w6DCaTouB7kUbsDODKC/jBTCdMmCMT5w6qQNHDmn/r/t18sSfij+yW3M2/aTXazTVm21qq0iRwkp+9NDTiUgLUoMF2WwHlwUHYRDXPs6gViN+1JpPCJsP0ctDf9X+YaVt4c6kCUPu+B9/KCgoxDRHoqKeVlY0OYPTKzgd4RfBxsrEuDOe2MlwAKELWzYD7IN9NmmRQdlnvDkDzHM6wVsLrXc6o74QrdOyM4OOjgMMOCjuftINl+EYA0390l4WQu1nj+Z4rvEkMGlgW2hoQHfRdo78jJ6UxSUeYSHB9d1E4drGJXexMGY/dNgx/4xJ6IdghzHB3rtv4X3UhdupMhzh0SMvNJ7ELBkz2l/AROoRu8X1mBgpt9s1sx01P5zZaPf0L5LgoGd7yVsYOi1K6pd+xgsGJBMcMgLYRSYw7o0dNa2P+/ftPW1DG7pzXy5TJjCBMRm4HTr6IfcluznHswhx1HhLTJMtmy1IeC7aE8YnwrxnOr6tPDO+NQCT8/7r9p6K/TDfFmyms+jrnTJeLrzTXVGTv/Lo/Ky/+5JNWN537Np90N8AxXZ9x2je+IG63X+IotPa6uqY56y+EwZ/YqFwW0outkQshKYRyHf79i0bv2d6PjJGBIt+HDScrnOLom3hWafLRlUZvEFDKkx8zBSoKxXKGWeOx7a4msZoSEkM8ZwIcDmH4TkfCuIdLEIXGQtbzAGBeMk4E2B5fA+OxXUAgOZII9/qqpAM6TVY30hDn0hxSnZncozgvHA+12dxzvsU0KU4DRu6SMNGTpMKhT9m86T4IFrmSOmeWZYn0iZyHoVnMnNCfp6LQaGaNZysZQf2e6cYcOkAuyfjuyT90ExqfUH16jfShv2/eZhjQ6nYWKlwP2kdzwrgdZmyuPTG69SgxTatXwIb7qAU4WUw1W0QtbJSZqly5bI6f+GCzh7n3p7jrUJ5pL+9t4+RXCrVhVO7Snfx4mX1dOFmuhrno2p2nEunyXVB5yicQ/nwUhwq52hRHANi4ZLf+Mr7gbojK3eYShctafNBaKaMupNwV0cifrP2xQm8t9HXtHRMQS7BUsI5o9SZqx6aw8+JY0XBmSztZVO2bM8UkWP53mGkyVK7BfU1/58fjUyafZTHzLE+Q9FxwPzEK45dU7N/NW0J36md86sEgDGcR5xpp42GI09IJkwgWC6R3W7r5dMx+m/bSnPQOd4lVmFMuWQA/Hbjtf7KtGuKXRtgyznZ6cqjWZdJ/25fE2A44ugDrJl9VEhA14zPaTU/0aGt6w04u1b1C1vgp8+QQW1/etnOX/DKDjvv3V/KGegS/Nq7Ctr1tR6++q5FQliYclqaHhzapKwxDc0upQURCeKyvHhhvZn2zPBYoPJ06HCu7fleed8cR8ce5Pyon8fbc8PkcUwwGIUuo6xzzvlMHXKcsUCVbHXEZ8JZVe3d/wkPPrtjkzG8eF2oNlKf7chmwMaDqr306c4cVh7CYwGBXKIOBzhNrHVes7dct+9pM0Aa6gNmW4hStFsVVUl7rN8sy9NU4xvcsXnk59Yb9Nqi+tpV80dV2dZQPzX1ZAE4rvLehgEQcOeE1TZU1zeXgXsu+2qj255e4ur7c/VmeCc71YWHU/e8bOPRTyxjbEVJbVO66/kpUy3bM/MOr3UjFtrwe3fxAAs5nvDtTLMYMCa/6f6OtSWbqKVnzFYsWaAjpWWtpYUoGFPaAAAgAElEQVSd31LdWd/rHcoVJm1qjTai9Obd9ur23Tx93aGNtd/KifP0Rs+2tlE7rcU41R/XQl8uWKJidAXfxHwwZqgmNB+pvss+tvlmyLBZBiZiw+sOaWb6v/ce3LfIJupv15cbzBTVm9VMK+etVVhskppd66Blhec+1r5NlOLaFQqwfrt2qqK1nZdoY6U6qrt7k43vceH9DNjr3fZ5jV3wj9VH6cSjFhrdunVFTfjhbxsbsPucfiB90PVTp1vKnMZ3jBfHOOO34QnDTJ6A/sh43tv5gkbMOm59xAHR9D3HPIZxC6uQ+9FfG59drVXRb9jvjA+Yiw6wtGQfyZ+a3YotNtKYugCAbNpd7LBJN+f2055blTx7dYt9Lo/dC2uNRDAu1J/rUbbWtxapc6SX/ZoyOUCxk+aobbc2Cgrxkg7xajT5gTE8HaAKoEjZ6f+zznbxyOXyAEXGIGMSFh8MzbY9WuvklH72fKyPuT9loQzUoctYbGxGx4712XQBVrn77MAtSc+Ee5uAtA9aig4QtGuw2ci8n1PKXeKCB7S5rMasHdx1sP0ocrj9PqIjzkrFo48HNl1af/K5nhmeQTdHpun+fRJDRunBvQeWwOrFYeeN5fxtbBPzS3OMTFbCmAjTfGcMFRh1WycHZlTjsYdt8+Rich41DVlm9e02mJwu5bERzxujfnCTFI1eHmQ+J6Si0FB/XUoY7UMACc+WZhzu2XBA2ovX8vxvQpUoGROUjZWUVf5czFKE524stZnQRAsHrPA2wkKk5r+9HrBBi4JX2TGtlr+pRYVWelO10wl2yfGYzltJ/Va8o9TkNN28eVtzii7RsPuDFBICQzOdfv55rypt3KJdtWvZGEe2DTIHbENAj4MHD5q9gl0HfmFgEDrtfoZg7BAROhA9sFP4eLxYKzs2ID4cdoZj8ZVcghZAw7i40xaizfqXaEqug7/Kb2AZEKUglDjiBOQmpM0IFSbsGf8MMhD3HTlihFq0aKHDv/2mwYMG23esz1nXA24+HRWlI4ePGBMRsDLHMzlNXxL/knW9C0U1UgHAGkkpb9zwIrogRwQFBeSs8FUyh2e2/BmW8PappwKsffx1gEFwFgt5vXHD5k18RLuWL0NHRCJlc+fjk2NHicLj/i7DNkAuZeGZqQde+AeApEjv3bp5y3wEfBL8GoBZyG6w4XgWSyCJJj0a+oQH+34iPhP+lPmGfgQJvpb5P0lJ5qNQL4B6AHP4iFzThRQb2y8qynwbXlwbP4r78Z7yG1MR5ia+Hklb0qe3vsVvFoqdPr2XJfz6dS8SjSgy1im+9j31d/bcOetv+HB8NokxPwkL9+P6JuXl6ZJ4kYJkoM6SxYuMxdchq3Xu3AG/OTIqSreuX7cszf/+84/VAdfiedDGPxsXZ/0cv9MyQxcoYABhsRde0PFjx+x7iywDSMTvT0oyjI5yUhYyPTuGpxGI/LwJVk8ki0FqzA/fDvo37u80Q33v3tWmLZtVrXp16zR0DKi8hHXWqlXLKg7QjoqDCgyox4C1Rk1OtsVGcFCaLly8aJWEk1+seHHduHJFDRrU1+rVq2zSBskv8eKLWrtmteo1qGdoKgOrTdt2KlykqHr37qMdO3Zq8OBBWrBggYYMGWIhpXRAKoWykP0YwAgNPyoNFtrAQYNUsmRpo9guXvyDVqxcrtjYITp9+pTW3dzmGX9Pg1nlyxbTC8Ve0JzZKzwHEIPPK0SKCS6jrFkitLnEdlu4V3rrFfXq1dvqA0YcocIYCUKeHRXaMt/Bzkm8bxqIAIqAiRg5WIqcSwZdOu2169f0bK4cCs+aSVu2blKj+i1VuVppvdO1q76dMk3JD1OU9OihihQtqiWZ1qvezepq2769YmJe0cxZ33ls0czhOn/uvJIeJOmVjeX1Z7MT6j+gv/IXZJb1DEiTpk11P9HTXcMYvPvuuwZ0tWzRwsBIdBPZjaldo6bpYR49dkwr169T3wH9FVOugkaMGqGPY8kOnKytW7bo/fffNyP55x9/KPajWCHWCeKNAUTfkLDlS5fj1afvB2aADh44aJ0fAdrL8Zd17txZReePNj1Gzvl6yhQTlh09erSBiwCKgI+EKxNSiWYEu9oA2fQ3OjdGnd8wrhg1+iYgoyXpyJpVn44eYwZsxIgRBnJ23hBuC4lqAxYZQAx46fozfRagh/4MRZtrEn5+JT7ejCltjOGzXQmSZzx8GEgYAuh0/epV2+XivtO++cYyXq9Ysdx2uCtXqWLfcQ4gKWMEAJMJjVB+ngPgm/sAlOYjW/fleP1ycL8WLV6k+Ev/afz4ccocnlHjvkDz8YKqVn1Na/vVVale39ouTuPRv+m3oP36Lu2AKvaepqcnzVLsAWnO/rF6+ukou166nn+pftBczR3e13Q8AUSTHj5SlvAIWyhkyRqpiIhsSnzwUHnz5jOGIsYBY+Wo4NgC0xaEdUjItw8oYkBcyK9lfvaNtpusXIj4kxmsAmHjvjPCeAYUs4xawcGB3Rm+53pMEpzDGHfafk7HkZ2YJwFAfjdWns8kNIakr03hwnkNGPQXrJbwJCnJDKW7N4abScY9q2Ve9hcdpnWRKZOSEhPNiQn0i6Qks3/0FcrsdnmYGIw6j2hvaKgZcF6OOelEgfkOwNNl3nIh2uwkcT0LISebdVCQLTiMap41qzFlL7zTTbm+nWrZ39m8YSEDSMuzWQYvQrJdBmwm3ps3A2Uy4WLb//DCQoz1mDmzTeA2QaBTye6Zn6SF32kPFh+c49iUTseDCezfLu/4hlQquXxJgL7/37vvBb7//3kTlzZbc/J00igkdXnF9jfQ/6WXShuYGBqawdqjfrkO+mbpMMu83q/ZFwor8UCfjxqh3mGjAyDg2JN97ZmGPjflMfOQa8IuYMcbZ8ABgeBx7K6zIMaHACQCDyCkiX9OvpD3kN4cFudYDzgLDsMCVHKJiFlMg2e5BfPta1JwlBdy7Tu+hgM6xYaUOH006CN9+tlivCdvkZ0EKgUYxkUcBdKBlLjpPATeDYAcx1EYTjwrvd9Q+tqxF8OkUoWlo/OlBu2k9VzLv3bmKOkeEyOJcU5KN8t6l8iSoGLF9qtwixpaR8IZbsEtbwP0cS4oo882bBouLaeC45W/WAmdO+nFiL9QtqpJq5w5RuwiYJOfCaF4YQ9LBCAlocMfjt7nKEpPshhBXnMqx3NldOWvn56oPCp9lVSqh3SU8oPobtRLMTN1eB9l5H7UG43OsSCDYY81MFNABgtLZfJIhyxuzvpPmewvG6B4buViPdPwTf3W8IDK/VhBB97e74ELFIc+RFXj+DjZQcA+F70NplpTJri//khD77FdP+I811QUj0flO1gbSWclkmoRec594qSWDRdp8e5W9gjnS+RR3rgLHju0lVR7RA0tXnHIgD4cX8eGAlzgMy8cbJxqB2SV7nJUL52poEfbZwYSg+C0ApI5QAPnlKQJvPjNhdTx2ZK5KEpFyxbTtYO77Ro4+i4MF1ARYABGlWPXuWMAF7ZVXmd2Ju++oeb0WjKXSu/p0e7pSvdqF+XbG6t/K32q1N0z7Jpci/sDSPBMlAdHlvsceWXM/5gY1mh5932p8zF9FbRviT1PcrX3NWzHs/qo0r8avzuHPqxyXfl++kTnq45Q0M7pdh2cbjvWB3tcqLTTkeQzIAb3duxL/h5VaZXSEft+z2szlX/XMHPsJ9Q8o55bnwskWRlU2dswsuicn+5a+V2dcA8HevCMlAEgh9+/qnvF1g0/bPhb0cnnbJPhQmRuu1aeuIvWd+IaF7K2qzlqm9eP/K5eY9ab2pa2UtVSvQzPO75Zpdq9W1jY84/1FqjexjaquGChYt+XGj/oqFVF5tiQITGLJZg58b0aFm0XAEuZB9eWnWf3+GaAtLZNS1sTrXr1exsHF1tLuQ9Lh1+SRnXppIYzZ6vTBm+/4+SLUrGVUsMVbbSu/kJNby1dwcQTWEKZo6SGu1rZXLTq1flmHxd1l1pNlZof7mRratYJ675bZMc36uGFRR8vIpW4K3X8uIfmDJmihKjM6ty9lTn+OKnL+s7xxgrjLI90fFhx9WxaUKkkJUiPkUvTj0s2K+xgkl237jQSOkkbY5Z7m0QuGRJDu2F+RY/z2oBXg3+aW9uMmnNKpeOOPja9HFssv42ftW3/s2PWzV9tbUybwk6EgevGkkv44YBFB1g/2fccc5VN5XNHolWnNHDzRgOOXMIgxorL1sy1WQu78PjC1/7Wqqg3AmOo6pGfNKd0BwMEXci/0wrlGoBzvByoDrg4oWsu5Z3xqiYm9zFbNiG6j92DF8/DGHHsuMNvn9aSb5arc9hMzUroot7hX9n4wh4sfSfUdOUzhWc28sXdae0M0OfllcbTB3UbIzwzr3sJ4bYhw30oI2PFaURW7jlEJyb3NTAXMJZEUZlDEgR70q9ob/p04bduCn2ClWhzHvY92WMoYkMpF+VISgjz7DdTiZM/4RpMOUwzjl3u2OQk9TlST2tLMACkJqcaacXsNY/3/G5JxXMet/qiDud2zqTofPnV4JMDqrRvjy7E5LbnSBz2ULHDJmnYR909aS0FecQWNGPTefJDAOPtx2xTieQ/tCykqdkW+hI1iQ3mPX+ZI8I/vmJrS8Z3clqKbXySSZk+ihQS0XG2SRMUpNLDTmv/kDy6Orq02Xfqgj5turu0F1Msz8s8xRKEumXt5PK1uSAAf73Ucusbdp9F+Vc9ZiL7wGuTv+vrYdIDrSu5w9ZerXM1NN1HiA9Baek0Od9ss2sjLwwxUkRQULB2/bzX3rdcE6GJ5U+Zv4vvC2EDoA19P3wvfDDuCxEKe4UkFOGeoRY67pF/YDkDHuKDOmCRa1C/MBr5zckTcSza/yTTPHjwgPmZyLI5zXU26PmOEGD8Shh8+J1EV3Jv/Gp8VmwUwCf+LoDdeHITBIcYvgHY4xhy/CXvwz9nzhgoxTVSCVVPF2y5MADBHJkDf8aFBB87etT8FABVp61omvgZMxo+QZZnlxOD5+Z58VkhxlAHgKj41x54GmfXwL8Fi8EHpy6RZcPn51iwCgvTfe4581vchhTHck0YjQ7ohKlIGD55FhxJxUC9Bw/MbnMN6hufzTHkHZmLdb3TQcS/sqg1P/LARZYBQAKWMVYsOuz+ffN57Fyko5D/gBjhZ0Q2MoYfRed0/51mP2U2PCBLloBmIv2GsrrQafMrfV1E8+9SU+0z/YY24f6UhX/8hr9ov/mh3S6izyU/5d78ZslFHzww1i3lJe8EdczzATSiw4nPDl4Cc5T7UCbO4VpOksrujVYkOQYuXbLfKJclWfH9O9iJgLr4ovQ50wwNDrZjHSGFPuDCoOl3QQf3/pJW5uWXrSPu3PWT2rZrpwMHDlinZCAA9hFSzIsOwyIC0A7WEzeh4xli/vTTSkt1XpGHOnMuDLL69epq2PBhepiUaA85aPBgXbt6RQd/O2gdZcrkyXqheAkVLFREd+4mGHA588IcZdufRTfb3lWB9Xn1zzPnzan5ccgaG9BkguY4OiIDEQrnrVu3NerTTy2RxcRJXykl5ZH++++CJYN5+mlvIP912lvIEdYU+UewbtVIeewYOWZBpPRqXHntTf5Vz90qpBw5nrEBPnDgwICGIiHPzH5UPsYpKDhIjx4kKH3GMCkNcBGHHWHwECsXzLKoqOyKiIzQg8QErf9xjWbPnqntsfv11pzXFVO+guJO/q0Dvx60LMW58+XVxG+m6rliz+lYu1MacOMDfTtjhtasWqPTp/5SwwYNdfHf8+r4VgdVKF/edkDSh4Uq8dFD60Rz5s7VR7eGmqHumdDTWKcIvJIZatJXE9W/Xz9tXP+jhVi/WKKExn7+ub6eMV2NmzYxZ512xrCO/WysnsmRw8BbBgRAYOM3GlubEerLDgY7NmSZfpj8SGXKlbVOe7THUWUfmF1dOnfW4MGDbQFIZui403Ea+OGHprEIIInRmjVzpjKGZdTw4cPN0M6YNUv/XbhgepHNmjWzjoyBAhCjMzOg2ekBlMPoRBcsaGDJhYv/6e3One33kSNHqkePHtY3MPYkdIGqza4S/RZmIn2GXSQMH0K5hJFXrV7dwtZpLwYKoc4PExMtFIAXwrHP5MypUydO2LU4HxCUMG3aF+YUZdqCpmNqqj0nfZ664z5MDiSpIdEM4dxO++DHjRs0Zeo3atyksVatWqkXXyyuki8W15Gjv6l9+3b684/jeu+tDz2/HWeUvhovbSsQpL1+7gchPTJMGrd6gB48uK+79+6qYMECNklcuXpNwSGA2wg6Z7Fs6tmjcujZZ3Pr9q27Kl++gtL7mY0xrjg6gFaw4pgMXcYq6sBo5T6AaLqHgIx8ZgfId5IsHNfPiOWyWDm2oIFzPtXbdpz8rMm0j53vM95oa8s0zE4L9HBCe339RgwaY4/f3HcAXkZn88OzTOfRD8l2YQCWgQvNkPh4Ow5QmeNcshHbtfI1H5mUXQiw04V0gCLXdZORm+hMP/HqVTO2sHJ5cT0XTmzgoq/f6ZK4cK5jJzpBXsBBSxhz7ZpHvfd3qZzQLruS3McYIGlpttNobEs0M/yMXm7StYzQfgZrYzFmA0B+4Gm+PKGtyP2YZHJBtffDBjJlyWJjgYQ2joHKQgJwFNCZzQUmaevb3RHg+t9X1KQJutbrA/uSFAFk9eTlAlL/7+Of+mqcbvRh+/7//co6dqQKROc3m0/+K8pEHVH2tNQUpTx6qNSB19VD/4evMwHTsQzf/jlmmMFoRkYGI6oRopA1S4iyhxCyS7YUIpI1O1kTWbNvUci+ZN+XUGSUMoqyDGaYYTD4jt/1PPfL//8d3/cexxwz877P+zz3et33dd7ndV5T1EnfaPqlTjZPyuQ7oINHymrY8o/Uf8Bkb7NPRKQfajN2wqfqlfVLzzF0bEM2xTgTXqJib3OMY87/laURdz/U54enaEQp6v1In8+Z6rHF3OEU94bB6PQVScqS19djPAG6lE8D+/fUkP3zPKfEgY0nKESclLmklAKaiWPlfidqcP9uGrxynlcWk+pzWWQcA8/Fa3Efp7N4XGrYQvoelJQKOpAOj+iStLKNV7/GLusMz5ylli2XacECEjLgwJ0k44cKfibFfietfccHSrFDgJJ4UrujpIogX3y/glQi9jEYewpdxWjp2iWpUrSKpb2o43th3OKNeSJUzxWva2Djf8lXpPMObXMJUxg1DkRN1TMFaujKGRqXz13smR8Sbh7NKpWrOln7fmqsmvXXasMqUF3qR9m4rqCeK/SSzv19XUrhWQwKX88xW+xjwf4YqVhUUT3aOs/AoryK95zbZuNtncQGsLYdHXXYc6IAnnEquR34nWO48shLUu4aF3TREBXf0ToulfmsjILSPdKBGYc8IBsnzGlNlZV2F6ugiu33ePd1odQ8a6zH0nmwJySgs/mocpC2xlc1QAmHj984qTjuTkcQxxjmDuDCVr1pY7TY8NJK2z7bnEOABD7DaQQYwMHFKXWZU52eIqPPhUvmqFBLiTcQbs8Q2Cdqzzw9Kt9GVfa2MScWtuP6N7brg21zdFDbAgzK3yvNUKudr9jzcFApW2TFNt4h2N6vdK9cVz21b6x2nq2sErFHAt87lVpElcJ26Eo5z8a8u6+esZpc8pKUcu31z749ylm6rG4d2mpAoQNZb1X+xPZtUduHG1AAGOHYWYCBgD2bEmuoROQRc8R5FkMN3Tracm9yBb0Qftba1Ok8xlSprfDt45T0encV3dXd7vfg9fYqv6u9tZ8DcWFFU07K4jJou6y1PAsm1okqM61Og7ZntwiEmGrvWnIWQACXXAPGFdfHJF8MgNg7ClYy1nW+Xuc9++XkUsKkqn820KOHj7Tt2irPTqVJd7JLDZo208ZKS2zMLm3pgXZMqXf+bGfrCXuvNdELVOsiGqTea32ZxY91EI9Lo+dJfb6UvvpU2tm+rb6H7pgg1dvracKxn+w1baZKfSM1POppHDqHzgC2pxdr9CSZrm7901JcIek6mo9oI16Q3lnRSj80nW9zyjI9h0o13mlka4+BiiFSk47ttGzKt2rUqbWx1nFgWSOMXZUxo4EJrKGs5bOzfKWtg6uqWtefvDlV1mN4zmzuJenZ2n/148MBBxr9b/lWmHTbmll72DruRzJQt8/mevOHPq9/YLWBLKPC+hj41Sl+upX3bMwL1n+ME16A6byYt4wLF2rsEiE5LVNAM8BDxix9DduVMe8AfNirgE9cx9hxMgdoIsLmY3xzrbMNzOGyBw5qadkmanppmXpFfxnQLwSoc2UEGKcsAHqUkXJTx+/TGnkm2Mnh+odpJQoeseeEvb/QCAA/TF1ty0iTskul91d4mmUk87l/PwAosn87Mn144GDh7oUw5Y2Jt7DuwOt/kekZZ5mjPfDfMXwdUAtTkzZydU1KjXwcyuxI6dyaJcBfFr+J7qTOmmZznbalfagrP7SFsQ+d2gZzjCRfbFs4PMJ2r5Jy1L+ky5eiPbsM4P1BLdv7rfhg1WNmH0t1rPRO57e1bs53Vn7amDES3PekYnLlVsaPLqvrySka/GNfXbxwUWGhYeaPedEsIIpBNsYzhIQod66cBoTx0+/OcDsPXBtVO8Aw75E40crSMHpFQFoifd8LplH48sj/9Mvn0V6ipuAQP+EoQOPjHABkAs499I6NrXK9Zmjy2BnWRpTbNCUdOMvaxZagDUt+goG9p1REHbq10oya8702cmHgHJ6yT1oqNTxUV98/72fMRrv0fCXbf2I/APueicquKRkWePPVjwQYv3y4gYghwRn0z4X/tGXrTwbaMefZ1xPJhl+xssMqdVj5gc197AIED3w3/HpIHfimWSMj9ejBQ6s7e0pwDfbkgGncD9ai+S5hYQaI4f8x7wEqwUqITkufIcRCe7kngBm2hD0zpBv+h4TFXp1MvfiG+L8kQNWu4cpca6RFYwKg7d+3T6EZQg1Xad2qlQFEBnTevKlrCddM83H58uXmtwIMBYekV5anIsxvtQQbfsIQ9vtOT49yYP8IYYWJ6bQI8aPQUMRXoV6AhkTzEc7M3IRQ4sK+IRw4n/v3uDizqQ4rABil7vhUTqsS/9tFnRm4de+ezXueQxvzN9/nnoRxk8HaMTjNf0Pn/to1L6GMn8nY/DKf/ecinp6UfnLkDoti8/1JS5TpaytSHicJZeBZaqqB5kSU0W68Zxr//vW2z0lONhzCtSvvUT7ep2y8D/jKe7S3tbnPqHRMfafN6JJm8ttJggFAAgoaCIkUlu+jWdZpIgF98DHuzBkDv81vvn/f/gYPo/4AgAULFTJ/jWg0S9ASEWFlAmthMhu4DFszONj6mUg3frtr8e0oAyAj5WeccD1jjGzbzBfuAUPT+aOOsUgbB5078/sjBumMmTMVnSunxeCDMrusMQwAtAQcEk3jAaDAXizz2mumnwh70bL13Ez0UEzEHy9ftnBcnONWrVpahtqxY7+0gUnoMBvPAoUKGEBDkpbklNsqX7GSaQbimBNO6w3ia6pSpaJNXBMkPXzYnsVkBFACWKKCTG4SS3AKQNjC0Z8PKy3tnhYsmK+VP2/0HJRsMdK1k2rfbohmfTtec2at1JAvhiid0lnilPhiV2yjP6hZP6NEAzpdvPivJWYZNmyYMesACD3WT1YDUznVJMnJvXupUtADhQEoKp0e3n+gBw8eKe3+A6NnX71yRadPn1JYWAY9Ekh/vKbPmKJTZw5LZaLt1PTL7/vo02OjvYWtkfTq8IIqVKSI4v74XXXerquq1d404G1AvwGa8tVkJd+8pexPR+laQoKKFCuqK1cuG6LMMlOnXl2tf3mjtylKk+a8MMfAtbdKvyVlDtKWzeuVPVuUXoyNNSM6f+FCNW3ZUgk3rhtox7UYQMDDj7p2tVMTUsq3aN5cRV8pqvHjxgVo0c89/7x27Nyh71euVIGCBYy+TagyJ0G3bt4y8XoSkpCZ+5MePTTtm2n6fsUKM7YYHzJvM5l379ptxhaqN6y9i//8Y31L32Noe/ToYSg8p07du3c3A8tkgTkGMPr009l0Oi7OkrnwPcrrQm4x0uUrVLDJxuaSpDsAe4AtP65erRrVq5txx2Aa+Okn7MgdExMIc86YKZMiIiP1z/nzNjbQdQRcp14VXn9dv8ed1o4d2+2EZt6CBdq7e7fNG07KaBMWKBfij5EBdJ88ebKd+KDR1eWjrqpgGTMf6evJk/TSS4WUknxTn3/+mRZ+u9QWbcIuLp+NVubYZHOQOIHFAWO7M2zYAE1UP2V9mpO8IP166lflypXTjLc7eUmfIVS3bqXo33//U1T2HAoNzaikpJt6qVARRefKZU4cbWqMwOBgm9vMeYyMYx86Y+uMHcaV9ywEyqd6Y+CclqJZdf+U0wRk/c/M0PqMR05BAF4xrO4UCdASQ4ZRtCzI6CLCpLMEQA9sHnKy47QZHR3bFhQ/3MqV2+kO8j7AozthYbF0Icpcg1HnucwBB1Q6MDP7MzkMMLZszn4otNMnxE5SN+4NyAUIy3ss6NwLbUM7CQsJ8a5hM+JEfX2xYe7FexaWjR7j33+b0cZ4W59kyWJt92KBAgbqIa7rFhILCSDjMtnnsmf39BNhlfo0fL7nqPvck3Hv9DBYJDj5osxWZyj3PjBLOQg54Fnc0xjSERFmH/mOZfdOTPTYktOm6N9O/zew6ByBfN/O9EOjH1/TP1ga5kXQmcaigc9kbO7xfwOLqb0+UolXS6hUyRJ2n4sX/rE5xA/jncRYr3RbYc464MdwdvpsXH2c7MsZvcyW9Ok/3gN+cHxwguKkSek/V7duI/TluF769L+x3ik7m1YcDTa9OB1npVG5u1nT9LkwyWOlOYnCRYlS3kgPr8OJcHlPntRf5HknJIE1H/W1FAEZnTziefeHF7Y7uH9HDR6Gvhc3RWyJEGe8FkdzjJaQCwYgcNmKgyP9JCM8DONPAQHe2OVzH6ch6AOPRcuqdt5SWvfjBkzsJakAACAASURBVOlRlBS0Q8pbWTrvhySXL6l3nimrH/46YG1RsKkUe09aO9NHKkga45IkvAxoxzP89Jm1q3l4Ie0IuAbJ5cRClagwVCVLl9LJX09p72/HpIugqXgJPmqLjFRKonK/8pIunvpXeoDHCGvSxZBRF6fwzvP437E2eZBD42irVL319jfavO6g9IAOc+HRLoMOgla0H4WkrYh37y9B+roIy7GRVLWgiqYrprObvayhsF0iQhLN+TvXZrX6zr2jQU2kXTV3eLd3mC1FojhOJhLnkxfvc2sInX4S74iwxAB7b91ZjwloThnfAW+guk5rit/TfD1PhhFt7JJmp0mnwwqa0+9Cc3vNHacVbRoGdNL4bEVCY1WO2m5spmILT6jorFJK2vGdOeR/JsaqaKQXquzADOaTCwPGQXfghgMZLQPrq29ahAZrZ+G9/YxV5/TbHFDJ9S0UoxXyEkmwhrnMxQAkAGY48JSxULkqerTvm0B4Nc9Y93UdrexaXw3oM8OoExRVtqqnE3Twh0DSGOrBs1wSGRd+DbBH+fkMsMUxDz8seV5Zjyww5/dchQFW98t7tlh7uPtcPBujqrFeZluc6DzlPKYLdjFu9yEVer1MIGqF7z+/l05m2sTY9dTLJVd4EixyICdlDavWxfZFc7anqE1lT8vMtA+Dgiz0mfLTTug0AvYC0naoFa1d63co5OQDD6jGtjEunB5ZmlT1bgO7745MP+r1W3UD2AyMH+8nncjyvLHQEhuzbx/0Qp5dFI4xmNLSvMPzoCBtqLZE9XY9zv68puAC+964D6TDnTsEDtt+bL9QZyt6M7vgHOlwW6lUqNSk7QcaM22mPmz5nl9HAMb7GrVgqRDFKL7AZzox1n251xVtpUbbpYtVpNzwAnw2WeM+bT2G1T1PSH/t4GWBM4bWS7zkO7zPfv3b3pM9215MStiYzUsUMuuoZ69DpFWR9fTVu14m7qVL9ygq/pou5MutmOMXtbZYbZujzKsaZzfZ+LtQIbdiFl5U9Q1keiahRZA2VflB9fa/p9Gzj6rg0jOPWVtObcE3vTWGNbQ+mbDkDxsbgI+MN0LfsS2e+qGX3ISx73Q0+d8lLOJ9/mdMM3YBESkfL/TuuC93YZ4zbriWOjAOHcDNuKsRt0lLCzaxccoY47uwgHkObQSL0oXkYwMBtfnh+p9OVrO+LxF9REd3lFThyiftmZS9cLtBAQ3jVZ+t8ZYf+s23e2VCDqhAl8kWbrms03K9UNID6Z3dMM3ZhCjPjqZK7378rseWnbnAYwmGeyD/XYWpiZ+Bh70woBflRJOVelAnx3rkWl52GAMQFiaz50kUirFWEHWOZAMTaRtelIl70J60NX/TNjCzbb7xw6W+xnJw5TSrA7p/Db9428aFO4RmD/JD7BovAMDPKZYj1gun5jvU+WhCSQ2bN8AO/mPHZlbSyMwalH2ELUcDJnrSAV+XmqWhfw+we+fMkUNJN27Y4fxnTw1VYtcIGweVU3dqbVhtGxduHNEOlH1nQmVtiKqhRxu66GjNQ7rVJ8nKUGX0HzYO935RylhvAJfsA0PDMuje/Xt6NCjc/A5+3vmom36Z/JE9i3a1vkgN8+rFsg5YmCx1G9tRkypPV2iNVLXp3tHGBPNyfqHvzDi8F/eOkm/fUVBwOq2+v051gt7U2jtbVDP968oQkt72vemDkZx6qKXp1nuM/Xhp1M5BSh+MbnuYEq4nafeevTbPuT/MRNqcA2j8MPwYxg6H7PhEvLgOf4/kFmQYRsoLPw3/AB+SzxxTEX8DAA3fGDk0PsOPJLkKjLHExBu6dOk/wyi4zoFzEJ/AVPBrwDroO8rx8iuvaMvmzdq6dauOHD2iho0amc/d85NPVP2t6oaTvNesmcdaCw62sgIq46OAs1iyjkePDHhk/gSnz6D7fpJK6ubIKhZxdP++tSG+hdMSxJ/AF8HHgx2cLSrKAEnCxCkHEYT4yvjR+On4vJQbn7dUqVIqWbKk+ShEq4K/sA8nOpH1CsAWm0tbA7gCsAJc8WwAX97nPdOtBEch6is0VPfv3vMART8CjnoDbplGIBr6PunFwpl94oPVFb8lY0aPQEJiVcKM/eSijDMXscb79K2xOAmN9lmJ5n/4mbMtwgtGIck0IyMDUbju0MiRYcAqaD98SL4DCGhMQvw0Enjeu2e+n90LybsbN6yMfA/5N/M3Scji6z3iP/JyrESuxe9zSWnAPvD7WJvA1bjOETpIzEN/uqgy6sn/prmYN6/VnzI5/5fyALQzlvDfwPtcRBttefbPPwPjx4W2O8kwly+A9jKGImHkN29aPYNOHD7yCB09wuneqFZVOWNiDDChk7mAjmbA2cVBQYaYO+FIBhgsKz4HbLudcssaiEHJQNuze7c98I03qmju3Dn2m0bhBbh4J/W2pkyZYoU/fPiITvx6Sv/8c0H16tWz6/iMiUNZeG3atMkYcTDX0BOcOHFi4NSAbMCEbsCoyv/iC8qf/wWNGDFcgwYRsoB1Oynl7moL2RvZS2jbjnl68flqevrpKGUMzajIrE/r2IlfjOK9c8cuvZA/v24nJxsOcuHCxQAVGN0KmJpZsjxlhsoNYADF4PQeUzF9COGh6ZV2/6FSkm8r9XaqJXAh5Pvw4f3688/fdfr0L1pQfJX6JXyg4Xu802jbdcVLsaHZdPDIYW3YskVnz/2lydO+UbPmzVWjRk1t2bJVzz2bV3+c+UPVqryhksUJ0c6i9OlDlPGpcD149FA/rPxBY8eN06FSR/XMD9l15e2rGp1/lPXLvr17VbVyFQ3o11/XE64p/q+/lDM6p3r17q3un/bW3v379NmnfdSrdy8vic3qHzV61CgzxoT1Asjt37ffdMxcOnjGBmHaYyeMt8kBBRojMmvmTKN+p91Ps+ywAHZ3bt/WksVLjOlI/2H06bNevXpZ9qo3qrxhoB5sRfQl3MKDEWBiAWgAPGFsOYmD4TpnzhwdOXLUdB8ZG+s2btQtH+jIky+f7iQn20kLkxOWaoGXXrLmvnTxohk3JhaTCbQ+Air2rVvK7I+5R/4JBhMRhiTO0vr1681gNW7SxJKv7N+/X/Pnz9f48eP066+/GGOTcUuo/tSpUy1BDaAiwDxAKwsBCxyGiAWG+ubOE6OE69f0sS0411W8eFH9+stxDSvhhRawYDdq+a7CMoRq7uwlBprEDcitHDmi9WnXzra5G7ZigDEUj58saiDj7WFZlf9FkuTIGG13795Tzly5FR9/3oDxfM+9oDt3oJA/UsaMgKVPm8FBhxPjHRBhvXPH/nYhw45VRxsGNBJ9A+6SjjAvngyTNhAuJCQgmOto1Y4GTuIll4UMo4mRYnNkGn4+LZxNjdMHxBDaAoKGKScv2bIJjUP5/cWCYaw6X8PCFp87d8wQ82wz1ICX0L79DGZe9vZMAYo4xtkYmLyCggystxM234l0zEFbBG7fDuipcj/azxY2XzvSwFY/VJpyuVM7Fi238NNHJotw9aq1KzbUAXt2UAOrAxA+Tx4vw9aFC7bAYH+5p2MfMo4dCGrhEVeuBE7TaE/sN23q9EgYh8zP2Pz5PccymE0kyaU8tif3Z85xfxdOgGyFk7tg/h6oWVvPTPlKVz78WM/Omm71vvCBr6HnayXSRyy8T77vPNv+1aVhjsLovxkxbrRyfnJIcUEWO6uCi7618O6U5BQVKfySbfyO/XzUDisyZcqoH5Yv162bSarQe4VlqJy0sbttYC1j5tyStuEfffIT2wgOHDrFcwIAYsCdfGFxC4dziTXAdXBo+ZxoWL6f1l194iZ6m2W07Fx4sq+fZNhdWemT8PeMwQbQSZbTvq1bauQYvGRpwGctNHT7QulgstQ63MCiAS8109AvF2hwvzYGytDOA8cvkFJ8pfLMBX3NQrQJS3plNP1EF1PLG3hdVMSpxINCgW6x/rn3cVwAA/HsXNyti9Uupjq1a2ntuvn+53yf55eV8pY0kDG8WjF1bSWNmuRjc0k0IjS7rh5gmDJMZcrP1sE65/TW7uLavH6Qj4ZVlhrGWhvWvvu6rZ2//npSvx7aoNiib+hs3L/SXT/LM8CsdTiL/gUpR4x0mfK7OHLqx8Oc0CW/nY4kwCCdxryl04gLriHlccr7q/RqmUH6+eAp/x6ge9ybjNdnSVHptzn39OPd8oboxTwF9HRUNh1YDh9cluUSx/zRBzOUZ2Ytc/bR9xpT/4r2d9/3uFsAKigGtwJs5PVkEeOl4p8X17Ftx1Sk0kumg6V9K8zZfzA2xGMlum6kClSdZnKESorth9yVr7FHYfX6257tzR+Km9M48WwPYzKumlbPnOOmXZdp2Nf9TI8PMA/2YfjYFBVdW0q/LD2k3NFeSPHl1GiVCDuio8kllTfcAytcVmEHsjmQ0Gm1nUosotyRF8wpPpVWxEIMnYPs2EOh5d5T+9btdbRjJpuX3OuH6if0yqaGOv3m98q4pae9d6ncCNvL3N8/S+krdFC2PUOsTSjHwUtlrf4crkWWra4zW0/o+cqF9deRU+qmiQZkAPo5MNEBMZQBDTrAgKRyHWwtz7BzurHBMpZ7OwAIOZvEbxyo+P2HdXdPmIFQ6NXle62U2XaXIfrvo6f0YvkSerh3mY0DB6bcLddK5/YdMkc7hy7pcly0Chc8GdBp5LmANA5shE3FGALscdlwHeAJOMK9KbsLJXV6lzFpF21spRYMVVj8Xc82XZIq/MLgwQYBSKazuuwKW2vATIUHtX1wEN06T7tux/aVNlb3FbccJ+rTxwMm6wR7SUxYmzZlWKaaac20IWaJ6l3xQqEdi3FDwSU6P0C6hWXJLdV4/d2AzuLa24u98OmKLdVo7gK1XO7PgxDprV6A+hyDP/LYSKGh9rvxtNla3ul9u//yunO0qa5UfY20rq4XHl0RbP6ctOk5aU7n9kq87kl64MzzHfZ8i7vMVKsZnX3GlfTlhCUa+Hk7Tb3ypTo83UOfjFkfCGtvlPC9tU1qTKjCLt3VkegStu9qf2S2B0LukDZWqy5LbOLCn8/KwERezkdy0RmLv/1RrTq8Y+Nkdc3Fnrl9QrGixtcN7TtjFv9lZXAhzvymn92cYcw/GQbNOGCMOGYt4x14z80nfjM2AJDmf+CxXlp9c82SzJwt+IJid/xp8+dkycIB0JI5B/DGuAOEA4DiZ2laM40N6WmMSEA15iBzyL0A5ZmP9aJXWfld+PFstdcLOquiLT32sNsnMl4S53+snxKreXYxn/R+sVniegA+JzPAfVx7pCT4ST5SUajwbIrLgs69qatjdAKyoxEJe9clYKJu2LrpaZ0UGuKBj7xgmzubhq2w50TK7BY6gbwHqAjQSEodtJZfiD1rzzsYX1bl8+3xNCR5ccDTBm7IAes3+oYw4Ebt6gXmwNKp36txx/pa3niVd8ZHMdp7QDYJZqg7dTt/Np+6xU40ADiu1119PWqWLoXksM/ok7Mj89uYGlRwpMZfHGX7IMC2DESVhYSob9wwDc7/mToNmuOBitphv2kTJzlB2HnR8OMGjha6VV/ZsvSyHp/6STWzB4XG3dPfA582tiI+cN3Bm7V2aHXFDjhv5eLgh7UDUDH0o81aN3mM9UGLru+bTfj2o8VeHfNJlerssHb+aWk1hTZNVbtPOuub0nPUfm+LAKjY+Fhd3bl3zxKgrSm0wdqmzpE3tDZ1m94Jf8vqBZPywf0H+q6Zt+lq+8O7erV4CWUICVVwSAb9dznBJJ3IrQDpyEgk5cubn4o9wXeESeiSX1BO9rCAIexNySvAb8Ax9vPGSLt9OxAqjX+Av8j1+EPsq7mWtQDwsGbNGtqzZ7fVCfITQBzEKMKZwU3widn38PfKlStNxg3gjmv4O1fuXPqoWzfNnzPXbBdEoXbt2tnz8IXOx583dipAJ5gIvkvqnVS7B+12/8FDA42czJTHYn0YCHvFZ2DvbwcsfrIOh+VABNq1e7e1B2xI7okddclB8uTNa5JCYAiwLbkOIoLTinRrIcQjd3gDPuR0FSkHPjx7E6JbubcLOwa0ZE+OVt/f8ecDABxECgstJ2FbrlwBX8zZV/ND0WT3WXyBRCu+f2Y6974clQvVNZYgpI1bt+y3EVXIkIwfeP++AXS8DOh7giBDGQzrAZglyszX/qdO+Fv8xi8zeQCY8cjcJScHkms6qSrujX9HH5p2Yfr0di11Ie+IC6u2RJ2+D2lh1DCHg4ICWadpV55pod0+kGpEkbAw8+UADNFLpL74rfhN/E3yTMeydT4y/UD7Mp74HqHxjDmAXLKB2/zInt3L7gwxxR97LjLRskVnzGjXB506dvwRFTHHW4/shnQuYA3ACJOGSUDChusJCdbIUIV5D6ouzD0qB1ATkSVzIB6dB5OBCKf96afRE8uin48eMWAF57dfv8/1ctGXrZG4X3TOXLqScN1EaL9OnKbVjb+397/99lubVAw6wlYBYACAQMcZLIA2M25/q6K/FlaJEiXVqFFDfTFksA6G/6ysP4fpxu1U6S47LMeTZwGIZDXx3mohFVmZVyfrntesF6co69PZVKTwy9boGIWMmcN1L9UbHLQL+hJ0GoCMy6LHJAlOn07pQqT7D8hWxClusO7euaeUW7dNRDYsPVTpDJo0cZxu3bqhfy+e17y6K23DVnfrq8qbJ68e3U+nKRu/18tP5Vb1OrVUqeobypErl5Q+xNqfDNScwmJESr1aQuXLlFPOnLmUDIspJUWjx41Rv4EDlH1KTuVf/LyqvlnNBhtJWUhscuL4cTv9yJMrt2bNmKlXirxs4cZtWrfWocNHFJIpo/Lme06Tv/rKwC8G0OxZs82Yc8pSu3Zt1a9XTz0/6akK5cubwUXjEk3Lc+fj9U7jRpowaZL1y+BBgyzFOfdBf7Fpk6YGQsLUbNumrdq0aaNXixe3cGh0DUm2A3D5UqGX7CTEaLXJyQY4shDwHoaIfnGnGoxRFgomyviMQ5Vu+FMGYrKAZMySRdfQe3v4UNlz5tSNq1ftfhh+wGoMGpnEGbs8O2v27BYab6GwcIBy5dL5c+eMmcWJFH3PfVmgdu/ZYwsP4xC2JEAr901OvqVjx3422jc/aEJyCsP3MIIwF0lyxDjmuc2aNbMTLoxwvuefs3TzBw4eUFhYqH78cbXOxP2mhIQreu65vJbnB6D/8vqJnpZLak717NNehSY9sk0Cmxg2TSFjH5gz+3WeQabXmTFTmGWAM93Ha9eU77nnde5cvLF5XyxQyDK5kWgIFm3K7TtGnYd95th6aOaZFkb27AEtvycdLgOdPM/LjKlpFDqW4pMhzz7DwU5KAAEfPgyECbHw084O0HKGm/5irgFk2QkTSVz8hCN2AnT3buAki41CIOzaz6Bs2bx8tqJjLLIgUjfGl9OroCyAjZSbTYOxGv1M3naq42djdjog2CIDR/2FwOlN8h1jTWbLFiiL0fr9hYBm4pkusQ3/uwzZtIkl3PGzZXGdy2pGu0I9N2HkHDlMAwWQjxAAys571A/GIN9jE+CyoBmwCZuT7M5+ZjMnYOwWPzYaTieDUGZO0gBeAbpZQH/59VdbBygPi6YBo352a9NOBPik74PTCb3EZ2fPsDrGt/vAhgbMRcrp2vJK127q7yX/1jBPyvH/+co2aZyudetpn+efP0u3b6eoVo2aun/vnlJSkm0dIvFWjmey65djx3Q39Y5thjp+NFhbw6pamFKP5IkBYt6I4Z4eLg4yjmvfDhMDuJM5e2BRSOs1TVbKRA/sM1kop52I3iH7WUJ9ARyTpcF32uvug3t6mD6d7j1Is80gIdimrZsunSa+uswjELLBhnjpCIY4qT+lStnCpGs8yGXmCNGQ/u01cBiAbIhUuKyHFe6Mk0ILepddTrPEX8bes5fPCrS4zHBfa9Hd0xcMM9rSVilvf6tj7aCSWrfWP+pXBdWq1Uzrsx+T5rnEJmFSiRAPb+P5l89KEbHKl1WKR9PxT5/OYc/nby4ExJhGHK90ELafj7T+V0TKGadKb72rnZvH+40c7bE0hh9XZExpJV64Z3cq8Fqs2Xh0Xs8e4gDS1RXwkvXbz5DtKFgRfsKaB7zvAFMa3G+T5kWkRbDFnsySQlvQvu47AJTQKfByXVB+PqloWW+fUEyqlFZFR5auUUqa97y8kYC5DK1kA3twtC42nKI9PXZ7eKfzuyFuuj53Gl08FpnGal448p2KHfTL7l8MeOI+OI/rDtTx2t0lavGjDQIykFSP92Kk1iFzNW9rG70+vrx2frVPnWK/MYd4bnJbfZVF+tgHhwAf25wly4Wnh2Zst2kDVGxZaV3Yvi6QWdaFRFI2xyB0yU2chpkDtLgXDr4DMXBgAcocOIDTCcCHg897r+otPaNPbG46fThAEatzlUOm24zNgi2PtsHtvd8GWII848prvXVz/w+BENGoUhUMiEUHj3Xy2SPT7bO75VupxN7eWpTYQpkjk01zDUCQF6ALzvT3qY1sLmeLTFCWEuXMrlvYH0lefLDs9/0nlU0JeqZCVf2+56hI5gCD6ZmSJTzAcfrvXj8AgMtjN7lMtxcTvfD2AmXjrEys07C/OPAAJCI8lcNB2oyX09LjbxeqShvx4lo08vjfQkmVqqY1njc7s2XDQeuD6B2XbeyV31TdO/yxs7B02jd2k17/rI6H29lRh5dogc92/LpKbxRtqPSh6bV2yVKl/1WqNrRRAAjZmH6p6qql1tRYoBprmgZYmetKL1LdIy0N3FhfeLFW9fUSrVQnTJlxW0yqWbWJNvy0zKZiw5pecheuZw2m7db1WaLao5sZO5FD8bUjlup6HqlliyaBzLD0x+oSiwycaLzGC5eePG22nskhvVu/nceAgz2pIGXOlMn6z2ksYuN58T99y36R69lL4rMsvfutZxaYly6qNlZKCwlWrffe1uaPV6rOtCZa22mZ3p7RzNp07bBlOhlTWEVWnbKxU2u9p53o6kT5eA4/82f8YM+nr2P3/BnIgO0bDr35UX19ucRL1vJkYhQHzvGeA9AYD/Q544XkP981+MPqWnXFq3Z/DpH5DDYhYfMxOy4qrnIBGxe8PzG+hzdOWb/QZ02WDoSXMSCozpF1GlWyjwH2/A9QyBi1MaalZgMA6rg3NoP/mdNOo5Ew6tXJ9S0z/MGNZb0zLGwe5zUceMRK9UbU1OoOGxRaOVV3V4QF9ImDy6ap9ntvK1369Foz73sb34Q6B7IuYytdkpQQqWfUWI1L8yMY+IyxxhIR7s0LB8QCBmIvKCtA6KTU7gHZYZeRGHsE8DdB3dUDdrq/9H0Y/rWmpHZV1bCtAWY39pK2wSb+FFdNmQsm2/POHC/olS9KyhHtZeD+M41BJDXp2kDLmq70DphctAIHSv4Bpe0jWDL9pcrab21Zla+zR6988q0lSOFAoOXw3Vo7+m0LCWWvNarmRKvL0N8GGEAUHJROGTOE2j7PpKHupqrXC/3s7DB1WGjA1sLcnJTc3TQsJ8V3V9V8W9VZEdrdfTby+8o+PlKXut+wcTV+3FT1G9BbZYf+ZkBmtr6/qfNIz+4CUMKSxrZPutRdRaM9cDJr56Va883XupYcpZafNLa5Og8N6D1Shy2tNGPSfGvjjsWmKajHAdsr4Sstfu4H23vV/a+muRQ/pm7w2sStl2HS+0GNFBwUrBlfLbOxExGTqNnLf/TIOw8eGUMRyTT2wvhm7A3Zw7Jvxj+AeQfxiRf7dAA+p6GPP5s3Jo/NY77HCzALm4FP4IAwF2XE/ps9Nofpbr9969ZN09CHsYhfx96Y72GDDDDMlcvCYnkG94TJyF4VO0joMmVzjEB8Nfz1EiVKmJ9NlNC/Fy6aD479wie/fu26cj77rK5dumQ+B2kbLMw2JSUAZDnfxUk34Wc5fXfaCd/BC4NNZ7IDkGUoA88gXwXtRB9BXuDetCsYDixF6gSBB+kwCAeE3lIXfGGIRLQtbUM7YH+5L/4c5CTH7KfvaWPaIYXs0mmerwIBBH+IsY3vCaCFz+HCmekfiA+O3YdvZmHCvlyWI42YXfU1El2CFd4zf8QPiXbRddQV34d6OiYhwKPzkyi36ScSDp2WFsiSDKnDJeE0GQ//c+fjunXYyV1RJyPEkEQG8gx69wCLfs4GR9pwSTNNris42NoA3w3fjDGBv+eIN+BstDfjhL0TxC/6BYwD2TgwD5Kx4CPjTxv46LMoA36s7x9yf7AfygfTlP7jBavy9z/+sH4BfLTwd4hX+Pb+mh7U+f32j0gIAuWRsEuos8/HxlpyCm7EjVkYaWSYZ0qXzpBqBhkvCuomVoaQdFbBIV98oW3bt1vCFUOT04fo+vVrlmzCEhRERqpli+Z6u15dSwJD5TZt2qzfz/6l999vb3RinFfQbyY9gxcQBl08Mi4uWbzYEqQMHz7cYsN5BvH+/C5X7jV99HFX/ZXlgj6u9IG++n6mdJGQJic+5DE5ypSsroM5zlgd2j3dSN++usL0izqVeV+9P+1jYCJJKpJuJJpuIjRl6gmQyKBlY+Zlp3vkhaSEBOkhFHo9MFbinZS7un/vgYKDQpQ+XYg52Jf/+1d37yTrzu1bmj79ay1o/6PenVxBBV58Qblz5VanTSNsM1g5zyuKzpNbn/b9TEnJyTpy4rjq1qunjp07WRakgf0H6J26DSzkj3tfhhYfGyvSTFesXEk/t/vFW6zDpPJbyqlO3brG4jt65IiFmDdv2kytWrTU6VO/GVBBFud9+w9owBdD9ErxYpowfrwxQTEolIvNGklOCCcH6UZXsWOHDnYCgyYE4bwIAR/75YRq1q5trLwLDf62DcVrP76madOmGS2b9OQYzhHDhxs7L09MHtNvxOBaaHDt2voj7owNVEA4wESMECH2jAVOnTBsAMwYJCYe7U9W6KyRWfV2nbcN5TdGq28sxDiFceWPVyY84xmghz5Ff/HGtWvK+swzSrt3VzcSE62fSRLDOIQt+1r58qr8+usGDi5YsMC+v3jxQcNpqAAAIABJREFUYrsOgNA0BoEDIiP02mtlbRIyftBuhMHLs1asWGGgDPWkPTCwzCFYt/Xr19ed1DsmigtlfdDggXr4IM30P99t3FC1atXQd98tM3bnyELfqGmbJbZpYUHHOcnX+7CGlf7KHM+J3bvp0dAsypIlXDly5rBN+oOHaUq0bLiZzIAlJFyz8PCcuWJ0/z5MC4DUK7p3P00RkVlt4WO8ukzClngjU6aATp9j21mlOX32QUSMlf3vs/GYj+60zJ0mGVjnTqwBz27csJMNjD0Lkt3D35xjFwzYi4iwRQa74XQ/uK8dggBM+lqK2CuMtgujdvqDzsDTX2wEXDatJzOCMS4se1bOnB5wSoKWLFnMqLoEJHbKTuZQsh37dHpjDZKlGOajv0hh+C2rGJmr/cQy1Jm6OgNsSVH8kyxnsE0zMnNmOz1jkadd7CQLENXf5LBwm95hRISKFS0ayAh24OBBA7ld5jDagfI4vQ42GZYx2k/awqJG3ewU0xfhdc/lWvc39po5hz22rNLZs9sCT2h1gJrPSaCd+t00+2+gsX+a93uL1oqeOlmXunxkGZ0d8Jy32yd6jSyfbhD9f35nm/il2dqcOb3s0c/6sgQ8P2tWL7Pc+fi/dDv5lmnuMEZYt1r2m6K5Qzqp18BhenDBzzzo8pawDMRIIwd2V9/fJ6r1irmaN7aNRiZ1V98+E71kKzhDOEWcR4E9gb2BOQEQwSwAUAQzc+LjPmmuy953NbX8dx6gdFLqWbaZJZMZ9+9Ss8sDSr+noV/O18j+HdR32BifgsZN2D3jecRo2MAR6j+kt88udLFy0NxAE7mGH5Jw5ZMsZNx5LIBujsbmvBWXbhFkymVAxqsJkSKkWlVKa/2qdo8ZeTyjdmVpXaL0TaTUGe8wTCoT4pEbaUqWU/f35a0S4c3rFkplWnjtU2qjtLyGx+KcJdX9tozWrJztNya0UG5Cw1IeJ77VVHmLvaLzx3+TykRKBxPt93P3ntW5Y9/6I6QgnoRy5orWfzcvSRd9zckAoEqdaSc/9WhAL5KvH5EKt5FO8VwX8oxnR2fiSfIelQJhOCll85JXGKMQHDNOKpNSTsdXbvPC7RwRMszL1ozjD1B1q9lkhKe0rcN2rxhgmzjy8TInNCUx3BszOMJxUpOCS00k/0FCiHddqizkGMf66AUeLpVs8arN55+3HffGlYtYr3NcJw4UU8+yY83Z/eOtb7R38SFVi9pizvRSNfPG7R6p3IPyxkY/8P0+lahfRtO3egkAVqQ21uGMUtvXS+jUziMqrz3GkHLhuTjk1AsA0LESbb3zwxq5DgcThxLAC8CRsvM9nO8blXoq/86+BpaNrHhW7Vq01dWON+xzWDMchFV57QWFZwhT8M7hevh6P8O8ftu52gAL9xzWPOrkMrVSJpgyMLEADDKXrGKAogvLvX1gk30XsIWyAQhwnasXrCvKfVBl9XLlErYfcAw59nSnvjqmHMU8Dbmkk5F6rk0B+/z3JSf1Usti+m3NcQ848cPaAR150UY43ZSd8rqEK5QFlhf3gw0EaAPw6jL48hl/8xu2Yrs3vAQS87d5+qiASFzvWJBe4puLuqQcitZlG8IVB9XU7iobVP6nx4Di/pxbAhniK4UT7uyFLfOzfdsqb8w1larEw7Tzwnadw0c7bCy+NJAMfsEUaXHzZvb5+vKLVXtfc617xQP7aq1qqnaLltpZ/YBm72rj1O88YB18nnby8Hcb8xc/kD5s28pL4MIcaSTV/7yFls9ZqPShUvUGXjhw5eWrdKBlU60d6OkkBkjKPom54aettWzmQoUkPrB6NP+ovRZtmaW0s8F6r30LW/NYHyZPWabIYkmq93JT28vgyPIZ7K55y/d7ocUbz3hMRMwlJpR+dbmh0Euc38zKtG7ed0pUhCKTkzwbgOmgfj6DuPryd2ycrA1ZpvhZeW2vxv17vl9Gqxss9urgJ+1oUWSBzVvGKDbAs1JeSL3TJ3XMNZeUhHHkpAjcdY6lyHxwoBr36zRruva0L29zl/HOmISJyDyNnJakrZ2qqlrcT1b+aSU72tjsnjBJiVERNs8oG8AigDe2gucxBi0DtIZZOdzhw5kjBT2wsoZUoGSczpwsaHbn3YP1A4zR1bk2eIdILFPJUvX2G+0ZR0+WDGhW5q0Qb8+5eBwBWz80OS4k0B+tS87VvAtt1HBQQ/O9vpvxnbUb4bYuAZSBpFrrRfZoRSAB1bXEKIVGerp/zDXq4NihDri1AyN/OW6tuYF+4LpNR2qoaMnjOrGimKo32qhNK2ooW6MEC32GYemSyLz5gZegbunQH6y/c4dd0MVLfmbk/50MxslicNZXzWODO9sR2vOAGoyLt71+4e6L1GPidgOLg0YBWmfQnTup5kcMuzZGQ6L6WqZc2Gql+wzQ+s96aFTEBBvDs6a9H8hKj83FdqAT2VHTVFWltFqnrexZuh/y1InSpVPzCUdsrCT2vW/zPfeIVBsTAMqb+xXS7eEF7D6MOWw5Y8IyYDNR2WpQT2cfo6UuQz3wf3r/eda+nce01TdvzfG2ALjo/qFM/W9r2wHR6hIbPPvRVGo8v4aWP7PRluiON97T9L6L1WPcB6pYoZL0KEhJN5P1W9wfKv5qCWP/4Ss4fT4XLUWEHPMdkOu52d9Kw4YaEMb+vfpbbykyi7c/hoXIe1zPdwEj2YfTBtgNABWXpAT/FJCOtRkN/dOnf7NnExIM2Igv5SVxzSSisEgy2rRpU7s3/gih0PiPgJfZn3nGy278zDMGfuJ354+NtVwU+JLZsj7tJV7MkkVnT/1m9gufFMILIHLKHU9CysKafUkoB5axZ6dOFt5MJJefkBH/F5/r1G+nzP/koAV/g35iDw25hHqAs0BkIKku9XEJZ7ieOkDuwaegncAOqAN+gGVvzpjRfF/8cvqEduR/3mfNpVw8ExDsxdj81t74EWgCur7DB4FwYoCer8PomIp2zRO6ivhHFn7s+4K2JvtsP/52/pYjj+C7cT33c+Aj/enARBel5hiLlhCUpK4wEh8+9DJA+5mjzVf0Q6zpX77rdBppd+pkSVn8/AAmgeVLWjmGICQOF6JOeXmuy7LM+44A4xK7mO/lZ6MGLCbil8hNfDaLgPOzXrt6MBYZZw6Qpe6UgdBoq8fDh9qxfXtAWgscwOU5cP3hdBitPf2EL6aheOvGjUew3vbu22fCnOjKAfDwRSaPxYHfvm0MNRhXDEiXNYgGY1CgwUgDDx36henf8f2FCxcaUu9p4D0wJLt69bcM/edk8MMPu6jZe83UsWMHA4+uX7+hn4+fsIzKZCTeWmyHeqm7DWAqSOfDiIS1CLjEJCPs2RKQzJ1r+npMAuL5N2/eZCLnv7b73U6Cch+O0MWMSdKfB1S8WAsTsixQoKCKFS2uGamLFfNTVuV4JlpH85zWoFf7qm2bdjZwmTSAMCdPnjIAk8UrNfWuhY7yN3VPj+OODsP9VKU9uq8Hjx4o6cZNJSbeNCp2juzRBkCgDZA+JFipt1N0YP8enTgGuAejKJN+//20ljy7wzOoe6QyNwso8VaSOnTuqI5dOuv+wwdq3qql1qduU9Wg8mrbup0qVqioPLlj9O8//2rv7r2qXKWKPh/YX+MmTFDksmxmoJtmfdfAtukzZhjTc9HChfrn779VvFhxTZ0yRUVfeUXvNHjHJjiAIM+aOWu21QfwcPDgwXr//fetHX498YuBaWgAop9Y/VQtbX5pg01+gL9tO7br2eef05vV39Tfpc+r7p23bfK88PwLatmihU066Npz58y19kR/kDHBKQcGnpPlryZNUq2atcw4IVrLyRJ92uT1FxRdvI6ByjALAU8Zl7Q/fY/RAwgitBxjx/jje/ShZYq6fdsmNvV0oFPGzJlNc4T3QzNn1qULF5Ql4imbuJwiYfCYC4DZLB4YbzJSY7zXrVunExuWaticH6w9KT/h7Oho3Eq+aZMZ2j2THI1PWJjoRJIkhsUIMNVSsmfIoBkzZlj75nk2r1q3aWPtnjsml2WyBSQpVKiASQn82Pwpc9Te7dLbY9aNirJFnPCTpp8ts03t1xs/VGLQFOUYN8KyPBuwlT7YWwxJwgHggi8akl6Zw59SdHROC/VPvQMjOdlOuDAKLG4YMdoZijSGjnbjs//BPgTU9VmJdjLkg4EWNuszEQMh0X7WLeyEC/dlXjudQBY8DJedxvigIwAWxorn2rMlA9Oclgb1AmhzNH4zcj5AZhm3/IXHZTzDWNKvjG9OaYzF52tumFBvcrKB2TzLLcguw7JnOAmhfpwpmvJbshY/0QrPM4FsX68QQ++Eh+kzB+LZdb7oLtfYAvTEaRtjhBMs2gbGoIUz+/X869w5W+hhHNtCQIZztDPQHblzx+pEHQN6GH6GaU7QjB5P1vL7972wDYBaAMxkTwiZBYj3WZSMKXnjhj2f9gawZDywsPMMt2nhFA3bjIYHLBPGA/dyWpS/NHzX+i1mxjdWT7cgcR3ltffIlm739DYl131Gou9+KuLLkfpoVF9N6DlE+fLlVYEXX1Rs7AtmJ6grTnB8/Dml3fdsLGVb2DqnOVF/psaqX9gwc9Zw1HE4Dm4t67GJEqWeRcZqXGIvs7ujD/VQnyETPMCGDTGO4gUpeEWaB/bg+II/4QD4gu4jrn2oz5dM8RwpnBB073Cgndg47EaXwbeY9EliA42fMlMqE2UhzyP7f6y+wz7R6IETRYzA50N6a9jAUeo/BEST3XikFBopGVaPx+ojUy6UOSJSSoICAojGby8DpuexOTE/l7TE3YO4YwBAromWvomVOl9Qr159NHbCIs9x58XXT9BIkdI47rFHeqGOWnSWFvY6K70QK/0JYyJcCjor/REr5acB/CzKuYtIF2m0ZLXv1E6zVv6oehUraPUKHOciKl62g44d+NgvO4hdmnIVfFX//nfFA/DW+YlcwqQCuZ+36IBf95y263IWjNF/ccel0GgJXVNrKzoA8JV24H/epxJ0KN4NAKGnoVi8zIc6dnC4j8zxHiBntJQ5n5RC5xWU0Id04cncFsLi38WUunmpzqQWfPwIXxOMUDkANH5Ot9qm9b3Xe93Ci2YpKOWodkmXE6Mf54eB0VYkOcB6pLsL+wkWNqmGCiguwOIrVKWSHaAd3fGzNxTopz1S5vrJSjkQrlf7vqqQdMH64Kei5uThlsIsKV2xkMfIDcuoiVv26eNqr9n/RTe3NWe7RsImvfpuaR379qCN78xtkgM6YZ6Km/fD/IHNQ6ggL5ecxYXl8j+OL8AXjCVAC5hRKa+1tYPYYnt6GrjW9JvDOtA5uyWIAOBb9Poupd29p6oH2+hQxWVmu65sn2n1Rsy/ZMUyurF7kTK/9q4R7GAuXju4UZFlqjuynZXnzIETxg7MXRYE13slHdhqgIADQk0nbY+Uo8IlZatQQ5/uKWZttaPUOJ3dH6fnSr+o+ENnPEcWcImhdEnKP7KI2RsLKRpyxrMBRaT8VT1WRvCh73VGBRWhRAMfcxe5YO0Dq5G2zrr7ayvHoyrtdW37KnPEAYpgfAHIUNfuVWBOp9PkbUEBdqIDJ2EnYs9Y7wFHGWMAqbwi05JsqK8Ib2h9ThKHCp/X8BmKnsbjnmc3eFNgsPR6n7r2nJ1pq20MVQ3xgKy79++aRMOub35UtW4eQ3Fzme8CZsimk0saHynV2vue1X3IoiU2FPs1b2Lfmb9giRApSg/Rx1cNqPFqYwM+2LOt3bbE9qc1J7xr++gpC5Yo7x9SnSFNtXbBUqvVp6088I7Xjwu/V3zQA8WelppMet+e4VgfxlQs403fOn811trPl3vPbCQ1yN1MK6cssUOfxudaasnsxWrdpW1gTXZ7wqU556j51Q+0qPHMAON3RXRDNUr+XgvDm6tF4iI1+LSFAZPsXzosTqdGcd/r7THN9OOQJQZANljWQivzLlSNuIbWJu5QbeWghYqLKWBjgT7v0u51D5Rs+509q9rYeh4TFv3F4CB9teRPYwTS3y6sl3HiwEXmGi/HYHQJXACguQaQHeCvZPJR77wmQTrStYQ9m/0jY4e5Gbb1ro1fErCMjfs0kNRpbnhrtUmbZyG2vAj9BYDieXyfH8pDGQmztgRGTdbp0rIvba6aqXU6iU5po6sXXnx+Wj5rq4iJiTZ2Ac2wKdz74p4Y+15EMa9+zAcH0j1IDPEyc5eUclS+ZAAg9aQc647XMbsMSOgOHFjjXfIY7kOpaRsYnG4+IT/A4Q7/PwkGOlCRZ8AyBlDkb66bvbZ9QJe0W2VOEr0X98aGOJY15aBe11ZE2Th0GsnYBua600x9Mswd9jR2Jm+sB6a6OQ6bsOsXHbX9y49M1uivgZHmb2cJD9eIhAm25I3KT8LTexYSDJDNeEKCir1lupBgffHJSF0K90KmAYMBWiEicKiR0vuGqoxppH3aaf2BfQ7qflrBE/PbmKEcrGj8vjYkQrdTb6vuiMNeeLMW2rq1O6SCKibvUdXwrdbGKRvDvWXXI4Nb/7Tp0cx8/+OjmmpnfGU1ybdU2T7ZbHP5606zAkmi7DsnpXoZa0qPvJDU1We2qMGLb1p0HpmewzNn0VTkYJKltXu+M+LOlSsJSriRqAyhYUZ0yTMhgw42iTeCiPnp/j61+4zZGt68qRouWqrd3T+y4rGnrfx6JWXJFG5hty7iCD+SOY/PCZhmfssjL2Ep+3Vjdj14YJgI11y95kkW4euSYwI/ChYi4BpkLK5zzC/2zA5H4Tn80G9Iz1EetBzxEY01l5io6GdyKCo6Wlf//dfsF8Ax+3XKwvPQP0TvkvXR6SSy13a+ET4m+3mng3fo8GEDtXiBmZw6/Zv5nwCZ+HqAnESBsr/mHtQPFiFYDTqJRK+yrhGB6Nib3BufxeUh4H/ASD7H5+U3daT8kDeoP2sqthzwNCZ3TMAvwi+xiLOQEAPgIGZYwpSHnr4tPolLAkod7D3Au4cPAyHi/G+hwv5n4BF8h/qZRNUThBc3b8KzeCAgZaTujjDmADvGMGUGyKV+pr8ZFaX0IV5kLyAk13Jv8zGpB/r6t26Z70NbQpzht/lZPhPWQF7fd3JSUw7gpE5G/vB1GA2YRAIuY0ZbN7iv8zMJpwaT+fuff6x85rvfuWPf55mWfOWppwLJZ2gf7uVwPsrEcyGzMPboS5cIl2vx03gZm9L327hv/Pnz1ndBW7dsegRLDKQYhxm0mQkJcEJFSOMNWAOyDxBIYfPExFijmZhmOth6j6zT/jr/lw0oEHtosYsWLTIghcLSCdBpixQpbM9gQALQMBlgniH2evTnn+2Z0IWZcHzesGFDA2p27NhhzDcmHmg9FSNRB+G20Dq55sSJX7V61UodOLBft0feV4GpeXXmj2UeRSCzVK/qm9aZnTt1sUlx4sQvSryRpDGjv7QOIaFG48aN7BQfUJNJxPNu3Eg0OrIn9vpQIaFhugcCjsCmP1DMMP130cK7r14lO+tdc8BD04daOGGO7M+YaCssM0L1MmfKqCOHDhmD7OqVywbYnj4dp4wZwzRz9gzdSrmp555/VpHPROnyfxdVq05t/fxavIrszKWVK1crNragThz/RYsWLtHHH3VT6zbtdO36dTPabNygSiP4OnLkSA0fMcJ0xjp36mRGkEFCRmZHsyWsCGZdq1YttGbNj9Ynu/Lv19OrI7yEHS8V0pQpU027bMvmLYr/65z++P13TRw/0QZ12dfKafHiRfp0QF/9O+Zf5eqdS/8u/tci3zpl7qBO/mldtmxRWrRosfUlJ2uAVUd+Pmqg4slfT1ra+GtXrlqG5KbvvWeAH4AoAB3JS2BCMvgbNW6sM3FxxhLs0qWLaRgyhqDk2ulEaqpNBtoCQ8EmkDZx4qKETwMQk/WKkyKeD2j422+nLCsYGZthXsJQZCyj1wgT0UvSc9GeRyKWy5ev6IX8sSYUfPnKZaWm3tErxYpaaDdjByYlLFoWNNqU7wGQ8wzGBvcDNAXALFqsuIaPGm0ZwU+cOK4DB/YpT0wuXbxwXr+fOa38sc9r96im2qsKGqTBtsgDKDYfulR1B47W2sG91Wv3GE1+/TMbs4lJN61O4Vme0rUb1y3UmTl8n01GumCFpM+gEiVLmWNhIV7BIRbynClzJm8OHj5sZXYLH0aTcUwbGmDknzbZ5t4/ITGw0QfG3GmOM/ZO58KYfZxIpaR4gJ9v8LnO6Xpg/DD4nJIA1nqA7T0bu5TDQDEYdqGhXpbnkBCj+fO/0yzk+04j0AGcFgLtOwXOGAJmGZPv3r2AQYfubqdfbBz8ky/Kx4JNSK07zQosWD5Dk/KboK+v0egWBL6L0X/ydMkYg1my2PX8dkYdEJi2cac+3IO2ZgHG9gI2sjGAUQ672Mrth507oJQ5ybh1beMYmizK3Mu0RfxM3Xb65YcimO7HrVs2f2g7+p6+wl44vQwXckBbsuDbqRfJYJKSbIODXeYZUO/j28H8evyKmTnd2oZMZJbF+upVC9XgntcSrirsw4/V8n9pKUZPnmAZ/nje1R6fKvOwL9S4UUPbzDDHCA2xRfnaVQPk2Iwx7s+e/UPvv97LA11ipE7h32j6xk4BZkggqQUn4y2k4Yu6qN+gqQoNS9XdpmFeGBL4E+snGXUBGOtIo1d0V58DEzWpcm91WzVG4+p8op5x4zUytquBzQMyT/PARPwinAm8Y7JAwhKbd0G9P/5EaQ/uG6g4avDn+mzweA3q3VlfjCEMlYckamj/SRowco70IE0qHCKdipcK55NOubSU4VKJGOmoz1I0miRAIqgXoJqjv52VchTzQpXtMxAF/uZal80jUmpdwwOoeOsUQGZ7PwEMYcJFpIj6UlKyVC9cWp2szyaEa1SPI9ILJe17lUsU1I5dG/X2Ow314w/fGxDXp2crjd47X9p5QMpc1qv/XKle3oomoL58aUef4pmoV0tV1N17aTqVeM4rou1zU6XqYY+TnKyjLJX10ecLNHnEaOUtUkRPRWTVryd/lZJS9XTePLp+/pxyFiyg/+Iu+uCrC18G8aMTK6hs5Q91YMdolavSW/u2D5FCG0l3QY3wZECCQYooBG2LV3RWylbMIy/SHS8WUsiuJZbx2Qnq2wBknIR74a4uWdbGBvu1s99Orw6OzQg7yYVW0iXcl/FSRHqlyyvKsmtqIJkKTtxq1TeAEWfPdMco5hO5aSIqJyrp60gba2VbA6QFqcSm5oEkDjj9OMPho1I0rK+06q0KOrJ6j16uXkLLdyabA1nn+DqV/rSM0m2ZqIMJZb0yJUgF8nnJHnCOcXL/jI9VjnyPGYM40ABbvAAGnXONQ40jj0MKA4ifzK83sc/TBXlORZtd5fVthd0auOc5AxdaVcpkyfGK7WxvzuqFSqPsulO7dhobdFD4YGPmPCrVOBAZ4hgoiYc263JadCBsMF/pAoFwWRfJkO3nRQFQ5smMsWV0QAmlYOd6ecNYC//Y+atnBy6FWQhjRNm3zN7wOvPlCT3f/SX9Ne03Gx4wU58uU8Vbj46tDoQ156hYzfYcGQ4ss7Y7k1BQOaK8UH3K2jxkobUR7U/f/l5plIKDM2jBtpuBRBAfVA3Tgp+85BbuWtOXVLTmVztqZTq6ZreNw/iovPa9gmln9HqjWtpVY709q9za6t4any5Yu3J6+omVEkkSkU47lq/yyLmJUpV0DexAaPuPGxSS8OBxhnvG7Uap+pnGgcM3+qX9ku/UaKW0q4HX7OUqSVWz17Nrfli8XBlJ15xPStwYocj6SY+zujJPGL9HpLrNm2lN3SWqv97TUlt/xEvQULfie1ozcnGAhXszj4fv/g1ZaYNvU9Gs2yhdfE4a0fdTTXnjS5Gw/IuxozRowWdKOx6sFh28cGwS6eF/sIawN1qRtECNsrayZ9KGo+f+bGNuatdCWtx0lvfcglLdbk3UfJ7U9OwyNRjZXCsbL1LbLR9q5rhp6vlFb00qMdLmysJqzdVi6yLFV8urfMPOq+YZD4z1xpTn8I2ddUCxo/70pCaWv+sBimHSsLL9PK1TdbdxQt+6jOr0O/+7+eRWUuazC4Pn2o+ghCdLDcNX2H0AAV0CFoA3xgXXk0bDgYEcNPA39XbSBI3Svre++Tr6QwOLuBdgIqC3C4HmNy9AS8pH2Tk4oBx/Loy1dTNvVLzOJ+bzQMBoqdbqqlrf/CdF1E9U0opIG4OZWyRbGSkbQLwd3nkGxDtMWsWyk6gKLZtrXe113pgJl+ptq6v4+UNtLvP9TVtreDaR8yB3phQiFY06HtCddAcfLrkSbXo3LUyFQzw9U9s/OGZdogdOuizRPGd6gq8FHS41DPMSIQ2/1N/0Eg+u8PRcm9TwwsIBDJclN1WJ8CPWrjvXVla9OqusvPTBprgaal1wbmA+UxbmP4cF19KibOxZYpOTYd4cDJG6DeuiraO6WL/uGvCSJbrMkD6D7VFzRkere9rn+vRyV+FfkVyU8cZ+kn2YJZjMkN7G/5i8E3SgUxkt+Liomn11ysqEbR626bI+q57bLPWu3p6EAvu+ReMGGDvVJYKi77uMnKWn+ibobI8H0oQCyjr0sgb3HenNGT/BjAtBt4b11UmC83nszQ8H9jPJLsrdt/kX6jftEyVcTdD0HvMfg4psX+KkN1MqGLC29NSPal2soebV+F69j3aRHgZpzIApNn/mzJtmPjnJa3bu3KUCJEO8f898YaIts0Vls78hK7B3hlWG7Ba6/mR1hgEICke0XOaM4Sr6SjHzxcEn8H8AbwEEmcew7e6mpurRw0dmR2h/pHfYv2JnkIz77fRpsyt169Y1cA4sg7bExwRUhKRFnwDqQH7hWoA6Qpjxq/AReRZ4zJvV3jQfFgIUpB3LRk023+vX7W/IVSSnJcSYsphMjM9gYzEzHyglxcaDRTj5+3Su4X8+c1FbZ34/YwAYaxZlYg/twrUBNgFHyVMBsIo/DthG+DMv6sG1hCy7xI8WDQVZJ9STiKPc1B1fCxCSMcYrnb9xAAAgAElEQVR3eJ/6QzyygxX/EMmi1JyP4ic0Mp/D9+Pxzbiv+WD4oD4GBZnDaRPCPHySHIK/j79HfzpADKAPP4dyJqck25ihL6kv0bHUh36nXZx8FvVwxAin8Y/PBiBKBKJ7j7axrMnp05s8lfmDhDcj3+Vr81ud8OEkT04K4g8+GAz6iAjzDS3hHLJcqamBJKRGeMnsSQxaghm/3raJ4eXrSDoWJ/d1ZBd87kAm67Q0e6a1Z8aMHhjrEz/cd0wu7AmtRm7P9Y7pClALqMiYCKpfr84jEmIAgJUqVVpNmjQxzTvCXSkMAOHTkVkD4c+W/Tc5WQf3HzDQECoszDPQ0AuXLlqoKAMNx46Kok9Xp04d08xjksLWcoOWQcUgBb0mJPPgoYP6+tI0fZSzswE3XMdgA5RhEsFMXLJkiYEy27ZtM4ASZ5drYeH9fPhnY9QNHNRfU6dO0dZru5QxLkjTpn1jacyhNzPQ0aWYO3eesSKzZ39GXTp7zLHx48bo44+I0ZKWffedns6eXQ/vp/mAaTDULgupU7pgXfn3XxtUNDodsHnLFi1YuNCc6pkzZ6pk6dK6dvWqTfZ00JGTkiwxy1MYqaQka/ynwrPYgOA+a9asUdudne0U7vP/PlLvPj0VERWp1s2bGvvxasIVbRv2m/qt/0DDho3U/v2HNHzEaGWPitbgwUMN3Fr94xpL+oGO4E9bf9IXgwcb089pzTHo/jh7Vtmjcxgb9YeVK9WyTWtNmvyV6tSppcMH9qlRwwYq2b2CIk5l1CtFi+nLsWON3di2LbqHbXXmuT9sk/D81jwqXKiwJVg5czpOGTKGKuluimUqTrl5y04cIrNEKP8L+TX16yleptrQjGrVqrUl4CGev//AAVq4eJEmTppkA7R2jZqq8VZ1O8np2bOnSpUpo62bN1ubAuph5BgH3333nQG8ZPkGJGNSAiia7kFKihkuA0oyZTKD5XQ6uA9g9tGjR23SM2YZF2RZZsKGBKczMJrxhd4h44rEMDXr1DEA2YymL1Zr+nZkqoKde/++LdjRuXOZniLPY96sWLhS3fp0VYcOHWwcTJgwwUAQFgnK26dPH/ufefBI6bR77z6t37hJS5cu0da5o3T5ZLQ6FpmmDj8X0by53yosNIMWfdnfNobLe5ZSlXHndLh/EfXVJE3O2FfN+480/KJcVW+DNSf9cKPCI9ZL+D4MFdP5UZBpJbLIkvWZMtBW/1z8Vzmic5ixO37ihI1r2ohTCzYndorhZz92mcccmIXRcSCibaZ9g+aStPAbwMrmy927ntH02YiMf9OI8MN7jU0HGzEpydqYzzGuGFn+N0AMw8yJCUKyZDHz2YgutBrbwzNcGLYxF/1ELy4rNAbRQoNhCfpJe1yyF6uDb5ztnrQb7/mJqoxF6WtHuMQq3JcyWuizC732w8Dtf2CLJ0A7FnAMON/nRIk6cHhjJ2fBwR7oev++/Y/QrluonJ6IAeRBQZ4Wx1NPeQlv/HEPAGmsTl+70jFJTbTZ7wOnK+kEf20z4jJP+ydZpivpb1gY83Yi5ktgUF6+AzAIc/JJBiRzMr7t+84Hst+5pn+jfzt21rOzZ3rZxZKSAhuCxBvXlfCxJ+DOK+xRT6UGjVPuKZNssWcTynPY0MBmZT7xPgs/fc3GMSRjBp3543ddveyJZd/tM1DNH+W28EEyPttGfaOXGTKAHwHmhEsvNDqrP9vHBhhpY+99an3+WekJxlLKPCxZKcPCPZwJgChcGlOqm3rPmaRRrbvqs9VfGxY1pPQHGphppoaldrB53e/wdA9UTJZGf9TZ7Mf9B/c1cjy6kGESLD5YBl1wWoL02aAJKM9LKcmIQvnhzL6SP7GE5937AGTVpP1RngPmZ8r2PHe3k3cxe+z0eUG5ItMxDeCyzVRWtkcFdS086nEul4sU2IUMO8EnJ+B3XJ8N6aVRAy9IuWPsNm+9VlSbg0+owt3ntKfoOdWOL651O47ZEyuXLKQdkaeN5fnBh800bWp585KmTU9Rp3J9pJdX6ONu6/Xd8hW61PKmNHqhlLeFdN7Phu2ioQHhqAbZsYNj9Gr5ovq5xwnFfpFfZ//5wwPBLvoX54iSLuPJAEM49O6ItLupVBEvl7o50TRH9QNBpu34DkgfrygpIsobE47smCpVvl1Ju3/4ycsQiiNFUzo9wzCPjYNjieN5pvYc7V+3Uw+OhHjjBszP6YvxCEBciujnhSkfsscc0/OX8nlsGF4UC4ea7nQhZADhLqG2f1mFnhW0O2Wvuu6YHAChYLUACkbGJykxX4QqVS1schoP0+4rODidtu2MV1TcNRXrWEwnphxTRJFEc/Lv7ghTvcqrDCh02UEBPHDiSejiQolJcADzxgEcfPf5CpV0fc9qc6gd4PBfxf62LrY78KY50HzGodi6Sj/qy51PmbPZqZyn1ePCbbFTpxGAV7Kiy72ltH2LpdLvBphrtt74IVTXD2zUU6WreRKBkq4e2qNsJcsF7vfnhlMBHVXXX/mbvOzMjS+h4h2M/771xONrw9H0LKYzC44H2HkRBROVlBDp9QcvN728w3sVqlDUnKO4vZ4mJm11Jq6g9ReMU+oKS4g2g/EFW4j3er1x25acZduv22cu868BrpU9/SnuO3OTl5Si+1vBticZsCGTgSft42drRb6GxsiibWvM2qSKa2p5IYwK0u4M67wCrpCqvNNA2/etVOqlUIUl3FWl9vW8cGc/ZHz7T6vN7lX/orE2DVquY4Wk4oelt8Z6bEb2VZMWLlEs7EDMBWcURIouDFZIowc2nquX8sKWt95bpeoZG1r/f7dir6J0TSeD/GjGDdK7q9rZej5h1jwLl67btrnWfO4zpUOkWp95TMZ35i/RW5Jyd5Q+yTVA41sNVfvJH9uB2FfdRys1KlSjxg7Sb3GnzdeAGGEhz0SzZMpktvfuvbu2Zq0ftUIXYnIrps1FXZqbwwCl6YPqaHLKaAux3Fiyumrs2WR9HF8wr4EqsPHC96T8z8ztzF/sA3OVOcz6kCi9c8UDM1dnWaz6yc2t79p/Ha9qB34y09Or2Jf65b19yrX4bV1oukrTlp4MZE5nzjImXCZwzxIl2P8uORLldaxFWGeA5NtVORDyG3XhmtcvF6TENhFehvFpF7WxU3UDAMMTUjwSe5p0vFFRm6d1LqxTckxmjx2bcFF1otYYyOQyRTupAcBExrSBiMmxqh6+UZt21JAdbgyLfGwvMaMlpTrN39TuZcstuQmyANzPEqOgSwygHSdlq5ZguntonDIXjEmcKkWE+dmXaQTsLD/5ZPehTc4sLKjCLU7q1I4iNg+LIgERV+xxH7kZHuIldOHuFpLrwu+xvdh2pxQSLr0fPUuzE9s/Zupj2+NlQCB15lC/knZYGzgZCAtRfn+qltX9QaH1PT1d6nH0QEnlKOuFMJ84WUzVi2wM9Cvfz9R5hf7+ppO1OVdxGMXfLsz9+0uN1HFUO2MffjVxnvr362rEDnxH5uDgqDEBxZBuiZ01KfobfXF/QCC8FD9zhMZoRPgQfV5yoD7b1sv2NU3H7NainuX0x7i37JmEwwMyYzuo4/ke91R1wt/Wyr/1jlCuMUEGLtbvP0/thy3X1N71bF86f0QPs1WMP9pkZ2plFQ47afcAtKVPAGi5hsMnPu8xqIvtIY8Pq2kh1Q9SQ/RBj5ZKfXBPC15c5i3N7uw0VaqdVMVCYSeMnKH+Q3soKfGWvh3nMUQ/+WKYAann/jqnVStXqlWb1gGW3vIv+6hYww6WOfqVokUN3CtSuLD54QCFEVm8qCGkggrkL6Cc0TEGFrInd4AXZAaYkdgR7Anvs3cl/Bh/E9+PfTo25hcON4OCDBPBpwQcxE8FDMSPwi/lb/bx/G1SaUFBtlfFr10wf77eqd8gkI0XSSP225Af2F8D7FFepOSMcZiUZO2IDiI+hG0VAIj8RI/s5dmHu3uwVwYvwTfAn2Kto16AQWvXrVWx4sUNbPOifmQgKCQy9tm0A9+nrPQ7n3Gd23+zH09KTFSWzOHmo+F7OCa5JT+xyLgQ26sDrlkEKElI8CV8X4O2dKCbseJ83yngw8BOpG4kU3NJP/HD/MM+57OZT0UoMdFsaMf74cy0nSuLMe2IkkpNtXYEhGaNoC24Dz4xfcT/7lCIerGGOak1PqdtwCUoT/aoKN1M8hLoON16I6ygL/hEG1hyUOS8goICofn0U4BlCThNNnI/gswyWIeFeUlYfAYqbWPEHsKq/ezX7jn8DkQO+r443zPNSL+tTOvRJ9fwGc+mb9yeivfMv3NRfrS3n08An5t70b6WKDUlxcYnwGzQzaTrjzyx0nyG8nNDgDuXep1JBLsOQBC2IfH/x48dU5nSZWxAMQkYCACN7Tq8b0KQ0GIBhKDSEvKJKOTs2bNtMjGpYc+B/hLyCuBINufbd24bwwNNOcA1GgqWDUaT+4CKw1YjCQhAj8sEDToOiAOj7NCBw8Zk69e/r8ZfnWwnmBM+H6np06fZxD0dHq9SKmIgYr9+/Y19lytXbkVle8ZLqnErSVu3bNaYMWOMDYkRovF+O3lSL738iv4+d84LLSSsMUMG7du3z6ie237aagZl83M7jdXyz8vnDLVn0OTMnduyCUfnzq3biUl2OkHbsrkhPMmFdcC0A4Tane2wmofXU6PGDZQtKlIxeXJrzdpV6vZ/CPsTMB/L9/8ffw7DDMY+GNmz74oysm8hayW7NkRZsi/Z932pCEVvChHKGrLvhCJjKzRTdoPBDDPM8Dse531fLz7f438c/1eHZub1ul/3fa3ndZ3P63k+zz3j9U5wTQtXHTZslF54Ia/++vuili1doVmfzzZDePvObW3atElr16xRq3da6bvFi9Wnd2/VqFlT27ZuNYNBu06aOkW169axulV65VUVLVlM/7x9URW3ldOxo3+aQc9HlqqYG3qc/FAfdP7AEuz8++pl2zTmWJtVnT/spPp166tmjZr6efVPql2vjqKvXdK7H7yvU32j9Nr8SLVv005lS5e18OybIPSpSVX+t9Xhgw8/VK/enypDxjA1bdZMF86fV+cPPlT60HQ2Hhg3GD+YpIwBQDj0GgCUaVc0HUnQg1FmrOXJl0+P6BeXlTfgKsCc98JKmZCAlS4chX7gWW+99ZadHh058ptiYqKNvQhLEc1OtDCY7ACXaGAwDnk54V70Hd99910bqwcOHTTg88yZMxo2bJgZfTQUeQ8jxDUA6NQLthl9BcCOEd+wcZNq1K6jmTNnqdB3RW2hTVOjjxq8Xlf169XR8d+PadAnXcxRZcMBW4MNy7Zh1RQaEmohEFkzZlRErghduHjRspVnyZzVNBlD02fQg8REYyCbYQlBDDaLZ/QyhNmYhkX5KDnFMpnSPiyKLFzUlwXLnbSwgPCy9PWmJYq3EhQAosw4ucQsPvvQAVYGwvl0afrQGTALG/aZgnzOc1noTIT23j1ju7GgmZYi4c/pkH73Xs+fwJieop9V2QGKDjQz5iRAmg+auVMiTo8coGjAZcaMHkjpNDh9HUJsHOxOnsFpojthskUKYM/X5nBZxwzA5Lt+GDj3xvADclJ3vuOyzXENYreRlSt7J2o+gAmDl+sok4Gjjx7Z74QhA7ZSHxfCwO922hgTY/aYAx13WAFwSX+Zloa/8XChA66eXMtCb0AwmyYYqOhFsjFwVHcAWf80zTYvvhAv32OT4trasoGFhNh8ezBoyHMz0fs1/aQJFlLh9B25D4DipY8+Dlxb8Gl7RQctVa4vZhhD0RJipUlrGq4syIwHTg4BOT1glWTAuRX9b4yO/nbE7GqNnv1VoruXVCUy70HbpDcet01Pn3BI9ET9ys9Q4RZsfc+r0Zit6v3ydHOAZi0cbOvFpw8manra/urXbppGFhml0ddGeRtdNAKDpcmZvJAZnHDaP/lJigbvmm1O3KSOPTR47uxnouIxsVKGcI3p9aFG7PlWo6u/p5GT5vg753h9MWmeeg2GEplXY4eM9xiKAa+HHTZzF6/VR5nyAKDxHgAZXhlCfj5WGOMyIOM18TsoFgCkS0vtK8iDUlVtKe0/JLWO9JyqvFKHwvW0ZFk9qeJg6dh5qaInMK8TidLIUA0Okibt9J9FA9AmEBureMJY9Rr007YtS6WfK+jtH6orNCS9mYkbN25aMqhbt24rZ44ILdy0Uq2rN7bQGqQXTkSd0sGDh0w/6fdYxISfi14GSG0cJm08LhWoIMXEKUehIoqIeMEiAtjYxZw64hUmexHPGbTM0KA8ID7E/zlQFCaio2RKKj1MVXOV0v4dO3yEj/YO80KeCTUv7IMG/uhslLqh7ty7pyPr93ih8C7jq2tWTu0Va+MK55vwwOvbIjwn1yUX4F4+wHTuUgnvHnxGopZKnk4VTigO8OG4SEW2fkX/bFmv69cinsk/Yor5nqtKJanGBzW1cP1lYxTBaGHMFyl4wTKQltlVWVFHD6tMxVd0fvceFa3+mk52+sOYt2VblFVQmmC9uHOEOck8m3UGQJGywCKCzeeYNjiIDvRyGosupBBHP2NVT0ol1b6FelLNO1jIv2+0rV9tVFDHtVmLauwPaCF7mtzPkoUMP1jc2o6yAACQNAGH9vErXmIMW2d8QNEZjYdJDwOM8nP9TgR08Iq1KWfrxOlFv3vjGEIqWqhxXhIF6oFzT7mvVekdYJc92b8sEMacp1pds28Xt52yKViyqqdpGX2QmyngPNs0jZCKv1bW6vbf/gN2X/7Rnk7X7VbNvsq1e4r1LwAFupXxddBM9fQLx273WIl8c1qdf+xZDlDEwZn1a4qfBOecjqqiKumYqjdvaHurnQvXKzlLagX3SFHNy020O8MGvXanoR2ku9fOr0GkpZqdPX07wEQA5g0/b1OYEpSs1GrwTjNri9U/rlartp50xbIfflS2/3yTg2mhPZleyDo4qQfYRd3fDDhf7NFcopuBy++qXpHtFlrfdGhb29stWvid3SbbGanZ1A5mz3/ZvdzrJycvwcN5BtPYJ1t3XNrN1leYRkRPoAE1q8Nkdf66uxZMmKMeY/oZ0+c+ciY4/UlJIqRt8vJ/NOmTipr31WrbQ3Xt86EBkOascxD8yXcGch1qU1mR1w4/OwCIkt6Y3dIcJw6Q1773g1d/p7foWHZn5WkTdvbAw2YP2npazImJ1tYbRq1Q/SFeu9OX9HfGFR8YeOe0R21vo2QbM27sMJeZE/xzWY1dIhdCpPl+vWveM+3lM+Wju3nsVf4BWgEahSYnaVWwBz4jS8BnhO1uuNZUsyI+NdkCF04NuAnI6c14j0VJwpNb+8LVaP5bSv99OztkMG1YXtglP7lJs0mv2x70wKqf7LuWSdkRwJ2cL6bWT5YECJU52AMR0SQEbLLrnY11csLswcP9w48FoYEQ2+L1znrgPcukf7bWNe88Xe+yxdp67bQ1XoKma2HPDngAhbmecexsuPs9VBoa7GlFDtc4u2en4AXWXkujO1imZ+wffXQsupLds2K9owGNS/oP+0ndN8Y28Z7pL+ftI9HB8F5pemzSoh5LDbREH9KtB82zrLHvW8JFn/VNW0+LGqBpm8eqf6XhGr93qHLkzKUr165ZluOJ+aZqQtyYQIg+c4/DeubCyJJjNfrMcFUc7rFyTw7IorZT99lagZzCmX6hqj092voztP85RUwLsfqFDo5RxKSnZoMZgX+NyGPzpdqkv+1QhPaB0Uq7GnNTkV7/xQVbwivK3qzHIN2Y/aaN6VeHrLY1m43BuD7TNWr2YF26fsVCqpfV5NDzWRBF3ZQqKlq4iK0OuXJF6Och7S1CYMCQXrp585ZyhOfUieMnzH6RtISotwxhYfazTNmy6jzntKa0z222DPISeREAFIsXLWayXNwb/CNfngIKC8touISLnAQ04oCasQN+wYv9aBh+E1rqPvEAv+PEyT81e84ca2sYhPio7EP5m/0qPgC/Y4fYG7tQZ5iG7Nc5MCdRKntw/CzLi+AzDdmnc5BOFmIYi/jFZq/++8+TzyKSisQeDx8GQEVHrjBbgj9DVuuMGY08BUnA9qwpKfb35SuXVbJUKfMDqTPlx2a50F4ANu6HX0W58Quc9qEj7NA/IWk84MkST/qsPsqJj8XzAO94AUJBKqJMLhTYAWS0pflIkDzw9Z4+DYRxUw8joPi+5POMvEDIs192mIqAv6aZiE8TFmb3ZC0gmtGFhtP2KU+fGOOO/nJydmA0+DV8n37DfoMTOf1IfGQ+o5/wk4kcI+eEYx1aRunkZOtXl2AF/4vPaQfq4CLuHGPS+ZW0kYvmC4Qp+xF2DjC0930Wo8tY7RicBk4+Fxbu/D2nYR/4+Zy/zphzyTYdO9TGjosi9BmuAMH4oZcuXw74+uhfMg6DVv74w1MqSOIRkjUA1DHYCceEDUJFQZ3pDBB3fl69ckVlSpexhzO4mJTEymfLmd107gDkABVNg+32bRuwMMMYWAAzvE9Hgd7TQTT65i2blTlLZgsBJSQWXTwGNwAl4AudTrILBFdhpgEGEQILfRZWJQDOw4RES85SslRx1apVUx06tNeGDYCTGVSq1Mt6UvWpytwpbJuukiVLafDgIcqTJ69uxd6x7381Z7ZpcTFhYV+GZckC5G/O/JLvvzPQkoEO4+zY4lOeYwlLgMXzuDS/+xw1a9bc6oNBCsuUyZLbQNsmU7RzjNOBjqdKpRv/eZmT0OkD2CKslpDrgsULK/lhvG7GXlevT7trVcEdanu1vhm1IkWL6fXXGyooKFgDB36mg4uOa+P5tcaQJClI0aJFbJMFWJU2OI1mzZqlo0eO2HNerVxZ3bp107adO/TjqpV6kPjQylj7YB1v87Edz4QdWyXVbdjTWCMIod7Jc08lU4rpTAEvm+HsarPUsX0HPUx4aCffOXNF6PbtWF29c1Mfdumsx4k4/2k0oG9/vVrpVaVJHaxft2xRm9ZtlZaMwrdua9/+/Ro4eJDSh2XQJ927Gw29WOEippFRrVo1zZ492/oWsI9ELhkzZ9aUSZPM+YQBChCNsQOwywDgEhdnzEOACkBcXnHQ3n1WnC0EISG2yQXsZRwBkqLDmS08XH8eP27hyqdO/mnAJeMWwId2IySZDSTZmBmTLAD87ajRjNkX8ryg1GnSGjNz48YNBkrCfsQoMU4J46aetWvVMgCS8T9gwAA78aEuMw+lNuZhhklpVbBgfrVu1VIrli+1cOdHSQ91fVJZC4VjYf5g1q+Ku33HFjROzxBnBuR6nJio8OzhunHzpoGHGdLDSgy1TOVJjx8rY6bMXobbVKktqzrjOvcLeQJagk+DUikolae5xMKFLh6G0sYyoaxhYR6Ak5LiZSv2E5LQts7JM0PoaygGDBGf+wuHS0QCIOYEYB113ULVoV3fv28LAc9lg8+iCQjLIoBh5npjFvqZog0c9Jl3Bij6IdXPMxQdqMlnZlz9k67AKRpM4ZCQ/wsoAoxCN/czd7EoGcPMz9JllPPHj80m8CzbXPgGOAAocurmC+NiZwFIqTsvO2WMi7OFFwYiY53fmb8seqZlGRQUyHDGAshCBDhIH7MYFStZUrHXrnknreHhdlJEP1EWF/7PPQJt5rMuLZQ6zAOTHfDpQsS5F+/zN2Akf7OZ4ToWaepMO9ppqE/RJ+OYCyl3eiPUg8/dAQzX44ydbtNOkZs22oLK3wDIt27FWlKXO30HKuuMyeZkoTvrwiJoc8L20FrFTvKTF2x4DgM4TAnNmN7K9+eJE1a27Z3SG9MDQAcggw1z6rGc5D5R36JTDaP7/N++mjBioAf4YMsXSTOeDFDfclM1++xQA7d63p2oqpP2af+havb51FyfuoM+9Y/6XDPK9Vbfb2d5SVrA8I7COOypwVe+9NYGJ04O2AD2R9QYDgzmNiVZE4d21ZDxwzVtjMduHjJ2go/SEfPkMgRQWxPY8+5XRHo1Ma+C04QoiAzy+1YjxiclUIAICfAgyUvw4nlJeP+JUkglX49xlurX/VZbOUC6S8EuSSFFpKRYqWK4dGyN9F4LTxOLCGJFq3nTtlqb/6AGV5EmkSUUJvR20EQ/1ilzCXO4WjWrqR9T7fbYd1yHAHtUa/3++x/q2bOXNm78RQXyF9T9+wmqW7ee2XmSgk2cNFmnzpzRwoULbD05WifK2q/wP7l14fRVlY8sqhO5/laF2NIGIl7+65RUOFy6wIPQX6yqK4Q7ozmeQMGhDrnkK4RMV0OEywcafXqOsTapP6G7LntKESkkHJTIbzvqv0Gq2cQDT5OlqoWr6fjazUpI9AX8nV5UqJQ57JkOGCGHu1RbVV6vpENjjnjdQXEdS5FE2p3LGmv892F/BkT5sfW8ODiCORJV53OzRce+P67Ueb1w4uu7IjwQx2d0kPWyfNPmmrw+yRhqOH/HF72kxPdDFLo5ydryyBDpw5qv6PGu7wxsBCBMV7Ot/rh7XMXSl9TFA3+aE18g1Eti4pIDuLBnl+GV57tkEjC3XOig0xsDoHPrFe9xL5iStEdXZdNiXTHmI/OScgypesV0FtnjuFe+vSMNgANA4Xn3X/kgAMJwTfLvvygmmbhaqVijsqYBCCP/4pLTz9icDvAif1GWZKUcDw5orjnWjIWYVmmsggcnG4CZqWozndn+u3KFeqAq5Uyp0cVsv2Ou8JN/1w7uCgAtxrriFSulDvdASpcBnHpSf9Z42qJALWI0PTZm8M65gYzV9DV9wvcAc2mv1rU96QmculSbJxqYw/uUrUzsKb32fj0d2LDN5mq1LxoGmC+78m8IgBckwqjVBxai99r2M/s871WneROzc3tvr1fivhA1fKtBoGw756/VwxxSizbv2H3XLl1u2ogP70qt3m2vH79bapmdG7aFOeolb+BlmZf9pIWOccqavTn/KuuvRve9DLAbf15h86Fp73am9+b2EYv/t1TZrkqNB7axNRDg8adK36nzxd5a8OMs3Y6Rfd58YFvTPWNusK5O/OIr5bwjvQzGD04AACAASURBVNW7rfkcrD2fV5yiVr+8px/HLFZsRHZrt0FdXtPqkd/rrVEdPH3RkBCNmb1T04e2UNfx21Qh/oTe/LS9hi48a+DKsLPjVXNII+uDXxatUs13PK35d5dnUIezSz3wChsQLbXc9p5WNVmsfU2qqtrg/Z4ZOiq1iG2vNZ29a+vNbm6sxCK6oB7yGMX0O6CM+53xw7xycw1QiRBk+t/pK9LWlM90EZVoYxUACHAQJmLk7MM63qO8gYCMGdPnmxejWd0+DWigdps2X2v6N/cScPgAmEsAw/wjeQkgEu+5fwCOsJgb1PIYd9tX1fPWJdZAlCY6SI1b1tUTsq9L2jJnp7cE+ck66h2tq23jtnvzdJGUp/clKyN15XU9OkIZCsbbvY3pRvu65cydoznGNsCkz1wsXS1Kp/aVUflqx3XiuCdVUbfENmsf6jYntkcg07OVhzXfaT7y4EQpdagPZDqbnsWTsqANABX7aZqmn++vqkVYQzDpnl4q/bVY79vBC8+q0GWoor8ZYJ9jR+3Zvn2g3mSrdnYzqNc2S9zGa+Xs+QbgElXhMsZ/1PN9ZUifwWOAZSbK7b4v+XLb/LxRxSZryOl+Spc+g+0h8KuZf+zT2bOPPDZWo14eZmN9ZNJY7RpXU9tGVFHkmJNqorIaOgwW2VM1HbfXsw+qp4QhHmOcOZl7stQ77nOVyXLSxsAHo79Wg5E79NPAyio35ZbpjPae2kMR4zPo2tAE7Rv/nsp8PEub504zn4VxWXnUZi+5Q5KXEBAdQBfymvAgQUFpU+t+Qry+bf29t2+Kkprdqat157arefF6xi4EULxy+Zpu37qjxXO+1pjp0xSeLYf5U5BFXnmlkrbv3GGAIkzlQi++aD7DUz1VySUv69+Pzll23Nkbr2jRsCbmpwIs5sieQxkzZtH58xcsQg3/jfajvSq+9LKBbC5DNPt5B5zhd/E3GvU3Ym9qxsyZRshCjg3Qz9k+1jV3wI/dAL9g/wuuwR4WPwBGIqHYtDd78/yFCin2+nXDT4zI8vSpgTj4pvyNXeR3ZIOcnp7JRvkHbsZC85ORUk/8KfwHx0pkn47fhH9btnw5qwOH9NTbDmL85JDcBzwIW8p3aQf+xo/GhrOHJ5yYMHayNOMvuOzSlhTGJe30teK5Hj/NwnkJ5U1KChB9TNfelynDR3PkEYu+cgQV/yDRot+ei4Yzv8rPk+CIX9zPRW5Zu/h6tdYWcXGBcmbKktmiDb28GekCYf8wNC1BDpm10TCMi7M24L62dgcHB9YPxnPJ4iW85KX4wL5clpOzMgINvli6dHYP58O68G18OgcCGuuQzNWEG/tZwYnytHBuP9qN51jUmq+TyFx9PqELz+E+9r7PkHQ+M++ZpBfRcL7f6vrK+s9/Ls9yICzP5z4wes0/TEiw7zq2ItcGJSUmPMXgXL58RceO/W4DA/YgSU4YNIB4rVq+YyAaiOzu3btVIH9+fdqzl6XKbt2qldavW6eWbdvqxvUrZii+++47S2hhYv1//WVgHeGeZcqV04B+/TRy5EhjGdJxgGkM3Hz586lGzdqaOXOaJewA+AB4ATAitBmWImWgEZmEJMYA+AG4JGQbjUC0Fdq2batHjxPVrVtXRUSQabeCVq9eZWWiLgAUJ09G6a233tZLL71soOJnQ4apVq3aypvnBfXs0cM2TpQXGjDh2qSCf5AQb6cfaECuK7bVY3PwYoGcLb06qazefruNXnutmkqVKmUgVcL9+7bpMCOamGSgT4ZMmXQTkBH9hMQka1M0INFcQAfy7NkzmjR5gv69FG3A0nePf7ZTrXrZXraBu7XsMdX642WlDg7RR1266cmTIGXMlMXaomzZUrp0+T8lPUw0kJWfMNcOHj5sgBsAcUi6UA0aMkQd3u1oFO37DxJUa3Udz8kNlRbNmqdPenRXjRo1tf/AQd2v9DCgX4KP0+5uGw3s11+FChTUrZu39PjRY3P8i5Yopp83rdfaDev1Q8QyhXyRRj8sWaaa1WsaxRxAIGeOXApOG6Lfjx5T9x499HKlimIi796zR/PnzVNqBalZk6YGrgIgbdu2zTQ08+bPr5MnTtjEBmiGHejAjKzZsxsYyGYf9ivgAqAiAx4jznjkd4wl+pUAeIwhvk8fo4WI0WAspk2bRnfu3LZxC5jo9C1g4gKCm4GGifrrr3aizfMAv0lWky1HuKZMnmzMwBbNm9lnlJ8yowUKm5Xvcq8GDRqY1gJg+YgRI/T11ot6o2Sovv5mofLnL6D//otR5kxh2rhhrWJvkkwjWdOGzvdAiChpxoZBAco+BtL0M4JSWRuTTRvq9oVPk5R7opSbU4PUwQbIoqsIGHr33n2F58hprNpCLxY244axzJErQvEPErw2S5cukGXYQpMR/82a1U5bMCpOnNVOn3xGXYCZ6CdkwaAGsjETouyz/oyK72eG4vuOMero7g7kY3oFqOBocaBt+Jx2hssGzfcCp4VQtQlDQD/EN8Cm8eqHAbgTLWO3sED52cKpA+3AWLFTMRZBH7B04BnMzvvx9y3LPeAjxtoSnPjgqC1+TkfS1/Xgvq5+AHxOENgBhZQRQ8y44MSO6ymDY9Q67QrTlUxIsAUN5qYtbBkzGuBvwF+WLHawg33j1Ir+4W/XzjwDZqPVhUWeEyx/wWFB597UyTKb+WwYp6PIT06lbM6hZ+LCpv2TRzYpbHrYqJ1/933np6rI94vtfo7JSlni+hDqK5VYtsTqzQkycwUNxTt9+ttnWaZPUnzfO0oOmmx/Z58xRbf6DtQLX84yuQ3mD+WnvZnPdur7KElJKY9so8IaBrM+Z+8j+nNgbo1JNduAnHo9tmp7VD2P+cIBUP6hevz4kXqUn6o5fw5S9yeTn0X6FpQ+TyKjiqdf0idhquecR0nTyvRW/82zNOX1nhqY7UvT/plSu5cSHz/SiPh5Zq8nvNpTKWgq5pvrsRJ4Jv9gWODAgCd8Ds3iuaTEWaSx9T7Q8MkzNWvsUPUePkfTRnQ29v6Iqd/i6Xg2wGQjLR5Mr5UpqsSkR+ZEnIy6IqWQnbiMfw2oFQuUy3qMRwaKGamaNapr956xvieG51RNCqnwLJMqzhqX4t/5GY6NidNGGvyWNOk7/yCNa/bzPxf3uU8160zR7vGnzal8t3pjfddvo6ZsGaI9e/bqwYOH2pH5mOrfj1S+fPmNNcWabXIMSDOkz6AvZn+ho0ePmJ5w1n1TtGVaQy/LNm1XQqoQUkrx8Qk63yhGxTYX1l+XLki3Zkvv9XiWcZVkMVZ4vFuAQhcKvk2q2Fs6BrOTjnBh4dSBcE4WdjoHQDJSGlRGYhgCnrrcNmR7rhupxI3zdCKxwjPZSsc+DPUcUJc8ABDgu/qHdGTlUa9Nfcw3IHnpZ3wt90Y5jmOUb884E7fHfbdsrIrTodoLbP6Fpk2rw9t/D9w/KTrUaxdfo7FKmypKTHqsGTvDzEHnuw3Pb/GuOS5VGFVFT9D22z3XyofjG3O0oAHUxbOcVaqarXVm+gnL0grQhiPoEko43TKX3MglVAD4Aiy7oCJe8oXz3v1wrBOqfqLH+5cFtNrQY6ugRjqqrfqp2nrba326u1SA0QPbhecAkvBs2HsuEQjMpVyvVLd1/cHRzQaQAFpePx/xLEQuXAqJTLSQSlii2SPr2Pw9/xvogTdMU4d5gAHAAc5u/sqv2EcAmg4o5BnZ9n9h/cC1ZRu8GmA0RK8/p8ItSpn9ynxgru5V/UR/7f/NwtqL9yync3v/fBZVz5yv5oXBu7DwDLXa2vPS7frSQArAGZfYJkN9Lzvs9K2prG9G140NHN5g06duwQwl2vUlYs/pWnguRURfV7Ver2vfmF9VZWg9P2ggSAfLbrV2qXGtsfaEb1T1G43t3ugn7rmw3psrlmsqxBhrdVq30K+r1ys4MUW12jWzax0L1DlPAWZ7cLDWr1jqtTvTC9tIN6zxsgPTslli7xpYxDRs+G/LgMTJvB9P6pM25W1ddFpkQCl37sZp+4qfRcDdwH49PUbM/XjbtzH22aOxRvf7cp6+6t9bDabN0vIP3zUHh0rP6zTLTN3jjNLIiaM1odtIjVw4wXTNABY++2yWsvS469k48K8m2TVi2AcB8BOnkfLgD4369pQq6AQjyOrTrkP9QOIEfBPWcfaoLlt05xknVG2NDx5yOO+S1/CsgtKHv/bUtzW+9FjXsdKkgoM0OHGyjcf+4VMNJGQe0bfMN4AmQCU07lzmYj4jiRISHnzO+OBaQGjGKT9JPkZ5nXYigCDXME8AtnhG50UL1f7oB3pn9m21iF+r5WGtA8Al888SJ2m5zUPCVF3mcfqUezNesWkk9eDeAJjYgsur8ip1y2SlTAtW9v6xxmB84/O6+mXmdo8g382be4Brl2Pzeqz2/hD3Pc1Vp3HIz2Jtu2jrN1s97V3OglxmZJcYCBARgp+ft8xMOWsjn4d5SZe4p9Ob5JmE2zbv0UJrZ63x1mSWBJZGJy3hdi5+33UNm6f5yd00NthTgnUHBp20QAsvdbaxjySRCz/fkthQNUNZb6Td52vZ0lu11j6zjZRl8fn37XmtQ5fb30uvdbBnjwwdpZhe57X3i1EB/VTu0bjPcHWZedIOOegH08aceEFZMmUxnXbWyn4Vh2rk9oG274Q0MGnQDA2Y2McARV4AROwVGacjdo3RkMoDNLHKVH12aKAmjJqifcFVFana+mwQifnSaVTXiYqKKG112jq0ks0N5l6FaXfsfvQ343HNsNp2zyrTr+nviWXs8LrTxHWaPbhhINx137CGKt33B52a0VYle32vsPQZAqGogE/4bNmyZvM0DZ+mKCQsnVKepBgp499/Y0zTNXWqIK0O2qQ2qZsY+efFQoUtiWRM9H8WYdisSXP9998lwxPYhwMkHjh40PQMj+0/pNfq11bpMmVs7i6YNM7sJuWPrz/F5IVgJxZ+8UXlykHYaqh27NhpRBBCevHPAJj+OnvOoiohQ5lkVaZMypAufYD1Z9FLycmmVb902TLbjxLJSaQlSTa5H/tz+sLkrZ4+tX/gHtgafC+Ykxysv1zhJQNHYXvhZ0HqwPd0DEOwD6cxz3s8yyWBtFBfCBf+/px9vUkw+T4ifpcRCTJnVvSFC0aCQLcPKbgChQoanuOiRykndQX4JKoOcgNt4gg5zlfCRhvGgR6tZHiAEQv8hIuMGRdF5nwXC+UlvBgmIbJFt25ZdJTLHIxfAqHEMR39Rct8DOfLOb/egWsW7uvLx1FvPreQZ19v313HNY6pyO/UGT+CSEn8YfrCZay2hMP371u/U0/GGP1GOzggnPvTTuABrFNE8+LLUXaeDxGD+gMqQrrDN6NvLQu2Jfn1Ti2cFr1FkPmRYVZ2PyyZMnMffCh8MNrYGIXp0gW07qmHC1M2KSyfoej8c6cn6Ug1LhrNmT0H2PJMY3X6fcf1ltn68WMrvxFK/CzijlwCNsBYDkpKevCURiNZRsu3W1pHs8mjsIQxg1QTmovjBjjCBCPE4LdDhy2zMA2Dg41xiE/0BEABfGAdQPOlUZlUsAxB1QcW+Uwfbf7QsuCOHj3agEHuW7JUSQt5Bt2nIdfm3qiOCW0t0/C4cePsviRjgY7csWNHC6HG2BFeSnkdoGjJX5ps0ZvbGqtcubK6du2q5j9arHLHihqguGzZT5o+fYIWLFiolStXqUSJkipVsow+/bS3xo4eo8mTPCc2bUhaTZ480cDHr7760hKT/HnyT3svNJQThjAd+eOg1CCLLQrFj+XVuU8vqfdfvcxBepWMv8TmIwybI4cJvz7xU4qT9r1k4SL68osvjEmI4WKgwrxct26t5n09V/uyHX3mwBybLRXo4fk/l6Ry+Qvrzw8v2KJ4sP1epU6dxoCEmbOmKS7utqpUjrSkMmNGj1bC/XgDiBm427ZvV958eTVh8iSNGjVavfv1Ub6CBQzQW793owZ/1Fc1q1dX+ZcqKEOGMLVq3UY3Y2MtuQhh5UWKFFWXzl3U6PUGunr5imVVLlmipJ2Q/fDjctNQnL/gGx1v+of219urFwsU0t07d7Vj23Z9/Mknuns7zliwJL0ZMXKkcuWOULdPPla79u2Nfdb0jcYGstKXGC4AUJd0AVYiIcdkt2WCE36fI1cunT192iY0mzzGIsbNMefcSQ11N5217Nk9ICwoyCY/RgEwkUxcjHMS6ly+ckn9Bwww8V2MAIA347hEqVLq9MEH1keMQe5FmwN6A4ASVtOrVy+9804rY/IWLvyigdgA4U2aNNP+/ft05sxptW/f3upGSDX6jDyXMP9evXorV87ceqPxGzp8+JBOHD+mksWLGag4b/o4tX6/i1Ys+kbvde6qwwv66PDRSI1a1kWZMmYylihgNRP//pjpyjt9rN5/ebimbe1rmZyTnzxVzogIC2+2zUVikoU8s/jAWnSnZ0WLl9DtuDuBxCoYaadd6EKEWYRsfvjag8+3saNtOUae09pzgJzLZMX33cmUCwNyTDbsBUCZOTM+eAg9n0XHFiYfGHSJU8zo+SctgVMYksRgj54HFAkJfi6RjDlKPpvCykOGLQA2P0GJK6MVxNdKTEpEGyPZE2D2E7k8X34r83P3dAuhS1RjWqaJiZ42CCd0ZC8j23KWLGbAWaR54SBxnWlm+ICn6V+wf7ZNmMcaxE5yOolRT+9/N95nPHKthR6nSWNj34UwB04tfcYobezmhzvxpFxuU8L3HFvXZS9jjaBOtjDh3Cck2MJMHQAx7ZQwIcEAaMIAWFwNxPQBXJcR3FjTr75qme0AFAH0YSnStvcHDrX6Zps5xU6DedbN3v1Vdtn3Kla0aCDpkrf5/FclSpZQqjSpLdkUgOL+ffvUI2SosvS4o4nTZ9uhUEjaNOrTdYJmzR2o3ten6OsCw5SUlKieDadp9paBxvbr9vpYfb5hsH4dVk11Ru1Sv4bTPMfbJ/GZMwpGB+bknBycE34HcMNJATTC0cZRKSONetRFo779Rl/07adeg0Zr8oj+1v+Dxo7WxM+GasiKhR7gAxnxVpzGDvxUw6dM1vSRI9Rv2tfPiHZbLmn8sBEaOm6GzzgE6QMJgRIU5ydSATiBbQc18LkkLgassYDAfPMYdF5hAc4oOCgXgG6yVDjMw9moR4yjaSRKpbOY6H7BSCma+vN1dLC4HeWfHq+332mi1et26ZUKL6pChZcsGmBui+WqPfElkxp58823LKw5OTnFNtpEClR8uZIqV440fWFs0p9/ntCfJ0/oj+N/KDb2pjJnzaKrV6/oWJ/THkDhJ2F+KXMZ/ZE7yis+WahTZ/HawQrmvEsq4agsi6SRw6TR1NnFBT5HLaJzy3eWTvjIb2rSU0payDXHpZqVvH7fJVUMellFtg40B97C8hgX7lY+KZKQLxg3sGMuvT5eQU+f6OjMY157USScWYrn59ApHn5W6Wu3V/6dw41hhBMMoAg4AGPkap0xCg5OrQMzjhiwSlZpY0j6zvFrgyor6XGyjs74XZsrNAhkPQV4wLGu0PuEKpyMNMb1k93/8wNxwy2kGMCL6+7GZbFxWHZoRZ1cfEyl83rZVJ93zgEaAPqcVqSFSEfWtCzLTiPNMehgFwJARNRoqhM7jqhu8DY1nX9WXy8C0JUGHKxggMWtqn2VYf9XBkS58EynEef042ISC6pkrQqBMFELoTqwzuqRFOezmMKlQhW9rNYuLMqc4iMblb7qmzqz+g9vaJD8IDgxACZ6mXnT2N4h4745iq/eQ2X29tefVacYsHi3Rh/bY7B2cz+3HrL3jNpzxPqgWIdyAUDy7wNHrV2LVymvsIMLFV/lmZ6sY/B7S4t3IJhhxzQDigCB+9d56C8dnvOJPeSZ4/e+YOGFjCeYovwjXLXHpTk2jqqOrq/9Q7eq8ug6ASYlddqdeaPqJrQwnXT2Cvtu/uKNQUxFE6lWOo+5uGvlWs9sOFL0LKl2P++z55k22/f+rMb129p7G75dZuO3UafW2nR9hRK3hSi0YZISN4fozfbNtClopZmdxHne+9jDhldaBtg/LnxtzcAl9tnDFCkd5xx+9OxXfaRPYBwf97JA82I94NmrFi7W2x90tL3P8in/U+dR3bWg9xw74BnycJT5ErBpzl+4oKzZsmnRsLmKC8+sLIPvmrn7qGBv68//3Z2jlqnetf3gDzkWql1sZy0bvOBZGGwWqfnHbQ3QJCqGdZC9Js48hImdXXxtSj/c3eZjFmlNk+ZqsW3tM5I4ZgX7ESwdDy8fOHBgnJMEJbnNXE1aftlAD8dMBLSDaQwY+DxD0DEUmS+Ae4wLwHoAasKYww/dsv5N7IxycKjZD352WL5Um9s00Lddc5jf9PZX8Tbv0dBDNzE2PLux+t3LAZPcExkFPsMWAGAyAk0Db1ewx5Qmit5pE5KIjPagztg5PsNOAwTyj0f4GcCNwcn3aTd+Rx6vtx8sxbX8zZzFFmM2OOdzgC3rQbj09t5mWl1lnWdPebZ7+fnICHPGjsScLagGJTYHWKCn4st4Z04817fL74Uvsrk1PH7cM4kKn6zeONjTPl27r4Vnt8tIzcPXBOblluSGatP9Hf0zv58Brcznd7q21cn5I+2ejoEJAMvLZWqHvdh5wgeqOuOp9ZMDlvmOC3XGPqQf8rcl+gxO7SXxMNAkbYiyh+dQt4RPNeTOAL03fp3+N6SJJheYbs+YeHesEU7wybEn416YpOFXhwTkJhqMqa61A7YoQ4b0Gt1ykkaVGWkgJiDqtwMb2Bxhvr0wI51FeawYUkfFJ942bUV8L+Yw4GJyKs9OvTn2gDaMqakyI2ICbUC9z3e9bPOGPRs+1eVLl43VRh0yZsmsqzeuKU1IGoWEpNXff53T4vor1GLV6wYuAcIA4OfPW8D8x0v/XVFM9L9q26adjh49ZtFy3PP4iePas3evzu5cpZeava+0oSFG8ME/gyDFvnT3L1usHo/qTVSd2rUtyWxWyxORaLkVOIzGz4ThjP14EJ9ge1vuY5FaGTJYVl97+YlEABQTHj6wyCF8Rmw6yTex3YC7lqArbVoDnmgzt464n9geyD8k0bxtEWYPLWqJ+wAoQnJhn85elzbE7tD/YCpGACDjr8/AM0IF/g8JIiEopEtn4bz4DJQBeQgIArwsGio+3rKCpzx5Ymsc/6g3P/Ex8GF5Nn3rwooh7oC9gPVwHVgR/gPSa9YmvvxUICTZ13fEZpouX+rUBiJSbkgqlJkkk07f3jT6faaikTL8rNr/B1D0Q86NUeeDYBa1B+ElQ4aAhqIdxJK8xdfxpw/N38qY0XAu2gS/gUMt7mWAaGKi2Xr8c64n3B0cBVATkJU60zfoJzL2LVcDyWxy5jLCGz4cmZLx7Xgu38OvAsCl/xyY5ySlLKO1I+D4kV8ODGUs8CyAWKeNSN+6SDfHdKSc/39Dnt2Y9SNBHAnIQEo/G7QLy2ZcuP5w0mCQWUzKCj80e/bAOAMQR5os6Otv5j4lW+7IEaOMPUDGZxcyh/EBKEQQFmYT4czoAgD+oHUXGhZm4XZUFPT26k2YjpdtcMFwJPEEYMmVfTf0SuuXTN8QkIWQtapVqxpQNW/ePDMWFStV1IV/DkuDIvTx3S426egsaMxMHkBEWF2TJ0/3fCJJhe7ms8HQu3dvYw/CUGSz9kbjhpo6dYp+/XWLSpQorq1bfzWdPToPlmTjRm/o77/Pq0OHjqbn9MWdubbI1d1ZW4UKFrTB06p1az14SPacYH30URcDJv/+33968b1cypw5o4VR9+3bRxMnTbB06zNnfK7zL1xX1ZQqln2YzQcnEoQ2JyGMmpxiGx+3GcWYYgDRoGSA8o/2/mzYZ8qVK4f++vucXq38ipYs/8ljiLAwp8RLVcOk/cnS28EaXXaYhg8foT//jFKXLp114eJfKlAgnzZv2qSKL1fUpUa39GXZyfrn4kUDdak/YNmbLd9WxUqVlK9Afn29cIGGDh+mhCKJ6lCqlcLSp9dLFV9WmzZt1bRZc5sUgHm0/YYNG/VRl49U5dXKBjKHZ89hwGLO8Bz6599o7Tt6SF9+NceSsvTv108Txo7Xtl+36cVCL+rq5cuKvw/7LZ0mTJhoLLos2bKqVp3aBi7Ccr0Te0uxN27aJHyxMMJV0tfz55ueJSwmNDQBGVncAJfZEBHe/CA+3vQJXYg+RprPnDbf0ydPAosi4ckYSJiFMAcxGiy2jDf0OwoULCCuZ7zDHgW83Lt3r0kB1K1XTyuWLzfAYliPkabFMvGLb7Ru3TrTGAUkHDFipF2HRsejR0nGzgW0Ll68hOrXr6slS5YYcxFwG+AZjUZOiCZNmqz33/vQFthcuXJqyJCBatemlc6cPqmzZ06pX98++u3wQWOanhhcyBNv7v/YTvgQgmXshGfLri6Lx9nmKG5JZi0e1U1pYSxmCLOwcMIhzNFiQ57K01+IT3iWZQpA8XHyYzNKGAeMOsbPToP8Bcm0MHztRK5zDoGdSD1HtzfhXF+zz2WpclR2B0JivF1yFgMY0Xkk6zEZyQDcWFQIi/UNl2MVOr0QF8brWJDPU9td2LDT/HNApJ2C+cBkQMzXZUlGYyRDhmeZw/zQASt/SootUM8vlO40yIBPgGyyZ/msRsccdbR3yggoaqc/ftgw45P32CxYWHHOnPZ9fgKGWuh3WJinP+KDq88L6dInTlyYRdOeBR3e17VMRKc1ONjGa8CJfQ7wdECngYxJSfZsQiqwx/xuOpmEv8fGekLLvo6K63Nji/IeOiEkR/EBXHdq5YBDC+P2E/q4/mChol7GykxJ0eXLlyzsDgCpx/RBmvXp+ECo263eA8wWPOjTU5VffdXkNgBVWfg5EKBfSpUpZZvR7OHhBmru3LFTd27f0poBuN+Rpt3UIHyztkQ3NCdhzvdDRCoksnYvGN1Fp86W0ZyfP1P3mAnmsHy5dIh6Np7oORuAZWB0DmSLliaX6a5B8XO8kCkYOjjn4FQ4MEQ2wchw7B1IIuuy6gAAIABJREFUb35k8IzOvdR31BeaNuxj9R8318vk7FIklg6TThFPG2z3G9ulg4bPXWJr0+SmH2jQN/8jRaznTWUPk25tVq06/bVrB4UjdtZ36G5B6wAZ2Ke69ScGspvu2h8lJfn0mdQtpBTCHnFsKByoKRXBI2so5QqWrscTv+uxQLgMpwsHj8twAKlzEalTiQVaeLSz/d3/1Ie2eSIkmXHNOr937z5jf8FGfPwo2U5wsd+PHycbW4rDGaQ87t/3QuwfPExQzpw5tHnLFh0/8YettRujd+qVsNKWsfHiwKuqt7q6n9E7Qrt3HVSFl0vr+L1T0ik6gDrifQY/x+pElyle2vS+1MhluKZDXbwb32NjgedLhfn9uJR6mA8qxksVw7zL80oVr1VQSlCQrm7d5GUYdqG1PtvQutTXUjRWT1Bu/VS/ov745KjXdg7vZGyxtodJmSvEqUjd1xW5/V3NOdvDa2uSa2dZY6AezrtL1OBCiHkGTqtzQovUe0OHRh1RdLUCdr0DnvKev2xg7EuHqijo6VP9sfqgCmfxnFWXPOV6bIQ9L3vBWHuPcGsATUvioHhzMnlRhstxeW39cyHLfOacZcdkAoxwWm98Hyeaa95RYX2jW4HQXp7DdYCPXIMjywsghb+zVWuhe/s8Xa10lZsHMjg/OLTGyk/26QCo7cBapkQWqUgvr8znp0R5+yiSM/hs2rxVSBAk6eAKPY1spXSHvjNHHkYRAAugjYEm1Zfo7F4vpDQhKkxFO8Ek9TJCs57e279Ol5VXL1Yq5UULkG1z/8oACEud6Z+EOiQ/9BwzC2fau8LAIwOQag+1xGw4yy7s2+kOjtzuhb3Sz5MbxGrkljCNbfTAnn3olx3e+HEHGaFS5Fd1lCqVt85xD3QZd/ZZr+pT39Detb94LDlsFaBNmFTjTFOrz56s6wPZyq09B0u1+npMRQd8si5wz23//mQHKw2qv6Mtc1fa8+t+7PWNe+0IXueNc6YWVguwMTLJ7ET9xm8G9Kq4H9/acnqVWrzyrn5Y8J3e7tjad5ClWctWatTHna0+S+rMU+tNH2rFx98q5iWpwFUvyUyHU521ZOYCNerYXFmzZzMHj/0D98bZv37jhlb1+N7m7qXwPNaX4e/f0vDyE+2Q9cvrk7VtXl3N6JDVW3/j47X866UKvpai+IgMeqtNfXuP9Yu9IraNPT7fxU+BaDGx+nAzzfXmNQ+EftMe27qt1aFalRW577A2V2ugme0zaM7SEzY+CibHKDk4tYGCgHX0MeOOMcic4eVAPN5nbjCWeFEHwHreB2xiHHEIgdwB32fMRAy7rm3j6gZ0GGvt261D1SrbtcxdBwryPf6uFb3b1rklYe0NdIHR+Hnn3Nq04H8BjUfmNwAm5aAO3APwjBd/J0wKU+rBHiM85ZKvgYhZBQTELBMNxbrJ3275IyeW00fkc8Ym5tklS+FaGIl8j7XIMRKzSLnCrimyvZepfW31X7wlDNDR3dvXmc0QEa+EbWEBrdrGnTdo44Imz1j53CBM6lpvnuZf6xZIusTBjY1fErokB4vEWey/2VcYIPjxesXN7WgsUNr8RHQFVSzoZXl2L3dAhE2knRcmdla/UC/xDm3PTxca7ZjjfJcDA5iqmwa8qM+rztW4M8M0LGicRiUONlvBAQH7LZh5MHwfPU42X9L0CSUNzzVagy70s7nA2HV6ptY3KSkeuWF0iJboP/07MlzFRqNxy+ZFGjuyv2qPPqRfBnps4mYT9uvnQZHaPrmDAdenRhfTyE4TNWrBYNszD+49SmNnDDWwxYWI8rPKmLPWLj8NqWygGWGx7FtL9Duk38eUNUCGyLlHT5KFDi4g1egOE9R95ocGOsGchJBEWDIHkTeu39TDB4m6c/uuGjZ8AwUb00BEQ5G9bsx//xpLkWQs9Vet09Wxw6w9mK+wBitsaSE0R1lf/htXwPxX2iw6+l89evTYQoABD5nTlKV82XIeAHr5ss19QlufpjzxpJNSpVLqVKnMfj1OSdbVa9fMH8SvbNasmdl5mGllypQxP5N9tCUmuXHD7g1I6pJ90jano05ZJBHXwFgk7wFrRsQLLyj+7l2TNGJf7kKdsUMubDUtYJqf9NHCeYksww5mzGh7d8A29uncI7JqVS+EOibG6vAwKdH8LCJQYeCxJ2NvzWeMHfqI9Ybn8eJ9AGr+po74MvhuqYJSBRiJFkrrh3q7qDZ8N0BXC7f2MzSzf+daAEV8Lbu/fyBoviaED98HciG9gWzQPjnFfEqfleckuai/gWwAqYQrExLthzy799z9iXDic/qXumO3AQYhNDlmPGWmHcB1IMGxz3WSfZagNS5OL/kMU4BDA+ScbxQfbz4/+1t8RRfC7bTtKY8Bn5AvCE/GF0W6ys/I7KLxXAgyACr+lyPm0EbGwvTrFyD1+AlPaV9HCAlE5hG5R9i47xPb55A+fLII/hzP4b6UhX6yUHLf13dRc1wDUMyzg+bOn/OUi1evWq3of2JMj4SKEYYLGAIqS0YjmFlMCrLfEuv/8MFDo+nmeeEFA09gBj549FCLFy+2RgY8BMVGw4/BD3CItiJADQAhhowst0x03oM5lzNXTm2/tVsNI+oZkMj9eT73vpjqX62atNyAICb2z1fXq1pwpFGLmZSAP03eaOpRcsOz6vPPZ2n9+nX6q26MGlysYWVio0DjrF27zsDTy+/Gek4RC041qf7autq8eYudAsBCDA8nC+tdzZ4zWyNfH6/i7+fVjJkzlDNHdvXu86n2l47S3JcmKCrqpK5dj9W//97QkVUndODSPjMWpcqUMWcbBxf2I/RXgE1etAntSpIRTgMYyISb1k1qqMxtQzTv63n69tsF2roLxqQvEtK+hF48EKEvv5xtiTUIr378OMUARUKx79y5ofv372nH9u3qe2Ooss9PZ+HpvwedU4HYcANyv1mwQBdjou3kpmGjRgoOSavNv24R2Y3r1KylC3//rVZtWhsA1uWjrvpl0yYtX7JSpcoVtxC1EsVLaOSw4cZ8PLDvgFo0b2G//3flkjZu36KoM6e1LPNSFd1cWJnDMum7Rd8ZrTzq5EkVL1bCMms3bNhILd58U2XKlVWefHkNVADIuXrpsoVDoykIkM1ixNjct2+fDdhFixbZqVGrVq2UxTdsMf/8EzBoTgSVSYbxcyf7TCaXth5aLlqLaChiMAiPZjzBlHr7nbf1wgu5bbKbyH9MjE0gMor3eqOPXnu3sgHkZEGnTBgddBg5qYFVybjhRCNTpszauXOH6XkyX8j4RSgzxglgmolJGD8gLwsZY3f16p+UPWu4sTBP/jRezfrOVZ/ePXX61EnTUAwNSaMjvx1Swr17GvPxN7apGjekqwrmL2AZvp+mPLV7nf4sXHmG/KNcEbkVpFRG485XoKDp2MBKpB3Yhty6fccLnb17z0uAEh6uq9dvKHuOcFsQfj92zD7HyMNSc4bOsQEdmMZnLFQWYuzTojGIFlLrax26hcVOhnwqvAMQLTkLCUd8cNLp7vE+xhdbhB1g7jKPDDTzjZ6dvKEB6GfrwtA9r5VoRtovC3WybF8AnX5mMccmdDoc3Pf5BDEOGLO6+lmgWTQtDNtnSlrItL8IOraiW+xMG5JQej+7FidKLgTZ6QrC7GNRcboVgLBFChcOnDTZiZ6f7cw0RfyF2wBEwhcyZlQm2snXK0zFswBn/Xbms38vXgxkjnObD7cpcIuSA/0Q1+X0kjHKZoE2YANgrFFfU9I0QEheg34H2aWTkuzU07EmuZcBfg8fWnnpNz6DKeJCrh11nvqyWTt//m+lCpKuXL2iT37qb07y9FFjTHeWMcv3yGzIRq1E8eIqW6ascuXPr9N//GHts2XrFmXKnElVq1VV5kyZLXHYuXNnNTDzRCX2DtGCiQMNsBzw2TCDSNCq4mePz6Zq1oQhGjL2c2Pykv2cNvo4z1h9/s8gfTp8sqaqvwYsmuY5KJekmUF91efmjECYqTnNMDNw1PEhyK2CU4SDBLAEpgHGtztZSh3sg4h4PV781vQRc2xTyZignsO+XuRpLeJAxUlTB35oDsMnX3xhiVgmj+2jQcMrS7ne98qQBN2DhzsgLa8XSs2LMic4tAvqEY4f//x0pEZHAmnBQzsvZa7kOWyOOUcUsAMUfRZmZC7pWjHp5Sn1rD+O79qk11u9p1t3b5jtWzV2m+r3etVOzyNy5bbDKIDD2rXrmF3H9nXq1NlsBAd6ML6R6Ig6ddqkP06dijLAcf3GDbp+/ZomLNilzi1KWr+sPbRVvdp10RdvfSNVARWhUG1Ur2k1FS1eRNEx0dq0EjCV+tARfO6ogNFS6UjplKcnWflpsg4H+amS7aCOilJxHCo6j++VkBoXlDYelbJXkm5dkgrkNbyx/P3y0vbFJhBvXena20+w4nGDEs2xhOFDyFq7VmW0c8Q2jwXGuHDhymHSS+9U0ohdxzSxfqRO/brVnFWcVMLdnPA/DrsDHQKJC6I89DKkTKIqv1FXu189oF2jahogyD16D/5cFX6L1PFmh1Rp42uK2rrdHFicY8Znay3Xitg2XpmoRz0vqcyt2HCVfedlXdn5awD44vk4wGvVwkKaHSjhEkjwE7DicHKkigefDWi9OT1G2uNtFdV4pbaycS0vgENL+fBaO1u3Mx2aZwDGp1VuKeXgD3af9JUaKufRebpesav+O3ZMSZdCVTzvWftu/kqV9Pe2qGdh+jQJmDDY8Vmp9OSKgYRSLqz50sH9BrzQvrTHkcipPhj4oznArk4OwHHMSUDa+9W6B5jq7n4PHz4IZJ90Djt7hKRD6xRzvGAgP1KRdl4I3qm9x6ydc1V73cD1NGlDAoBimwNNtbrmZrN9y7bdtP4H3GEsfdUwxvY3h9fv9A46qCP/gqV5PbpqceNnB0i7y29SjeONlJLyRPtzbbEhXfNEU+3Ovl41bjbVntzrzUbELsiu8Ba3vDbzMxbXvu8BhPQHP3Gs+H3bjZ/U8IVW2vzdjwHtuscJUosOrQMhkm4P5kBRyrvppZWqf+TNgD4V96R+G1f8pDTk5ImVGg1srU0zVuid4R/as4gKgNHEa+aylSrxn/ThjJ7Wl0t6zDfG2gePP9H/rn+ljlkxmk9tb4tTiF9h0SuPHqnj9C9VI7N0Pq6winS4oPglGRR2PsEDI698pCWvfm3jvtP0nlY+9huUj73hjFkr9WbzStrbdoteX9PC1667ZX29bcI6a/fGw99Rugzp1XneNU9iIFlqPNHLSN5tiRcC3vLQakVHFtBH7V7Wa8vKGSjDGGNsuwRIM9uns+fOWHbewp0B2Zkz7sV1fA9b4nQOHSDF+ARYxNb0WDNH0S0K2HMZyyZTsPmEVjV8Wy3PrtaoEiMtfJo1kHEFE5LnMM5aXlut2RHdDTADeOG7n3V80epSZdlLdh3fcwcEXGfhwJhPv6hoiBL6bKR3zC1nV5higEKuc6x/b/J74whzjdnmH2aZUPleDbR5iteetoZyP1iJ/GSOs0ZCXIW5GOxpMV6eRWYxH8hmPD+XpCZDw3hj+Fom430FVbjaeauzk6fAHqyNb+GVx0lYcC6F/mpysFIHJxvzeKjG2QFL+m7LdGXeJ16Ic7LUvcRse98lsKF/ub87uOF9wEjsnrOlrn+xpQYy+2CyS4Dz04BS+mjqHuuP65PyaGjUGGujQZl7e1rE+N/x8RpXe4rXbgCxLGElpGG/DDZbM/z+aGuHUak8cI0x5vbwY8al1dhRKeoz6itNGvyBjX/mOutz72EzNWnYx4Gw1uZjd1j/rxzZxPZ+2fv9pb8+y27g21N5ABt79+FxEzQl12gbMwAVzBWnCcf+GLvA/pGf7HkAtIgwQS+dXABp0qCvnUV//XXOsAZYhOxH7927r3tx95U7dx6LkEubBkmrMPMRsmfLageOsO2Ixss3b6EudH5XZcuVsygHfLOl3y9RyRIlVOr7FTrTobVl5sUPzxGew6Sgzp3zmH8wCakTPvP1q9cCUTyASfjxJMJ0UU4uqWNw2jTWD8iwYX8ADQGawCfYT/OeJa4ICrKyYPv4nL8dwHUvjozD3gE8QCQyaGgp3rt929rJyAHIT/n3dQSMwCG+S1TmpJecrJPvo1AmrsW3Yl9uMkcAZYkPTUMQe1e+fHnzZcFSYGtSbtoEqSHepx9532nA0yYAlfjwBij+P9p8FnLrZ5xmj8u1phlZoUJARgw/ijoZYOaH2Borj6gVQn0fPAgkxKW87nAH38qBpcbk8/fRpp3oZ0LmWnshgZYunWEv+AyQOehLXvSdRVs9eGD/2NfyAlwFywE8hCiHD8+4d8laGCeQjmgr5Jjq16tvvjOgMHXhXnyXepA0zBK2+L6uI2bgW5vMFgkrkbtKSgpo8rvkNrYn8iP38BmdHBXXu3rRFuaLOlDWl/Uyf9lPSOrCz12EnUuW40gxzofneuejW/4DQun9rOYuNN21lYsMxN8NOv7n709xWjt26Kg7t+NssgFq5D01wwSxk6YV0MOEBxZbT6PA8IJFVaN6DXXr2tUaYNzYsTYpjp343U4nAGzIbEsCDQYdkwDQDHCQz1joP+7eXadOnjRmGR22Z+8erfhxhd1n6dKlBo7QUYRE43BcuBvj7e9bSjm/yGYGhFBhygR7ke+lPH5ikzhVahD0IA0ePEgbX9umEUkDbFBy6jBx4kT169dfly5dNk2nixf/0emzP6tmtU/006rVtqG7ceO68ufPp9B0Iabl8OuWTcqZM1zNWjTTjRvXdPpUlM5f+FtXrqDdcEnvtGqlkydPKygonV7Inc/qvmrVKmNNcnoJ2+vFgoV04vhxm4gAs4THvlrpFQOVMJQM1Ju3b2nP3t3q1OlDHTx4QHPnfqU1Gz9X+TJNDTiwzHLr1qpgIY+9d/GfaHPIMmbMpOrVq6lTp/c0eNBArfn5ZwOIqlZ5TWvXrtWc2bO14scfrRxbfv1VH33cTbG3b2n6jBn6598Y9RvQ34C6JYsXq33bdpatlFDZ9h06mv7E3J1fa82k1dZWsIMyhKZTntwvKDxbuGn2YQQfJD1UXGK8Wrz9li5kOu9tCmpJTQ400qgRI3XuLNnX/lLz5i0stChN2rQaO36caU5cjP5Hvx0+rIb1XzfRYdrCZZlyWbFgvGKMAO46depkBgmAGoCWdmEDaEK30O8TEsxY83v8vXu2GJqRio83Y8D4QxuzR48eZtwA/BinUaejlDVrFmNkIqrLqRjgIU4w4xp2Le/TZ4j2Wpp0GAr37lnZcJy5ln5HZxEDzN+OPl24SFELWeMkgwWdcQ7AicFu1669fsw1Xj9EHlNISBot+t9CPX3yWEF6or//OqM/fj+qXDnDteKjktp4qIltwpq3WaO6o/d5px1BqVRgwhVjpByb+qadVH784jgtuzVdJFtBQzFP3ny2gDNuoNbny59fKU88nUleJMwB1QFoBZDKm89jAHN/x1Z7XnfQaNu+oCvt6wAR09pDrNXfRDhdCJfx2Nhy/ukKBoywWMf+c1ohgWzMvr4IC6zpanDiAiDo34N57RiEnDDx7AAtHoYkoeCEvPmJRFyZ/3+FPHN/C5PzF3iXrcudlnECiHA2wJfLbO3CuR1zkTZgjDlQEeDMgE1/k0A9WRCcLqULtWb8wg6kXfIXKBDI1sb4d9nInG4IZWfx5JkuBINyu0zZ1ic+ixT2rtNRcSHXLlycMpjOhq/xYeHYfkg2ZXYLOnVEH9HGSEhIINM5z2GDZO3NCVhCgi2G/O7mm53i+ptG7o19Bli1Z6fzTp7p0+h/Liou7o7u3b9n9+j1eIi+SDNRvcoP0ZRDIzzNlX7QDqS8c7+0bM/MQduc3b5jmZaPHD1iG0HswdkzZ3Sr3xDl/mKKrva8a2ytdtP2qGuWEWaXPl/W35haYKQ9H03XF2n6afLIPvp02DRdH5fXNu/7N1TTV1FDtXDwmzo2rpLnLAG2gWOxR8ER8sGjGU36qO++md41DoCDXYFjg/MEMIfTcyxWM8eNM3YkrPW+o8Zp6nAvqzTt0GtYl+coGNc0dfhQDRi7UFNHdtKA0fM1bmgXDdv2P+nwNalxhMfgsL3PWaliiYDovVI8jUUrC8z2XD7TMAFPAy+LwkM5dLFjXIjnV0bKXMRjkvARINN5qVHpytq0/7A6xS/Q9dOddb6w1Hxod2OSm5YLm4nUT2yz5jGwQixZFJtrkmoh9XD69Bk7KFyx4keTMmEuzJ07zzaW/ONwBtY244ewJTa2S39Yqn379ups0xgv9I1/FN1lywT/C5UqxBZV9lykuX6q7es6+lQY2sXFqtNQHMxBhQHtxVvkywCxvA8iw086dJq6v39YcxZNVa+Phmr3nr0ikdqhoxe9jSlSdBFSkT9fVOvfPjQn/lZ8uHdLHucyNvssxcw+GwhH8lq77y2R1u7BO7zroqXUTZKVsjlY1b+qrUHrd+kPSRsbvKbGm2ubc4rj7sLnUs4He/sgvrtZutowQrmjrylXQS+BSNLRUFUdVkWbN580BgbMv3FHhytyeA0dKr7Hylj1TE0d3rjNY9wlhql46FkDKWE7jZ89zLTOCgefD2SFxdF1AJsDHtBroz6UD9DTMScBNxxA6MDC3DWb2XzvfriG6bzBbgIYgwFFvSij0zrju+jJ8R/v42BnqtZSf+3zRKudDmHEy57g/fktp7x2dxIDoeQjSlRSbKhyhV/TdUV4uo4kb7kmFX27rK2957+KUkglD/1wzCDufaVyr0B4L+Ow6L7hOvea5xizj3CHlA7g4V4ubG318YxqH/lYtw5tt77I93JZRS878yyhBI5+JAoFyUqJD1aesEuBxC206/fVd9i+hXpxT+6NTXCb+x+2x1o7f9jQ0+KavOmJaiXutjlabQSg5CMdHrnLgJjKc2rpcPNdqr6pgc+WI3yaUntJU/TU+7n35Y3eXIqQEqeFKLRz0rNQ32Sp8uX6VmfKdSB4s43XOkVAfrww6O13fg5k1K2XtkVAH8x9zjXbUq1Rg6C3teXkauun5vXbW3uyp3L33vz1KjXu0VYbu/2gZt90MBDR2uCJ58xsHLlCy4tK37VvpXRoGd+/r19b/az39nxs4WXTB41Tq0866scD3weUHjp272zrSwLaVhERto6O7jPYA6Z8SdUWF9uZ/8Hesc2Y/aq2bb/qf9NcE1dc0pRuZfVjmUW61COP8m67rH31qqrakv1q+MtbVjbASvZv7PGxZWlC0mpbi7VqtLGlNnVfpTe+esfa6Zd2Kz2QJ0I6m7e4gXTn2m5X8R/q2jhv27a6vvzhjK05jJtN7WPUc+ljG5cuvBiWsJMuYAw4xi+fE4qMDQKIAmxkXgIqshfEdjAnmV8wF5l7fJ/PHIDoQCyXTbrN+RUBXcHo8AKBrM4w15xeIIAiNsOVw3RMWd8I6QaQriDL1syzEnAGnMoGayGsf9YXbJhj7zttRGwbwKM3xDwT7YDDJlLDuV5yyi0kMeEcjM8BF33tRMjNIUUSzQ5am7vszTyHNZjrjksFqkUr5lJB5crr2QjeLxzqMbZNb3FNLQ+ccwdr3IfDn3BPA9HZIkBd2pUXBxMuLN2FLNNGrt+MAR5OIMFR61vXv9jJ0RqlL9UjkPaG+zn7We/Qdq2JbG7SF9981kxpg9PaQSt7fuYzkW/sy27eirV9af8xczVrTE+NejBOQ9MM0vjikzX56njze5jHExdP1bhP0CrxpIdeq1JN9TK8rkm7R3ssM+SByIibnGx+GD4DPgp+WZFxN62e1OnIzCaBjLgATUWKFDZAykgLfqZe9mP4SbDd2BeDAfA3+1pYXtwX1hd796TkR3qxcCEjciA/deHCeQMXHz5IsLmLn1swf0FdunRFoWlDlSVzNhUrWty0JAFAKTPf/Sc62vQMT0ZFWbKRPHnz6szZs7a/gAwFw5Coy1zo2KVKrZdfesn2pbG37hhgRvJV7sU9Kd/B/QesTSCfMO9hElryFB8YZW+fkSSVwakVHRNj9zDGnc9wpOwGuIWFWfgyNh3/lZBo7Af1Z//PfW7euGl7KUgWfEaCUufDnD51ynAP2Jc1qlc3v4b9N9caUcBl4/UPgZyvY4Cen93YdBZ9zXn6gz07SWjx+S9cvGi2kHXO2WZHCqE/+Z3+dBrvTvqJ+1kW6BTYoze8BJHZswdYsU73z4BASCeQIWDx+6HK+JY5Ia6EhVk/83LEA/Ad6gF24QBwI2qEhnqJPv2sz6bpBwieOrX5FwZM+kw/fDDa0vmx3N/qHh9vwB2gIoA2mAS+L89h3NO2tIMDvwEGeZ+x65i+lBkf32lZAj7THvhw/KTc9LVFkwG4/j+ArwMVed9JGDhWIO+ZT+1r3rsoNe7rQtUtuU2mTPbP/G6fceii+J7PEWBApt9ez/uvLoyaMpr/5zMQaafnv4+N8fYOTz2fGukcP9kLb1PPoH4D+jxFxw99o7Klyxp99/NCX6j/pX4G3DCh9u3Za85bkWLFLNEIbJS/z/1lrC6Q2tKlShnivnv/HgMR6TzAEhhaAEAs1jgWgDGEJ8NIAXwBeMP4EAbaqXMntWrdyjoTqjCfAT4yaGGIAQRWqFBJBQvmtUEPfZjQYjoYwJLQqrt37ll5KrxUzhhigIL9+/dTo0YNDSVmsGA4vvjiSwsJOXPmrKZOnaa/zp1X1qzZtHrlKpUsXdoG8O2b15UtJ+j1U61ZvVJvvNFQn3zSTTVqVLdwrIZNGuv3I4eUKnUqE069cvWGHj58oj/+OGGOEDp6JBDp26evaSHA5MwRkVvxd+6YUcXovFKpkg4dPGQ049JlSqvu6/UtecjMGdMVdSrK9CBMVywh3pgbRYsVVddu3Swj99Zt261d9uzdZ3qQly/9q6tXL2ntmp/txIoBlveFPFYGjCj1R/Pyk+6f6M+oKDV/s4VGjJwopWzWvEV/W7stX7rMvgNlfP78r/Xl7Dna8tt26bqUPmuIZehct3adOrZrr5h/ojV7LPaHAAAgAElEQVRqxChduXxFp05G2enSouVLdPtunH4vfkytklqqSKHCKlGshAnN1q9XT8uW/mDhv926fWyGpVDhFzVx8iTTt9m5Y4deKlfewGvaDtCVkHl0cIpieK9cMTCWBQOjVrV6de3fu9fqyTUsUhhoxhqZqy+eP29G54W8eS0kGoPoaOa0PyHUZG0uVLiwYDkWKFRICxd+o/wF8ht4jlElNBq2JGMQMJqwZsbv+PHjrT8AyZlEMCZJ7nIIMeAnT6zcsHDQeSS8mZBpxj6sUowe7FmuA0zHODDP/v33P2UMy2yL2/QZUzVz5nTly59XiffjNH/+V/pjQCEtPvS+Ukd6Z59Js0I1405vCyMkIQualxiCzjXHmUM4p+VnShOc1sKHnyjIQp7RS8RA37gZayHPGIikR49t4eOU6X7CA2XJ6lHyMbTG6vMTssAiNVadz+5zDpULN3ZGz4WympH6f7I9G9Dkh7ry04XBspkwnT8yfLHY+roVAG8sTDDm+Iy2cww7u4+vGeJ0AQmPMGASQf2sWb3Q6efo8gZu+SCoYyU6A+kWJwMUnZaGH5rs6oEGJVkL2cY5J+//1NfXoTCQE1AlJMRjFD7wmCtohfAcxoyduPnaJvzkwMAJCzvA0J2+ca27X4Bh6CeacQu+A2gD5QJYpa5+mQyUZBFA/8sX/qU9XKg2Y8cBgm6hd6eGZg9v3bLvspCxWDpRZsaTAxEBeq2sfqi4e98tjE5vEdDJBJY5RC9RwgBiWN7oGT567Gm4dOjVX5lczhBwxNnSuNFSk6fldS/ohC5/+7Xp3GTPlUuxV6+agDeZojlRpK1Zb/74/ZhK9VipE9ObqmvzYZr/8yg9tfEHUO+BiQYOm4amlPQoWb2LTPOcGfClJVLmcXG6uyTLs5BWnBSco1XSnLqDPP3RlMfqvWKmxziDMQRG5WeMNkAPDIsXbAowK+6BY2XJVbhZmMYP6aqhE8drwmfD9NnSBZrQ7gN9NrG7po2cb4dj4ADM1VSpg/X4yRMNGzvf97zwkLghGZzJTJwo1Q2VtvPgMIk9AM88BUWEgjmBNP9z89Y2S9nbSLf8sF6cJy6j3XvGSm/7YFk19JiGqGix0nboRtPlzZPX7Crj4c692wYy0L9svMuVLW/zkY056zVrDA5+nz59zV5j97Cbffv2tcgD7gEzkb0GtubsubPGWNi1a6d+zrbZC+1MlPq93VXTx8/XmeASaheZrD8KnlfHjM0VeztWmzbu95zI69SXSnCyRQfQ+Hie/HTvgUzivdJxtGGUalZsqt3HZnqeZL8eany8gjbohMpfzaU/g64FwpC1fZU0t6Wqb6mm33/erIQ4hOL8fqZJndA/wEWol5QDRh7AwNaWB7Rn1A6lLuOxXQA3Sgd74cH5X2+p307v16slI3Vj6w8G6rlMw/zk5bKhXj6e1/qo3+ZpdviLDlul9l2NabFz5V4tCn3PgIWCh2JUYYgHwP3x4LBeCats4FP87h8DYAPAw4X+Rbz61ZMKFIk2hxdnmSyrZetW0L3dXui1y1zMby7UEac8j5/NFPYPn+EA85P7xL7WR6EHvgnogUW/NlwRB6bqdq2hHhMtKckAaLMdB76zOmev7rHZKu35yMpB+2Su0tQ2spePHDQZg5Bwr9FZFV98tYL+/i4qkGen8MelbePvNIL/2XhGxVqUC2gw/rXhT5VoVsFsOc9BY5AXv7uNP0lX4qp0C4B7/2/24rWHkuzZTV5CW9dLqBVz6JAKREYG5G3OrfzDypQ5NC6gUYl9IOQc8AJwhxDrMdUu2PrmyusOGSbtyGigLX0MGHWk/jIr475fD6tGwyqB8FpLpplKOth/p6pOr2d12PvSr880XwFVLkk1g8jq/NQStRxfUF4VBp+w4Z68KLWCW6Z4gHWcVPNu04BjSbkORG5W7LDsatWyurXTjtA1qvforUD7PXmSrK0lf/YAIw5dpkn1fm9h5du64me93uYt/brtJzVt3DYQbkl/b5+7Vk37ewfZlNlYkX44JrGErIObNq5U67adzF94ISK3pnw4Uu9P6q5F5+eoc7GeFhpJcgXWAEIPiUjCyQUEuRMXp5+n/WBmLq5DZpRCLRHNex+30+dzf1HE+9fVJdenNlZGTViqiH3XDTgFOKTsvL+h3I8627+4+nUsp40VV2pz7wZquG2Lqsysa84k6yvC/raW+JqXQ5besoOscdHDrf8Tw0JsPqB1aNmL2y7Uph/Wq1Hbpvact5blNJCPz9AVZZ9Hf7ukR8w1/uYaJw/gMrXzHqxFAxajYrSqzNs2rrA56LwydgifdeHJgI6MPQ4EZi3qo3HvDzUAC7AoMvZwQA82uWDqAOjPd7FHZCqnTNgMx1AGIDdT6lh9mFlAQ0ws7zEmAOcA5dzL15q1NZL11rECmdI+cdy+Q0IuPuMcjGtdJDHAMLgYSVuQ4cDk8yxfKsLMPgeA7syMZ3AdPwv6LOzk8ADrsLDO/x9A8NaucJWvdVwnNlTw7DllktQ1fJ7mH+2mrpXmWXsCxK7Y10atqy3Xiqg2Kl0myvrOZdzmO/uTqxnA6kLL6TfazjEVuZ6oCe5FiDssyvkDa6jrlD3GNH84JFajJy5Q2KUEjVr4mQFqxn4mvNjf66UPy2AMOcD2L+/ONQB19B/DNfLuWA0M7mtzh7H8fJSK6wq2GJ+dGmV1HBzf265xYdM8Y9i4LzVhxKf23tDuYzVtwThb29lrsb5z3yePvagZnk/ZHOECmwngZnkWAIyCgvRP9D8WwchegfmSOUtmxd27a7I1l/4/ts4ETufye//XmGEGwwzGToTs2TNj36Mi+1KJspStLNkpe8iaiIrQilSIImPNvivKvmTJMhiZYZgZ/q/3+Xzux/T9/R8vr5l5ns/zWe7l3Pe5znWuc/GCpTk/fJhqkmNcH0yBDJX8+QvqbsJdFSxYSOGZspiEVlhoRuXLl9/OxXXP/X3e9g1nz58zQkzsxg3asHGrnqlSwa5JcRikzYoVocDLPdOgBPAMQkIrb17zz10aL/eLT8yzgDtgT8yHCEpnJAveQzsPMAr7hc/C/tlJInA85+M8ZKIROMU2cX5+0naWfZM1q0ltsRHFH0PuhXurXaeOXWfP3r32HfTDSVnmp2VJwUrz033pS0fwcKQK80X8opkGcF28aACV+Ts+4cP8k9AMdl5bSwGKfLKCAXokuSQmGmbBPg5fkXNhs3jxu42BdOl05Z8r5t+49dP5AC6TLHBfviYin+Mn8Yzue8ZK9LXfuVfGGdeG6cl9uSwyB0w68ND5SHZOnx2IH+uAOgfacRzXwJ/B14TYgNTXvaQkOz/P5XQvwbUA4rkHsCbGDwEk3uP6gI60B0A6fhXkBkfE4HkIoHN9sqpctpqTDHPZcwb++YCwk54KkDDueXrKDsxzvlva1GZXXNOxEx1A6PzWAIjpbW4CaehWAdz3I7m+gbwQb5x0md+/jjTjgptpx1jaFHX8gKDo6lUf7d6+W63btdaR349Y3j5pyrC0qKoMgLN44SKr9IPWG5P7tc6dbeAsWrjQA1woBnHnjlb9/JP9jfNP5dtWrVrZxHKGCeYjncV7OHwsxDQ4oBeUW0rHz5o1y4Ac9BphzXE9WIowytq2bWsajhTBoKAFg5vr0sl07OWL/5hBOHnquGlxXbjwtxU5oV0AmuY1W6wOXzbXp59+piwRkbp9K94qRGXOlMW0GQo9UcAa02Mo3dfNmzfMmZs1a6ZmlPtEVeaUVJMmjfVqp1dN2wmwr2SJ4po6dar+OPKn9tQ5ppI/FdGximc05In+1gbTp0/Xzbgb6tmjh1FhR44YqZ9//VVnTpzQxPffN9CJziRdJne+vHqqVEk1rFdXsz76yCZ/zlw5bSKdPHXSdA8xrASan23cWCcrnFeVc+U9Y5Vw2hbdYrnyGijXokUL9evbV9989bUZJQAB0nx3791jgNtbfd9Wl659pNTNmjZnp97p/brmLViqUe++Z1Gd1q3bqEzZp1W7cX3licypYcOGqe+FAaq5s7p+/WWtflnzsw4dOKQs4VmMcVGoSGEd+PN3LfryC92oFGdR73IZymjxwsUq8VRxK5KwdMkyDR8+QnPmfKznnn9eLID5CuQ3PcULf/+tooWf1LQpUw0oYIEilRiWH33KOCSixfuAe/QnRub77783AI/BDsCdm3RNKuD6hvDWjRsm/s8YgilDJIhoEQaQsQWbMH1oqH7bulXValQzBuH62PX6/PPPzYBwLYBxwEPGKvqajDnGIPfCuCPtnvO3a4vm4Z+BhYdxz+dQ1xHqxSgzOXv06GFFbvg+zB0WQQDBY8eOm0ErUqSwUpLvq3Sp4vrs07ka3WC6RybyAqMmpM7vk671NiMOGyh7ZHZz4u8m3jPjQ7VpFtqIyEglpz5UaMaMBihiDKmm6gEoD5R49561L/eZ9CDZqN9EKR3LELCPe0ITgp8uopJmWxigrbv3jK3ng0oBo+anCLvIk/30QUXAAwwpCxpAE4YNG0IFYOYjUTno6Wi3Onaiu4YBmmgAJifbhgLHgr/pZ0A6q7BOujLRlTSOohOjtXv2dSf+t1K0pTD72h1mcIm8plI/7pHHsHTiw/6zsjCYoK9fmQs7x/MTMUOfxESIiT4mJFhElus5nUgrZOJX1jI2YFCQpZubLfLPZ+nP/iKQthKaWwwsspU+vV3fdEn8amH8TdtwbYtu+YxJ15duYWNeuFRp6xNYoeHhthByD0QRrXIZgvQ5cngbEtrVTyVwrES3SNl48YvJGD3+3j37Ps/vAErSAFhwSVWlQv3Fbj2VY/Z09Uwe4DkH4dL416WR/0jj80qZJo7V3WHvCQ7aXz9+Zykhkbly6cr5cxbRZp6yITt/7pzN6Yt9BqjgR1OkR4AWSXpi4A5jbuEI9Jq0zIBF7hemLoAiHjn33XPsHANucOCmzR+o2VeHqE/yZA+TOyR9+O+AAFjxVuxUfVCrt0L8SsWD/52usRl66r0Hcz0HCoenpjSmbHeNmvyZFVEZNbCrUlOSNT7PF48Zj9uTPM0/XjAM+T3VeWHxGvpWF0068IO0/ZiUuaSUeEiKruAxjG4kSeXDpMN8OV6KiJRux0plGkpHN0td60oLSIkGPHPiUmwWXRETvCxekdKUsh6YiLOGc8YtFJO6/9Be4eFZVDW6hsKzhOvMqTM68scRs6cAhfkK5LHxRRSeFGf6HBvHuGX8EfjjM/YBjq3A/CBoyWfNmjW19ZLK93wX9j22fc3PP+vwH6QRZdcnYV/ohTN19Gqnjprw/nj9kem8mueto5UvbJFeX65yVfvr9z2/eV5j7prSVVeMJlbqPVSDMnfSlA+K+96uLwIZoM84+ileJ2BklGpWaWM28kFqqo4mxHlNx2G7l0sT26jKpkrKse59rbvS5HGzgiv4QKKzibDmYBAB8OHcT22VqC2fblKZqCM6erGsXiiw2hz00AYwVL19X0jsjIDDCpiGM3pUZZVbV3Q1Po+X+icpuh9Iq/cCjMjabIA2Fv3NG3e8uJ84qWK7aD1MTVH6kHTav2GPx9zziwOwnkR0iBdp1DjWroJsYoqnOfZ0rXKmg/lo8+fmLCfV7m7rVupv3qKEc8zLOdhBDd7W3rd2qmmLnwIpkhHPNFTBvTM1Tnf1lvKZ8+5SAg10VJSBlY6Z86AmSIKUadtsO8eNGu8EKvJaG+39TsePlVTJzuXtuGPTDnvPCuBQRSpWu6xOfXNET73ydEAU32vboP/8571ntr2tbc9MDWgAMi6dRqJL+zUm9W9eFde8VT0gj8+8zx/p5/2per5ySAAU5Lh/9mz3tNdoxCNeWvoT0YyvxxWU3YYfrT8HqOGE87uz0YvX3wxoMrr2jm5UPdDvHvCVTsEh6bRjyEYdqlleFVYcVs3PG2lbpfXecMYWAfDA1GLoY18TpJpnnjOmkwNft+ZZbcfXjmxqaynPx2fcC6+Nk1ao/tAW2rhohRp2eQwoPnqUascCHgICxc+LUOu2da2dYpetUKP2LbX+6o96voCXCsy57bNMK4yplnIqWM06tfHGVYpX/AyNONYQwJBFi7/RuLHvWuE+bDR7lndfHaBJ33xoGS5PFSumyW+N1XvzJxgZAWffCqecPGnZFqSsjak2VK0XvGrf/zH1a5tDL77WQbMW7TQwJ3xmos3v9uu81E9XhMABHxYUTUnR2jd+eKzb6QOwgHiLX08fYKy6PdCGOavUuG8rjfn6koF+MHOxAcz3sS/nUq9vHv4feQPGzJT26TVoaXKgKJLdnxIMkERXz6XiM1cB7/mMNavmue3emrBLujgyv0w/NVLqFvWZHvTdbc8e91Fb+z72CGakCwDM29fTs/mRkMH7GsAIEAkjkevyAtznb6ehyHdvp0R6sRqCcf66jVYpmqMGUDMn/XuyOcp4dPXBIqUaq2pZUHB31l2PtYdZnlgOOSc/T0nBVbwgDKzvmi+115qP1nnn4poE6VjOHEvcL+xjazZj35HQfXtof4dLRYudsnYzGzM/Spm7+VqLrp6XCxC5IFGINKLweGs3QFvsVnCPpSo4L9rsJu1DX2y/WNMr2Bl+LFDpOa2N4xj6zViqg/qqzhQvoMF7jA3WCyqN0w/Y1RzjrniMILJkfL1V5gg+AIAWYBxpq/gBvBxrqeuYb1R45HmNCBoSsHvOcLj9+buhY/TBo3E21/CL8FWY75yD8zH+HSurxqg9Wj+kbICFx57u3VoT9PHhKUYscppzMO8Ya8i1BKULCqTXcm32zoA4vNjz49Ny/7CkyAzElj16mKpz587qzPQWWtOvqY2B4cH9jJFYpHBRS3VGKiI0gwcowtRjzrK3PnHqpGX8zDw2S12f6OpV3s2QwXwJCnIiw0WmZcK/dyxjjOeLypVL6TOktz0HbeCeGUkv7A9+khEfjG0WbjgGv0Pg4f4JKBC8sOybsDBrL9oDIozLugPrwJ/Hf8Wf5bxkYtKGFLvNkzuP7a8hvFSvXt3OBYPQWH85c6psmTK2NzLyha/Fhx/hyAMO7ElL6GB/6zK+8GHNB4CxeOeOgZKcm+rahQoXNtvGNZ3cmCsUSV/ij+M/YlOtCInPoud3fF1Yszdv3DR/x7EJnQyS6fX74B597AqkOCKKkVdcVWq/4KWlyvtgowPhbD9AUUj/eJc95u6bc5u2O/q2t27ZGLDXIw+o5XUTEJG6AEh1+QVPgkOCtXffPusXnh1CkxUk9nWI6T9wJt4DPCTw7fqN+6EtSElmrDj/jz6lryw9Hd/V9yGdT+R8OZPhMsaxJ5/l+hBfzN2f09J3frOlICMp5rMGmWcObEzr26Yl0HBf7rOA/+wyCdOntz5L+74jp6QFGZ3eYgBUDOxAvII2QU8UKfiIxsibO6+GDBqiT+bNs009jQHyyka/TKnSBt7QoAx0mDYd2rU3xgEME6i4gF+/rF9rhqhly5bG8qKy7NDBg62TSC+NyJZNt2955ec3bdpkk4JFngkEG49O3bBhgwGMFKtgoDKxO3fubBqOOB6w0aABwwqjszAgOCg4NMFBAHOkauYzMBD9QwDBGTOm22BCkNWll1avXkP37yOwHM5Wyu4pGOqRHll0BNDt77NnNHzEcNMlXJVzg97K9Lo++nuhRd4mnxihrBFZ1POPoSq7taBKlS6j5OSHKl68hKUzA0IBSpGWy6QBlK36zDPGogPsQ4vvu6XL7H4zZ8umy+fPWdpw4yZNbEPFfa5ctcrANtoPQIWIa6vWrXXz1k2VK19Oi5Z/K93GmTgm5XhNudKH69qVBB09skvjxo3T6VOnzPEfPWq0fl3/q979bqoGNOqm55s11fETJzRtxnSdOUEOWbjKVhmgcmWetjQ8xH1x5gCdDhz8XWXLlrL+/7d4op6KL6qobNmtsvN7I99T0r0k7duzVzfib2rHgT3aV3a/9EmcVDnKmA5bm25SyeIljJaPkC4aiqRTY/SzRGQ1ihCTn2InJ48dV93addSoUSOb1FT3JqWZccDfjEk2kS5S4nQomKhMctrMCaFi+IgQYMz5iSPLmGNMw4DhfICRGE/GD3qOXbp20bARXvWzZd9+Z4yLln0n2viEnciiBAOKfoAW/8knn6hokaJ66eWX1PzFF01suFXLlpbu7ERMAdUBz+kPWIoDBw7UG/vaamvHPyydGmPE3Hn+haaKjye9IJ3+vROvRw9T9NuWzTp75qQSE2/r/QpzvQgwm6CS0ojXxivj0Au2scCYU5wFocTEBKJNodZ3mTJmtsjg3aT7Csboh2U040a6c1hGT3uQis8uGpctR5RVuzImoi/manoTyclecRa/DL0D08wpAtDzU4ot9Zp0Wz8KYoxA5xSlqWDlImAucuYiILQvkcV9e/earibnK/f00+YMuOiUuy+bsD4Dz12ffra05+TkANvRwDNfb9BV0QpEbFyBEh9QdGndtIsDPu0Z/KguoBM6fC7F93+rmXF+x/Tje9gczoO9RFPDqi4TOfN1GA3gI8Lo08YtgpY5szGeGT/YNCvgAvhK5Ig5QLrw/fue7qWvbUJ/m9Cvv2AYcOenf7voHffFWOP8gev7mlh8ZgV0QkJs0XcL+7Znm6jqmp8seugWQ+6Fv7l3JwwMcGuaJffuBcSGuW5gkaOgig8oMtZ5Xu7F+iV9evsujClAI37SZ9d79VPkzA8U32+wRvaVPsg5yjYzAJGJQ99VvrmzrPoegD86N+lDgnX9+jU7N/d29cpVHdi/T4mJCcqUMUy3429p2cjntH1XTX0W000PJ+U2kJEoODavd+9p+ujjwR7FB1/s3bJaqyYaPGyMhtT4SPOOjFCPNhM0/cv+GpB3hj640FuDU+doZsb+6vdohqY/6iv0K/udm2qOz4TqvTXi7pzHlX9JBSPTtoI0OmN3jc78mce8oP4Ecxqn65MEKXO49x2crSPS+L6dNXLNYs9puo+H40SmLkpvFpA+wYNyrMNIqWuYJ6Vo+yg8K77DBTAeABmO3sHmCg8M2sU2KbSFdN/zsNq3bamlJzYZ9tg7SwfdunVbjRo2VkhIBiviVLpUWWXOEqEN69crk29HPhjwkhp1HGjrfrny5W3eMx7ob4I0lSpXtrFBUJKxasLcd+5Y+jz2BQCYlCkCdUiZEEBCc/ffhAQLhIWkD9HcqQvVrf/LViztzp3bqlK1skb9MV1aynMCbCVJE3tIw3wqlolr8TvPDpICA3OktH+2FEwwjefnPx40n0dKjZtK60BbNqv5c58b6+x63A3tPnzBA3ld8Rv6Z8E+qXMV1bhVXdtX7nichu2YN2mLTVMMJCTBnERSi5e2OqHNH2/0uiMFfDhBgHevhHylE40/MeZs5NoRBiLBBnJajE4/8QaUp1gpuGGKUreFqEbNbVZ5GZ+/wU91DCBPYoOXLkQ7Rmz3HPIlUsyRGtq9dputbVYdeV6Yp9cZJWWO9+4P4BLHmM/Pry2s3E2u6Mlnmxv7xS/i6OvGBumZ3cP+o6WGM4xDzX271MyIal5q3N1tSz023ryT6t/jLZUnBdxPCSxYuZIyZswUAOjYA7EOF94x1s7vqtq6oizxezxdRxztp6Ir2/eOb/3dhkCZyCM6eqqsdWfpFpVsrb+yc4uBpQwF9N1K1KyqP7cdUG/NtnsFILkT09XOc3LL716/hEklGlUwO8b79/b84qVmV2sTCJg93k8ThE7WVwezq3Nl9p0eIMnPv37dZ9O2REwlO/x47AErJBER/VwAwCRIRXaKAzudo++YIFx/cGx+Aypcqjlt3eJZT/6GV59fn7R2WtrihP3ddUU+zXv+b+3qtckzARWkuh+Qrx+QWfrP78tW7NNLrWO0KctKpdVP5KCNK34xACm8RaLqhzxOeU4LzrIB4T698z9SbNUVarDbqxK9If9KIwg/O7CVVi1Zo2btn7c2XPzdPhW4eEnN3+tozEJeP2dZokY3WtnnMIFwVG39CQnR8rGL1G/eCLMrry9YrB8HvG0AAaDA6o+W661p7xgzCRvCGkOmSM1atYx9z7qwY+cOzVq8S2PeaWrOIe1sbJWUFFubR36wUgO61bJ9OX4R5+B7A+b9pZivdhtwFdchhzq+XEdrZ/0QKCyyvLAHJnKevl/e0bSXPE0sa4f5KxUfHqEWbWoqz3KvoAX6oICC9CcgI6/L7Zaa//HxMo8pByORMc4xruAR3+H7jHuX/s+xgH7MN8DK0QljbO1ArxHbAfDFZ5xv0aHX1WbOywb6hM6KCcx3rtHh0FJv3LMW5ZEuhuUPFF1x94ruIudkvqAdS/o+9sJAxYRI1X+9kbZ894vdLym+EVHxup0U6QF+mGg/1dyWHQcE+lWWY1bFiPSPXfG7PFI5pHHsFssWQRzMOK+1UoutHtjN2v3z9PXe+CY7wKVWcx2WOH7yfa7PuRyQyWesk3zexivUlLjIT832a3UVbXFKp1cXC2gKV264T4W7TbB957nPhlubHr5SQQ3yxAbYhthM2geGIS+nj+mK12DvmLcb4tgQeLaI9qOf0czkxU/ar9I7C1VpWqp+HxSmWa/MsX4Z9fEIjTkzQe8VJOLnMcQMcM+QQbfv3LZKvc73YNyOazZR760errHF3jd27gcj3wwwyyYUmqx3LwzTuGcfafzmDLa3BSCjXQFQGP+cC/+C30e9MFGTN4yxz0uM+NNs4eEJnk2z6sXBGQxkYT6xP2WN5xYBFC11On2IAW7sBfGhKPiZv0B+I2hwDGmnHI8P1G74cs3uW1NzPpyv9i838zJ84m6oZvWapncYGZFN4eFZlS6IatcUHMlk5BYkc9iX4t9evvKP/r54QXnz5TP/kPZgTw3QhGQXhWWN4edr9SenpqposaLmv/Ec7E2s0nGGUHs+V1AVIJJK84wDeoB9Dn4698/+GptIG+G3goeQcUc2IQQpSFDsWWkjSCbsdbkGQdmGDRpYthlECs5J+jS+AH5NyVKlzP+lsIftcdFm94twOKZhWuapYy2m1UiHjFUrA3cAACAASURBVISPhQ9tVZB9gM90Bx/ct3PS19w/fcR9YR95j3PDyuN3bKLTxqTvXWYZ50m+7+nWG4hJSnOSl0HAPVomS0SEAXkOpAqkZcMWjI/3Mqh8W+/0/Sw7jaKgECvI/PI16Z0sk8vCcn6rA9t4Pghy5i9lyWK6kRzLdfDxjAnpyzFBE2G8euMsznApxgB2EoCZtoMYRB9yHXAc8ARwhUBauFXUzuTpzl+7ZlgE9+20IZ3eofORXcYY7eN0J9OmqTuijfnnPlDqwErayAGrXI/3HeHH7sfXU+QaDiR0qdSOaeiINM4ftvtyRdV839r5wgGdUN8XDjAdXaYgQG/GjArSuEePqv1aTW92f1O5onJpwfz5howD6nHDMLI+nDHTJj1gHsjtiOHDtXfPXmOEQdMlmkiDZ8mW1TQW6QRHCwWAZGKCavNe+YoV9fuhQwYKWZrlnTsaM2aMpfMC3lHMBcAQoJJqS4i1c04KxNDJVNKl8hGgA0aPKAHFOtAK3LFtp1eFKOihwrNm0fmzZ7Ru3Vpjrrz++utGOea8sBGfeqq4QjNm0oXzf+vtt/oZ5fm9d4cZO6xv37dVsWIFe6alddd42iDo3sMMcylviUl69aX2NsmMWUTKzIMH1iYMIFK4MJqAs6QHT50yxSIQ399fr1rx5Y2FUblSJWOo9erVy1iEe/bv1VMlihtrERYl0RQcgj//PKrSpcvo1Vc76qtN36tY5gLKHJ5Zhw9M81dY6GuuBGmIypWL0ZjRY4yh07lTJ5WvhLZUYd2Jv6Vn6LN0Hgh0+uQ6f1WNUamKXfRUkWKaO2eu6Sv27NlLO1L22Ybpj28PWdtv3rxF/1z+R0u/+dYqX7Vq0cqKI6BD8W/iHV24/o9GjR2j2KPr7b4i47No2JBhqlenrmlzDnxnkAYNGmzVtUuXKaPJUz5Q9qgctgju3LFDVy5d1pOFCtu1mEyMhXfffdcMm9GsM2Qw9qGbwExY9DXp0ypVq+rUiRMBPZv8BQvq4t9/W8ox/YghrF+/vk10IkO0O+OG9HQM7NG//tQXX36hH4b9qOErh+n9xhNVsV8F+2zhwoUBtgJRGvoVRiL9huYXjgPR8ePHjmv4sGFW/YqFy1HdcY6ZE8uWLbMFoUXLVrY4RFd9xowxgDGMQpznzz77VD9P6qwmgz7VubOnFZqBatqRirt+Vd8UW+dtkhiHo6Vxed40A2ZaH9ly6PbNeGMohlKFTEEGKAL2/JuQaNXGSdml7fLkzafIbNkNKMPxdEyBdCHpDdQHXHJsO4wrBghAz4mx0rcu+o5h4+VAvbSAojHfrKq0R+lOq73gNAUBv5xOBMf9fviwbf65Pm3FogC9nzlGqq0DFJ2RdGm4VhjkyhUvSuNHQLm2M54YRidO+x8D6h/rFsZAhM9PE+B9c+44b7pg093jn2uDgMH22Ypm3GE2EhHLndsMPcxEAEUD+XxWpqUzI8DrayvSLwbWRUaKwijW5gUL2sbCGW/OS3+4jYDplEREeOngmTJ5Wouc378HgEN+p+2NaZGaasebToYfRWVRtkgghU/8FABbyIzt6lWJhl3JNbg3wCDHVHHRM1eUxzE2LSUhQwbbULiIGJsB+tcYqCEhtsBzXUupDwmxaPXZ82dNR9FFR9nY0GY33x6oqFnTbKMD6+RUp67KPGmcSWeg34rNb962DaXgdO3iRZtbSDGcOH5MV/oP0ROzpyru+jVFZMliUW/AesBEnDdSoLler05TNe/bEeoRNEFzUocHFmFLizbdE4/VxA6y5673PaLfIemjmIHWPawprMX9v5qhye3f0pBLH3kOkJ/ONbp1d40+/VlAk9DARJymtHhXrDR6eDeN/ni+2d0J73TViDkLPCcplZOFa9yQNxQZmU1vLf/Qc6Ku4qXVlCIKSLfj/LTnBCk0XLpPleIKUup86WQ36SlOhPeGx+hSpZ1oFd4WaEtZA9pCH5VUp67IPTzUvXv3VbduA505fVaFCz+pSpWqKkNoRv155A8LoPHsrMvVq8dYn9arX98KC7loODpI2CEY+s8//7wmTZpkjjZjAdAduRLSnCyYcjve7CYMfK5NcSls0l9//am169YqU+YwE2s//MdB/bpuOyjdY52s2zhkhTVoxHpNmdBS6t1CmgNgeEwK7iClQunDM3XFV5xi/yG91Hqevv0eSiafAy56VUvxQqtUqCGcjcOXr3i6XfiK3aTnT9bXhcuXjbm7YbmnZWeOq3OE6TJXzTlcyhHmaeChRXb0xW+07f2t3q3ESQ2axirh2bGmfTp/7WZlkfRy41pKv3asgQeXEljzEyzN17oQhzxWqtFvmzl2OKTff9VGhTqeU5l23VXtu1italBFjx4R9fZSllin/lz2u60huUOueNWp2df4GfM8W50Kmw044j457/YrNVUozzllq9nMUu6NkQczD+4Ytn33MgMFvZZK0qWkAmoQFqsLz/RT6t4Vylyrg5dOvPVLAymjqj+nt3d8r+l6YKwsrnPyGSqWwn4PVbadH2l7Qk2VbOCxDnm5FGTmqQOswvZ8YWAIoP/9c2EBBlLxjuXsXKd+PWIAArpo6aJbmkPsAL6buzfZebmfp6pXCcx15EPcuuIATcdO5CcOIq87O36yFOVt1WYH7g9GLvPgYSp2xasAzX9ejsXoznlll1fYIFu1FwKMSxgigAK8sIfYz2GbntDUZ/8J3JO7/ox1XmEegEVXQRpACDAD0AhWWaMWML689gpO54FxzCfu0wMB02lLiTUe2LJNqn/OVSb2QArXzhu/WqEGr7bUhgs/qm6+F7U5+yrVj/fSmF3KG8fH5vtBjf5pqfVZflSjOy3tHOuDfvRAHOxcrFQ//kUtW75dUXVveOmp1L6IjVDk0NueGgEprFekRg9bm1/BPSxd+ps6v9pQa/YutT5eskX68Y0utp8zBlZysuZ9Ml2vdOhqqYeQCAo84VXYpL1w3oe9MMDmYYehr2vJkYXGMr8yPrdGDm5ve8svP/xE3Yf0tXWD/7889b2OjS5h82BiT4BuDxwcPX2NenV8Rj/XXa7l3VqrzVffW/t9VewVfdPxvmmoMc7W5f3BCoWkVAlWyJFU1R/bzNq/+Df19UfrX2w9mfvdSQOhkCmABe8qBA9rm0NTvruqQW1za8R3922Me3XAI+14gD1SYhk/vOeKfzgZAsApAMcV21pqdc0XAtXf0xZn6Xjka40sO87ALsbQawmLzQ5RiKXPqTmBwvcpkcEGUCLTAEDGuQHLmHOMP+yS0wos2KKbti2K9YqXxIfYT+7dSSLcjw/zWLGsWS6leZHU4Hojbci53rNngHt8BtCHacYucbxTpOAY3sfM+3r6Fl/jGEw2dtFJ5tJhHMPnpF7jw/XxFS/4DG1jvsOSMFKyCtBrw734Evfh4nZ8lyW2g5QjJE61u3TVj8NX2njKHOUBvbTF/SNhal92ifXJunNN9ELh1VpzqqkqF/P0Eh3jmzlauddw3f64i33367iOGhc1MiAFQRujcwnoyOf8/35kTSNw3E9KUnBQsBUEAQxj/jF+2VvhQ91Pvq9p/WZpwpdjLHjNOMO/Hvrxen31/uuBNcDZQWdfa9aorZ07f7PgagCAohDhgwcBe8R3xrScrKmx422v2aXXMM36YISeHfy9fhzVxOZiluAwW8+dbnze/Pk8NuyNG6KKMwET0+dLfmC+OHPz0uXLdnzhIk/qr2N/6V7SXWOqsl8lowRGPdl7XPPOv3dUuVIVReXIqdAMYYrIEmlBnMyZs5iWP3tDMh3JvIKVfPrsGZWvWEHjJ0wwghJ+JX4MAQgKsQBGo6do++KsWZX66JFuxXsMNMfQZM8LeAgIBREFmxRBxez7D6zdLYUcjcmoKAuIAIzyzNgR1isXRKU4J2AUe3z8VXxIx2Ajq4a+4l6otUDRWv5mz43PNf+zzwy4og3wmx07m721+Xe3b1t7sbdPyxxzQSlXaTlr9uyKj4sLFLvEX2Lvzne5d/b/3JcrYAoIzBjgb9YjF2TheM5NG/EZ7c7flrL96DE4xn0GilBSWNLPZGJQuSw4V2TTMSYdW8/pIaYlhDhWoyumaXsOdBP9OgYGOvrZV3xmZI64OPNl6Hcr6un7q9ybFRT1Janu3rtr49M9O9+nf5hfYGEQ65hL9BXgMv2KXw+2RTvZ//h4A7tN7/3WLfNHcQ7AEPhvJAxfn9BllTm/Gd8J38rtP4xs48uDuQKgTtfUEVrsWQCv8SF9ny/AXEyjvezkwRxQ6+a4I/L4mxgjijgfzpwZnxjE5wHGq18QNUAk8tPj3fFBtevXegTAsmD+5/pq8Zemt4e2HEwsInjkkp87c9YmIw1Ex9BwdxPvmvPPRCEFGmbC7v17jMUIaAMzr2PHjobywlgEFARUBJWHoQdj6q+jR41BBlhUslRJ/bbtN3NC+E/HosP46aefatCgQRZx5P0uXbrYvcHwg1kGO2XBggXmXDZ74UVLgaPK87hxY43xgF5d3rx5tGngLr3yTStjDkZHx1jVXarjwpjbsvk3xcREa8SIwXqqWBFrR1K8OTfPvPvYn1Li40pr7JI+nDZBPXr2VIP69W2gvD/xfW3assk0XD44MVc5t4fp+rgklZ1dyNh53bt20/BhwxWfONfTsqpT0ogREwsONgbblWtXNWvObPXu08eKhGBUWrZspbf79jNQjJTnNoM7qUhQXp059aUqR7+t/Uf+VO5sWXX14taAk1ikaAWdOR2nBfOnW7Xnr79Fa0vKHlFQgwYPtirc+Z8oqOMnT+jieT4DjLyiiNwNVKp4KT1Meag69eoqd+48Gti3na2u1et1trRuUp7WrF6jtWt+1o3rcZo1c5ZeefkVlS1dRmMnjFNUgTwqV7+8bU4K5Sqod/oN0E8rf9KSb741Y/Lv7TtWRXvx4i+sGteXX39lKc9UfwV0KV/2adPHYdFhgpIWjKMKa7V127Za89NP1veAuBhyY/Y9/7wZOv7mO4xHXkuXLjVjwNhxeoksdkSIeDGWWHQx8rQ10Syio23uttUvuX625/3hhx80f/589e/XX3E34myTCluWRYVxQWo24xIwm3uZPnWaVXJioX//fap/H7G0f+YEY4SxjzAw9zh06DDBkqWwD9+tUbOWInNk198X/tagQe+YzttLHdqqXt3aGvXeCC0q8aO3IcOh3Se9kfyCBQAyZ8qk9CHpjYKv5Ef/YSiS8oyRRRsRfZDsOaLM8D9ZpKilP2MkqCzpWISJ95KUkuqxxgzgAlS6e9f+ZsF1wJorgsJECQB2vj6h03FIq3Hooi4BsA9KexrQyxU/wWBiO9hssICyGJFqDaDl0odd9MUWDD9tyjHj2LiY8C1sGNK2faFexwJ0jEkHjAbAT39nZXqCTjQ3DWjq7h8nLAAsORajb1B5bpci7e4N0MwtahboYL/LBvDBg4B+ort3FkbmAIuR6bDcv2/P7Gjtdl9+dM30LYODrU+IupmeIRR/Pz3dMT9hgNG2nIONEde2TYqftmU/HQBKmro/rh34ZwxCP2WV63AOruP0Jl0fcxxsdUu9IFLlF88xQNHX0eQYaxfSzzlHaqqlHrh7uXz5kq7fuK7THV93+1w9+cV8W4P4Dvo5LIh/d+tpac8Ep7D5XBfEpGnTF5QxLNTST+JvedolZ06f0o3BI1Xskw9tIU8mAv7oofoPGWRMqbcnL1fXvuO14MMRtplUEGnsj8FyL6XRc2zZbPMiJYb3kMTom326OT+zqw1Un3+makb2/up/ZoamFuqrgYc/1NSKfTXwoA/8kYqMNB/OCQ4QjgrgE04S8xrH+90UqXOIlzrGK1UaM7yTRs35wiPR7aeCR2EP8zqdJBUK8wBJHC7OhSg74o543plbeI6RsQ796iCGcPImnlcPqld4f5IStgGUrIAUWsACFq+GNdGXMWvVfsuzKl26rCIjs1uAInuOnHrwgI14RvvP+lkgf0ErtHXggJcy4gBl7C0sfqpts39w0hX0I3IgjAkCcF7FQIqXnVfhwoUskIam8d17SbbB5XPYDfv379PtO/F6+DBZqQ8f6NzfZ3T79i1tPn9EOk2DkVNH44RIZdCNxDvcJ2XuJiXyWaQa1q+l2I0EvPAkS0rl20iH8Sz5T0dA1wNl66BR705W7PpYbd+FttBaKbjJY6H+cKlJldpqvLySOYArk1p4QCOOqAMU6VO2DX7qHlWfcRhx0E83+Vi7hu7wCKT0Hytx3xrae3qHd46LUvXomvp33VxzNkmLQ2NrS1JdT4vvXKS0whs35XscClQHxeEv1Lafqi3foJ8bRSvl4UMLVl3fvFKX4grY/UQU8FhPl+IL2LWscumiEGPqRIfv0u5DMRpRYbwBB7i0kTHPe4GJDABqHphoOlg7dgY0FXGYgT34ma+mV4zM2A37PcARFhYsKoDGd/au0he6bO+fVjEVf8ZvAAXpxt5NiqpaPwDCOQ07zuUAxag9Hyuuai/l2TNL16v1V+LOHw3YuF+xudl+vuOOdWnLlhroMwY5V9jOxR4YU+2VAAMxYs8i3av5ZmBTn2XXggBrEZvqgM20QKEzVqwNOLeI9c8/lM/a5eVKnnYzL3O4/HQmdx+cL+BAoM3rFypzASDWVr7jGP18j4rPMDaHNUjQ3A0OTkoJFNhwBW4AchzzqeGpDTbOqk/yWFHoh/N/1Yrtipx621iEG2qs9MZdAanBgpaBe429+YN9p15E84C+1ObSq9TgeEttKOQDhsekhulaafmyDYrseNuroNwwUQmxmRXeJlFJy0P1fJvGHuMwXTptjFr1eF7ESY1TW3updynJ2tD0R9Vb1dz2i5sarHpcOXiz1OKJjnaOUiVKWtCBFymAaFdXqVzZMnIKFMivfxPuaEbFSWqz6hXzS9DGYq0xAkKO7BawZF1ZNXWJ2o7obDbr89Gz1WFwF9szuuAZ6xdOJY7k6s+XqXn3l7Sy8reezQSs8tl2sR0aaNorkVaUBUDxl77LFVeFIL7Upk2M9Z9LJ0/L6ARUBLREguOv9us1Z+lxvdn6yUDbT1p+087hChZxLOw1/rsiSPx00gHYCcArqyR86rBWFGuuFkdWmp5im7XfK7ZJAzWM98bCvJJvGpBZsvtELR/3jQcmJsyx9p6X502r+sz1rKiTRlq6M3Ob3wEhr7f7UqeXzbFjuL5JI7DUYOv4z1KDbqh83VBMMSaYoAtBFNY9xluIVPuHutr6vCclEGAhYo4xC/wERAT4Jm7hx73sd67h3DJiZfzHJvIZ76et1OzHzWr/UcdShDdV3uTdD+uwI+pzPZ5hs9TuTw8UX/b2j3YfsMsTj4UHbLk943ypaDcvXdp91jjP2gBQyPO/oq8MeHWpzvTl7vgYtRveTkEft7I5CnjomIsAiIv6FreiST1mHdaigdEqNjW9ro/OpJajf9WSwbUUEhxiIJcDFJMfsB6mqvXMg1o5pKqNNecTvTd1sSJP3bZ2XlS4s15bstjadEzyu/Z8o+6PU2y9ddq2bYsiIrLavrn7yHH6evrEALjipJqajN+pde9WN/+MeVH1g0s6MvopG69WGDNzNvPlbb/kp5hC7LEUWgIEvl41gZOb8bfsOPb7gIqhGak8/VDpQtJZYUz2tHcTE2yfNWtgN700eIJJOBUoUFA5skXZfiQiS4ROnzqjsLBMXuVlKwyXzkA9CrNs3fabihV/ygqRQoyCaUa7QIACUES+iD01gQjsUs7cua1eAWsFkglgHexZDh88ZICkZRf52ucUi8JOw54G6GVPiy+LbAV2g+vwn2fHJmC38GvwIdm7uqARoBSAnDGhQ0MVQfaYX3QEBhz3DJMTP8j9ZN/NHsmBR0hFWTq3XwjEFWfhPQP//CwyIw/cuWN+BffjipRaplSG9Fa8ygWJTHbC17Hl/rFh2Eb3HctI8skA3DvPaunL5iM9rvRsRCs/ddcYer4P4LTWaQfuxbKrfN/LgW4c7/we7tFlHwZAUwBV/Bk/zR1ADNvOcUaGIGPMl9PCn4SB6AoIOnKL82kyhIXqH0hxWdDlDLP9i2NrQqKDAMd+FsY73+Fz8CH8D3AEnoMiP+Bi/I4fyr2Y3FX27AY84p/S/uyluG/8Q57FkXMsm8yX73Lv2XptRIYgGyPudweqptVNNHKLv98wxqPTZkyjhcj5nH9oPpnvw9tY+R9A0zrLyYT5xV6MlOMqh/vSZu6a+I1Bb7/z9iOMwcK8nyt6bbQ6vvKKCYc6sIYUpaJPFrGHcYANVY4a1m9gxVMoUBFdo4YunDmjO/cS7DiAFhqQtGSKsmDg6Fgm6Pr16w3UGTJkiIFb0JG/WLxYtWrXMmcNA3PgwAF1L9VTZd4sYZONqroAM5wbhhgN8eabb9qAJ42Uv3Eu467dMODy5Vc6aNeunZo8eZLCwzNb+jPRBQY9TEQARQTAc+SIMsflflKyKlWqqNc+7aaY1NI2WaEpA4AyEJeu/UVKjFeJoqV1/PSf3ooZLNWOrmyG9dCdk7bBaJatrn5avVpFnixs36W9jif+oyZlqmn2rI8sRTEypynxeyslzgwOBQsj/mohSee/UuNn5+jkyVM6c/O6vpn3mdauXWtVL8+dWaWnSrS2lLKz584YffzsCVZQnKjlqhI9S883eU4nT5ywQiDt27bTju3bDRRG8497LV+rnpSIYrZHyX/iqRnKmDmTjh/qbStxsRIjLf13xa+/SLdZkdeqRfuvrb/Qq9i3d5+mTJqsmKrRavZCM+3ZvUe7d+7SwepHvcX4otS+fDuLVixasFAZM2TUsqVL1fjZZ3Xln6vatm27jhw5apWxixQrakxSFpScUVGKXferTp04aWnBjtVH8Z7Gzz2n1zt3NnCZ8cF4clW4MB5uQdu2bZs5rkxoWIKMawBADCHp93t27TIDwDlwVNlschyLBQvct8uWaHr+6Xp68dPGaEUPlHmA8QCUxJjsWP+LNu89aEbLVZRlc0vU6j6AXHKygdZOiPjIH38YqImh4r4pQEBkjnlAitetWzeNERyWKaOyZsum02cQZiddMFHlypTR8BFDVKtmNb1w/iVvM8ZGiYyjU9Lgkx2VPtgzyBkzhCl/7vxKvJNoEx42CUVZiMLcu//AdCJJdcaQFylazABFjouIzGbtB4CfPjRMCXcTbVw4TYe0FOyAMfGNoAMiTfvB1xEMFCnx/05r8Bwl3x3vKPHGUKSS8OXLNm9gImKcAG0Be2kvjLJLzXZVit1C6RYsR5Hnmk47Ma2eBNdIu9g5w2gRBJ92bguYczx9TQt/wtoPt8AF0qLTRGjcYmCRKF/gl+ONAQhtPVMmb/G0qtzeAsF36BNbWHyHk+dg8eE7+fLm9RZhADi/MIoTVWbRMkCRhQln1Nd7tMigv7C6FAGL/PkLDO3Hy90ji6vTfmTh5P20ADJtb2ks/sbHxkfGjEryK3TTfvQV92OVxNzi5EfdHPvSIt7+JoB7NRFmX8Pl/PlzVlQDUBE7TRSe8cZ9YUtiBo/UuUWfmf1+NOZ9VfpxmW3UsLHYAtiHNapXU1jmcD1ITNTRI0f0159HdabH2xp5QVq0fKKSH9y3iPd3w+qo7fsbFBwUpO6N3tfnG0ca6yo5hcSHx7poHrPIYxwZmxGWa3rmW6r63PrAnJu54aQePdJ9ZAWCQvTWH1P1YZl3jMPa7/tpmt5mgAasmP6YQO6nMtscdhKGrio0BDmXooV/ZZJKKZTc9daJRGnyyK4aMn6CFJrnsS6UY82BGyZis53XxdrgK9pnjpISXWo0wBm/49UlSBF1pdtOs/GYVL6kOXBj8vTV0SN/qkGDRsZ8fpCcqqpVY/QwhXbIYEDigf0HTRjdigqleBtPxouzyTlzRunUqZO2SUM2gXHF37B8seds2ojYx0RHKzxzRkt5rlzlGf3xBwWr0qtho0Ze6tDdRFvzwsIy6PyFs/pl7WoVfrKgHiQnadoHX0hBNNxF6U5hKQvMMWhRp9Sm/TgrIpc9MptWrUKfkEaqIrWvIJFhaHQYV7QFT9QJfF1Up1c369zZ8/r33zs69PsuqahXKViJM6UG/VQ3rKpyrB5slYut+rIrSuCnzBmw6Kc0w9gBcMOBDK7XSaHBIdo7fk+AqcV3X2nylb4Kf9Uc2OrZ6+pRSopCfx1nDinfAzCgiALMvv3Hqpgj3LjDWq272ETtCyzRUnWwCqIwIJOCvOyFX5pU1+5ftngpiLvyKH+Mx5ZJrBKu3PuuGCBw+0ikbSHQ+jp+qKTnlDNseFbGaLhUo0NVY37c2rpcp5cXU+XZlbU/dr8KhXgMKsemuVerT4B1F717gDGavN1OYTsuf8UK6tnlDU1962XTgSzeqGyAIQ9YmdahcQBc8v41dv67SBX4zDVni+/sXmPnzxrTVAl3E4zlxzrriqdgV+/u36Ss0Y3suJNr/lDlqH1KrN5NJXaMtnbdFPOxjdfau/sa69Bd49SqP+zZizcsb5+7FKuovfP1b41efqDBsw8AiuyPzLn39Q8X/lHQ+m5s6Vh9/GdZe4ZOleL/k9bM/fHMyTuXGgtsV9Updj6XhTEgtpCm1vfE8rmHrzf9q1fqZbW/P9n00IAKztujfjqV3Pi2McoIlgAoMl4ArwEr3nohQjsXbAzsIWrNbaLfWq71mFqLpHq/NNOmZj+p/movndmYjcHBiq3+gxrtbG17qLTp2O732Ok/SP2kBkGAkKl2zIYcKz0w56KUsM0DFRsENbd+dk7jhoUr1ahrS61/8kc1OttS61/9UXUXv2jX3dLnJ9X/uLkdO3vJnyo577gO9SivCuGH9eZb7ygV0LbDh4E4yQuT22hN1+W2N+q7c5ClPBNoZh0j1bB8hQq2trLvg4ni9jQLP5yvkIupGvbtONtnLPhslV559VlN/pI9vjS+V3Qg5ZPnZ/+8rO4iPb+6jX7usNxs+uqYF9T0qzVqtr69MRQZI7+0X65TTYsaEPhK6/K2Tjl2qb+Y2I+C379kP106P0GDVT1TZQAAIABJREFUt1vlsTYY9+N9AwfpR9efrgALc9YxA5FPAORzKdGuynqxc6cD4N2kNkMC8/BOt1/15PxK9n1YkYwNp4cYmXJbSSGhNifcNbAlzGHmLsxHwEzGFKAlx9xos0CbZ/7yGGD1K92jGcsxnOvSqQJe/IahhduBTcQ2ugIuKVKN5TW1vc02b+lyL4+U7wXTXDEzV0uM8cXnvM9PvofZZzxjt3BxWBJcwIbfARC92lve+7hNxI74HoBjpNR2bXNbu5fn8QH2fv65YR0TeLkSEgBCbS+eJJXIc8xsu6va7NigjlUKcOsYhx7X1A/o9NmnOrMjrR3pP9qK9qWdV7+dwwBFvhsx+IA+7PKRxQqHJL5jNibICERe5XYqFgOkpTxM1nvTvlDksdvaV7KygY9Tx840PeR5M99Uj4uf2HI3/Nzg/7Cna9eqq2ePN9GkxDEG/jD+YOWyj2PcD6s4RkM29VX/yd5YODijiY1z/CKOZW+IrUi+6QXxAe3xd2hH1nt8PPZxEAMomAITDOBx/8EDxvgCyMJ2s6/iJ4Di9WvX7G8kaxITErRo7mca9O5wFSaDLV9BRZDynClchw/9blIs7DkMlMsYZuAepJMdu3ZaMKFu/Xo6dvy47TXYF+bJldsKyWbJ7FXoZd/KZxcuXTJtaHxPp7XPvrZCufK2v+UaPAf7bfanfA+f5haFZR49suck9RnMgvZz2T+sB7Sly26jrficNsLuwH7jverVqunC3xc8xp1PGqAgJfdStVo1bd3kMesdIYF2x7cwWZn06T1A0d/jO7DRfCU/UGVSWKTloi0P2OkX/AD4Yl9rLMtkb/1yDHt+d8CoS4Xn+WgLlxJNGxCsYTAGpwv2NOnR9POJKfzt9N1dOrT5YX5BGfNV8CXi483/44WP4/wl2iJwTj/bymWmWbaUz1A08ovvu/EdADLah74D02GPih/vKlBD3KCdwKVgyALYukJCAZAwd27DTxgnYBGsKYwV+o2MR/5mLPM8EMeol2GZZtmy2fVdhWt8FO6D++LzAKDoM1wNYKZ//AwzA/t8lqADUF2qt/vbfG6XouxnNhhD099//C/5xvxM36d133V95MBE2t4BhG6P5do0QMghNdoHJtMWZbF9kNLr0aAhg/TZvE9VsVwFXTh/QWPHjrVBzIBlErRo3sJ0wABfAAphRfHALNaw6ZiYIPqkvYKoM1locI6FkfVq586aMW2aGY9du3epbJmypncHUk/kwJhJcdeM/UOUD3bZ2+f6m8EfffNdu9by5cvtOwCDIMVEGGH2wUiETUjlpwrlKthE6NChvcqULW0FVBB6R/+ufXtPCHrw4CE2EOrWrae8efOpWkx1q/Z8EHZF1jD9fWm/t+qEhqvEE/l0POtlW5j/2rPXqkqPmzfDqnN2fKmlypV72lJft1zYrzx3w9W8xYsaP36chg8fbsVluMd69eraRGeCYDDGTRqUZjVlle0o1QmXtjh2CT/RfmKFZMUlRLdP9eov0qaNrMiFVbz0UOujDm0qKXfB2gacvvby875zVFOvvDTE2HCTJr5vef/QbWlT2uvchWX+iu6JznON0hXG6NlnG2vmB4VVOfobrVi5UocOHVb3N97wQddsqlChorU1rLqX2nfQ+xMmqFCBJ5Q3Tz5L5x51boK3gTkkFS/+lMo/Xd5S40+fOGUai/v37bPK0V8s/kIHDhzU0KFDlStPbgOUmUykvWeL9FhQTV9oahObFHuAYhixtCfp74wpi0QFBXkaBZk83SVSzIkkkFr6z+XLZtRZVBjHAIsehf6+jYFdu3cbE4/xhJHgPGhSTpg43t6nrTASS5csNWNPCv6YMWPtfHxn9uzZVp2UtHlAR0BMo04nJFjEyonmBvvl3WFZYpQAxmCbzp4zRwCNTxQqrEMHD1hf3bh1U82aN1exp4rq6NEjWrx4oV55+SV9MHmigoIw1FJYaAbCC/q22zrTzho4oLsB4xiVjBlCVTj/E7pzmwprskICBrxm8aj8aCZSyf3K1WuWtpgjKqdVfqZ9MJawgdgAEKlywBBGlZOZBkRoqC1kDpQyY+P0FPxKymn1FtznDjx0Rs4BcoFUZdJvXRGTbNk85uK9eyZA7ABC+g7DbNp7JojsLeS28KSk2GLEomTMxLukTHjMOgMW/bQNi/4QQXOVp/2qWs7BcYuYe6aAEaUx/YgrVbqN0+9HZv4XPOVcttgTnUpICACJTuzWxIJ9sNGxBR0N3ulbcO9sWNCS5H5Z7GAeOqFjiyb6VHcYgW4jxf0bhd/XJ8Fe20bBbyfa1FU2c1E9WBu8uC+uwecA7nasX4mO/gNIdNXeTGeSVL7gYN28ds2YgPSVnSM+3q7pUs1pc3dPPBf3jlPmNFF4Jpf2zL3cSbxjKc8ESuJ69VXEzCm63Q97+d9Xlinv2xrDNQ3IS5dOWbNmUbWYaBUq9ISlsrBxPHniuAH2D+4nafeQwqr+wXm9+cYozZk91IuGBwWpV4HJmnd5qHr8O0lzwoeqd4FJmnNpmHrnmKjplwf4jjWbH6/qIdgzm4i7dz0GFnYmNDSDOu1+z5yLOeWGqPfWyfqo9mAbKw/1UCmPUvXOppmeQ+PwPoYSACKMRUAbv9iymWScIqRt+0hjHnXSqKNfSCvjpRqRmvV8H7v+4C/mPxagN+DRFR/hBGul0B7SfdYOLuQqVeBFITRFVQZywFw56otSaEnpPrlkA9W6ZSN9v+M3RV/ZpWzP9lVMTHUFBYWoUsXKxhJIvAeLJ4sFMy5f/kfFi5e0OUKb0i9O89Y2GEFB2rlzh9k+ZxfDs2Q21jm2HL0i5CEqV66kObNnqUePN3X5nyumbexF7yONcZCc8kBly5ZRamqyZnw4XTduXDeWInrJe/ft1Z57p6XDeJE0cE2pTB7PcQxKUbt2tVW+XHmN2DlXWnNMnV/ppcWxG6WrM6XM/dIE2BC03Cf1rSJ9OElt266x9Kcdx89IN2hLPFBeV6QX8qh2ShXdXjtfh89VeFzbxukmupQ5fxmnwmfeOnUtLT/do0fKlCGD9nU64C3BkVL5mtBkpPQNemrHxl1q8FwtPfj5A3vPFUYghRANs3fP+dVWUqToYru0Oy7GxlaDmFivKEDUM5oUN0Trmm63wFLC3bv6Y/Pvyh9yUZcuFlDrAsutiiwAFkVeLBWQdFMeH0yV4YHjz5iMAUf1ACqcXsDMDUcaGhZNZWqc44TafZS0dUkg/TJTTHNl2LXYQIvditE4jTSGYt7o2uaw9Hi9uwZ1H2DzpXCd4gFAkQwIB7C5NOHLhw6Zo56xRntzUlJ3fquHVbhBL7iTtGeVMlfz2ETYDxwoxh/2hmvZRj99euXYMdu0HR1YAjiToUZbm98Ai8eqjVL4zgW6XfX1QHCM9fPf3b8qW3VP65B9hNOrenrXuzpSbXwAfARQxNZi69ljuLVpyu+VNKjcAbN9HtPZK1jmwFKXhnRs4wGVDzukxOjX7N6xNU5awjEjXdBu2qZM1rbGHvVZoYBSMxqdE0hDxV9ft2clNZZ+Y9yQov1Cs6p2X9s/Wv9Yj5kp4zMTa6xrYm3lARUeA4f/3I9jPLn+2bR0lQFESatDFdbivmfDfO29gHSrr0PpGLe145+3/kjL0HRtYg4KGoxYshd+egzOO008cOkeUqfXepvOGOsG+xjWExx69iWZM2W0to/Mns32ajinzuG0PQ4OVXCQsRUJdMw9Ok1JK0LV/vWWWrBwvbXn2D619E2e+Wp38TU7lytKABi5psx3HlsOM0oQ54i0rqXU+DPpULfyNrYA6QCIWqSs1PNd2mrVFz+oXstGdh+u31cs36YXW3kFdb754fcA4zAt87BXqwIei2lZH6voDDgM+OcKoThZAvrdaRjyO33tKgxHXblh9zq6wiiN3jfGrjevypvqcewTzS/Z1QIPjI+SCceVEh5sWotUhIaNCLiJjQCwxP4AkvVPmqn8YReN2dw7crbmqI/KyKtO70Axrwa8dx9ufB535ZGdhiLjwq15fsAl8DckWmymAw6x4Y6Z6NtSA/bi/QAOoB5uFDEhj//gjUPOw9+YbGyZK5LlUq55jzHFuelT3vcJ6q1mNNMPOX8yoNwyADi3Az+dBHGcFFHS14c8IuWoEhcAWrGTtAFtsialqTqHLNLilNfUNWR+oOo9fXGp1z7T4GNOtJj9wPoNW0c/Nz22RkdKlgmkQjOuGh7ZoEFf9deUkTM0YuIQm0fsEQlkmH1K/NeKMPL7lP4zNGhGfxu/jP1JT0y1Nh12a5CNKxe44WetmnW0Y8dWBacL8gAhf18dSHlOH2LX6j1iliYM6mR+FPse5h6+Dy+ukS003PyJpPtJwvdxhAuPxFDU9oekFHOPVqwiWzZjd129fs2AlkJPFrKAMXPz7NkzKlrkSQMWR7052fSn+996QzEx1czvou4Bqc4UsmTd4IUPBkgH04z7IQuuQMECRqa4eu2qATq7du5S9ZgY1a1T11KMwSkgg7Antb1rSLARG9jHYPNuxN1QQeSe0hEwSrb3XPFGbDTAIuQFYxVSeyFLFpvrHEvbcozTG2T9wJ+FgOK0CNlfQC5hD3v2zFkdP3bMZLTwXUqXKmX3BeHEbH9QkN0bvg5MO6sncOFCoNiJK/DoQEXuyd0r36e92TNzf9hP5wvhW9FuFM4xJqmvX8x3GAMOZGQd4N65J/xj8wd9fVv6ibXDk9bwQEi+7wIpHMsz8x7fYfxA6nEFfyAGcE+Mp7RrLZ8zblzGAd/h+oxB8BW3T6BtHbjHvfE590KGLD4+45LsRvxvMgbZj9L3rBPgUGAH+/bvtzblOTkf98welfvixZiFfAQmRr+R3Yj/xeecq9ATTwQqdzufz+2F+S7PzZzhPl3Fda7FOMmQ3iOcYA+cb+wYhM4XdUQQ548GNPz97DI3b10bu743TXzqIlDH4P/jszuSjUtlN8DS11BMS7AxrX+ffBPIrPAzE3nf7EpU/myPED1v9nxTRWXLqcoVK6tKlSo2IdEwgz3ASbds2WLgH5t/GouLf/fdd1ZshVQDoiZfffONVc0F4ANopGNBhvMXKGDimAwOOtAJnDJpeVDAFrRPckTlMMoxVFIGyqpVqyxtFPSbFFImDGmosOVgfTFAYS9y3soVK+lR6iO1a9vWHDw6mUEB6GeRiaNH7TyAiUzKkiVLWZEWJiZpuJ999onuPUhQlWdqqVOnNvriC/LOwtS8eSOtXDlXZcs20pEj3/krEAMsRKVK17WJQ7tcunBJb3R9U7Vq1NKCzz/Xu++NND2Hlzq016RJ7+vXdWvVsEF9NW6GwYZbv0IqNNLDDidfVLPoBvpp92Qf5NundUszKXbzZk2Z28tfDVn95iu62re6d/++Gj3bWNMmwbhwuxscynOqV/NzHTh4ULcT/1Hs2m1qGNzGFstan5TRp5/NU6mnSfnl2VwJtSuqX2+pkpJTtGPbCFtlW7YbaRWRt2zdoksXL+nzzxfqxImTVqiFcfHtt98qNeWhunbpoq5du5lBbDm5XWDRzvZXpM6eOWOAIFGkH3/4Qe8MGKCfV68xPUIqOaMn2KlTJ5vAOI6k3h764w/9tn27BvTr75WhDw62it81a9Swwcq1s2TJqju3bwc2u/QlwADnwcnH4FAcId6nIcPu/HbpEkuzh+XKOZmYGAAmLLqJO3bu1G91f1OJpU+a4wpDduyYsYqKyqnY2A3auOI3c36++nWxduzYYYycTRs3688Du/Te+9P06quvKleunLqBkc+fz/QTGNcYPIAYKpZzziVLlpihGzVqlI1hjPj27Tu0YsWPKvjEExrwTn9NmzZVsLX4HsAiTjoL6z//XDZjtCnrbn387GT1KjJEY3YPNKAfA1uuTFldv3TZwP27dz26PSxEdKlIb8oaEal0Bi4FWRvyt7HmMocbUxKDTeSQlANbSNII4DpaugOyHF3fRUxMXNanT/+nUEnaSpY+bdsYekTHfIPvgCiiRbboUZkxZ85A9eOAcK2vv+EMmQnSAnLevWtz2GjcvuZE2igYhs6+49+j+z6G1WkPGkOPaJ1LT2PRhdGHGLGr5mzsPzZiZM161wpEkPxrmPPl66ak1Z8xQ+87t84pNLamLwjsKPos+Gk3cw5QNWfL13R0RWc4P9FL9CXdMwJEskFzixzHYjPd+WkzSyWhCIsPsDJvDPz0HS6rRO3rktAnnIsADud1GxYr0BMW5jEM0XrJnNljXfqaYfzOHGCTyDM4ZipjhDblPo2d6Rda4vqkncBgvv1vvEWss/TqY/jbG34WE9DnkGhp/G6pwIK5yhyWUcdfeU2FPv1YwQrS33+fV/0GdVWqVEm/slqENm/cZDqKt4c/MqCF1LLbcZH6eP5IS30mPYNXjyrj9V3DNro1pZTp97gNlUv7cGydPo8+0NyQYf4m5qF61/5AH24cEEiFTL7vsTNtExUkA8cpMpPyMFWDtn6kSTV7aujsuZ6zFCKNfaeb3rvk6SUa0wLnHscmTBrVtrPGfLRYEwd00bAvPrf7HN3uJY2eMlcz3x+pfodnS0t97yhzMSkxRWof8lhoHvN+CY/Kz+fKnEdK5HinVk/0xxeCNE/KL88ZHO45WTFS9PJdytd8qHJkz6VnnolWrtx5dPnSFeXKlUeVqjyjc2dOmWg4zkJWJBSISoeEGAiOnWNddik/2C7aBSef9nRVDxkHBGm+/2G5zp49rZo1a9i6/cwzVU3flkAlqUKMxRYtmpv+bZ68ubVgwXylpqbYZrBEieLasWu7FhX5wWPX7af6DQ0QpZ49ZmruvKZSoR7S+bVS0SYeWHF7sxRdV9rNs+OBulw5nwpTI1LaTodEKTqmlXajm4kOo3NUk6Qa2Sto/MZI1Yvf/FgbjI5yLBuAGp/hNyJkvL59ZpHO5D+l0leLK0+unNrYcrt3WYC8MKlz2UUGSBz6qqJadPzRUgthhMDug+l2I8krxGJjhe3ARSm6wC7tnhmjxv3W2nepHgswAFg4f2R3NRn/S6DwCeBBakqIQkOSzFHF9b86KY/KDD2io6vL6rumbexapCYbSMpzpEg1u0WbfR8Vm1PPxa1VjSi87Mesw8Sk8IA+JPd8LaZvgI02c09+Ay5uX4xU6bYVbO/owKq4PZsMpDyeUFJFw08ZSHY0vqxKNvZ0EJ2tvLPf0xwEqOTlnIj//B6EHEGoUrd/Y0BGtqr1/g8T8Pi23QaI0pawvgA9TsaMMBvWd0e0td/G6I9Vdfdg7XpmksL2LlFKtY4eg3DHdwaqZKrR6vH1dy5RaN3OtnbyXFl3f27MRwM+fW1WBxw6IC0t84M2dXMmcucnuhn9hjnHzl7yXV6ODeieO/uWybpeE+3WoADjr8CmEbpYb4L9fWbDGtPaW62mlrqKTh/tTJ+HXbkf0Kqr0a+htsfEBsZuzZtN7Jy/FfxF9f5pFkjTds/iQDHuaXOu1YFqwAbYMIX8qrmB353Sgs9aM53EoVLcVzkUpRtq2K5FgAnzc8IyNQprroePHmrD1z+ZaXoxpoPpQAYHp9dPa75Rq+av2ZJLkAG7gpHN4Tt0SA1hD0h5zp+/gPURzqSr1ImjT4AnKemecuaK0tRPR1sMZtjy0QZezJuzUr3famsBdILIOLzs6/FXsGPOYV0T4YGKXY710ctT/1LD2RsU1yeHogbesDa40i+38ky9qob7vBRx2qzkVzX1e7uN/19NTdfH4767FQDiAJQAivu3zR8AfoYv8xh/vKw4jhICICP96liOjOkJL3maZku/3qTIhNsBVuDoFqPs+8xR1sPXTi02wC0lJFgtXmtle5vQhe00Tz30mhYFAgQAmgDUPVPmaUZIP1tHj6aUVe+Q2YGCUdwztgpwk/t0gCK/Y1Purwjz1JWwdzyGnxJtY8alKKdIDQ82UeyctR5zEPvDEuWUOrClrlgLLgyuD8dgwlnWOL/jYPA3LGvspatNxmdsKhirLriHLeVzgEeuxdqcJL2w5VmtKfOrtZedEwDZVYd2EsR5pKaDntPqUR5DEykK+sJs2pGSKlT2nM6f84JQ7Qsv0dJzHewnx7jABnPzs34l1Wym912Xwu5YjgCMCwfXVtCjIM2MmKUh9wZaJhQgGGvqjJdnq/eiNzxQIjRUb0xdp5IpxzVy7FBVGHtSZ6ZWtr2bBdn94LIDORjX+EsN6jfUjh2/KdXXvMb3uvPOMCWP8DKrOC++F9/HrzDmImz1+Fu2P+Q/63loOi/4ACgEMxANceYg+0ULVNDVefKYvwe4E3c9zjJMyFb448gRje08TRN/HG2aiVHZs+vqlX906eIF08kGd2Cv0LBhI+XKnVfXrsUpY6ZwHTx0WMWKPeX7hl4aLnMXv9ABeBRLYR7zGaSoFi82t2Os4KSvEci5aQsAM4IHzEsHhrl1yDTPHzzwUlqpXO3r1zmAjLbhvK7KtpProA1dQIZ9M+fjGrzHfoj2vnXzlhVxRa8P3wsSC6nMTRo3Nv+G42wfD5sTOSf20s5H8fv13Nmz3robHOxlFPngpgsMObaiy4ZyAJH73O7bsmu9jC23jrl1ijYxCSKfYecYrLzvAmakfOMXuAxCnpHP+Yn/wPrnbCnXw//gnE7uiv0ceA3PybrjMricfBKYFOOH69FX/M55+R7ZVbS105sEs2JvyXFcB3AQUJkxR3YiPjn7VJ4DDIo9ZmS2SCNJ0AaMY7JpAbl5D7Ic3+FaDnxjr2v3m+gVBgPb4nPui3MDPoKhcV0+45l5n7al3w1E9MdRZESk9T1gMmCgrbd+ENL6jPXE73P7O41Pa+uCn4LufLHs2bLZe4wX01/EB/3f7Ls0RVgccOnGQ4AJ6ZNqHNDob8IC+zNHyuH+gvIUinp0pex11bpXTXVq1NWuHbssTZmTAgZyQxgBGGTDhg2zgiFowDH5AApxQGHB0fmFCxexQQ/o16NHj0B6H4YPRgKainRuxUqVTH/RDTBu8Je1a/XT6lW6cPGCDTgmEXqJGKPmzZtbp1Ckg9+n+WzHyZMn26KPMXu7z1t6mJyi3r16WSVJBhWDgIetULmyUXy5Ns/C4Gbw0cjoMIJWR0RmVeasGXXt2lUTh6eq9IULpCezwjinjLQxF7qXWrYaoi5dXrfztWtbT727j9WUyVONTdn+pfaWwjd58kQlJvyr3bt26MgJFyorLBUK8RawptILnxTUmkMLrZ/6d5imGRG/6FrfHcrVtrq6lGms23cTVaxECe3cu09bt3ZXpaqzdWAPlALPKSxbaaBuXLumvNlzKDJLFu07cFD/vvxIne42M+CsfPlylgKyb/8eY4iu3zjRmBivvbpTt2/HKzQsg+Ju3FLsBkJ9rLSnVOipaZZOTlp6rpy5NWvWR1q4cJEtYhirJUuWat68T8wAMh569+6j/PmfMEdwyODBNpFph0MHD2rd2nX6adUqXf3nii0y9xLvmjFnfAE6MpBLlS6tQSNGKOn+Ay39dol69uxpQB2VsZ3xJOoFUEFRguT79y3lfvDgwVr900/Glpk0ZbLu3U1URqqK3fKKO0ybPs0AVpitHHv+77+tAMSw4cOtSjOFWSY2nGQY69bX1ysiS7jOnTtvBmjFipWaUHeaWs9raiBdkSJFNfujOerff4Du3EnQrgXvKEftntqydasBe1E5o7RxQ6zNH5i5GCPGJwAsBhGG58GDB21ctm3b1gwMTEeMDc969eoVFS1WxFg7ly5dtFT3HDmyG7M3Q4b0+jznN+agtjvYTIeXTtHLYxeasWZcF8yfTxmDQxRukTV0O1IsnRmwEEARlo9pJwWHWPsBAASlgzGX0Y7BGJAOlD40vfUHYIgzYK46souSuSiXve8bOj77Xzq17w0F0oTTAk6eQ+Cx41g8HDjF5sVpsBlw6RtQjCtApNNvdEwRvmdafP6GyhY/X0vCpTvbfZNO7Esv2OLkH2+6iT4QlpZiHmBi+hXbOCft5Tl4XplMS1FOG7HxU3wdAGv3wnE+jd0t0vbcsD/8VARXAdmlLLvj/reoDAsC9tUJGANAskhaCgbpxmhF3bhhi50d50cQXfU02sxtMhxoaMxaNE7og1u37Ny8ZxV6L12y49nM0dekjtpmhUIwWbJ46QW0nQ/IBqKhPjPUpWa7hY+UgoATzfdcqjn9HJLB9A/ZgKJ1gsB44X4DdJB9/MwpSvCZiqhCaNGnluZz9rXuyjVzilXhI2qbNTKLSpcuZTp8BJU2xMba3CB1BltA8SiARAqzMCYcO8Zz1B+qb70PNGvjAOtjp5PW+80pmj1voP3tNjVsAPoUm6qPTr4TONYttpyr575Jml3RY1b2WT9FHzYcYPfANQas/0gT676pYYs+8Zygq5Ia+AARMSHnhKO5SKzpPSrPPrSNiG1cku4pOH0GvTselpov1tdY0jpH5dknlWn4uO7IfS7iaBWsYzg4URLAoVUtllQ5zGNznIaFR7WEjmre7Dllz5ZTGTKE6c6/d1WrVh1VqFjZQF/sSMlSZbRn9w5bx4nuUoXwxq14s3ls2tl8sblmLccZ4T/j0OnjclnWETbtjLcLF/5W+vSwAy5ZQJP+Yu0iEIRGLbaS45yQOYFGApbIXLCG7A054hWrepf7PyJlHuqnfwMugmTguW6TWnc0R/SVJ+rr62+HS3UaSls267Uu07Xo87GPBS2ntPEcz5fwgGnDYlIOn4mYSo5cB6lMlKpnL6tSW/tpQUI3zzGlqdMU0m4ftUR/1Z2sB0n3lCU8s/aW3P/Y+cUB5rZcTbUUzyl1zuZ5FbZqzDjnpDWSNpdzdZwHUhaWRhUYrTEp0Fyl30JqmqOPM8vxpMoBLgIqOfBhd0qMKofAUJX2J1VR5bB92j+6iumI1SjsFV7guwADxrLSCjWLXa3oyZUVt36pvXdpUQFPdyxFBkxybt4HALl0pYA+y9NNM6vvt/Gabe98JVTvafOM/jTWx5YvpKptA0xEC2QFBenYyt+9sR8ulazjAYp593qARbboZxUYuwTXAAAgAElEQVS6+wsdjqug8lGH9CDG0zH+z389UnBIerO3aYG4k7t/V8nqFQOsuws7fjNwEtYVIMyN6m+p6I5xBsABmiyuvs4LrvlgXfCOL+34B3V6qdyWt7U3ZopSd32v4JjWurpriwrXa2LX43kzbP9cKbW8StEOhKOt3Yabse4YfthBx2Z0YKOlL/o6Ui1+a2EalgA/Weq/qiEbC2li3bP/AVO9tShIw7cU0aR65w1gcxpW2KuK69rrYOOl9p1Pf403sKJK3H7V6NxQ2/vHeu3NFtIBM4AzUbJqsJFxt1W/x4s2VngWW9/99Gx3Xc94ePdsGoych/+OpcuHvoRDw59bKLbIigDzMGFeZjVrXT/wvGQnrav8gxrubarYvMxhKW5mDnVoV1Pp0oXo1yXfq/lrnbRy/Bf2WYcJvbRk3Md6+b23bK3r9+VCJcPAe/1129/wQqqAdY22YD3Inj2bLTmZwzNqRq2xavDxC9rw+Rq1G4TMU0UN7zxQ7fq9FhDqxz+ZO2WWLj0qpE+ndtf7SSN1bGQJlVx0XC9u7qBVry3x5u4xaVuVGqq5ebsS6mb2CqhcuWRzu/GMVir1dS0dfWmLOn+b2YDsGO1Wo5daWL8UXtLUxiGp6l+2vqwx39+1+eQkDhh73duWsOeZ+N0N9dA801J16c+A424OOiCPuQjD0PT49LrX5oekzQ3rGNjOOZseWWNz7WLh/FqiDgZmbX3zug58MiFgP5w+Ip+hE8tcxJ4ASDJXEhWu1loeCFg49iTgIvfPT65lGotcjG514KArWOVAaGyaA/sgIDtCOCCeM8G2aPhFCTkXaxZ/c6z7nWN8O2J9w3H8ZGzDXnSatlyL47y4k2ezYSoCQAIeEjMB6OQYxjA/WV+cDATXYe4AcPIKk1fROi5SJaKOqUz3kfqh9XKFNkmygi3RZXcZ+xB5DMBaZ5MZDy4NmtO4vqRfscX8nzu4saU4w2IzFnSSp/PJmspejzUWO8B4BSxp8OFlbR6ArnFIAOByAMaI46M0pqhX6JK54ZhyKckPUPFS6oNk892M0ZQhgwaMe1cfjsPX9FJt8fsBS7g2RQPvJNwx/xfWF7UWxj01VfPuzjAADx+cF8VI8f0AQVnHuW6+vPmMfch3eV3657JOnDljwWwysQrkz6ebcXG254y/ddOYffihEIHCs0ToDoUbQzPqt207LKDJs6KjeOfOvwa+OSDKwLpbt6xdeM9JrzH3nKafYyE71hvt6Wyc0w/Expkfyh46a9YAc9npS2LbAZQikJJCzihNFpXtp/325DOn6e6AOfv8/n0rxkgbE0C1CsQhIVah3kDCoCAdOXrUwFswEZcO7D5jH37sr7/+H2dvHuZj+f5xv4eRYQYjYmwZW8geWbKN3YQiKaFUFJVEtmTLln2JrOmb7Mou+87YIsmWPUSRocEMgxnzHK/zvq9Pn3p+x/PH8zkOZub+3Mt1X+t5vq/3+T69rohmuq+tbptT/9Hg+29yTe4RiCDzz+U+jsTgfCp8MyeTRD1YnfhECTQIuS9zLfVNHVEngHH0Tdqdn47xSEQhbeqYitiGTu+d8zjOukN/M33GlBTDbvAP8Jfpo7wbmz/gCLQTpDH8IZ7pGJL44hxfunSpSfBxDXYj96UPOOky7MqTp0/Zce4NA5H8CE5mj2hc3pnwco6Z9mLmzAHglN9JlMR74HPQRowTB7byTMeytPr2+xLvyVimXIxvfBkjy/jakm5TinGBTxZoOz9him28+oCfk7cCQHSZwC2ayp8nzOf7T44AB5Zbv/FzCPx/AYrBEmaBxC3+FGj2Qf4iUWkAP4m37+idt97Vux3fNXScFwZ0A/CAKdC1a1erJD4Y8VQU6Gvjxo1NWw7du9Wr11hlVKhQwUC+6dOnW0MD5oAAwzwsVbq0hXtCF+XjJpSFixbpyymTTX8B9hqTAo3nMkHT4E8VQ9gy3iobwPGjjz4yNiSAJklCwh57zITimSS5zmXFoSx0Rl6YTutop3QeF1Z7+84tjR47Unfu3DLQdM+e3Vq3bp0OH57kr1jt/MyZPssjPNo0rarXKGOT6cwZ/dU8tqsyZsioxzI+pk/6fqKO73Ywxkuh6Cf13Yr5PjAZpXKFauuX376Qqr/pORTwQ3IV1oq1500nY9HDoWrd9R09lTtap68dVK0qLRURGam1GzzNFegjH378tX755YieeaaiJo4ZoicLlVKuyOzKEp7ZAFVCrZft2aq+HTobqs5Ey+T3wgvNlHA7QZO/fNq/V07VqzvVWI+/nj6nv6/joLCieiBq+cpdtW/vfn311SzlzZvP0Hf0BTdt2qwRI0aqadOmttvSYXFnNUyrr/c7v29tS1ITQEz6EmHAADQ3b9y0QbV2zRpzFAHtNm3cqPr16uvlV1rp8LHjGjd+ggEL1apWs10sEHsGBWH2TMQAJtmzRdoOFBMvwN3XwzrrnX7T1aPnx1b37J7RDwHBj584rgEDB9puA23/nmXUrmWZkHkXBn/P7L3MKHn/RgdNrfe1nv28tMqWLWfvBSPxyy+nGLWe7NRt27QzDU5Au5UrVxljhntwf7KS0X8ZwNQ5kz8TEf2OCQowfOjQoQaUc5xFJzxzuAYNGqy1a1frxx/3a/PmTRozdoyNrdWrV1lioh49Pta7776r9evXqVmzZpYJmmcxpjwgP1q3/r6p0Edpyhgaqvv3H+jRozQDFAkdhPWAthRZLDOGZVKuXLmNpUiGZ3TKABQZzw8ePlBYpoyB0C0WOQfEOVq0o0IHJp1gMM7XX3AAnr8qBxY0R7l2i71bjBzFGzCLxRDGm+0A+bspbufE9Cj81PYOyEJrECDMMQ7/u2vjQCsHALodICZP+pO9X7p0tlg4YWAHZLpnuOQvMGAIC3FlcElJHIvS0f9t0naMzNTUwK6i7U76YGeg/vxF1umtOOaiMzwCgGdamgGnlNeFLFB+xpAxD8ne7LM1nR5icOZmFhOnQ2lhy+6dAXZ90NQliHHCxjwLw8AlhzGn0tdqNJFgFii//QMh5f8BZ+kDLvELczbvYAxeX4TZsSYjMocrNSXVEnBc+eOK2FUmG70BsmmpVl7bsSSEPe2RQpE86N1fWUcOMaAwS+9++nPQJypUKFoxMbVtU4ikVBiS7Hhj6BzvmUOlRv2lpD53FT4yLLDAx/Zfos0jX9V70cOVr/VlL3nFdGlqSG+9X2+0vtzUM7A774CGruHjNfluj0AIn+niZM5k79Xx4VBNvN89AEqkhXhJXQAG6fupaY/0ybTpHrYH0wyHBkfmrPRZ97f12cL/aUCrdhr6zTzP0YmUPu/YXp+e/NZzjFgzdljNSo1CpQ2bpYL1vWkb5yvpS6llF88puhYnza0hve4DjhkjPabFDYd+RXqbWxeDPKUcYd5mF45YCentXS+rUKEixgzInze/6SdGFy6q2wk3zCBjcwiA75FCLDKBDRDmOz4YkhiArMHYAqyVOBvIb9CeGFSszSRlIejx558PmVHHdZznMrWuWLHCjmMXYIdwT9YANmcm9fvKY/l9TRh3tJSjvtVTlcv7tD+iqqcdubyEndOmZHUt+Hm33qjWUHny5tOo0WyupeiDD3tpyuSPAl5m8xava8Ufe6X9l6X0+T3wNVuYx1BkX/CKD8ZOC1OJL3IpS/bHlXfPSHPMTVMxIVRPNSxhDFWSBd28Ea9C0QW1N+tBL6QYsBJsz88hY/fEQUWSE0cWJzZaaq/ZxhjCQb+VHGl9pFTpY4HQx3KtOlnfLLmwmgbED1PLnEvMgYeJR8gr7CJ0F9FJS1WoJquLfQ/gcL9jmMcEOiaVqnHMyu3O5xzYguZAl5ABm2RwxnG3jKgkYUDeM+xsICt0zhqxUtxc6bnXPcb6j98rfbXW5pjc27/K+oOFTk5ZohnffBVgQDB2zm38VeVeejYAxLmwYcbbhR8PBEDAP6v1/H+BiSEHlii10kvKeNBLABPMTuT6iL2zrP5w0tPXaGvlyBD3dYApRIgnjjxgTYbnWlkZ6u5/X9uqTvuXAY7DSVm5Z/LeFcZWpH+ydvK+v+44pCKhHtMypJYXMvvHbo+FGR7T5l/3CgYUKY/HBvBCjbm/aRr/Z8OO7xZvv2XADmzK5THr7F3e2l5N/6u919Z8AEULT9xW0sAf2pm27Fb/n6QwB9btVLVmdbV3wlallPBCXem3Vb/cb22a2C1cTV/yGJ7b6qxW7S1N/hWm7eZiB7xSzu2Vf/BAHfQUP3xRW6at1LGcpVS623FPWcGFmgbp5gXA91Cp/ukXtfmllR7gkyJd7phP+RddUd0lMCVDTQ963ceLFTv+NcUsXKgDHd9VYmKSOi6ab8NJ1b2h2zA3TmMGvbtgvqa3buNpzJkTRQI5smdnUJpSlTlzmGaPn2Lj7YVrLVW5chX9ffO22UtD9Ik+uNHL/ATaqcOUC1oxsKLNNziS/2v+pY2Zs52LqOi8c95YZb5krJSX4vPnsPqknQa1zRdgLG38bq2atvM0KtdPX6phEf2sr2x4zTJKKXxhe/3dcoYGL71n/bXzy4XteOSSdw1EdAAd4DcbDHxc6HNwpnWezeaDY8JFxCd568YFaVHpV20MtkuYr/jIHHrrrXpK++Z16/vMM4x/+gsgF4xmxgXnM3boS5SL/sz3AJGwjwFQeZZL4sL5gGeAjq4MlM/mD6dtyFzHOkTdBQPQ9A8XhuwnbUkflmJzl/Uvn3FY4/u6iovd6smDcBzgkHcMkxqtaKANXTb9kyCL79msY631pOP/2fyhb7oyRUuxRxpqXd6NHoDotI1dshnal+MAjwlS7KGGdqt1Uzf+E6KN21Rayp2Tk5nCvRB06oOPC1GHBU5d067UabmPv1bGDGFqM+qAvu3+jJ0LwODkAdhApTOPKzRRH5/tapszjl1VdthF7e+Ry47VHfaTtVfj9Rs0aH8/Db43XH3T9wow7hwjmrkEv2q0xuuzzP1NFkbIBWTNZn3echJcv26JVGBuOSadY5ux5tjGdVKS+Q34Isl375k9wLiBkMPvrNn4bNFPFvSSjmTLZu9GxmZkaSiPsekis+nMb79ZqDRlyR6ZzaLM8KXuJ9+z8hQuVMR8mHTpM1iSSX5u275TBaO9nAUAl0Q6umdgcziGHFgAeIYLaeU4fhMfACQXPekY9G4D2QGGvC/vbtp3WbN6ET5+ohJjZpEIzIA/9O/veVE+PuDGNZzDT9uwBzT1ExPyfIA6PtjCJO1g4/2PK1c8XUaASZKL+KCa+UdZstimvgGiQVl+TUvRZ09iswcn/eD5DoTkWc7/4HfKZMxL398KhLX6zHsnSeVIEI7hGBzRlS59OnsPGILY3E76BjvQAYrUOb9zDPuPZwI6O1+Ea12yFuoK+4+f5pv65AjqnfwWEHXAoUggzPPInUEfBHtw0S/8jb/M9xbdt22b2aZcS9tRRnwSbE36KoIbPAtcgHZ3YeGUlf5F33G2LH2HYxYWjw+akKDwTJntGnAD7sF7stnumKiO3cv7Ohar09I0OSj04MMjAslX3CaeRcqFhgbA3ODkK8FhzwYo4sciI+YD2HxvCfX88Rrw4/8PrUQHEge3sz9bBvT9HRjK8QA46bMoKWfIF9PHpYHgDh74me7ffaDlS5dbpfXo0cMGGo0BUwC2FCHOoM+ARABxNCYNiENB5T7zTCWrQBBiKnT8+PHWIWBfYXzMmTPHkmQw4Hkmg5ZJsVbt2iLsukTJ4sr+eHZjclFY7o2eHdcC2uBsoidAw+BUAGbREMs7r1Cfzb1UpXJlXb70u4FVgGoAmCTjIJs0DDiAKjpQITJY+4An74Kh8O2c2Tp0+KCFruL4eRPGQx154qy0BUZCF6mKpP1srbmskKwuLsWmVL9mK4VnCrd7PN/0ecs0feg4yU7g3sPLj1bD52qbM7z28knPkTRmyGVpTH4z7mPzFVGLl1vq3U8/NQ9jypjVeumVV9SqdWvF7SVNaJjKVOigi5d+1+0bR9Sk+Ydas4LM0Vf1fOO+2rIxThUqFDcAifrctp1MUSVsoC9Y1F6lSn2s48fRZmIlhuXCqo0V57S2XHo0PKdQVa/zjqZOmaY9e/bqvXXd1fhBHb388su2C9y0aTNLMgISv2bFaD0WVlFfTPzC+gjZO51uAYQuMhHXqVPH2tMmmLx59f1331ko++F9xzz8ks9V6ekBpSybtOkXVq/uZV3yNR8QvWUXjYmnUaNGBv4OGTzYMk23btNa7d56226zffNGxdStq9u3EnTq9GkD8NilWLBwob6a9ZXq1qtnoXmE7Ddt1kw9z/ZU+T0ldfipX9Xw71ra+PpObcu/Tr//ftlClQcOHGSMzNq1YtS+/Zv2zhiuZHbkg4YbE9imTRttnDCR8Q9gEZ1NxgvAPOOI/kkoN3+3a/eGli1bYkzZI0d+sbHEGNm5a4cBOSyQfJ5/PlYrV66wY4uHrdQbQ1uZViUfJi4YihGEN9vkS5lCFB6RxbTOABQJnkLniTBoQoJgKKKvBdsIQNE+IVKmzGHW95mEqGPH5rMJyU/mYZNJULiVAxktDDg4O7JLPe+fb4lBENH16dmAe95zPWPJTYI8x01ubkJzE5jbubGJ8sEDY7MxiTsBWgf+BUBNXwuC611INPc3TcC0NNMOtKzGvlaUgYm+fhW/c467DiOGOcuyVQdl37SdPD+jtMviDJjn9FQwEgDSMKj+K0rsWIoWKn3vnieq7INyNvk7p9LPimyGR6ZMFk5MGzDv2o4ZBt29e1YfzGemfelT3jHKbEHMl8/e1ViJfvZu5kPmaCfiTJ0y/wPesuNryTb8UFbTLM2UKZDAxRlVlNOFQQvHmPqA4eozOLneGK+pqbbYUj4WeL6nTlx4BEazMRTjr9umwJ+d31fkpAlK6NpdkPC2SsZCsToYMdjCYrgnjOcbvT5VpiH9lCVLhJ59tpJy5syhgwcOqMXhTloytqWujnpaXV4cqpwlrhtwAoOr+rDDAdDvgxvD9b+ogYGQ58/7dtanI6Z7wIjPWHSabC4k5P1FYzS1da+A0Z85ItwAxQ63hxgIOO5mV/VYNcmm/rH9uqgnYcrJ0ucV39WnU2ZKDG3wDRya6dLQg+9qQPJMD2hiadkifd7vLX067xuNebOD7iQmasg+yyTirRvHOZF5u6gUHiYlrZdqN5Z24F3VUJ3nKphu6ncrt/iijKxDNvqCshqzDvi0yHx+WBrlSdqnTmmHFfbhHn0xaI5i29RUmTLlVKpUGWXNklXRRYopbsdW2/QjiRLr/p59+804c/M/RhZzrGNOML4ZP1xDO7sdai+UJ0nZs2fT7t1xtr63bNnSmI6wFVn3MdpINMY12Ba0i9vUxJZYs2erx5z7As8xxlurYZSAMV68oK6dP9KkMyvVIW8DfT33AylHcwPsGj/xrNbvPaBObVppxsbvpXPQWLw1vWGjxtoIWIvQZaMuHoOG7Nq5w/Tis1W0ctd+DyzBAZ5xVSXKV9XJ9hdUYVk5Jd65bTZMZLasFmbJHHAu7YoHJJKx1IXzNbsg9Yj27oM9gHnBOdOl4tNPmkA/jvmUuC6ms3j4bAX1/qq9xnSfrSpR+5S3RQ+riyOrFxtzCMcdhx+2IaAC2oV8AI1wytE8O36wtK234R0TlXQswmt+XrOL9JuibWwAhgBEcs+Vic3tHMBD7g2Yxc8szzXyZDLiFkq1XteD5Ae6++OGAHsqa9UmarjvLbvPxYpdre2ZCzq92VE923VX4TolrOzmvB3eYoBE7mr1lWHvbP1yuLyKlD+rc4lFzdwifDDiuRY6u2evOczFqjzzL2CRtYsM7awlwaHAbqx+vPsZc+xhcSbURBzNC51+LS5Wi2ttUJ+dxTWq1qlAqHW/PaU0/Lnj/2Ixu3Blt8bl3jNB12v0CACK6fZ/Z8CLS6YB64x6zFrbY2Q6x5MyuXCyYOAUQND9zdx6evePAX28ArUaBBiCs7cl6+163iagY0Oy1KamPlL6Pd9KNd62cz/dGW39ARYUXCdAZv7BUkMrb0vsNn2/7pReb1HOHHnbQFSI4latV8xLTe0eDiylXON/uGVtNOBF79nufXa33WB9N2ZqU21/3g+FDg5lpV/TpwGv+d0lnndgEsf5FynV+7GJ3XtrqbXeHAdw8/AVrRvwnY2zxu+1tqgKQqHnzJujx1kYikq1L7fQjtDl3vjZJ528L3V/rZ3WfT5PLw5627Qln/32G+1t20ZrJi7Qi73aaOVHC9RrfT+dPPmrhVGnPUqncZNXq0WT0ipevLj6j9+gvp1qaNCMgxrXIyagGYdP9G2OabraP7cBRABvMcd2WDniwqpbfVvoa/INm2obffCSVs5fo7CE+/9krU6R5pVoqzlt7gZMnEkLTgQSMMFie6JVH/vuxe+LaWWrM7rz/WADEl14s8sc7HJ9O9YbYxPwjzLwD/1MjvE9ACYAIP2BDQc0WZkj6LOcB6joEr1wLj2G77kP4/7+1TC1j5ptYCLX873LMs2mBffhOsewpIx8XKbjqs0aaffcLf+EIgdnYwbAc5ISTMG+GkX60t578H/qktBAZufq39XR7re32Txfu1U97Zi2xXPNmM8IiXbqHjzDBycD4c/0Lc/F8XwPf+Ou4W/1tDFkyz+yw85HczIW3JN7OYn7FCn2j4ZaV3mjN6/zL5nl2ANi768PU6nGxwL9hPphXubnDHXWIH2mPz/+3RKLpDxARiedVn7xmV786DM1++KyAY6l+/xgERnYdMwdZCd2ABdj9MMRizS+Z8tAGCXfDY0doeHbBqtf7CB1n/thYE6kLQD5mF8cqPHZmynqO/2hsmTObIklsI2xC4lMwQdzm8aM935JwzT28aHWpj0PDVDyooyaMnagLv1+SVkjshhIA5kHMMixsohKg1V57+5d8/fNJsiS1TQMOcfYg49SdfLsWZO7ufz7JYWSZObBA5EANl2ItzFZ/CnkbIhSCtFj6OinC9Whn38xX5L7AMBmyBDqyfrcvWubjfhTvA8AEPIpTuaIdccjgdwPZPN1bGYnt+Uip3hv/AsL//b9F2yU4HBpSEyWCPL+AwOGzFdKSzM7HRuXD4BUAFAMC7PfOcclJ8E+cnJALoEHYKwXPeaFR7swZexw51+4zSnsf8rnQE/sfAM1/dBYR2gwNqKveRfwN3xig/PrTA/fl6yhXAY6ohWJb+YnU7EMwfyelqb7D+4b5uB0Ec3f8pNwUSbeh7JYOP2dO1bvkHE4H9sOoM+xEcGduJZ+wTvgW2BLsi7g6wL2OaIZm1n0DexJyslzqCfaneNgSF9//bWBiLQXf1M/bGLzXCeXRR/JnsPL20BbMoawOxkDAJhgUkQOch39wAGXlJN2ZVyeP3vOxhTfUVb6oSOyYTugT8+1vKeLgAreOIThyjh3Yc4uCo/2tzBm2sjPuO2IPuYr+v4zfcT8WL/dHFBrm5X+OeZTuvwBzod3Pq0DCf2/g69z/jd1SBkc4SXYf6UvhBQq8WTaunVrFfKIEJYwdXqnk4EvNED37t0tzBiGIeAIyShIjEGlcGNYaDgPf/95WxWqldXKlat18OBBY5ZRCYAkJCiBdgr4CGONkM9mL7xgoVJc68TaAYoAURrHNrbBi5NAOCqAj8v+QwcBFCKLNB8aHLCTUOqH81JUeXRFtWvT1oBGGoqOyMTDxMQ9AGPoQDQ2Tg3n4Jzwvtu2b9UHH76n06dPGbNya7E9xvComrWsdbwzSVc8A8eS4DoFX7di+eq/6Ytq1oTROvzLYR07flTb9x3wt8Ri9Fz5grp08ZIu/71Ljaq2V+VnntHQqQv1SfsXNHL7WmOXlFwXol9T06Rbl6V8+VUxPJd+Ov25rXbVqkzT3v2DFVN3rLZvxXPKr/qNxlr9jhkzVut+eEXPlB+nC+fPW4gzAqtbd8zUkwXqKTJ7Nh05MkmxsaO0bl0T34Bhd+aCipWYqDMnseZSVLnGeP145oR0jdUVBWVWR+mpUrEGIMLS69Chg7XjDz+s0caNmywpyYARQ1S3ck09evhIb7/VwQYRBhn17RxyJgL6Rvs337TFh8kecDjDgTDPQCghte/3ptasWauvZs400Vyj9ScmBnacWJCYZBJu/m2MPULe6T8sOngTPx7Yr6q1anvvl/LAJq7NWzaraLFiatu2rV1bpWpV0/5gUOwcussM3M9Xfa41P6xWh7fb67lqVa3Pba4Yp9Jrilnym7p162n06NGqWbOWIrORoKa83QvD9rvvvreszgAlANCMC0LAoXQzyXEd/W3ChAnmDLdu3doSzFA3hD0/8URuXb9+zbJwk0CCZDWAsefPn1OtzPXM2Ck7uYSOvHNSdZZVs8mIsRka6mWyJIs547FcmdL6/dx500HBsQA8hI0IcMiuHtoWf/+doOyP5zAxc9Mhuv/AHAgvLDqdx1DM7An5MgHZQuLvXNnk5i+MwaKwDkwMMAE9T+1fmaKcxcwzXFIRtwi6UOlgsVdHsec6nmvX+IK/3JtdUafDyOLNBIxehDl6QcL3wff2GCBe2WCGMtkbIHntmjkKDrwLDrEO6Cc6IX0fGHUO4b9AM6e/6E/S1BX9l7LzHGMN+kLFBnb6i7GBlkGAqvvbUdH/peGYLp0ZKCzsMDOZ1NFRZDE0MezkZNtVRnsFI4ZjbvJHl9IlReEd3TuzAFMf1HNAY9HXaOEa0/FAuyNTJv1x6ZK1A+/CB+PH7VhZ4h4EmukjvI8PKga8JR8wZrebuZd2M4MjfXpvxzYsTI+FZjBD4O9bCZ4Bk/LA0xuxBAFeFmuYh2EZMtgOdtbwCANqjrU5q4LTcuni+zDMpKJff2lzIG174MABrRjUTM0Hr9KFQU8ao4LwLdg77YavtMX1vXxDlbvdVV2bFxVwFL4++ak65P9c03/zQpc77x6jmTU9B8/6ma+T5hhFACvpH8tgu5yMSwyL7gcnamSZ90jDqE9+maZxlbrYO/eJm66RNTvpk29meHNfhPT5G5306dQZXggWjhIZO6EAACAASURBVA4AzzmPVTh2UG/1HAxTnkzMkRrZ/x19Mniy79VwA2gXzgMjzMiJ9wE4ApC9KTXBo5e0BtpiJdAhyYgxeG14TVFSDpiLx6TcpT12YlEp5lA5FXyysCo9W0WXLv6u+vUbGhMqV1QeXfoNPcM8Vs/sEN+97+kLsSZgG6CnzFxFf8EAx46AVW7GkW/YABriYOTLh1Emc+5xRgid5iesbrSO0b/lOiQ4CGthzmV+/eqrr8yIXPr2GlUfWUq7Wx/39smuTZcqdvb1FL3NsubPf67aMTHauHmz1t044lUTzuQt2CSJ6vReH82YuTSggdj6hXpaNGmLlwV0CQCupJb+8r9/tt5sM1ezDazFLlgiffOy157guQ44AYQkGhX5Mgey8FyO02QwDr88puOXSxuoUnvidu2Ii9GgGl5ShIvrozW5cRcDEnDOcfjPfPJIV0bW1fz17WyJ7hA5y4A/vsdxx8nn79oh72hU2lEL7wVEvzU2UurodaPqUXHa/XINj23TTsodfVUx2m7nMjZweBknV1LyG3OyX+lhFpYJuLAmoanKvVBOHXfWNL3F2zU72YbhlW3r7blbEuorX+RlZavWNJBxudDeYTpVsbcZ3mR57vt+J92/HKZizUvp9sEtyvlcrM2TfH+60zHrjgWbXlDGZ5sGQm4zH16qtGrtlGnvLHtPkrw4UC0YUHQ7527OD4n71sAP6hMnH0DRhUUHBjRyM3EVrJ4AWSbWORkIk3ai9JSN/v33zuXKWt3LSOxAN8b8rX0bdO1glLJVSrBwc+ova/VmxlK8pUjl9vXl8tb2kry4UGI317Nmu9/TflxuoA8fWE5eqotEJdXt9Q/zOS1NsZtjra0Ae2h3zvmt+uDAOZS52Y4m1nY963sZqd2cFWA/EapE9I5FAKQPsCN3Dltr/bjGu41tPuN8V297R21Srf7P23M+XB5mpXvz8Lfe/MW/g1LNyd57xnVd7wF9TGe+fl79Q821+dEKJS4JtzJFfGKGtWdyXpWSO2dUk1YNtYUELSel+JE5NKh/J128eElL5n6vJi+/oC1x33t79TmlOltbavzyparA/v1VVCRa6ful3+uNtu29DZ/0ISbvw4ZTpsyPadHbX+n9FT109563mYE9cPXP67p+Pd5jTGXNqu+f/Vaf3ByikU8PVLdDn5rNyvE5odNt7uh4t6vajf7F2HqAaCXiT6nBh821buFqNXq1idWN24zbuGC5UpReoQmpOhlZXCUunFKDvh5bkc/ChbsMeHfZmgFu+7yaJ/B9yOKPLCzfdDD9hDwAg1Z3vp4ix10GYcYp8wFj2fr04aXaXr62YuJ2ePOeH877Zs5vAoxld29AaMYLf8NcnP36fWvH3fPmKelghNpX8pKMoAvLZseG9Y1VsfFBOz84Iz3lYbw5puM5FhSWKuZBlilYii5bs5sbKRfl4xMv1d7ZQDvmbPLmVdZEl8TFZ7IGJEK4hnXTsR75iQvjJChYAtw1Th2EZzEPUxbH/Me1IiGaSwzjruNcruMeTpbEX2ZjTzfUuuc2enXKOU2l9FGeRi11ciMup4rUOGvtwViljRyoyDlHPrypDBky6v49pHi8xFT8cwzFqHGRutE70TQIR4/+0muvj1/XxFe+VI+lH1k/G9t1oj172KrP1L/3Z1a3g5cPsPsMyD1YfX/rFcg8jJ3GmOh3fJC9y8a269Rwd6yGqK/ZjDD5nF6gaR3Gx5vfQV+mH2CTsQmILeNANpPtuXvXbF7WY0cIQKsOW4/st2XLlDG7E5sAhgPvx3mQhR6mpug6ocm3b+vsmdMGKGaNiLCEpkQFcd8C+Z+0yLA0DCo2aNJCdPXadcsebVIqCUiu5PcSrCQmGviEPUnZGdPYDxCNABKpF3wwW7qTkgJ6dtyHdwIbwH/Ez6N+uQc2KvXGXBgsKcR3XIcdRJQN9WB64yT1wrfw5XJKFC9utrHT38N/wE/AVmczx+YK/1wjdODn3L9v98XeB5glEskSMcJw9HXVzQcL0tgzW9onRbjjBkQGmPD/rHqUzeSdMmQwv8KBSHZvH5hiXeB33svCcSE5+JJRRj65f18Jt9HC9OoSwhjn0Y8oCwAhYC71RF3iB2O7cQ4gG7ahiyrFBqDPuXajv3E9iUspE30FUJLjgIr43WxmO3kdvud32h6QknYYOHCg9bMGDRoY3sMHSR4HGGNn0q4Vn61k90deDzYjfgrH8eWpF1i3YBvcHyyKjNG0BXgAYyJH9sctUofnevhAmAGUvB92gxsfLsyZfkqduM0BfNPUhyleklLTswyx/mARfH5yUedvGVjoE3SCpcSc7+wIHK4fOD1+l5TF7G9fssoxEh3QHBwZGOzXBwBNyub75kbwcT43UjHSmbTsURUVlStKvT7updhGsda4wTpIIMkAdyRCGTNmjCVCoYFgZFkGvRw5rJFfatHSwEMqEvCIyh4xYoSBORs2bDBNPhrYZfYhYw4IMMAhodCwBMnKBLhCg8NkoQN88MEHNnkRwgrYAwKMOCedkkFPI6OdOGjAQHNwrv7xh6Ly5tXthARrCMpHBzT9v8cf17kzZ/zsnBkDuxaVKj+r+Phr2rxlk+bOnWsdKP7GdauLZ56pYBPS9OnTvMzXx9cEMfqgQECFcGIbrFBY6dES2adSceDc6hmp/l1Hq2H9uqq1uKO3oP7E99FSkfze7loqDp5ndZUr1lx/376tS9eWqdTT7+j4CZiIGJk4iSlq/PxGlSlT1py5v65d1amTs5Q+JFapaQf0RrshNgmtXTfAX1Wx6NxKiAOFMUN8nLPi9unzsXe1c2ecTQQnDuN5eHSKxcv2afnyFWrW7AUTjqU/tG79mkbOHO+F2WEkXJXy5XpCA/sPVJOmTWzHmzYA4GRCgp36WpvXLMNy23btLPR3dNux3qKfItU+UEs7uu9U2YHltXPHDiUlJtlgRncDQBfQEObrsGHDtHP7DtM/ZGJid4Dn3L11W4StRz1pKms6e/KEheIj+Mvg4h4M+rc7dNC58+f0cY8eng5ovnx6ulQplS71tHbt3K5tWzebQ4zhCh377bc72LVkeWanI12Ix6oF2F62bLmxEcnijLPMBATgCmjIZOEyVY8cOdJCmBkzTqSYiYfJ6/nnvXAiErMsWDDfJkgWKwBIQPxp06fq1O51mv3DDs2dO0fvvNNRs2bN8nU0MtlYYvetZPGndOroUT1MTjYwEccAzb/s2R83UJE6AFB8PEdOFSpU2I4DKIKDAYx6O1kpyvCYF8pgAOODB574uQ9+MTn9SzPQ129w4b1u985R4Z3eAu3h0ssHh/ry3sEp6h0Q+S92oZv4gkJ06dcYKY7aza4Zi61NhE7T0NeVsM7gL7gGbvshw7wjfwPQud0fW9D9Sdp2cXAIgrI8k9GNHVAyobHYO6PKGYAO2GSOcPXnWJsUg2tcmHRgh5Dn+DtItqD77EQHxDunmAWBPgXTkfKy4Lqs1w4kpQ44TuY35lnb0Xz0yNv1DA+3UGNzGgmT8JPKUJe2CPkaWRae4VPn0cixjN+AyoSHSwGGoWNAur7iQGhCMcIA+K3RH/0rIzZthnEKqBgAFAGZEScmCVM6T38l4VaCMRQB6K93+Ug5p0y03WwvnCWrcufMaUbYnVu37Z1ICAbQiAZoVI9PDSKrtW6pXQOrrfCAXw0IwTGfF/e6utWYYOAJxv7vI8vb2vBB3+H6asSneqfQ5wYyzcryiTq2HamZcz0QxLGreC0HBrh6sy6WPp0+3DpRE+p3U/f4iZqQs5sX3pyaqk/GTJNSpUnDunsZ89IeqfeMqZ5+IqF6TOk4S/zNZJgvVEPavWWGdL89//Oc8eNnpeqeJpF2+9ftdsJRI6WMn6hJzVKKCM+kxT8clFLZ7PJFzbJVkm7hCfHvsJQ+Rko9KVUp4bE4frIZU8pW9B/mHJcej9drr7TTgikb1OKteqpeo5ZKPFXCmNkkrEq45WUJdyzejZu32HrN2sxc+f777xsAyN/8c2FH9F8MLv7GKGOzkVBEWN6s5WjOcg76vNgX2BYYcMz1bAzisFCvOD+sRxht2SIjdOfOTWXMGKpllcm2EC99lNPw0gaPSirH4zm0aClrdYRiGzYxLdkrV/40xvauuG+k9FX1/nuvauq6xdK5WXq7w0r9b8lqdXy5mWZ9PdeAXKWCPpaXwEBcEhwwW6r1yjC1eXWrFpA9ms+NRKlPhLdU/3JBah/t9ue8dZ+isMQCKrqwdw/X1JimPS0cDnABcAsg7AprsSX6jgs4+oB5a9RUaVdDNCyqnzmrAEeE8K5vHGsh3jVq7ApkhwXsM7bgyWiva4RKBWtc0MW4aHPyP2j9pYEVjBOeTRkAFl5fP0/lhpX0kvFlyqwMGZAVSdHZnbvNMU6KeV/HZh9SmTcqKtfOUQZuRT3XwJ96QxS+e6quVyChhseweb9jZ/V8sZvZDcVHl7HjjK+b+zZ4+pGVX/e7lQe6uXFGf/nv59G+xVZmHPPdl2t4TMqosxa6zLP++8/WHOal/yPZiQvh1d5Fds/09T+wsn2+Jat61PCSc+TdP8nqk9DpE3E/qXStZ3Vs0gEVLH9BF5OjlTuMb68aCwzHn5/8TbhnmUbPBt7LzSHB78c67OrIMRd+HrfHALOC+S8oW8yrAbDh3OY1KlLfY/NRPtqVJ/M8ys7HaVturbtCL22NMVYiDE3qqm29JwKMR2Mbpj2yiAXagWc7+Q6bkXzNJ+eccuzHL7fZ2Kr97fP2PXXDWvD2ilxesg/mlfzS4Yhy6vKCJzfEZ2fjdR7og60L2OPLwGIiN/jmBWMSUidbW65V7cWxXnRFGuGEj1SuXHkNGjJN7V5raMDCjoPLDVB8bk8zhWYI1c6aHkMx5tRL9rytO9gFkJo0ekPpQwlVl+7fv6fsj2fTwu4z1Ov7gRpzZYjapnvLbLXJZ8cpZV56hY5NVfsr79kcNfF/uxUdf1EdR3dV59G7VWn2T3oprp2WTZyndp++a/PRD59/Z+/x9sAPNXX0zEDSlAatYgN6nNRr4e9esO9gAEeevaX6/b0kQ3xKLKpvbLTQ5FStD2tkbQkQaOHNrbOq86LHrN2cviptDFDnNAodKxAAj80HzoXdzJxAu/OT9a7+yS0BOYU3I77xAHZF2rmAh9yf8c/vPBu24tdt7qrcglpW9ikXuqhl9BK7BiYm5eQefEcfdFnH7Z100srIOKA8Bij6ShHWP1jzWMJcKLFj/bmf9BM0CkkM1baujeVdL/sbOO4+wcxB54YxJ1eVGnZg8+uRNo/Y7D3Ln18DGZ9d33NuUbxU73CMtkTBcg/SW+R7nsM6nCzVjkfXM522PbnTA895B8BEPtyTcreWMipZddq00KYFq5W6PVSlYjymotNNZPOGdmGuXf5xAfUdv8m+px739M5tgFu2kdmU2C9RY7OPU3xPdvyYqvObviprw+TuXmZ2xkz1cX/o1+Gl9Vq/efpf/5b6vN1oDVrcz+qAcwDKXBg/98GP4T3q1W2gBpUaee7gYWls3qEBdhbXsv7it+BHu4QY3Mts0EePzI8CSHJJXgBkXGILAKNnK1VSwQJPGvvRMcdu37rtgVJ+ErvwLBG6++CBAYpHfjmspMQ7Cs+USSVLlFDGxzwb4LEMGY2ZDDMRia57yQ8wvAQZCXsBgOTJJwvYOsV7uszuTpaCZxEh5kAl/EfeCTs+OPQU29klBnH6lKw91HEwS5335Z/bZLlPqOk9b1M/OBrLNt5TUw3r4GN+kgvj9YE/yo+tjQ+BTYuvZZFXGTOaPc88w0YqcyxAnNndvh3v1kfnWznfxfwS35/AprcIMB/ANH/Pn9ddJJHzQ+ynH4FlPiAAF/qTPgPSMdwcOYTjAIr4FhYtV6CAvStSdNQfABtYDv3NRQ/gU+OfuHBzjvNenM9xfjoWIr8jbUZ70TY8123au7WK6yGhOZDY+fbUG8edVI7byMZnBr/C3wBQNGDzfrLdF3uU9wZ85v7k/6DPQFRz5WcTHLuTn/QdS7KTdNcwAMfc57iT3eN+EODc+mo6l5GR9v6OSUpbh9i2gbfmOkCZ+nY6nIE286Wz/uVrm27wbbvesWJdfzFSiK97GWhn3y927Wn3Coo8DGzM+j51cHj9/8WQpB+FrN+2Nq1x41hlI/a9+h09dbKohSiTWGXq1KlmtPMPuichqyREgWXIwwA8YFNRyRQ84eYta1AWYhoU5h+/4wAwQGkQ0GQamfvRYeiAvCwTSdlyZTR23Fh7DqGiaPXB5uI+AJP8XSB/Af106CcDAjvXeU/b/thqjcpORihOgi+aySCnkZ2WIpp5fGgkwFIqEZALTSfKdPbsGV27flUff9xbj5qnKf+BJ+yZrVu/au/Ytm0bY0Oc+vU7zwPMFiXdAjwEEMyvdu0mad48wpSxlMLUt9sqjZj4kr8i7pOy1ZBusdIVlapEeosbWSerNP5H8BdZFAMgc+qV59/WsV9/1Ynf0HiKVuPGn2n9epKmrFC79vs071uUY1JUqEgfe38SDVy+eMl2aJo1a6oXW7xo4cC7dnWw+zWK/VLX/vpLh38i3PmyatabrV1buAfgp7divtVpqr6ZUcv3cHyxkIqRKpNWVEcrnPVC8U5KBQtEeQ5lwi2du3PJe5fG0ju539D4seN14tdfLUwYhiqAG2Knv124oNJly5g+RLGnimnc+PHWjxjM5z45r3pvblZ8xZ4aP36CnqlQwSjxgA8wz2jHF5o1s0F+7NhxvdOhg2Z89ZUBw0WKFdO1P/6wpCxnz59V4cKFNHfePHXq1MkmCbI4Hzl61MA7nM/jJ06odJnSVhdofeLwNmjYUJO+mKj7yXd16KeDBlyjmwDoBrCNA0UZqj9X3X6H9cT39GdYu4CjLKDff7/EJolhw4dbVmvGEBmemVR4NmHOhDOjzUmfctnRAPm+/26xnQdgDruTyXfMmNF68OC+bt+5bYDlpELTlLFbsoEhL047YSnsGVvUdb2Y2kr8+6aSLRtbBgMVH6ak6vHHc9g/GIokanEMRRinOBDMIWSC5oMOBpt/bsfCmHU+q86FxLrJiPODk59wnDkg+PNfAddgZy6wU+ImK1/L478JX5wGhLHZfMo3YJTbITSdi/TplRORXp/F6EKGA4Cm28EL3qVzwKPvsLLgc6//Zk6zevH1EGkv7s0Cyxxmk7cPULqwBRY8B8q5UAE3URuj0Tm0bjL/j26Jc9oc+9FR2g089BOoUEa3awhQjAHDfVkkCeHGaCNc2WmssJjSloRPuN0uA1R9+jygIrtnLhEN5/A94E4wC5FjFy5etOdxDmUDqDSB4kyZvPDr8PDAAmkAsR/uzPNdUhmXWMMZKrwzOquwECm7C4f2FlbPYOO7C2+9q7qAmou+tR1uNlHIuO120+98eNlCOz8LeU17Jo9Sgfz5Dchf1be2achhuF+Jy69xm3roj8F5lH8wCUbSeUZCWpq6nBpl7ISZU70w5g67RtqGySz1CYTEd4waZdPlzEu9Ajv2FlaZPp2SHz4w3cfuKyZqYovu9v3HGb6weXN0mfeVKVOYGaCE9/ACvadM07B3O5hOEY5zSEh69R0y1RtCFf2lJNixcUL2HAOEBJi6RQKS0lKSnwkkPEJKgqJXWurXXBq+WW+8OkRzqu40gKltbHVjLv9vHmhWcyl9mA+UkXQkwnOccJDYKOJTVXrjDNlYMxg+XLdufT1umxH3LTQJwxEmK2PyWvwNsxUwtJgvaXOARAx75lrWcjYc3Y4zGzabN2+2DcekpERjaAMawvDmPhjQLjMe45/+SB9z4TJsbDnAcceObTp9+riW19gi9cIhLK1Kzzxjm4FHjxzW66+3s3L89dd1jTk+X81CK2v1hR9tOY69X1nr1q+VcuRU60YNbANp04YFatr0DeXInt2YTSuy7Pd0uK7gmUbo024T9PnDxd7SyYbafkmdfFYMjEaW8RkJUr7IfzQRWSeJQHbsxA8l9QuKQIdt5bNcqtTwRPyXLGqlkMZpBiTitLuQWoBDWHCENpI8BRCRMGcX1rg7vobq5dysLaqvX1VC/TXMgD4AwJVXm6t21HbtuBCjItFnde5CUXOEJ0R0s/HDOTisPOvaoiiPreqRoTxGZ1EpX/RlXUnMb3VSZlxFHR30kyoMqaLzWzeocEwjpds+RQ9qdNLtuKUWqkxfcGGyMBR7tfrYnPPir5T5Vyjwqf8d1VNvlQ7Mk26+5Fonou/CmNPvX2CABuBlwp7VyvpcM2NJONaiAxMZ45niZuhejU4B3VS3SeBYdzl2jtFf1bsHli+u+WRXSasDmIaALA60w+k3PUs+8R7Y55JkkEinTO1nrQz3di4yxiZMQ7I/n9x5WKXqVNTxdT/p6cbP6MQPh/RU47KBjQdsC2fEO/aghTjifO6Yo7A6byp522xlrve2zVl8Rm3OZEBR97petMGjVA8wdU5uZNx4L/SyTg+75vOtEepb546mbUtVl/qe/Ig5KakptgnsbUZ62m3YAe75wWu3rYnp0mn/8q2q1hJamFfnnL9k1WELh+12+QvNy99W7Y7N19XSuRV14ZpqfuRlkd7Z2cuKu7l0PdXf7gFEdb9sqq31f9C8zm01q+UNpTxMVbdVWa1eP2+OrtpDFSwYrRs3bpp903nRQjUn3Jm+6ePMMfuxt6Xtvy1TTHRLbQ9b6o2nC1KjjG2VPjRESUl3FB6eSZkyZ9TSgt+q7V8dlDmzB+SOHLVI7V+va/PL5iGr7LrWq97Wonf/Z7+/uPK1AHsTW2H1lMVm+24uWk/1L29Rcv6M2qz6GtPSk2PhXR0bjPsv+26nAUZsbk1M7q6JYR8ZcMc/F57Mdy1eq6fJC08FmH39Xn3C3os6H7PwomXtBjQEvAPw53pAKtY35gg+7nfqj40HznVhw/yEWQiwyfmAg7Dn6CfcjzLwk3syZ5i+pvZZPw5kC1ey/Q0AOSO+s6rk3Kf9l6uqSH6PiRecaITz+PtiSrTSh3rhy5VbvKBdyzf+w2kIZv85QBF/A01ZPmzMIAvBMYBDxzb0FS6sDwCIMSxZCukXniv2z5rGnOyu454u6Qq/+0zEupvr2PjZXniHB7xGSLWP17K23F52h7c22qAJCnv2kxkFlKO4r3tufSm2Taw2LlgdyHzNvF6xy0gt/XJ6QIYA8JbjUYnX1DlimsL7nVWx4Yk686nH6ho7YJx6D+mh0V3HqUvUZH159UP1nvixHhuZ3aIumKe2dc+vpAnlDWjc3Lukxn48UdujauvHsY0C7DKXnGTU3+PUJ3sPG+cAinv27NSA1kM1aG4fn8iRzdZ0l12Y/s76CzCET8Zx1klsXMqHr5YbexGmr89QxKbEb4E5mHQnUU+XLGn+viXsCM2gPFFRAR3C6zfilT862pjSp0+dtAzPRBYWt6SDnm7hwwcksnqo9KGPKZEkgrfuKEvWSLP7sRlz58plGtrY5gBFlJkyOiAFlhvjEoYY5+PbubBs6oH1BZzCJQpxTETGrts4B3ByenT0E2wKI10gxwP4di/Z9A+dBBL2sEXqPXxodYbd7kAeyoJd72SNiLZx4BLXMS+bbetH6XC9i8zC9nZZm/EBDCz0mYbmQ+Dr+Ix6ysbfPNux2hyzjHI5NlsgA7BL3BEk98S70p7O/wvoLfrJeh6kPDTfw2Vsxhfhd+xA3p/rAQZ5LuC0Y3piF9JOThfbhUPT3gBytAEgHf47xyAVEZ3CB1AbXxwAmzZygB3fQTrDL4HYRn+A9Ujbcn/qFeYsfcOxUGlHIqPoI9QzETGE+0M4Mjm+EiVM6o8ymN7io0dG5OI6nsv7EmEFSMk9sUs5x4U/U24H/Fu7+0A9deMYsQDSrN8WLZYpk/VVnkX/gKhB+wV8KkKP/X+OtELdksSIn7yDk+8KbMT6ERX/vwBF395wgGYwmcKFyZvcjHQ9DUO6cM5CSn2Qag4dgwxQkfBmCkViFmiddO5Bgwbp7IBzWpPzB61atcoARl6M7+4l3rPGo7MAJoFUuzTgAEto3vE9DgXMBEBF7g042Dg2Vl/NmqkZM2fYgOM6QpsB+yjTxIkTtXzYChVrXtTKANh3/KUTGp1llHUu9PhaNG9htOq6desaixLRThoMqqvLrAtYSYUC8MBE9MJGI/TCiy8oT94oTZw0Qb9kOaGFH3xrCWfQ/CMJBo7ND2c3ScdZURJVoVJ9/XyQFQyvjhVknwoXGKjzvxOizIdVL1GvNuusxas5b4maxUzW6u1rpLbRnkOI4wGexyKZNFL1Ks7Ulp/G+/fMryrl+1uo4cNHqfr6m9mW+XjnjreUK09f/fUngtx4mNJTxbvq9Kn3VbzYZP1986YaNW6kzu+/Z6Hbc+cSAsyE11gVnm2tnw/A6YcS4eIOvDSTHbuM0+Xfr1hY9onDFAzhsKZS6mUtXbVdO3fu0okTv5qzeOEMWo5sxeF1hklFpELKp+i8BfVU0WKaPmOGseiYCGLq1NHESV9oxapVWr5iuYo99ZSGDBtqIcsMMjQUc+XObe1T/bkaGjhgkMqVKWtgNUL8GzdssNDmOjExNjkBcp888auBzPRRBuZPBw+a6O+TBQvoxs0bxuJyO+wkSiCDOKHWzZo2Vf8BAyxxCoAiwB0sRgDQHdu3q0/vnjp39oxpHDoW4rx58w08xOunX27dukW/HPnFMkwDGLKLwWKaL29+1ahR0yZR+hw/qSuegVYiEx6LORMU7wWrEebt0jkzNHfZBp0+fdKOMwnidNPfSpQorpkzZxpl+9N+fbVw/BI9+0I5de/ezYxgxg/PYbIkDDT345G6l5jo7+pLSXfvGSiKjhqLBqHQJGrBMHeAIuGLAIqUD6ciTZ4+iwtvNqq1r/PhkqpYWG6QVqJNKFDnfX0RfwAEJr8AsIgWhL/bZYuynxjFMQHtp2M9+iGRgd2TdOmUeOuWRwH3s5JZ6G98vJcdzNf2sJ1B2HQuC5bLxIw4f3i4l1TEp/M7bREWaacXY5O4zwAAIABJREFU6UK77V39hdWVgQWJjwv54PnUkwkk+wxAl9XZQhvYDSQRi78baYZBUFauwA6Qz1B04GFwOHgAHEXUGakJNBD98BPH6GRHk+fxnQsHd9odHIe5CGiI0cHzTfw3IsL+pt4wEjFmCB0xhmGmTF64g68tybmOqejCOTiHuZwysHjxN33FAaLBwsHuXtSHaYD4ItCU1ZimfvIfwvddtjcYayzA1DVgE1kI6aOXO32o3JPGWmKWdx711txMEwNSFizkXVYN0pdxH5iRvWbqJ/r7/ct6+FkG7f6sulaquT7SRBUe+qc2Dqhp7I6lCS+rfeRsVR52UlkyhSnNZ2s6R9ppmrGmOQaTc+Ydm8jaMTS97qem6J2jnxtgNDG2u7odmBAI8YPNM7HHR2Yg9RrqgYajBnRW6qNUfbroK41p30Xp02WwkJkQMSZhyGKkJlt9IWHB8/vs8xmLLENM080AD2Gbg1Y5JjzzO2sS4JcnFPVW24b6Zv53Uvqc3prjCIs4aV9vl5rEeMDYDdl87vulapy3iuptrKnIGfltDsyVK8oc+pJPl9Kvx48GtDPR7rx+46a1kUuqws4umyiso8z1GPAYT2jSYB/07t3bQktatGhhWe3ZXCLZFHYDfYkNE8JNqlevboYemsgYljwDsJF7uFCmxYsWKm/e3Dp39pSxrPft26u33mqvs+dOW5jjYxlCdfjwz1qQsF1vPNFIc+YN/kdYq2IJNcj+jDb9dsgc0m6139DE8b2ljKVto2xO81HasmmTvl3gMRxt7bPwcCoxXsqR36v6/S7N7UG98cpczUnd4YGQN7AR9kmN3vTqGEmTDvnNSS5++aRO1Sjh2QMk0+wmZVySrPubw0xHMS0lRCGz05QWEaL6oZu05WB99as0TMMP9vec5rOy73pGjbGQV1hBAF8OeIQFA6Nl8cHWql1puzmtAD4p8RkUsi/N6588O0wKj060ceN0GAEaAB6u9M/vOfbYKX6G6fDIRAMJHPvIgWzPxFZV0rbZAbCB4wVqPx8ImaVdO77+liZ0aWWsvafrlA8AioyxY0sPeV03WXryWY+R64DBC7+c9kCCSClbZILyVYvRqb1eqGWxGs+ZhmKw5IW7bvC+khpa44xS4+YrtXKrACPy9L5fVDamSgA0A/BnA+Pqpu+snpJqfaB7OxcbwAowSH3srLdIf21ZohwxLQJ6hym7Fli9sWkRX6efQrdN0U/xlVSqRUVvvt+9UKfiSihjjWTToMsRFa/cNRoGQmJd6DMbfsFAnltHLeRuz1cejlGny79Yl+6ca5sXK0dMK3NI3P0YJ8FrTPiuL4xxRjkBoYB2AJxeqRWphykPFe4nD3DzWjCoyXPc/O7m+OCkLM6Bchs0nL9t5WbVbd7A3mnbuDUGxtQeHOuBM1PXemoLodKimFfVOmGxAUGb89ez/ke/YX4G8Frc8k/dT2ZtSW+AArbLxi2LvXBngmj4lyzVW9RKW/S9atx/UXEFV3pj0jORvZ/HpMYFXtP68IWKvfeKps3fr896xCp37ly2/odnzqKjR48ZcEKUzqYWK9XvynALY1tZe6Fa7W0fYGWxLuHzsFa3W5bHmMHd36lp9e2tWUnW9tgT1CfHVi/fa++VP+GKrkbmNnCOcco/p03KX4B0H71aSO8tzmjjmfqgHmAwAj9yvgMOGYP8Tjvyu9NTZKOB311SFDah6b/MDXzoBwDljhHH+TzH6TICWMJaZCOCjPAZw5Jt04JyuiQsPJPfeb6XjzjaysZxPo4VGcxipDzlW7bWjqXrVbNFQ+2avNFbpgDgXAiyC2t2EvVswLDeOZl3BzjyPQzGUKnu6420tc8G7x7B+9pM0YukJkdeMHtnC6HJLvyeqTxCivm5nrZX2/JPOLUDN/lJyP+fNRVXaNc/YKIri5Oe52WZQwEZcYsco9EHFcPbJSppVoS5hNmivPZiTgGkJSQdYJc2hxFO3bFR9LKW6rLyGXCcrvsR/TWhror2/1H9h021LNGcy3wPWFyw70HFjjho96W9YnrP18nR9VRh0B4NLTRCU5MnBUg92Ei2gZsxowZtGWpryMZG61S2wZuK2nfN3NlhVwbYJjqRH0R5MB7ow/hogIKMjb+uXjPfhnBONvawATNmzhSwjwFY8H9MsiY1VWVLlzHflDHD+k6Czhvx8QYuAdbkzhOln48etQQrJGWBoUiSQYhCWSLCDeQLEUlV0RnPqLvJybpxM0GR2XPYRgjjDTuYDUTK6oAe7AY+gFPYEuj/Y4PwLoA9jnGIXcYzqBcneeAAQ+Y55jfsYMfwxK5nHuM5fM91JJkhSy92Ld87Nh1zAJv5/A3oxiY9euZ8zHfJmNG+M91C3/504dAuLJWy0G4mAeX7IcGRRfgojoHoAEVPKsiLtDKfwtdsdMcD37koALQVgzX2nEwUBfUliwK66JAFCMX1w19hgPNu1Cd2HPXttLN5R+rXAYT4ttQb7wIYR9kca5T+RNvAasTf5374J2w08360LZvUlB3bkTak/+BbOx1FB3Y79iHPod0hMIElcV+IPST/pVw8E61uWLLM9fRd93xenX5MmbFfeT54gAGQfrQYdig27N3EJDsP+xeAlPvin/IOjBm+ox0ZE/zjHVzGcMp46eJFJd7xSC2MOad1zzVurXEsVLMF/L7iZMfwbSFR0WfM//PJKm4j1kkNBfxaf9PQEXEcaef/xVIMzvztt7nphfoEGXc/+kOINCItfeZ+Kl6suLKGZwkkTKEToHGHzhvAFEwuKhNm1cqVK61y6ThOwJKKufHXDeuQdBwcQxqF3YoiRYvqwm+/GYgIuEdY6Lx586zCTZsgUyZzOEaPGaUKz1QwR4HKh/2AE8GAhQ1mITdhYaaZCDBDRyKkDTbj87Gxljkqf758Vl6yTQLQQF+lTFzLfWg4Gh9knL8JoQXsPFPlvEr+XEwLFy80ViIhtTwHvQeStISFZbQ04n0WDvScMULQDJRzfH1WQSwbVhEsJawZt+Kc1Bsvfac5F3d64WWQBrkM5wLnbgtOoRPrKKHCUa+rQqWKup2UqCt/XtWJkz1Vo+a3HuV/J1paXOxnmzYHx9s2K1FskhIT7+jyn9PU6Z21xnyZObOsD/yxPRf84TpfsIaVcOjL0gA8Bt4LL5NnOMGQSB04/KeeLZ9HxZ6uqzMnJknpmxvY6K3OpaUmoYrrtUUli5fQ4yTkGTPGQodp/7z582n0mDHasm2rzp0/r6PHj5k2J21PuPulLb9r8obJpr94K+G2ZXRu1rSZds7eYQt0ZIFIfTZokIXQ2c77ozSbiPv27WtgWs/evfXoAboWt3Xk6BGtWr3avmfiqfZcNQuDZxKw0OmsWU0D8txv582xpYyFixRR0SJFtHnjRpUvX9bK9MYbbxiIPmfOXD9rV2bbaasdU0u/HDyhPv27W4Zxdi8I79u7d59KlyprfZYJCNAc0JOELPRZwFX6FEA3k9bLrVpp4YIFprHImBg+3DNcybgOAMkuDOVl4iIU+sCBH5U5PLMGDBigZcuWmnYizyF5ARnJS5UooTs34/VY+vS6deu2Xh0yVsuG9VfmzOHKnTvKdv5gd1Z6trKKFmUhJVEL2huEAnmMBECLxKQ7gYxaAFdOw4HJxsAxf9ExurufJdmBZAbkeR5ggNXHn47dwDg0MNCfiIJDqQM0fQdWBoXh2uTpCwlbmLMPzNmzHFhnIbIpgUXbLbxMqoBkAGqUOZA1LTnZA698vUBuxW4QoJ2bgA1IDQ21fyykWTBqfLFit5BaPfggpQNLg/VKbHH3mXpuHnJ6GIEdRT+02tWfAZ5Q2n1au5uw6dMuu5udk5Ligb9Q2f1EMZSBOgIg5Ke1YWio/U2ZWZx5P65hYcVIerJAAbsX7+7CotkhY053+i+0GfdyxowxDmEy+qBpoG39MnEuHwypy1euWF07IV97H8caRROTzIDshj+R037nH4xr+iTAIRpX95KSbPwx5//++yVbY/7o0kNPfTPNDFR2C7tnHOZha4nSl+U/UJf4KeqWc4KF+eGo/XK1vMpFHdZbQxZo3cC6xsYaMnSEPqo2yhyLr7f3U4f6wzVrfR+bazsUGan/ne+rt/8aYfP0rMseU/HN0OGantjD3q9z9Dh9e62/sQ6TUx7qg8VjbTr+4t2PAyElfU5M/SfMz88CyTT7ead3TJKh35RZGvFRZ2XMkMkSW3wycoq3HCR58/q4gX3UY8g4m2tH9huqT4YPlzpESV/HSRlrSPeZ29ncYS6OkI6GeVO4W34SpCIpZ3UurKh0/7BUpPw/GlEXWXvaSY2ipQ0rpCLNveXEJQ7JKZWbfliV3x6lPHnyGVOR0Mx2r7fX+XOnbSxjZDOHbtqy1Qw21kwMKmRSmL9Mg/jMGctuzyYf3+OEYGRh/GHcbd++zSIT6Buci+1B/8NGwAnCzmATkB1g7AfWbs5lTNBWp07+qsWLFig6+kltG9RAedt+oVy5cip37id06fcLxg7FAUJ6BWY96wZ6aUuP7LS6qnXyae28fMISuLzbuZfCwzNrwtVvPUAwp7Rn0hL17/ep8uTOrfmRu6SvT2pYnxH2DjMXLtSQnj00cO98r15xKhfTFpelJuU9U8BpddFU7Ol9eFAKr6TciVd1rVuUB9Q5duhV6c/ZUcqjq+qk6cYYyhKX6AFS28MUHpNo7jsg1/xu7ZTWLURvRn8TYAURKglgBFvKZWvdkNJYTUJ/sD6P4wmrEWfWmEMXolUx+qCBA1wH4LQyobnKRXoh0oTrGXhJ2TFzfCf+XwoqflbUsm9VsjX66IqfVKZ5xYA8QNl9fQNZYOMrv6eUH5cH2FH08aSzESpe9KROJZQIdOMnGxS1MWTztr8BcvHAQdNedKBB8Zwn7R1uVX3X1jPWOfrD27vrakblDd4S8eNyO+d2lbfVdX8tCwGNr9lTKbvmmWN/vt54fbylsIY/d9SkExJ3LTcwyyXXwIHvUemkChycrmvPdbV7Ftwz2uoSUMBLvPKyrXPH5x5SybYVAiw/q4uVB4xher3q+zq974jKxlQO6BO7tRHHho09HFe3Yccx50hy7MyUIypViRY5puO1xgWkGNK2TjPw6FH1N9Vmd2PNrbImwFBkDq2y90MDhtPXfkd1dryqXfWWBjZHYCp+UC+DieojM8E44x91yBibsCVUH9b2WEhOR80BltSDc8jdT95308rtCrt6X9U61NPeAVu88ZAs/VC6iYFWHfd9rdlV21s9Ov1BstIuavyqprbwZBQAD7ys19LOWeusvWu2aWr6rfzb+9xar08C4iRIzy1sZuWmv+x6sMKbDkOlOvtf0baK33n9Fk2++BYKCUnT9oUrDJB8I7KTMoYR0RGiP/+4ZhEo2G6sk/ggzFM4Zzi8OK3Mb/x04Y/bF6zV4bByxhp8olVfTfj+d338ypMBQ3vOd4fsnQHS+Dgma8/W0Vq0KM5AOvoaDDXG35hXMyjT4k4GDLlQ/g4tPZH/0csSNKhtHrWYn9uiVBjHLoEKgBQfp3vonuPCpKdffk8984+xcwCpAP4c69YxFhkXLps0QCNSC7DdnKYqrGVAQkBHrnUZiyk3Y8GF26MXan3Dhzd5D3csh+J1gw7hmH7MeU4b0YG/tBWuhYd9em3sVV6AjRr+cqKSLkfY32wuGGM4TKrbqqG1Tdwyb+ynXvY2vxv19rTjNzy/RnVWNNC2qps84I9yuEQrnOAyOvtgYkCzke+crqIrD9cHazmS34z1ne/5jn6PPeJxULx1gN8vSLkrXdW1+CgNyvmZjYHzfVPUZsTBQDh0917va3KHyZ4bhlvW2nv3Dwe/r2wT8hioOPOTFw2YaDHhmG0aHe+XV6WG/2HzEaAkQCXz0/XBkQaiAYAwvzhWtpNkqVmjlrZu26zRjSeoxw/ehoULqWWDAlCRtZikptiOyIfApnKJSBzY8TDtkWECLrmGIxgQLYM8DYMZ/AB/u26durp29aptDFImJGP2HjigAk8+qXt3kxSeOZNt4kEkyZzJA+/cnJApc4Ruk033+g09kSvK7FKAFJ6DFjNjlHpx2s1EJDrwEH8UmwIbBDuT9+Le2JMuBJdyY3PQj5xGJPYutgzjkPKalqCfyJFnUZcApCH+phb2rdnZbKL7TDNnd7tQYWcHO8JCYMPdT2YSIFoEkSvohi5iysk7ucnGmGf/18dnlzlmnCOAON/OWI+EjBNa62tFOiacu6eF4PohzzzC6esHwKS0RyYfRZ9w6xbzJOsX9coxY5Hmzm31Tp0jNXbs6FHT24YERr1Q38y3zLtgTPgNXMv5LvycZxJOXa1aNfMHABINUE5IMD8fQJi5mzJjg9I+kISY0ykTbQhzkXakX3A9gOXjOXNYtKfrN5TbEsP6iXs536L2/FwOlIP+5EK5SzxV3J5B5A2gJGA2NifH6HPYnC5qlrJSPvodm+SW7yNDBiX8nWDEEBs7fh4Di4LzQ+CJxDPwOUg/06LAgsgcFo7sJ/QMZpJyz2AQ2sgzznekUf2QZ64JTtaDH+oi0hww7QBFu5/vpwKUh0QVjErjZY4cOmIagUuXLDGE+EzUWc18fYZlaqaC0HSj4mgoQDgqAkQfTQLYZjR24q1EYxwCstCxEGWHTQi9lBdGkJ0Qp1deecUqBPYhL2QadUOGaO++PapStYqBiACCAEJ0JIx2AE2uA5QkJIpQU9iRAIpo1KG18Ocff9ogpnMQ8koHhsVGBya0mbLDeiAUGHYXLDF0HU+ePCONSTPKfM8a3QzMoTNHDyuqDzN1ts5dqVJF5c2bx95r0qQv9HPar9JPrD6sFI6ZwCoCGwFrBg/iqooXGKFTv09RtTJ9tffmn56jxiW23l2WwvOrbb3K+uPPa4rImkN3Eu8p+cF9CxHu82lfrV67Rtu2sZqk6JlnZ+vQgW4qV36cfjlMrNRVFcg3ygCN3y71VKECo3T7dqJu3Nqr5xt9pLUbWgRWt9LlpurYLxjDLPZ+jLKtes7Tuaon8r+s65ePSRmjpfsoE1NQ2C5havfWbO3aFWfvf/r4FP87ykUdSLnylNHCb+erfNnyFs5M2wIME6b+dOmyOnX6V2UKz6wxY8eqcpXKFuJOP2OQbdq82ZzNqpWrqVu37jpx/LgOzPtRbQe30+Gff7Yw4IYNGlhfQdft6pU/bKCTMIU2nvXVVwpNl15FixXR75d/14qVK415yATwYvMXVaJkSZso6EcMjBIlS9iAgfmHgztv/nyNGT1aY0aPUsYMj1mfoI8zadEXAFrWrV1j2aF3LputSo1bacPIbarfq6aB0yzQlStX0cwZs0xzkfEEtZ8xwoSDmCtsnU2bNhnbkmRHACCA3Uw6AKOA755eUJqxbxk3ACnsrNSuXUufffaZhQbe2TxS5TrNUKYZ5RTS/bRlFGeXJ+qJnMqVPZtlEL95829jI6ITRsKVqKg85mjFx99Q6TJlLcszxnrqIzStyOTohdPE34hXtsisNpHZzhm7k7lzW73zdzAw6FLZu8XNgWrWGf4DKNoxP2mJsQJhqfkafrYg+VmlzIgJ1hD0J0Yut0kzOPO0r/PhdklYDN1un2PRUUYmO7IdM/E51iplZk6AVWVJXXztRCeaC5jmFspgLanHwjIZeyzVZ0hyTgBQdO/nA6Zu4g4O+3aAohPc/a+orjmPLhTbXzA45urUhSQ7oVyb+DFq2DXymYsutNiSwPgsCs5xO6suoQrvZe3pb7I4piLnOsYlRgPX8Y6OQm/OLruVPqiLEeSMK+4ZMFp88JjrLZHMgwe20POTYwCcVkcAwhh/9+6ZPiUh/hw3we4MoabBeDcJ4fy7dt4TT+S0MYXeHmsOxitC1RgF6n7RwJez84ppwsVP9VO/kpq35HUz6huHrtOGg401eWM/Aymn92tr7s6psyVsSpwy/RN9UHSkZp7uZWOwU7+xxhCbldBHHUuM0swTvayunZaiy5BoxjA7wGmPAiHPtNeHh8d6Di/LAU6GYy4w5UZII4q+6w0LpenT7R77yKZlnCicjghpdPlO6j18hkb0eUt9N39jm1Gj+72j3sPJskjmD5CpFD/Ds6RsvjV567BUrrxEVukAe5HCCGEniWSunIuu4oth0sp4qUhO6ZyXDMw+zaXXrjfUwmob9c6RV1WjBlIY6XT71h3T0UNPcdbMaTa3YRxhHD6RO8oY22ggoiOL8QRDkU0WxhtMRQw5QEHWYtZx+oTLKokBz/rMOGFehJnIxh8OAv8IX8cuYN1gAxL7gjbhmdevXbMwqWtX/1D5Z8pp06YNepSWqouXLqhU6ZKKisqlGV1fVWzP0apYsZJWrVylsmXKWchMq5dftuySvxw7qslz5nttde6w1La8WiXX1veXd2jToDm6dPGCOvQc6AG9X0V6YXhLD0qvVvL2EI9/KfXp4i2JBCWgUNIKSh2ZV+p7bUv1Iu0G449rcJK3S9P2ddZ7B6d7TBcwXkyIxlJ4RKKBDoDiSckRXnP7x77Y3k05YuLNCXVi/ziWOPsASPwOcw7AwFiKPVtbyDUagzj5x1eU9nLxVI2382Afca0Ld3bJXK7FRAXKY+/1MpKTKUpNCA2E9hXUBV1MjFa5558NMOS8pSBEYXu+MqYVDCZAkDvPvqkMBxbpeHzpfxz4UOmpFqU9cHjBUWUrmqAnKj5nzgRtfO67XxVe1EtMwri9cTWnlb26vFDwn1RJRSqVCgCK3pLjaTYW3j9aV2oN8PSG947U7zX6KU/cKF2q8rEm7c9r3d1lzoW9Sd1RnwAkgLaEffJc3mFPVQ+Uublvh27E51TunFcDyRdCa7ZR/K61ylHjeZ3YfsgbRwnSU03LBgCo0z2P6OmJz5gt7bLGu/WNzT3H8HMOA+/gwDrsieObDqpg2AVlqdVKjXa+qs11lihh2yJLpuO0L+fX3Kbfd21Qnmr1AsCm2/CxTRqAliA2ire2okfmJZ15fPsI3a4/INCOXOvYivw+af09qwtjrzVZoblrLqhN4wL6ceR2JZfPqLB9961tanT1WJi7vt3gjZVQqcachnp5VUl1O/mFzpYooqIJ5zwN7Xcaa0ef9ao5soFdY7vhCtErK4qoS8IUM0Wrd37eAxMfrPOmPmRJhzXRvnZrVGPRi7a+s3bsfGq5ap5qYUzqCctPqVvzp7S99PcGKNb840UtWr1SHVq/ovUffaeOy7oqc3iYvTeb2dhLzDULImep8fmXAraPk1pgzcE5pIxcQ/u8s/xxzXrpb41cdsPAN8YSoJsLD6Z/ftQyn75YesXWpz9e+c7ahWtHLb5i/Zd+d+IVnAKC9qXPv4v3gMaX8wZC+J9fVt6AIvo/sDIAIMAgrEU+LhuzYy9yDLDKAePMA2wWwG5j4wDwkDHpdBQd6OmvInYewCUfx6IEHKXtuYYPP71R6emFcg8ALcpwX2HGQjyxfIEHIgZ/LksZ83uMXd+F8MA51kCnsenO99dM+5PAL8DKiBSlpvjih6EsZ15It3t3flJ/SVcjvLkYMM+xF53uLcAf07PL5JwiVT9S0+p7T8E4z1VySV4c8MgjOe7ATwceMrdzX57hNocoqEsW40KgObZPKhhzQTFdPCZg4clPWlsCAFKfS3uVVY4xj+uzy4PV/UsvIz0kCuzSaoOPanvvYma7PT02yQBD+tmQLi+q4ZfXLOy52oR4m7dYM9J6XQ4kHMGGos/Sdwc1GKoB6/oGwMXBuYd770RAQ5zUJ76bbeKgYU+iiKSen6r4wm8tk7NL0gIgiAQZ9hzzw53ku+Zj8SFKi3Wd7ywCKDFJefPkMd8IgK92rdq2me+0F0nK8ljmzCbNlJpCQpJE3Qf4i45WzhyPe2CSIAY9VMawzLr/8KFu3U5UzidyG7Maf4uQ4zx5osxexSfi+bDSqCtsDt6bd6J9TXoG1p5PUgIz4G/KDa7hmOLMKczVPN8BsQ5Q5Ke7h4VCk7DlwUN7X+5LXVu2Z5/d7SKyXAg2x52WuiME2DE/YsmRLxw45CKv/gUoBklGueESABr979zfJl8F+OOzHc2W99mLPItPsL9jz4VM4ZKCBCUJcRFdjkEJNQ3ShgNZqSsXDk870M6QwKgX6g2QDQINOAv+A3gMYCNYED634UmJidbXABix+bkHm80QbmgnB/C6NRPSjotYoT3oey5ikDYl8pbvaWtsSfx7gD/qgzI9XbqU3ReyG3qNTt+Yc+hf+BiAf/Sl2NhYKyv3o6xc98flK540WvXq1sdYr+nr/KR+wU4ok+uLbuMQe5ZP9shI3fo7wbAJyuiYrdQZ/Zb6hRDjkmi6iEHnxzniS3AuAgf44SNyrX38djQg22WA9jtPAEz0ma0BX97/nvvh+xmg6MKu2fj0Wa4h+QrnS4Nx2OX9D5TyMEWf9PnEMs3y0jgCi59YrOzzs5vxDrOLlwdEofEB9FhcOR8kuETR4tYBeCgLMEAcIcOAjHQIBjeJXWB/QTEFCCRLMRpwu/fsUYVnyttOKZMOnahr165asGCBMb1IBkPDuSw/ZPd1accdNRQnlGvprE+XfFpbtm6xnQt2QVwmJhre0bepEITfqdS43bu1dt0aTTk1TU+eyW9suPXr1/n6CGlGj2Wxzxyeyd6ZLKI345N8zcMLatRkhjasaaQqlf5n1O7T59nOx5NklcypulV6auv+6VKT+uoa9YImfQ3TEIoiH0A9PAhvRXoi8nUVKlJYP/40TtWr99Pu3YR1O0XhZBV5apzOnf5IhaLH6rcLZGjmGQmqUXmOfj50Rs1eqGNg0oLv2/hbZXgprHLbVezpYTpzoov/d4qeqz9XSUl3lT9vPl347byOHzrveTiBUG7pva4rDEw8dumsmtZqoB+Wk2HUgahRUsUYXV3/u7JmyqKPPvxIPx74UXny5jXAjHYilJLJpN3r7bS79X41XFPfdoGXzftW9+PDVK9NHdMxfOWV1jp06Gf17tVL57ed07KDy01ngwHttNxYFNBLRIeQAQG7j+zPN+IwyDRpAAAgAElEQVRvmNN47Pgxzfr6a+t/I0ePNifzwMGDxiYE2X+mYkUDHctXqKDOnTvbLsf4CROMmZUvb14dOviTTR6UNzq6oMe2OHrUMkizUH1abZDKd39aMTG1NbHRNMWMqmpg4IABg5Tw923lzZvP+hqTD9dxDRMfWiL0XcKcmSwYc/RprsVZh0HjZT0v5QPos01M9vsl3xuoCkB6/PgxY8sWXljeDMqQFjMNcLxxI16FoYhfuaT/h683gdO5/P7/X2OGmWEwGAzGknUwJNl3IQpRKYpEK1LWECrJGrK0KS0URUmEIvu+l93YCWUZDGaYYcb8H8/zfl+3+9P39/jfj8c87rnv+71c7+s617nOeV2vcw7uAsBhevptCwGDTVSkSFED6qj2XMovyEJ4FYAiBjr/G9h157YKFfYq+wISANahMFFEbuEMXoycMnI7HQHwK3gXzWejoZic4nOhxg5kdNdx4BwzIgA4BiUV5nwDo/wcFg6sMzaiC8H184VYvkM/DABA0UAv/1pcnwURnUSBEKOU+5WtWfQNLPXBOreDYzuO5KczcDPTQDW34Low6kCSZD9c2AGnwTuRVr2YEF9mJuxHn5Fi+SHZZQoqLGMGhW8AWBGU6GgvhME/xoGebtfI5Zs0Z9TPjeJyv1heQj+HJIaFGTtUprt0KRDuTL9iDHEOaQhcHg/GzlWs5p6W4NkHFK3vqSrH7tq1a4HnCjaa3CLFtQkHwWFzO3Q29hh4GRlKvnZFd+6Qa9ErnhMako3kL7rtVxuHtcjr7OseO7DYxxM8gyjTW2+OHT2uN2uNVXyrQ4HQTZwiHKrLaTGm0r6p1k3d02Z66s0x+GBIAPQkSZ8lDVDPhEme47JQ+vL4EJOPV+77QF/9/VbAEXxh0xh9XsvLtcjrpcrj9NHeAViIAVZWv2NTNK54Tw3Z8ZnHWsCpcXtOVl1YUjtpTNVXbCoM++GLe1HLpDicK41p/YKGbvraa+suadSbz2v4b7O8isOQfFDtAFRcm+WD1zmbQVLtMGkbDweYiEcUJ4WH3QtzZUmgXVx7z3wpvIMHZm2V2t2uq0XXtxjw9fSMVmr7WHvlzBmlg/sP2uZJ4SLFdPbvU9q3b6+q3n+/bTqe/edf03Gs0+zMsvbyP/2HUc5OL0YYu8KAjgCKMBaQH6v8SMX5iEj7jg0Y3p3hClucdRfDE4ONdR57AmONa8NoOHb4sArkz6dtO7Zqxao/tLrFDs+ZxGFkiT0+RS90X2VtrVWzlj6cNNmYFufOnNMTHZ7UzdtpmjKFLJ2sxYnq1+8n20AoW7q0rUNVEhL07ttva86GNdKFe9EHKhDvOY6nd0qta0hLZ0pnunmbh5ZzsYnUMeyeI4qsMV4s3fQ/zBYOC5MqbE1UYkZFJYZVMGe/VdpyfRnxoul7nE0Ai9PJpTQ5uq+BBS4PGgwlnEscfhz6Cq9+pPTP2xpLERDCnb8r2QOWYcwBnLH+8oIpA6hxOCVez0fNtFC6zCVh1s4C8Um6PC7GczbBsUm97MIPY2XVi3HmARRcG1wIJ2y65Hoki/Re5Drsqbx6V5HKVJjaaaEWZbQ3c4L8a2G1Htfh9fs8GT0mlXnWCzNCXx3Zsl9la1fSsVUHFd+yqhLX7TWgCVAPACGmRn3F7xxv/5M7skzNBEXtmG33BRgBCKGfhtb/W29sqmXP+2+dPnbtSRsLGtsrd7NndWnVggA4YgzOlFIqFuVtnOaqCz1TurZlpQo0bKVrG5YYnOJCRU+fLaVicWd1LjFOlV9+0JySxD92e8CFA0wQL///+16sqJO7DnmmYB2pdI3Kdg5/Fo3hg7Ju8+rIwj0ma/WjNtqY8kw3G7+hRuu6GgjK2O+o/4nNuZJbRtt32xrOML3lQMSq63trd4NpgfWL+6BDX11f085nzAAj0hr1Mid88rrcGtoqQx8uy7D+c+y27q2L6ZelBwxMeqZlMe1Yul4rw5pZ/zvQiWrG6Kj6bZtr0zcrvTngswrTYsONyegtGlLDl1pow/QVNqZNBj1i+mDth78FsgxwXr12Hqi4tdnvxhqvPeFRbWv7m+r91tbGcX2hXzx1x3DBWPuzk/XF2ho/qtH2J5SReVub8y2x8WhR7HFjIoeHZ9e8sTO9HLMhLxvYYOSJbxpZjtIXujS0tTkYPPjk9+vWR4lPLLZ+fX5RnGa2P6seC71K7Nme8FIfjVxwM1Ch+7WOFewaDiR+/6erAWBu5NN5VOjHZ3Xx6dl64sdS+vmpk3Y+bed4/vj/rUXhNm/RDccf/8HG8MLPk62dLuzZ0/5euDPrnyvS46pDAyQCKHIO4+kKp7iqzJzLGCP7gOmucjT/M8cZW76jDS4snTF3OV5pB8cCKOZSSqA4kNMR7nvameonwAQQvHYs2luHeaEPTWH47y68mY/o2jCv6AnXchtwvIfGZCgzMUyh8RmmX+yY3RH3qo/j2iCDAH+sl8E5EX0Wa53j9bW1wiZPjtj04XjmK++s23AsaIPLGuVCstGLLnzbAY/oTBe45j8KzE30I6DfcrWyPnLMUCsUNyBFb01aqLit59R/UT9vc1shtslqMpGRGWCBMT9LTspmGwrf966sQR8vt3HNN+BPvTvpW40c+LwXJhsRYTINqDHiyCgNLj5A4+tP0vt73rVr3rp1U2PaT7A+2dnjQdWYuEvvpw03nykr867ZiCVLlNDpk6cMcMPeI70VACJYgRGDblwz34b5gI3HWm/XhoxAPvd8pFsqaW0htJNc3LxY++8qS9kjI/3c4Ld1/Vqy8vn3ye7n1i6QP0ZpaaQZilQW4cY305QrKo+ojwDugBHFfDax8aNZIG7AenP2puUx9KtR02ZsXliVlgPPZ2xhU9BGhxnwPC7c1oFPViQmRw57VreJjp8E+Mr1Xb47lx8xkGvdt9+tkb5+d/nkHQhptrPvD7j8jAb0+dWVnb/k/ApfrAIFLv8LKAZ+95lswfnZ/6eQpU9ecGHNzjdx9r5FJ/ntMsJCWlqQD5RNN4gsyvKiBx1YRj/i6+MDu2ra2Ih8z8uFmjNOkIuQZ8sb6G/WcBz+OBvQyC5FgRyrlE1liEIGtiUl2TiC5/A9tqIjwWCLQkCCVEYbOB5wEZwIjMvhQXnzeQA4USykNMP/hugEoQkZpx3IEqnn8CdpB/fl+Sys+dRpO477Im+Q3fgdYhwb7zyry+Ho5iRjDlbAfYmShOGK/2m5NH1ij0W0QRRiPvnsYVdo06XJcmNusuGHQ7toNfxN1h27pqvq7YPJweA0vqaLmgu+rguddqBhMJDo/re1kaI7ClcWHfjR1GmaN3eeMRJ52MGbB2tyk8nGKKRIBcgw4B+gB4NM/kFAP0KRYRWQDym2QGEDGnHUERpC0ehEBhFh4LqEeILaAgTxgHPmzLFw0dgiscoVlVNv9HnDro/SAnxhsMinhxPCO8AQgCbMBwYXJYkgAt64Krs8HIPv8jgAajHIgJmEiDJ4hFQRfkpOPgYBYOns6+dUaHJBAzKpKIoQ/PbbUuuDo0NPaHXJ5aoQX8HCTXFq9v/1va1KVR+crL27Zim+0uP65ef5Sk+7pWoPuNyKfgb2+m2kTXzHRGJVi1JCuZe1/yjOsZd0o3mTb5SSektbd/Q377Z8+Wk6cuSdoFWPlQwPEuvTqypdtfJY2/05dnqgnmq7TKtXbVKV+yuoWrUHNOUzkpe6Unq+hRXg+ceodKWROnGwv4qWHafI8AhF582jXZvJ7+Vdu3qdHtbH61Z8pxkzV6hRo8bq27evfv/1A6ldDZU8UFSnj/2pilUbaPGixSpTqqw+/uhjtWvXzsYKtB7gjAmIA8iuAGG1gCpQlVES7EYwhs917ap/z1/Uzz8vUIH8+fVSwRfVaGJjy23I2CErJ44f96jTyddsTGgLY3361CkDAjdv2aQCMQVUu06dAGDU/YXuVlUaWYU12fShh1QsrpiGDR9ucjO47xC16dBGvy5cpBPHT6jb88/7jutybdy4QY+1a6cjhw9b9e9Dhw7q49pf6KvbnxpjtnbtWpqQ8yMNuvWG2rVrrxV/rDbwDllCcXB9dmEAvgFAWUwBKlFwPA87LSxM+/cfVJ26dQwURWHiiPO6cuWyKT3YWLCAKVoAe/HgZ52V0Pt7DRw40EK0qDh94Z9zKlsyTuFWSY1KwOlWlIUQHhiJ2XPksNxDhWPJ8YA1RN7DMGMyAiiiyAmpDo8MN6CJfnUVkJm3LodeMGjoKjRb2GtkpAfY/WdXzLEPHejmlNJ/GYpucXQK0e7j76Q4tga/BZiF16/bvEWxusXJLUQshIBhdl5mph1jhVL8BdMDT++YfJLE1ilbjgkAdq66tA8sonij8xewkGdA3f+/6tSu8Mn/hDb74KEpYF/B2zP77EyX8zHw2QdVgynlLOD2LLlzewBwEKjHGAUXOXGLCt/zshBoPxza2JrQ9/0+wMAA9HfXh/HH9dlB5hjAWeZPoBp2UK4XB6raziT5VBw71W+/W3Doe+TE2sAO7p0798Ke7961HF5JV5LMsE0F2Lx5S5l+0mryGmZmZuh83+vmnESEvK1i0z6wvIXZc2TXlatXrNr9gf0H9eeAwpb7qWy3416OwTTpWEwZM96NreDjatOmDNEbXcZ5xv4I6aPwwXq97XgzqD/7Z6B6FpqoL6++Fciv5mSHefLyr+M0vbXHZOx5d6I+DRmgXgUm6eOrAw1Q7L1lgqnQiVVe18DFXtjSBy/30qAVn3rqGyYAzsw1n+bQMkajH3xFw776wrP9YDug4lOl9/s/r7c/nKUP3+lh66hCsuntNbM8kGz5XJ9SkCTljZeunZdq++GzLkcixUIoXoBjdM6hh6xJ5No4r4ebN9cfK0G0oMwRGx3tOUrtpfY3G+r++x9QdHSMFUXInz9GtWrW1ieffKrHOzxluY5gD7AZg4ycOnPWjDYiFAhhQc/BUsdYRN+xKcnaT18SrcBGIcmvSQtB2HN03nymy9hsRAeyC8zazXpNAbVnnnnGxoNNTewMgEHsDNYEnK0TR47YJtCFixe0cvUKY8X/ffa0Nt/a71VUpg8Y77dHqXevfapcKUHLfltm8tgG22L57ypRqoRmfN5BerKTt1QnSYt7fq1jR4/aptD5f/5Vl3MDjL2qc8lSy2hvLOYkSq3jvX02B5oAGOKAMsx0Oft4dHVfqcxLx3Q8qqw3DABMFGRzIXScDxBK2Hq+JOlojELLZgRAcpz9nuM/U8MhH2h11jADEgDyCFEE3HGhjHwPkPbyzi+VFRuivnGTDYxw4ZAutxkAAvkMO0Z4zKrzjQbo2PptgaqyB2YmeCF3PMN8qcCIpACggLjiBJtjf97LEQZI4drBfOWaABgALXw/QNk1VbfsOH6z4i4RYN1pKlmzhlJ3LNO5s3HWb2VfrBQIz4VFcPhbD2yEwchz5K79qBKX7lWxmLOmG5jnrigE/RRRs5Va7ehhQOuBeqNVefMwA8xgBLXSMuuPy43etM3i8PXT7VxAOAAR+pT2OrYT13DPC7BStIlXRTZq/XQ7xvVniWZt9dfSLarQ9P5AnsVj0/Z748sllkmlp1fSiZ0HbWOjbFcvthP/Mjj/oUXnLDus4i3Lm67Bhj6+eP+9jRBySUYkW/i6A3DP1hmksltH6kS9ETZXHHvjhfV19GWDzR6jblN9zai/ST031daXTTwmZZ21XU1W6I+VzX6253p6TQvNa/KHrYmDV5bQxJbnlLD8Rf310HS7zrQ1kQZcMY6Am2zc1EjbpVMRJfVc+/LaMHeFEiMqGDhFfwLYuuIjEcnpavB88wBoShtwyv74ZZ2B2d93OK9K81vp46TX9VCPdsZYXD1noRp1fMwqvWK3bOvyu2rMRLl5TFieddvLv3nzBh22Vmqw8kltbPVzIFTW5j9rwE6p7r6HlT07rFBp7cjfNTuhs2Z19Cq+stb9MXuh0sLCTSaebV/lXs4qyYt+WZRgob4X23+lRxfeH6jg60A2gDfkAvCt12OF1PXX0vr2sRMBRszYX24YKMfLAHElBeYmsj2qg5d/kbF48Zci1te0ZVmHvWo+v7p+b4dyl2ouav0/RVk4hnvTDgDF4IIsXIPvDHRRtN3fhZ1zT9rBGLERwXhyLY5hHriiLlyDOeKqOjsgkvepyX1VOdqrZuzmiwM3TUfsl/ImeCieAYixPtuQ0GQXSozO5BCXOQr96Soyo5ObSKGxHkOxaaeWNvarX1t2L1iMMGP4HLzzQhYYd1whl98QF4zru5BlP1uI6WqO9StF28ajD2AawMjmHW4YL9riQrNpM9d3hV74jefxNwZtL69bmpeuwdcDbMS4qtqL0trrs4gegXDln/uVN/vIsZOJwJqQc5LeSh9koAM+Ey/sO2QkZUzJQHEfxuynftV0enJzAxpvvJWm8ZUn2fO+GzkskCoEuQI0G/F0hobOztSYERP0xqCeavThRe0ZUdaLxsjINJZi4YKFDNAoXizO7LybqTdtYxkfG2AQfKDofSUNqMEPx2djHrFGEyrNdSBsYA/g05coXsLsQdZv5m2OiHDtO3TI0lMRQcIGYWhIiIUx37h+zeYegCJEiew5IqDx6fqNVN3N8vK3G0iYK5cBigA06Ep8V4AkbBOAHTAF+o170i4AKGwH7Al8UfxD2uIKvWGzuBBxZCw4BQXPhl5EX7vvqWJtZSl8+zgQpeQXYnQRWG4T3dmURizwI42CGYsBZqBPPggGEgOhrEH+VqAIpRFaswKApfNVjCDgExqMkegq+roceegad15Q0UjnR7noJCsC44dJWyoqGOxhoRblQf8Cpjl9zBg4ZiLgM/2OT0Df49vSf9iJ/MZYsXEMSIj+ZcyMhHL3roFyjDHRKGA9kMQYH2xDZI/rAGZjF3Jdxpp2MTa22X32rMkEIDd+IvcBI6IfHGv1ZtotLwVUiRIWCYtMUCeBz4w3sg2mhX/visow/2DDcq+M23cCVZ3dfbB3aTt9AnhJO7HjkQWu4YBZcDVSvRWF/OOHUtM2WL34e/SH81W5Jz6aS83lCpkaEOzn/XeyYxthPimFeetqDPyXERsgxfh+r2MvOplD15jPSeEhCB74cT5TEfCc7yEVhkiLs/LHdrMd+JMnThhrCpAQAIPwIlhmxKWTSxHkl86gWMsFXVDXll1NGGAbMPEeatjUHATClOhIC0fz8yDBVARQIVSZCY9gkKsOUKXhrkYafH6w9u7bo1OnT1mxFwQRYYB+2qdPHwMeOY9OhFlG3P3mzZsN5MTQR+gYHJiEgI/cF0EoVbKUDh46aJ1AeOtHr7dV45dHWyy92xGg4AtgY86onBZWDTvil18W6MQRLGipROmS+vbbWZbwdfCQwVbC/ECuI9ImvAdWriQ93HqO/lgKOBijHbtu6q+du/TKqy38VYZVi5UpRg9UHKC/Dr2t6gljLAR407YealDvc4WHR2rVmq7q8swazf6hrk9h8GkzRmdg6wvjg2s5RiPX9Kgpte7/TFeTkuzZf1u7W31eeVpTvwCYPKUsPeOvgPfeQkTYHCsb1hcrJR4sq2wnqUBZ6TIeTayaP9pfF85ftDCxnj172VhsPfiXdJln9wzsqg9W1Befz1D5shWseheK4YHfa6jMV6VsAs744gt1frazTeYBAwYEcgwCuAG2wURhclV9oLqSr123St19+/Q1JxJWiLFcqFJ186YxHzt2eMruS8gycjdwwAD9OHeeJn44UadOnTTGIWA0svhEk6dVts59Fm7M+aD/Bw4eUMFChcyhRfE82rq1dmzfYcVg3hvxnimIixcvGGsQAPvChfMGKAIubxzrVQat2rK89vY7oh8ivtGaNauN/ZdxR6pe/UF7/nHjx2vK5MmmfHhmis84JcXEBIQvW66cevl9ijL8++8zRsN+6umnLV8csjh16hRTPgAtMHkjR2ZqyIjx5oRuybXWAH7yjxWIzqvcEdmVO2dOpaSk2sKbxuKbPYcVYSEsICoqt6Lz5TfWIuFA2XMAHGbasWY8ZN1VjgivwhRtdAAUi5xj7Tnl5EA+3l0FaI75766ZAU6w8GDV+QVVXFiuU4C2oNr9swIswmDl6JgBbseJ3U8WGwwSmHS8bIdSsnlPyK6rXGbsOX8zg9/dAoVCtFBKCppgM/pUcpfbL7B4A2r6hV5y5c5jVYVxPl1+k2Cjwc0uxxB0eR/dzie/u2dxIQYOVHQLQSCEwLXVXwzoD0BBgFvHtrQCJ37OQgOBfdq5C1twY2PnpnhhwxfRoX6elLNnzpheBEx0u4/k6OAegImOcYg8BELc/5PPJbjSN+cFdrH8wisYHgDT3JsdatdmB0S6PqEYwo1Uwsk8QPFmSooy0m8bqHi2dz/FfDBK9w0arkMjh1lo9NW33lP+CSOVL38+A5Di4ysq6dJlC2Hv1e1tNYlZY84eDjI5o+ad6qR3S41Q3vdu6q13RxprCwdoTkoXz3nx1epH2/rr9WIfeiAQDkGsNP3iYPWoPl7T/xwcCKOk3c7ZcyySsBzZLWDttc0feCF+OCLOseBaAEUASCwZznnic7I0ps2risiRUyFZVGqlIvttDfl9uuf0QMwMlyYOfNXm6KClMzzGEw5M5k6pQI17zpKrcumYbzhGPMvpFCk8Skr3KiB7DxwlNYv2rsUxOEopUqti1VRseW+lPTNfJUqUUvNmLfXHHyutwvPvvy1TzVq1Vb9BQzP6p06ZbBtIa9etU7kK8WY8kiuW8GbWUUKfXQoUNhEx6jDw0asYdGy4IM9s0OXJndfARI5BV2J/YAii4zEKMfYImcauQE+y4Ud+ZpJZM58L5IlW0qWLWrR4kf658I8OHT6o0OwhWlplvWquLaemTZuYnjhz+m+rKr5k6UeqUqGN2rdrZ2k3mrRoZux17rlu3U/S/fG2PNbaXFbdu3UXDgNyfOLESU2p9O29Pmcc6OdFfjWB1tFegZUqy6RXWwXkyBiJOKTUdnGVtEf437G8IwteLTeVTDhl7mZ6coSBkg822WlsROQZRx6wq0HILGVkVTDnH1YKebUmxrypgUleWC7AIiAevz2VNN8A9sojPGcfpxMAknDqa+ejVTl2vwEIgD8H0hKUKyLFgDcHCpxOLOXJLTKNyZAk3Z+wW3vSqtmx3CusSXfprhS2/jO7P+CEKxIByE87ADpaf3ZQU3s+Ztc/Ve9t08mHlnjMO+ZL2Qc9FmKFhz27zoUuW06rv+ZqT1I1tYxZZv3AfQFElp5tY/0WHp9mc5vn43fmOAUzNtWaFAByWm3xgFee9WL9/n4o212l376l8G0/WrsBTFwxDJx+F9oJ6AOjy41Nx+i5FiLuqmsfTytr/UFOyDLPeGxDnCvW12Of7rexLDejin13ZMReC2u/78GK1l8w707/lOjJlQMrMqRSQyta2//++LDXR34xE5OVKKmj5ho4dKL2EBXdNsWei1ehhzqp0uoe1j/rGn4XWPucc+DY1V3XN/CKheisgX4AiwCAAK70BTKXs2lnNVrznMnIV00227V4hnHrCgdARS/w1WNrIqvoXV4AUi6XH/3mmHQc90JbrzgBL8vjDDj0yyq7J22gLfQ5Mt4pY56Sw/LqkUfrG6C4ve4yM4lrzmmlHSWXeYxgHp139B9/+6Xa7z+mbeN/Nf1b+9VHBSITFpZN4RFhWj1lkUbFkT4Ik2qjJncvqkWdf9Bzi1/Vd1M/1zGVseIlMx87Y3LYfXEJfdX6lLWz/JLO1rZJGqi6bVqo1pLW2tpmieKXdDG5RG7oe+Rw9WPrlfPXQUppg2KQXlpSSnOe8qIjkJGBC7254gq1wFgjhHnME1LXBXE2vgse2616v7bS9idWquqCNoGCKoBGiR1+Vbf5hYzpRj5H7m92jVJszBhHV0DFVYjmd4B+V1yJucL/bu64tvA940H7+N0qq8tjBXNNvncsSGSP3y9nxHjuBS90I//zFycViE6yc65leGtPeFmvSq6FP7uCKqyfLiUEYKID62D8xchYfQ6oNJYjY71bajy2hY3T+h9XusCte2Ai6SKiUzxWJPoXnRuct9GXmdpbG2hb84337o8bhqtDO3gW2kU7kTNXoIV3F67t2NsAmrhRQcVkwrv4rMoMbwOFsWGeOWCXzy7/ISkFxvZvp09qfaoBu/tpUsJkDTs6xNiKjhXHnIkfc0ndkmZpYMwETcx4U+PCBtsY3O17VFWneMDjqXcKalTRcXr3wjDfn/BAANbWxo2aau36VRr19nh7ngET3jB7GBmHcYc9XTS2iG0cXr18BdDAIgCxgWEfsiYWjCmovIW9ys+uSIsr1AQQSQQcuRhtYzkiQhfOXzAgEh/QWJAh0iFAyWLFrAAfBenYvCe/d9qtm16+uQiKIGVifVvIM4DinYy7AdsU4LNAgfxm0zrgEBwC8MjZamAItAsbGeAJWwPWItcHc8DGIBIIG4Pnd3oOe5V2cxzfcx597wBFY9Fb5FC2gA8TDN5hg5td7vtBLkchY+MARUd04J7uOxs8HyhyzEHnKwT7KAElGuTjOF/HAZc8m/MR7Ds/Z55jSgZf39YjH1x0trrLG+/y1gMkWaFH1rjQbMr0dRkYEX1En9CP+LbIGqxB+hgQkHGhL/ndhfQCSBHFwmvx4sVWlBdfnOsB9iIn3I/iOjwL48b5+NvgSaTK41qwBCFAgB/xmfMYL8ab75BPWLFcC2CT37kWtR44F0KcA/6QFwBOrocPBfmOY8A1eBZsV65B24mo4jfkAqCd5wS7gDwFaE0/usI/nMcYuFRUXJuQ5yKFYwPpAfG/6DsrsOJXUjefLjzcnh+/27EKjX3owpeDgeGgEHr8R8dIdSAx7za+ftVwJwsues5F3VntBD+M3UBQxt4nqDhQ1OZKQvUqWfv37FPpsqXt4XkoQDwQWYAzkGNCnQFEcMAZQDoBtBajH8YUOeAAFl97pZcxrBAkBIMB4zg6hevR8QgSgCODgTMBe40k62fOnlXytasaNXqUChUspORryTYBYXACgVYAACAASURBVDK4ZJ7kPgTgBESB2UYuOliGtJt7gATzUM2bNdeRo0dUvlx5c8C4LwNA8RYKaGR+01J7q40zQUUA4ra/o7/ue12PP/m45fwDYKSC0On2fytmTn7Vq1dXY8aMNhR+1qyZBrD+fnmltMkDExXe3nfUmApxiq/cUIkHvlGFcs+peLFiWrkWLrxfis5WPpfd1+UzZJVkNXLbZACFLhEHzh8r8W49/ezPpsAv/Hte27f19FdZV8yFRfZtvfLSk5Zc+9OavxpGmDUH9f9/X/GVi+lwtbOeg5M+SkXv+1D/dL3iLdyTABe97buXX9ui13r1ttyGa1fwvVeIJipfPaVcve6vqDFavmq5rlxJVtLFJMv3d/mLqxp7ZLSBYp9Pn67NmzbpySeeNKYeSPu0adMMYP7n3DkVLlTYJnNErtzatGWLXn7pJa1aucoUP4sESgC5I3cdjud7746wc1FaMB9x9Hb/tVsJCZWsyjOAIvJBSN2HnaYpq06mMUzIq0nuxhHvjVBkzpwG6jH5b6WlacS7I5R6I9UWS5QLQGCdOrVFtdlvvvlaE9/sroZPvaL5L/5qw/fCd8/q69e/18ufdjEFBQswRNmtAAoMV0BSQE1AbJQJn2d9+60lIl63bp050ySKzZ+/gIEQAFUAfYCBgwcPVt++fQK7aLQhPDyHySVU7BpL62pc+Eibmw/WqG47NnlyRSp3RA7F5CNPHSE7t5WSetOATsCWAjExxlDMER5hOsOSm2dJ16+TqyLV+iEiMkIxhWJs4QRQYkHBsOAdoAbF5gA0W3D8PH8ONAxUgXZhyo5l6O/AmQL085Y4wI/rOEXozg/QsH36tsuxh9zQNvQKOz78DziBQvv7zBlbIPlsFcH8ysHs5LhF2xbUO3cs7JbnQYn/T2ERF0rsv9ui61PM6QeS/gMm0le01aqy+aBe8AL834IqgR1IP8m+A2WDkyO73JHBgOx/dwuN4cfuEAn8faOIawUnSEbx0y+2e+XnebKckamptihRIAWWI7+hWxkPdoG5hiUG9pP0upBo3jkXY9KxUA3UDAKdnXHrFkknI24Xlc+MB+Pn2m+7an5oOW1hk/TyVdJleFWglXnXKi6n30pT6o3rVpSF69A/PZq9o1E1pezvDFTh2FhdSrpk1cwBpBY87403DihOEMnuFyW219g5/ZXyfn4LGd2z2y9KEiE1K7XSwiPthWo+Jk2d2y+QM4yve935QFPVz/SRAzdcSMarx8ZqWnE2bqSw7F7xHo7BIOn7+2TPqSkrTUp4XQPmf+Sp9VPS+Bd62D0GTv5E4/v11OCfPrMl4MPe/RUWmk1vvDNRE4f10sAln97bP/KTu3/Y4TX1n0IeW2ge06UZPTw2JmADe06+4yaiPV2+J9hxjgVnPsZuKVe1e7Vcdu1WgwYdVCKuuMqVK69Tp/5WTIHCql69hrKFZLcwo7S024oIj1T58hUMmM4VlUtn/v7bAHfm3fGTp4z1C/ufcBGcCzZ1XP4Z5il2AekbGEfAPf4w7tBl5cqWNz3J/MXWYIfYhSWRVoWNTkBGdqRZg7t162bXph/JtXT14mUViSumuxm39f2873Ul+bLO/vO3JhBy7gpfs8wukdrXaKiFSRuMLTgh8U3FFi2iHX/uVO7ovLb7DbN+waK1Hva6Z5latHhbA/oNMKN0164/dSMl1Z5hZqef9eaqHpowcTrIjjcGX0kiOIDlHEYiy+bPZ6V2cR7oWDjKC5n+KcIDF5E7xorjWM4xKwg957VRqt9goznuAAc47ABk/BFyCWsIB/TxxIV6v2KIIrIG2K8ACS4nGs4/3x1ITjD2EGAk14HNB4gCqOCAMs67sCxWzVqtNCAlc6EX9gyr6NqpaO+Zaki1tVXbkuuoWPRZnUuOs3djJTZiE1VKW/+dAQ6EC1eISlRWzQ4quGO6NqmBPvx0qib1etKeKTUlSq9FeRVnaRc53gBEvq+zWFe2Lle+2g/b9Rhjy5m05w/la/y0ds/Zrifj5uvn8x2s/yp3fMA20Jh/2AXXdq4zkAMA5G79rsq/aZr+vv8Fk6dOOzrpx9qksJHe2VbV2sF9d9V+z9bZiPVfWZ+iK1wfuvxwB04lKLSUF05JmKbNe2VYjrhift5F+jJXgye8pPBr9xpT8fAve2xsy7WsoqPj93kgPvu4YVKpZ+NNZ5yecNgDLZAHZIHf/YImfFfmZY9Bc/Tzvd44+BW3OYbxYDwdAMz7QE3Uew3PmP2EPmL9433a+ggNbH5Xu+avN3nI8VAPAhZUaVUPA/FCH3pJLVZ3sA0ZB9iubviN9Wv29V8a8AjwgawACn/Q4oyGrigSYHbyO2A14+iAJ75zYbEOhOJc2HIA4Q6ABHRObDdPyxZtsRyNOx9bpoW/7lS7NrUMRHS2y46H/jCQp87c1gFWxsb4RZZbMSMh1MbUmHkpmfdYacnSg0+2VGhYiHLkCFOTxbUD4FurJx6yHNYuVK/ID4/ZNfgDpKNfHEA+p3WiSi59yeQLUOtk229trNN//9DmpatSDRiKbADQMTcA03kRGt13oQfquz5BZrgWxwBYO7Yg3zM3RqcMV5+oKZqa0ld1n22u0r92szm7o91SYyhaXsUOv6nB/HrWZgf6MU58Rp5dBeapz4Rqwg+nA8fRNgP3VcruzTPwzjVZP9l0cNdz4e68O5CdZ6ItzCFk0AHu3JdrW67VKClXmFf9mX6Lf+JZ7V6wIMCIpJ2cdy052lyPBhMesjmx6bE19zbm2HApJTV6vLku/PJxoMJ88Y79tfLz3zzOBvrT36SzmzkXyzETmTcO4ENXM8883oi3VidJdTY1DABJ26ptvFdghd8BEV36AleH09XHDJMarWui9Q+uVcOdjbWhyTr/wkEsR9rDNeiPqBSbM/RdyVc+Ua7IKBWaWtL6G9kH+J3Q38sTPLXENL15rr/ZIGMujtc7sUNtPjrQC/ljno8dP01hxzKVUTZUA/r1UJXJVOf+SkOHD9KYlz7QOzOHmi+ObYvdRh83athEm7asV7Pha9Rg9ybNrtZZfw7Kb5vMuSI9oAJgEV/28qUkAwaTLl6yzUPSexWJhVWYpZCc4V6ETzYPWHGhwljNxYoUNfuPdZ57PlDtAbMhaT+2wo3UFNWoU8fCZsmfeDnpkvJHR5v/x8Yl9n72MPJ+Z+lW2m0rypKWfkehYTlsgxz/EJuY6CFYagBBPB8bj9gMruIu9wecwmfDZqE/iaog4g371+V+NMYZubxDQ62/XLEqlzvbbdoHp6egv2BiOrvdNs+x+X2wMVBdOdg/wv/xo5ToO8f2ciQN5xcgSJayyLEKg1JJ8ZvzmRxQGQwYOfDQimgGH8uHIPApAC75Y+jAR+cLYMO7+zgCFz6UF5LrAZCOMetkjH50IKKTOfAb7ET8bPx4NonBhLCtAHPBjIhqYdPZ0tPUqmXfA+zhT+O3UCCXMYXxyrjRRsYSG4FNadoB7sM748g1ub8DIAGcYcoyfgCK1hUhMmAQuxMgk985l+twLvelZghRrsgD3/H8yBekOlIDNGrUyOSfAoNgHcg6/phjQdIvrtp1cBg9cgb2BiBNfwLCYwPTp/QTz4hPbiHLrtK3D3hzPycvtNf8L1/mgourBIBj3293PrgDkp2v7ABkR/JxUXImm0FRbiaTQUVKiSANyROTN+t6Eolx0qTw5mbM1K1fT5999pkNsC0AEREWGsyAoij4nz+AD24OWsvA/Dh7roVHIxx16ni55QhhArgB9WXwmcwAljgFgJEcT+jq9h07tPS3JZo5a6YpAwBMYtdhIwIMEeLMwDFQCCjVcGGo4ZCsqLNSn8dNt9ApcqIBPMJ85BwECHYkAsy5CDPA4zfffGMFMiycY/BgZd7NtHsjGBzPM1v4SVam4uK8MNVJkyZa27Zv32Zg6LiRbBF7LD3PCnQsQlYNvAK8kf3KmeNt3bxNThS+B8FzcVGsco4a4rL5AuTxO55hrCpUflJlypbWb4tgFPI9q58Xkuxez3faqOJFi2re99/r6PllerhODxUpWkyzFsxTlgreW9SC/gvRJal2jLRtth6sN067du1X82b1tPI3l9uRtnu7BVWqx2vf6WMe2JieJhWLUJncxXX81hnv8ROliiXLafLkaVq7dp3WrlljIWsXR1/Sc+s6Kz0tXW+8/rpGjnjP8iPyTv8uX7lS/5w5Y3msjhw9qjETJyosew6NHTPGdsCY1OTtQKDJIwjjlElWKd7LqwSQDNhMZe+zZ87qn3/P6euvv7JJR8EddjIqVqpoMsECgiyGhoUp9Waq/vprt06cPGGL4u49e3Tk8BHN/HqmFfchlBiF0bUrBX1uaBsVOR1ZNExq+3ULW7xz5iQ/YRGtWPGHateuq7/+3GfgHcxZFAtzgHfui7xQ7AV5ZPEijyhKjX5q1ryFjh87phs3Ug00hA2MzANikycsOjqvdu7cYUp2av5PveGPljb2rq8Gszep1+YXFZkju6JzRVhxFnbxbt68pWvXb1iVZ9ilVE/LmzfaQDHCoR2DkXyLAIo8b/ESxZWvQD7brbCce+QWBFBkJ+XaNVNqFqrsdtVgHPqfHVXf5d0wZePvgrkcIY7V5xIDB7MdUXaBfII+bduARth1qale9d8bN7yceVDu2Rnzd1dQdPwGEw7gD2p5oNCLH77kGIh2vZQUYyZyHWMw+gVKXK4Il2vR5QnkXJStsQr9dloosV+cxHIfBhdTcX0EMOk/i2u3U8JuKrrdId6dYg8OVwhmeNI/jINVW8ue3QA+x9y1/sA48B1HFkljVtJOxsmv4mb5E/2dJvS7A1W5LtR6WISEnbjdQPqV61jhDHLe+ACr5Zz0K2MDFBk9v1ixQMXrQLEcn3lKX586fdrux6JEX1uSah9sBowDULyTkW5GWRiVxxWi9Ju3lHz5sqp3H6OVE6nkyiLGLnWWejR8V1/uHGfFi04Myq/qn1M52ctxlrizonbWeNDCRHHsjEE1LNUKvfCHIdv7iTGaPO9N9Xt+gj6aM0Sv1/fYIy5E9dO7g9Tr9geeUx8lTT3dz2TOAGU/lJyxD7CQwsL0euJEz+EgBApAIEX64JHXNGjxJ5r8xBvq9+E0U6tjq73iVTfMFmL5g+5mZCkrM0Rh2bJr4BdTNLVnP2Vm3tGd22kanPjl/1YBZmlxOZ3QS/gttf3vWD6Cq/DSdpdD0PPnpKWSKHq5NENqFubtHcVKjxStrrSbN9WwYSNdvJik3FHRqlO3vv7cuVuNGje1giyEPrNhATCI/iQkeeEvv9ici8obbX3D+snGHMYdG4wYVhyH3sOGwGgHtGO3lh1f7AWOjS1cxMBEruVCK3AIyIuD/sbA5Lr0G9cEUEQnUVilcqXKyhOZyzZm0m7f0vFTJ/Tm4IEqUCi/fiq/1PR305+r69Kli6pds5a+2rHAQpBHnemjW6k3NTpshtrsraOatWsq9eYtu+7AwWPuMVEaSKsbL9TFS0n6559/dfnKVbM9Pr/7rVr/00xLFy+VPovwSP6uaiiOLUAvjD7eAXRdqB2ysSlFKhblraGExg30cxQmyEJ4z630EoplpYQoo32oAeQ49g50Q7YdixDwqH3UImPG9m3ghTaTDw/2XM3zO5Ur1guLxnEHoADE4cVxP6/tYJWjAYEAEM4lxSk8Js0cXRfeCPBxYHaCxwADnM2QqLAMyDknuYtVhHbVXzmPP+7v2JDnFGdVX2lDQ6pI17lfebZ+rtT6vQLObeiuBVKtp3R++wZ7LgCJu3U6Wztvb/1Zqt42kDQefXNo9h4VKJsUKJ5y+YEung7Nlk03/txgYFZWg+f18saGml53ra3Zr+9sIapgn63ZW8k71iqmbnPFbxlhYArgD/1LH/EZZx+QgxfQ0h5VkxWfSSqlAjFe0QzXRy7017HxHJuLZzi8Nd4DOVKkso8m2POeGHUwsMdcukcln9Fxj61ycPauQLYaxg7g1S/ke4995xdvYjzKRHgAH2262cgr5MB94jaO1IlaXh5Y5+T/NXSjKjRPtH4r2fIZj3WTTZZ24oE1PeyZLzd/267RcWVjA6Jg2V1r0FOtN3a2/x1A5orX8F1Ss+GKWjXRUk6MfOS6PdOF32ZZmwC/XciurRt+CC1tJpcl5ziWpAPahjyWywcQPW+P1Cw7Q1d5+i1eqjX5Eb2xPL+NDc8ytcUVKzK3/dOlBqi4MHTGyIUeR6Ske3viu6X6c1rpq8Un9UIbz3957/ccGtkmUyWWvGiAztsvVjP9NXJl3gDw5YqY/Nhql/UPuujxxVX10yN/WrqLukvbmvTzcvcHoKMPHbjnwHMD1pRoMuTC9F2eQQdg0yeArI5Rz3Gu+Ajnp7T/0LPTfvXCmJFfB6S7lALMOSfDXqbDNM3udEVD5t400Hhtp70aMfdKoEALx3IPdAr3dqxSf/UIAHmMpyuC4kBUZGedmqiMjtl4n8aP8Vl84RFpNqf4vtjjL7vLKfWXCXbN4z6z1tWJrNe2iTZ3Xhso/GTuSJQHKF7+ZYqdw7VsYyLDZx26sGbuyWPD5cBlQiczlV31ZVwpty6y/nE8rhi/o+O4TppU97dG2pJtvXc+LpkD/AElHYOSa0VIje8+pHU5V6vBDQqYeWH4G4as86IVPIG4Fz7NddD5zm2sIXUd3lXZw7xK730mr1b8+cPqNb6nck4urawh/xhxov2o9apzdpve/WqYrbXvtBmp0b+/Z3YUvi12Cfd9r9lofdngRQOHkTfLkzk0PZCPNriS+4g8GRp1K1zDc7+nlb2bacnAeDWfeEptzi7V7rj7teDdVgaWFI2NtXRTgIpEjkFuyZ8vv9mcbAompV4PbLi6Yn74O9jGFKzA3sPfAgi6ne7ZzC6n4eWrV6wr2PAmV3Zs4ULKFRlp6a8iI8LNV8rMwPYK042Um7pmvgDVaMPNJjRG3N27lk8eEIrPvFzqKYtoiogwQNPVWQB4xM6gL8jNTPFYfnPRkcwr/sf2dUCZiyziHLfBjO7gZYSJ217BSee7uCglxsdVUnabFo5BGIhO4hg/HZLLO+4IBhaS6nwtn4kWABF98XL3ND/ADxUOBgw5LNgfcb85BqM7J3Bvy08e9GzB9/dzJVrRHXLnZQuxiCb6ycCxfPnsXs5HI8yc35AHcCGiXbEHu3TpYtGi+AWAddh/vPDzAffAcehnxgAZo6/RyeAxjA0ENWxKxpf1HcwA25L/uS7jyTmAeC4Uns/44+55sU0NGM66a6Qz2k47IfwgHxAlYEwSJQt2RCoengFwk+tCPgIUZW4AZnJf/Hd8KHAnWLjIC7KPPNIPfA+G4SpgcywgIliJyRI+qR9xxrNbyqn09ABgH8wuNVs5Pd0jhvhhyHYNIvPIu+mPA58D8sABvpwYCInM+r6dC8131Z0dQ9alQLO8nn5eaxcqzTW4V4h0I6vFo09oxW9UnUTjNVGzR7qpZcuWBiqQ94gQZ1BaOhGWACAHzIDE/Ylq9FAjG3BCpbdt2maOQ3TeaB06eNA69MHq1Y2SCkJLxeUZM2YYWMl1YUCu37BBH330keWHc8xGx0pweQs4l7ZwfwtZOnPGGIQMPKHPHJc7bx51f7G7VYv+Z+451RpQy0KiXCEMlEz7du3tnvPmzrX2Ei5tLLi8eS38tXnLFipSrKiBmAg4oGOHDk8aMHTtWrK9D4l6S5urb7T2X619TVrkxZ6VT2ijI/uhFbiSZBmqVKmXDh6EvYLH4BCpRFUoN9VCS/ftg2XIy7EQU/RA9WG2G3My32Vpl1dpuVzlT3T0wADdV26cTh6F0sBK5l411P3Zj5SVmamZ875Uh0c6WG68H5fgwSxRljzD8L+vEP2uxs3eVomSpfTd4z95DIl5WFo+TeLFNtJX55Wv0H26mvvWvYTEfvid0ll9k6ViZfVq+xfUpctzqlW7jh555FHLmcFYMl5lSpdR6ftKm9NJEl/Ck2d9M9P6EsFkp+HokSOa8/0P2rBli+o3bGhh1VQTQ2EA9uIw1qld2+THdpHyeXm7CI1nsv84b54KFy5kAOLDD7fQgIEDdfHSRT1QvbrlOkT5EHZHDkeqRL8/6n0bX0LzAKtgDBYvXsLYqyxgtJ38hW3bttGON/+04Rn4dR/Lqbj1jz817rP3DNzu2bOHgeHdDvTQiJxDdf78Ja1dvdZC8FE6PCNzAMVIYSIcYOYVjF6KqSC/yCWGMmAOIc8/zJ1nuSKRd8IJ161bqwb161kYHiHPMOQmlfnYjJ5Rj0inX+qqfPnzi3jriGxS0djCphwBJ68mX1OuqNyqV6++ypQtpxw5ws3hQmlZNbVMj3LN/enrgoUK2i6NW8QC4al+2K8x0fzFEjDLgSpuQeL6Ft7r74QF50lkETXgLQhgs1wjgPZ+WXqezYU/ByeCZayuX7tuOoT/AR+4liX6TfFQEhIzw06lmjULCiw8t3CjCAnlRdli1PBcBk5i30V5hVa4rqON2+4kIfZ+DkEARUAQGJ2wZLFVbOfLD8N3RVYsJMIPUXZ5LVwiZbfIB+Zh0M6gY2j+1yDg2ABT0F8YmDNOebt2ukWb0E/LGZknjwGDVuTGT35MtWTLocGigoN+86aBg+gaQp95fsLH6RdA5FIlS3qJti9ftvlghqNvpNAmfrN8pteumQzRpyyOUbmjbPFEBl14CPfzZPKG/QFAujBArs0Lg0TZsizkGTo9DEUL7bl1S8lXLttijVEJg/FO5h2T1+c3vqmZjSYqKyRL3ee8aTv/Kyc2U/OdqzSxxgBjSxDCxx8OHeDHc5qtoypru/8AMzhM/H84Of6eWk2SPj00JLD7/1rO8Z5Tw/JYSpq46w17Rl6vR08wAHFCxOsBo7Pv0Q+94hXsH+GoUE1ZEZr6fj/1GTfZy+0UJk0o1cuAVcDRgV99rEnd+1nI6ICRL2rCsOl6c/QUjRvSU0O+m3EvVNpboj2HxyWDRxdX9qreWvVTwqxMuIOWHZYpF6LF/zg56V9Kr77kgZ9+OHbbA7WNBfDss52tyFT27OHKly9GodlgF+M4lNHdTAyhgrZBGBWV08aFv9x5cmn06DEWYkShFhwHDDTWSgy03bv32LxFL3r5Y26ZzBCugvyhjwAXqfzHhiObNehOjKk9e/bahiFyiD4HdESGkD2MuioJVVSudBklJ19VgYIFFBqWTSdPn9Rzz3fRls27PSAPxy9NGnKkp8n5x3lnS6OPaVC/cdae7bt2KDR7mPr1H2CsbwzGXxeNkAo38fpyuLSk8Dxt3LxZuaPy2EYMc+2ttiO8EOdZaVJnP0cWoAceEmHO9Dv9TR9jHuAYg+dxDvuLfM/xzhlGPtZKebskW9gjIJ8L/ZyZ1l3xEYd0+Gy8sgaGKGHuPgNUAGQAG7qdn6VRscMMuCOULjMtTFldQtRp/g+BvGfIvQPsXGEFVxChcsT+QG5DnHUHUq1LbKJc8SlKTYqyPnwt7mO73lsZ4zw5LCtVCPNAKsc2Amy4kBZrVYlz1WunkM1zFN70JbVZs17jddfO5/6wJHkxRyNrtDCb7O6WHw3IICyyfL3KgfCyc9u3KXVjlCoMSNDhRft1f8caJlPI0uldRwNhhIApFvZX77lAXsK8O2ba/Swc06/O+mTYfAN1cLrpR0DQyIYd7Bz03D/rVxj7EICElwNsHLOMc9Azq5Y0t3GmKMR9te43XXlh5w510Hxz5s/VG2DPgP521z65fY8yz4ep7GOVdezXA144pSve5Odpu692JS8kKSxMp7ZsVVzNGqaPT0w54AEcLpgFPVPDC+kEaN7R5KtAfkLnXFsIY2amF40QEaFtv6+254psBGhLDslPTWaQDQc8DWmWrLKrBupwk/H/J8UD1zNHed1cHU8qq8pP1rBr5149yQCwRW22eQyNpSNMPt9ulaoJy0ID7FnuwffoZ2Sm25Pxivn5JQMY6ednH09Q1l3CDrM0b/F+Pf5wRe0osdJj/aLrAHyGtNHgZaFqn7JINR9/xABF6DLbf1yi5Oi8Bow54MkA4LTLpq9r9WmhH5cfMeDw36d+VMWfHjY5QBYd+w6GKuNH25ALB+YxnlyLd753rGFX4MQBsOS2NFDt8Tl68ZfCBsQC2nMPgHzGyeVb5Fxk0xXEyfnEcP29YLoBcp01257hyhPTTaeyrt5aAQ3aK75SsO2rurN4vM1bXg7IRwdwfeST4/je5bAEaOJ/AEXuyf8zn7mmgT/cCTwnegJmswMXHSDsNhmC84vybFzfQE5FWd8AGm7+boW3FrFuod9KSfUe98KSbd0P5IDzKhlvfMmvxhIcPhyc+xDd6Yc8u7FlfJAXYwozt1nfWK+j/fyMKWEKj0qz31OTo7x2MF+QIVQPvBD0sJ+xwn7jr45U9+tG2pJj/T0g0PFHvDqY3jV8hmPj20217uaaQL7HBpcaaWO59fdCv10uRt7bS6FxGR57k/yxEWlK3x+hrtOeU+YXLQO5W0v3Weixr8LCzFYlYmPc3UkaGkreVy+FDr+PqTJBQ/YODORmYz0e1Wic+S4DJvUxW+2VKes0o18T5Zsco9vDb9m6iT5oUL+htm7bYnbU28XfU0aXUI0YMdA2fgeN/c7kYf2M3rp6+bIKxcQoPHsOi0zIH53PWFxAd6zXJcuXMzsANhh2pdv0r1ypkuXox57G14ZcdOvmLbNRDVy8fdsix06fO2OgFPmQO5Ji7cQJFStSxNiK5H1HZoiUYMOPWgNhFEW5m2Wbe9dvXDcbH18Cn4qQUzYjrX1+/kNsEEtzdOWKfY8tylpDG+gL7BnOw+5w7E/sTI6hjS7kmX53RISAPe8z/wAU0ddme/t5ER0g44qVOL/E+T7+RAiEsNrxQSxGB/A5P8v5Z8H35n9HSrDv/fll5AT/FTiPOed8Lwc8+scY2zDo+Rz5w+XGDwBZfmFL7H/z68JCPWDRn8/4Sy63Pe0Gs+Ed2QDDccAhMg0xjLGFiUgbwZDw10nfxnmAdK6QiiOIMV5E6wEoci9XJIdCO401tQAAIABJREFUKLwYM/7AIHhHzvFZsOloIzIIEQ6wDpAQoHnPvr0ms6T7Y15BSMOXBPjk+qTTAzy0zfOoKLNVwQ4APRlb6pCAbTHX2FTnHO7NNTkemePZuSfgP7JlQHxSktnHYA/IjwMFHTDtSBeW498n8bhx4lmxgQEjCa3mXq5YTsBHD8p57xiurviK6RC/gCe+Xt7ovGbTMg5ubnJ/x8jE52beMM8ZM/54Xv7w10KkM1lVqj+qfX8OCrDi0MhlKr2q/v37W8gSLAJYAtwIoGT69OkWynoh84JiFGPILazDp55+RrVq1DSn/fjRY/bw7Gxs27pVM7/5Rp06drLk6wzssRPHdSkpSYPfGmLXBWXetH6DNm/eomeffdYAGMAjXoCACBUD4ML5yInHw8AyRBhupNxQjlyRqlS5krG9OI57vfnkQO25vseSXcKEAzQYP26chUWXK1vWOobqOjNnzdLQd4erZOn7LCfUsKND9e1D3xlDrdeLXc0TKF+lql2TcF3Cenu+ACCIBUiGdigHrCxYeViGbHN5eRMbNJiojRuhJ3i/V6s2zAoJ/H36B9Wo8YZ27vxQFSv30KEDxKVJjZvM1zo/TDquVB+dPfWWTwtI0qNtZ+q3xS+pUsUhFrNP3r+fflyu9Kwzio0pqfNJINysjqyqgJjkUPy/oGLIhCw9vKq+2rRpa5N3zarlXvtCa1izH36jif7YvFZPP9reFPDp03/r6NVTCr+RTek3j6hCpYd1+OB23Ve2moGxBQrEKPHwYauODaCI83jq5ClduHDRAIJLFy76bLkHFZ49XLt27TJAaNPGjRa6Tp92fPYZVU5IMOHkRagwBmrX554z5h5sPoSbnQNXvp3iLwe2r9WchX9YiDKCz2IG6I1TyPjiiDKZAfE6d+5s4B0sQhxTZByZKFX6PnV8ppM2b96k2NjCarG7pTnubUa20vnz/2rBgp9t0nPd5kceVb3ZNXX1arIpmH1796tQocJ6sduLlstx7qif9NK47rawAcCzE8bi5pi67F7AQuQ7QEIc5tZt2yoj666mTJ2qzRs3qRWA/tVkCzPo1bOHdu7YoZaPPqIBffsqd57c6jD6AyW8Jg3K9Ybl/xw7apRC79xW4ZgY5ctfQDdSb+rfC5eUv0BBq8parkJ5M7QJCyNHCdVUWahR2KHZvO+Llyip9Du3bVF1lH/mMgrL5QGE4cbCYLsYfsVfxoQ+zJHdS4DjFrHgClJuwXMKzY5jMfOBJyonsyiRP86OZUH1FWHWXS8/CQoOINnyPWbeNdZS7qgoU6AwMLfv2qnrKTf0UNOmorIzoAFKGHngBcsQReyUsSnVMC9M1YUKuzybfIbZygtDxQq9REUpwqebcw2uCxBirD2/Mldg4XWLul9YxuWucCAtPwfnS3TP6vovOOw7UHHLD3MIMD79z47RaPk4cIR9h9E9m90HRh2MUVcp0Jzwm54z7udCccViXDVpy3toO8SRlqfO0gz44Yd3LKw+3e7F+4WLFxWVx1s0c+XOrbs4PbduBZx5FnT0tQvPdu8mN1Tbu5mqMIwS3+Emfw565OKF8yZ/JCIndyLykZbm5W7p8+D7mvbXO5aK4rVy72pK+z7mrBGixrvLhXZ65H3a905lA2ZWvddcV9+Ntp37Jj3WKWREllrGLtPylFYeEOcyUsAgWCZ9lP8tvZ5zrDknE096oc1OdnkfVGaKJv/tVXt+47NxmvRyf3vmQeuneiqYF0sDgJakCb176833PrbqzrYcHJDGvd1DQ/JP99Q2+zk+C2LMq6/qTsZtvXvuG8/ZYb/HVZzkOPah+B7nCwACdc9ek59bzf53vyVLpY4U0qlKFz0Hh+MBPR0zA0ArTupy4VGTaVjNpUqV1q2baZaW4datdBWJLaZ//z2vOnXq6vjxE8pfIMbYniSuxig7eXy/tm3fbnORTQyMNsJErlxNNmPn3c4T1GXEE2reooVd/8iRo6YDcTJIZQGLAQMMw5JNSC8pd5Yx0yncxpqCbnLGaNZdGWCJfsVmwIBLSSX9SRElJV1S2u10k5lz586oXvZmKvl0IRUrWsTkMiamgG1wfXL5W2keA1VKOuSFGncJe8qA7ZiC+fV51HeBnIcvvPi0tROW96FDidZ+CmCRhuXo0SP6sdWvHhNxW4Y0zK+m7QoC8D17gY8jBcnSk9HSzyz2/njjZCZLtRdu1bbede5Vf/Yd8WbtV2pV7+ba8XENAxcBOmZ26661MxsbSAF48XjGQj0fNlMzM7pLU6TYgf8awAdgM/H8m1Z3J2RilsbGDDGHH6Dh5Ywv7b4fxXi2B4xGwAF+c4UVDiQmqHL8fsutaPPjlFQhIdF+P3cqzkKAAdYA3gr47EScdwANgDocfq4JSzG+dlUDffJsnW4MKEJJyfPIq0TTR5WenqaQzd8bg5J5DEiyiwmUIZWrW9F0xYHle1Q46rwuKFblalZUnh3f6XrNrrqyY70BWTwDrwspscoblWx9BVjDMy2uOUuRO75TWq2uXi6sbbN0u043Py9WDmPpuY0QZDH3+inWhzwr1bVtzjIH2YDtJA9kdTnczkrhpbww6wsZsfeCSNZKnVvN1o464zwmhM/0OPXnEQP0ji8sq3JjE3R0uV+4JU2Kf+wBJU77KwBsuKqypdtXtnXz1OpDNtfL9PMKupzfsVUl6je2DbXMDd8Z6w1WNv0BaLSm6Ty1XdNa8+stCLCsef6nN7bRgibL9OzaJtbfbL8AIACmce4XzfbZ8TFr3g+E7K5r9K3KrB9qoBjjnKdxRy9ENNQDGO9f+Ypt1vACsPu45XENX17ANm+QVUAnxt3l9nPAMse7vJgjH71hGwwhIaHKHso6nUO3bt7WzvorPdZZnJQRHaq6zVqChSpbthAIS9r6+FJP//mbK8dmlwmwIemT2LQLpkdrvdZCOcJDNf3XMwHAkfBr/hhvgHTae/lxrwBNt4XF9VVbT6HzueyS7vY/88iFhgNIIieu6BFAXXDqAfoW2XBAIsBpwQ6DVXL+U3Yc7XNsy3VPbzeZzDHvdeunT5J6q3LMfuVt39cDpBe/b+ubu9+ujBpqHeblBQbw48U1Adq4LuPkqi+7qs0u9QG/cx3uw7vLo8jxtBn9wXO6/ImeBvM2DrifK+DCdxyH/PB/hae6W19t+HKZaj3XVNt/WmPyXL/Xw/YMJxfNCYR532kzTNsXemy+el88pM3PrvbmWROpQSeveM+ml1cpvI2Xb5Hn4d6XU2JUOcrLC8vr9PRSXjV6PvoV6B34n57ob/ZkyKsCneKFYrMOhrbJUOZ8P+kjXAmfrVh3S2OzQ7c8vd6b+97eoPdibeUUF2rN94DduIOucAvHubQF/O7+nJ3RRXoyar5+TusgNnMYEzY+jw+NUGi2ULNh60y9qT/fzKdKE27pxLB8Bjrkzp0nAHRhewxLfk/jC402O8zZ7lNyfGQF55ZEtDa2YXJcXo3o31XdPlyv38Z1sLmKjVendl21KvCoBv3Uz2ypxqP3qdWS5RrVZpiuvZWqAmPDde1tj4EUlSunAYn/UiG3VCklHjpkn4kSyxtTyK7nQBP8dQCeWjVrGthQpnRp+8x6vmb1GvsMeISfjw8ZX9mLPLNiNCHZjHFoQFBYdj/VkVdokgrP6XcylDdfPvM588cUMDuD/PXG1vXz2rliHC7cFfsAmx2blpQp2AGAVvgRxeOK69LFi2ZXQkRyG5kwyQCeHPPOMUE5zjG+AZhgpRneAevARWf5Nr6FRwMssVHuXv8pXsnXkFvwIwLRL/jBQRFRlgqIlzvXRXL5RVUcg9Hu74DEYEDRByl9JRYIzQ4O0XagoyNAWOSZn0Oe3yBnOP+PdRJ/DAAsPCLcUocxfvhcrm9ccRLO5bmw9WAKIrNgPowv+BK6DjsOwA9/mN8dKMhnZARfBdIQ44fvDn5AG/jMH79jc3J95IG24J9jM+K747OSpg/sAUCPwoFgT1yHaK0/d/9lPjop/sA8sE05B6wBwJxrgy8AAlIgEMYh7eUZYSHu/vMvY7nSDqJp8KN4XvrDRTU5OYLcRE5x5IbjAEZhGBKdxTHkteeducT18EGtkKUftWe+s6sS7suD+eg+0cHlzHdptaz/fWDcov0o8OjXDjCgEvlMTwuwfV2Iv2M3ukgslzuUuYNf5sg9tCdHNma5jma5GMpCxcvp4hl2lNDkO1W+ylvmXDBYUD7jisRp3vx5Fo58cG+i8uSPMgQX+ihMs8SjxzV82HADQapUTlDeqNxWfTe2cGGNGvm+HQuaS/JMmAAmiJER+mPFCv1z7h898nArU5YIAoNIbgNzSK5cMVQUpwX2AnRZBAJw5/vvvzfGw/MvdNe3P8zWj/N/VMX4ijp18qR1PgPGTse5s+csfHb1qlVGt6YIzfBhw/TWkLcs8WvG3Ux1eLaj+vTtq8mTJ2vvwL3SXKnq2arau2uBcud/wBBqwqlhYCAAXP/IgSOWMF/peGasLHgQXmmwYkXf1rl/Bvuenrd76HmBUEKiVKfOpzZpNmxgtylMDz88VX/88Zp/Dce9P6uI3P2UdoOQZ89MeLDGxypetJjWr1uvK9fOKG9kcTVuUle//k648ik1bDxCG9bBp/fYW5WrTNf+fec8XaSP1OLh2Sbg5M/bHL/Xy/mks0qo2lSly5TTr78sMM/6o09n2GTBgXvlnV52fpWCFS2cGIYnkwVADwoyeQMXLlqk/gfeNPHZ8sQGzZjxpZo2aWrK4ErSZR07dlxFixZTvTr17BwEkhD4MaNHW3vO/ntO8+f/ZN8T0gaYzbjzYlFA+RAmz7gjk4BhOJ5cg++RDfJxuKSosBOZ6E4JAR7mzpNH+/ftM5Da5ZBDvh5/8glVqVZVeaLzqPiJEmr+flOroAxQvnjxr8aAxHF87rmuSk29af2yc/RuVX0zQf37D9Cc7+ZoxRsr1WnmUwa8wGBEecG2hF04atQomzcALiy6W7ZssaJEKDQW1abNm+ndke8Zu3LiBx9o8qQPVTKuuCZPnGS55CpVjNfWrVu07ZPn1HzYr7qdcVs5P5iqkFHDFFOwoE4dO6bcgF3ZcygyZy7LL3ItJVUxBQurWvXqKnVfadvZ45WZcUfZw0J1+dIlnTt31gMU09KVM3duYx6VKFnSK9Lh74BacY6gymUoLtrtlJcBipGRysi4txvmFq3gxc3CZH3l9//6/fbtNGUAKPpha1YtmUrGGR7tPm/uPKZgjaJ9547JEMUVWAwIZb91O12pabcszNxyK6amGniMPDnlae3xqz//N4TA5Xd0O0KuirLbUcxXIEYhpnK9fCYuH6AxSIJyAjrGYeAZ/crHTjn/T4Vrl0jX3yly7ft/gbJmmPghwoHdSD+xMgtHoMqzbwS4xcfl3bAchH7eDTvW35myxSc11RYxt/BgeF28dMkAWwxGnjV7aJj1nfVHVpa3a+uHLQNKhmYPteI/tNMBiK7v2CQwZsWtW/bHvHbGAAsaAA4LOLqfMSVvKEDlteSrgeThEeFeGEB62i1bl/7tc92cpMhJhUyspvV/zMAWnItZyd2MrYMTRMVY2AA4eAAUy4+1Useyc1Vv7F7Tv72av+ctgahmQB+cga3StPS3rD19ksd5v7viJWWl8TF9NbjGFI3d/obpm0G1J2vSLopyZWnAlg9dEWVvb8mBdoQ9entMHpPwS2lCt9fsHoNOf+odmySNffE1iWh/3dXQk595zg1t8xl2gST37nsXzuVYiAASu8sqMd5PU0HbYcntlppfra2Vh7eZ09UuqZEWJa03xlzHEy007+kVaj+rie3Anj9/QcWKxilPnrzWRwULFjZgMaFyVV2+fMUAxmJxxXXi+DHb2UenXU8+Y4bhiZOnbP7FV6xowOP07HPV+epjxkaMjMyp6g/WUGxsEa1Zs9b0M/oRWWIT5a8//zIDH53IDjDMRHI2kpsW8JD1A2Y6GzIhymZyBMN6/4F9erLDk4rMGWHRFCRnxxhctWqlbZjNmj7XYwXGSglvl1GtWjUtymJ53w1ev8ZI9SfUto2VXQl/2fiENshQZocwb8z8fcKR/QaZ7qNfcOouXrik/fsP6PLVy/rx9q8e48UxEWGSIkuwE3EkeQdcZtz2JEqT471x5QUxhyV7mVS/90ZtGtXAAKPwuR5AABgGYAF4AQAAID5q99tqXm2FOfYuuX+V8/s1NnaIhpwdr+ZxK+w4zll46nGNKPWuzQ3OB7hhPgD8OGbRgYwETQgbaPci/x3sQnOgkV+ey2cHGfBdwyscA3hg1dOjpAejdgaASli/wQUfjKWnOCu4gsqK+fNre2yAAVfplmfgM8cCuvxUb4EH7m1fYG1m7rrchjzTucQ4u2+BOA8woX/oiVw1H1HIjp/sOkUerK3QXT8bqAjARnXnM3W9ec3L7bLzP7qvxNZxOlnzzQCDOnXLLyrQtJP+XLPVCkGkno3y5q+/X1ss6qzpGEAL00Wt39DJpT+qcNM2yrdmYqBwBP1tbM96be2eR37f74EZLszSvQNaICPRftXrOrV15Ms9Ck3IULl6NQMs8WOf7rP2l+7hAYz8oXtvb5xnsuAKfHDMoYemqODqUbrYdFggB7KtDZIe3fCMfm80VwXXTwxUyHbhtbSXisv0qQNlec5NDb/Rgxt6GpOQceL1Z6PpCgFD99enC7/NtDFD3gCOkamerXLasROWZbP2ASo64BMZ/KZtokYvDtM77bP09cJz6vporG0ohGRlU7ZsrDmh2lZnuQfalMW6zaWolFRvLOhLV4jFZy+ejy1ssuXCnRmnUmmn9cCjTdV5dXXbdHJsOldMhna6HHZOPt17MAOPPnGfHbjFNXi5XInI38G2P+jZxRVNRgBsaQ9zEiYov9O2NY+tVYtfPQAWkNaF0rscqbRzVUpzNYtaaec79qgDCN3nwm26KfuSUXaM63uOcYxCF47vaxyTR1e8xaUp4DdX1Zw5zCacpQvxmZ78zvXcPTgP0NJtHDAvC3UcrO3z5tmmwCdre6twk/Mq076L2QSsJX/5uRPRP+5+Ls8kRajqP+/lNGYt2Th7hep3bm7yveWH1bYOh0Z4m860/1pStKVncBW1aVd6UkRgY5ACMO4esBNDo73q0I5VzW8UR7EK1LzmS/XmNDM7j3x8m1ut9cKey/tMQ2QN/c6f25TzbnAPOGT+chzrCk3lM/KJePDn7d3cy4DVQbbx0alvf30+4mtNiB6opLfvalz9yeq3sqcRMeqOPKQ2y5baWjTk337KlTOX6StsJMsdd/Om8kRH2/vob8ZpaLfBZpe833aM6ZitrWrrl7caqsjYO+p7fqqWxbbUrrH17fyRnUbrnR+GWiG4sdkmmm0wu0lnG1fGCNllnAGJ/5jQxqJF8J8jKQ4RGWlRKqVL3af0TC/Sh/Y4hp5HWMhmtiOMRMAT1l0iCiD4YLtjn7MeX0+5bn49LEzsToqwANBh86FX2MhLunxF2WBM4UtkC9GqNatV0ggQXsQDIJEDg4gUw5YAwHSsQVeoA3ARuwNbAWAI4GnXjp3m40OK8SK37ph9AphEu+lPZ8MDpGDj8J2Fo5JSyAGKfiipm2cG0mXLZpE//5Oz0B3nr0UuR/j/+A8+8zH4O5de6b9Vmh2D0e77/2IoumrO/u8OSAy8W8FJD4y0aznAyn9ud10HMPLMpI7iHSCa74OrjzN/+WzstWzZDCcCS3CFehkb5xMA/ro8l9h+9D+gJPgNgC4vvgPo5TjwJq4JaQh5wx9nPAD9sBPBC5AzfHb+hxAHVgCgjR5i7AH/yPdNOwC0m7VobteAoAY+gI2JL4N9yzOCNQFOUmiQtiBr+PHYywDUhWIK2rlsnuP7E0ULOAlQChBHe5FvjuG6AIouRJv2wzIEkoNZaGxYP9+/iwp0RA/Gxog9QfnyHWDt8tK7/Ii2HhPdhg/q1wYwP5cxYcPK9ylJu4QP7ZicblMV+cY2d1EN+IWMCW1wRZew/ZkPOdjUk37IKhDbW5fPuzBaNGCMFBqpIsUL24OdPH5aJUrF2cAA5tx9LMtws/sul7KbEcKJkVS8VGnljMxpQAV5icqUuk9ROXMpoXJlPd3hKZuoDAhg4dDhw8wAOph4SOcW/KNmQ5upSqUEPdOxkwkNDMgcERHq16eP5Z6DkUhbEEjAGgA9mBEMnqG+2cNUsux9pmCY4J1jntGH+yebYqJzqNKI4mPS58mdR6tWrhRU7LFjxlocP8BmZFROnTh1UsOHDzchZndi68ZtHr2kZBP1atfTnByEE9Di66+/Nlrshx+86lvcEWpY9wNt2AKTxXmgrrxZmO6vNkV7dsNU9ONTbFWD8TFLW7e+6K9ILr9ilMqUf9OU0L6/CH3m5Y1Rvfo/6NL5Czbhj55Y5a9ay9Slyxbt3rvbJvHRw+RUaaLGTV+ywd65/Xl17LTJmIY4hr8t/VHqHOs1c1aGVDtMD+drbFRyBIS+Jk8WCUgJDWdMmBQwQWBwAqzy2vPAAW3vtdmOzxsdbcVQypcrp359+2nr1m1q1NDLJ/Lpx59YUZBRo0br42kfG6381Z499dWMGerw5JM2wStUilevXj0tdyYhc4RissvFdSnegoJCoFEigJqAc8gUuwqEzTHRWUwAEAEZAZ4B8mCVWmj10aPGcuSZAB7JSQgo2rNXL11NvqpjJ4/r1Vdf0V/f7lHt+K2af8FL9jpjxhfq3r2bMSMBDydOnGR9sGFoU4W3m2AAI47zpx99ojWrVpsCIbwZBcLOCCHbbpeE+3JPwDBkmN2wb76Zqac6Pq01G9YZjZuKaCnXruvwwUNq27q15nz3nUqWKK4//lhuux15ovOqWfNm+vmXn1WlalUdO35MBaKjdencOWVCuQ8Ns/wioTnCVSyuhMqWL2/VnQEUuTfGEiDitatXLacY0abkVLx1+7YSEqrYWLowWhe2wOJl/7NjGB5ui4JR2v1Fx5SWQt0aGliUHGWe61nS1/9S8INCoNPSCefxduV4ofTY1buT7tHwUbbIJroGsA9jgATRKGMAsqxsIbqdcUc1ata0kGe342f5IP2EwU6BohPc87gQXhdSbclw7971Kmn5RUqsCElomNJvp+sOBV+CkyMHMwdJsAzg5ocV/E9hFZdn0a+eZot20HUsCa7vHAZ2oFxotL/b6RZzzvufRd8HJl0CXbuufz+3qFi4M9fzE/fSp7ZoEVLuhyLbuIaH23f0jzHCI7x8iak3vO9YSFweRq5ncgDbJzLcFi8zSu7eNX3hducco5PfXPgzesqFnJP7hhyNsBTJmcMCZsDj9Wu2U23JjCMirFsBFFmYAZMuDril/OOz65/BoQaSAITgVOCYAZYAJnaMm2sOUa0xB0x2BgwbZY5w7bEH7VnoM4zbgV0meY6Az/yb8v0g9b35gSfTOAzsFfHiHbCok/dx9A+vadhXn2h8zz4afGOqbUSZA+GqUwJGka+wQJhdZ0yfHhq6arrGNHtFQxd9oVFtX9LwNV9qXPPeJvo4MgCK0DKHjvpMaunfn4waLAEAUy4fIiAkbXFODuAX5HgAIEBEnGva0kOq3KikDpQ4rQbJVbSxyT4PPPVz4nW81sLCmr/v+Ztaj2tgxnzbto/Z81WoEG9MPCrGxxYuauy84sVLKk+eaB05fNiMbeyCB+6/Tx99/LEuX7liemxAxdEe6/KYVCejsrb2OGBgwBffTFGJEiUNCHQMAByLqJxRtinEdxgtzHVY4OR0xOjH6CMP7KVLSZZGA5lYuXKVbVRahcY8uYyZWO2BaiZXsBPZjY6MjDBDss8rg7zCGOXj9Prrvc2ZwXCE0bBywGa1/OghLe+3Wp2bz9acLl08ENBLh+b1ow+stS/QzN8IqqywsOwGerJOn790QYv2Lvf6lXBmdz4mFfJDKDPjxdis46CXvNyX21Kk1lHeeAE6cywsLL84R7EGZ3XufJxVYnZ5EJFn5BtHz+X6w/HH6QPs4B1wZOravsqKCdH+hMom8wBq/DE/AJ5wxAF8ru2PVu2ErdqWUkf1ozaaM3k8paxCozKUmeiF5RnLFllG3nhZfRlvoxTwsXXEEjuPe5MPrZlW2v9cH2CiUMNHLQfnS8+9oCmvP2XtpjWOzebyLcISgxUFgOjCVbM17Gr6BBvg4orvA0Ad4AZAZQUlGtDiABTOg1FZrkGC8u/80pxinhf2zwd12NCVcmydae2NrvWwB/Lt2KeyD1a2dduFbg3ZXt3662zjEeZwo9eubl1p9798KkbFSp1VsYc7eEXj7mZp3dI1qtW8nq4sm6X/j7E3AdO5euP/38xgmMFgMJYyGAwGY4uyL1nCF0Xa902qr6JsZcuWvaJFUmiVrSKEkCVb2RlbUfbsZphhht/1us/nPJ76/v7X7/9cFzPzPJ/ns5xzn/uc+33e9/su0PJBbflqg+rFrdcG1VelO6pp77Qdbjw6QpUbx5ul6E4BWBkvlb89WQdX77zJhNopFUl2mo0wQsveU0V/LN/t1m5Uto7P0K31brOA4PjanxTfoJnS1n4fYpsd3pygGnVcsYzijdvYs5ZbPcRAoNINGtmzRkagf5RD+VZNNLYrAM+PjWeHgNceq2tqUsPf7NiCq8eZj6UYT+vYxXadi417K2cuV816148ubZU2pw/pTw/qcayvCOw1+rADXt3b5dM9C+8wux1+93XTTMNHoC/LVJkvL9kIV/XrqGU6X6dgKM3Viq8EDDzOc1vz5vrpp42h1GXP2PNjJeZEumo/3FSdlzaw+/IFijgH98I9elC98H/wyW498t/vi1q7YGO0pR9rAIsF7nruZgC+6C0bV3vbz9ClBe+Y7SNdAMA+7+5UtZ2bEpIV+OauzdamdRbeY9fw6dbYKi/sk3mN9uY9rl+mTSez0b9/mGHPfTArURGRjiVcvn0XpS+YFAIFaWv8At/3Y4nzeu1LxoMHw3nf6zN6ABFAKbxKtK98znk929SPcQ8Kcp593b4PdEFdgbKjsydZWnzBuPPoE3QJAAAgAElEQVTW/9gF3/M+y2tTpmfEOJA9Q2rY2xV4WvPUUgO5ABIphmTmgj8O7B/fVDDyvPXL0azSN1mEp6Ui8U4/k6rrfKfZ487+Vz60xI5rPMtd4+cHlobSsu9Y0kLrOi53G0lp0h1/QSOX1jVb5dYHzANcm/vw45ju8unQHOzHuGci+uIwTpLVbSgyN3ogsos0pjQjorf5+PgXv7X5lrUvfu/tER9qWNQAXRmQoeFdx2nQ3H62vmMNNaLpOL2++jXliIgwHzD41JsaGj9IA/sOMZ/da0lPjfvvRLun9bH1rO2nvH6fS8nNytKIyLc0OOcbGvzImxo8fYBV6716LVMdRmwwe2P8YJdnBmRYzHXi6DEj56RRnLVwYWMrlrnlVqUe+MPiZuyZ41gTdO7cWb+sW2dgC2nbEIqY3yH4sK5jvQlLEGLDxs0bLS6k0i0yQxSUjModZTJDrEcBFNHYBxegyjOVhTds2qhy5csbm7l69RoWB8JeY+1AfMVaHiZcePVm4kCuSdzAfRInwmqrWSPF/DhkFuJ81v6AUhBEiE8Bm3jxHdYnAF6sQXxFaJ7PA6CeEBC+nvff/zeoGA7++eM9ScHHEb54pN3Av9mN4SSNwLzsR1isFf62//1/AEWvvWi1IxxT1McRFj+xtifuQOrpisMJLB7MnVu58jgJKE8YMPZ/oDNpBI6sLMMhrLhOIN9Eu9P/zBmsITnOpJeKFbO+wZboQ4hltAfrfc7LMWxO+6I6XIf+A7D0eozE4HwHMJN+ArtirQe4TDzIdelXX5iXeDx3VB6TRQNf4FxTp06174FXeQIU/c24AWjGj6C9yTMBiFK4iO9BmMPeSIcGJ2J9ijQfa1jiJ+JWcBJsDIajfx/7yc7KNnIO7c19sjalyjrxE39bKnnevPY3sVsoniXrIawOgQeXuddwVqP/22tN+8Ir1BAhuwF/AkZAG3u2L21Ee+HHGU8+hZt74zPah/4qWqSQchQrUfxGQrkEbVz7mHLmfV7XryIUdjzwmFHKV6iou/n0o8ofl6hLp3cqunAVa8BtR7erUeWG1vCkklZOrq7OnTrr4QcfVNEicdr4y3qdP3vOqJyLFv5guwAAU1OmTNGwEcMtNWr12jWaN3++1qxeo0+mTrNUaVhvPDgsOKo4Fy9RQmdPn1bhuDj9dfiwPTANCQrMQ7MTsWvPbs39br6eeuYpQ34Bl2qmpJgO4s4dO/XzqlWaOXOmer3yinJF5rJACMdDWh0FZnbu2qUZn8/U1m1bzfCoREnnLcy7SOW3lDXkO/2WK/p6yJfGnmDgAK5x7Xm/fCsZAZBIgVV3kurU6qfNvz2q+vU/1/r1aNQQubH49lQTqWLFntZRmzc/oRo1PtC2bS71p1LSJO1NJXrk+Hi17fCpFn3PtuxpVaoyWXt391CBmDd0e/06WrLMMxeJVCJVu+5H+nXTWwEVhmsyA0YqKu+ratr0DjPmXzd/51iTz8ao5e+3u+qJymFaWYtil+uFuOfseTEudmxee+01Aw1oE3QG0bz8/ODXNqkOajHAdArRI8RI2y5rrwrfljVAsUSJkkqummzneemFF43Zwm5b9rVsG2zsGHBeaNMmslqooDr+p4PpbDIgCdKg/OMsoBnzkx0BPuc5SB3mxfkZADh/HMqkSZMswHzjjTfcQj8721h3702ebDsWXBcHx0AHvIQJ+fQzz2jMuDE6e+6Mtm3bqrp161ghFLQQnnnmac3vtMgCvu/3z9bRo8fMhn97aacaT7vDihT07vWqLpy7oCeeeMJS7pm02LngHy/HrilpY4UByK4I7YqNMYlu2vyrat9WJ8Ss2/bbFpUsHm/joWnjRpo3b66xFOt0bm6m9EPfr/Xrr5tVMamSCRl36TNIc9/sbzo0OXJGKEfOSEUXKKiEsuUVW9iBibyP86KKLKAiCwIARdJIr1zJMECxUeMmrhJzZqYBhwB6ODCckq+2bGBbdLT1j3dIDliKvjlvBRodxiak6lQA0P3P7loYbT/rOsdes0nKV4+yFNhr6BZaGbHQDiHpCezu4IRtJwx9R+a/yAhVqVzZ7o175769czRatk8pCAqq+N1P/ImlO+fObUAmdmmC0enpLvX5xg2VuvVWAxNpBw/SedFbP/H63Uga4t8sw9AOZAAGeoFnWzygSxiwQsMXIf9efNhOE23mC75wrmAhYJT2gAkYYl8GFak5fxQ7pOFizbZwvGbPaMVa0OmJjg4BuVyDFGc2h4zyfi3LxpfttubNa+OONmZBwGREhfBcALA5czqmYZ48Ng69hgk+xX/G4gAf6nVpTp48YUAitgnYzWRplPq0NEtn43oxMdF2j9euZhpTFVCRBUPbPp8q4cBhvT/nDZXos92YLwRMsGsIWp4c8bVjAQ4YbKwUAum3BrsdfM53oF+xUErkkK2DHXuBhT/AnQ9cHKk8xGYzcIiAg89x0/wO2LdZevvl1/TfT0Y7sIDvEHjAYG8Ra58PeeZJY2D2++ADB86Qak2AkpmhYX16GqD4xtEpGnbrM3p91hTpIHnmwbWYPrimZ+XwE9CL60Ny4VqeBcd7PAvFPki55X0PiiZKLdJStHzzVunCAund9upz5DldTr+iGe++re59B1hGAGBZ5cpVjMFcNK6YypQpq1On/lZ8fEklJlbUurVrzZfjZ9MuHrHF+9RpH6vrvd306Sefav+Sv13FYtiBMDMSpIjeWfp12ybt3bvP5hd8O+nD3bp2s7mIRRhsVYSuYScSWLHeIBCBOXk5/bKqVKlqG4cwHkmZQVri0xmfqHXrVi4tpRzIl1SwYAHbPPrzz8PavZuff+qdRlNUb2x1Y50zz3DeDh07Kn+Bgvp42jStfW6ja0/ue5iU8ElhHdo3WurzlAt2+ewpqff+Z4NFbW6dv3BRUTF5tWHjBi0ov9zZDoAz7R2ku2sbSPN90pYgNY5zse+H3aRIN2JzqM2UJC15Zo+znWSpXsP12nCgviolpmpvapKeTfrA7Jv3eiRO0uRJL+jNF14PsYg88xA2FIEpIAP2DoDIe/zumU1eIxFA5GRqvNlRi7hlIeYVTCpAA0sVPCTlaeOAAIJMwBnOs6t3svKMzVDm1igHhgYp3jW0NcQ2BFzxFXPz1vuPnnrkCX3To34IyPBVfjkfwALMKAqn8Jz56ncMsZ29b/VgH/3rx3DulW/rXN2nQ0Bg7MYpulDvWTXZ0N0YmsZUrk32h2M+hesK+mP3b/jV0iArt+RB3MaHpeDlzGGanEgt+I227N9+tDYAeOL80a2eUkRkLq37cY1qNaUisWPVb1+x+SazmDcAGLwvYSwD1CJfwPv1pfIdXNEWr0/IM6d+sUX1EhzYW6ZRkg5/k+qACP5FSnlSMlwfHZHKD6hm93x042ZlHolSwdIOwPEA0sHziUpqX8vazT+jpdau/lgZtz9haZbeRzM/uefPGWLn/GN+u07VZaejxOv3n5e5NNSdcWa7VMGG7bin1Qe6/cf7LBWdvsbuYDdin4Bc8Eef1QfG2vPAIMfwe9/2EQYoZmffUFQe9FqvavO7y3QkqZTZoU/xpX99MRLAPl9gh/t6rGEBzV5zLASwJmYcVM12jVVv+f1mw9gmwBn9ycsDiz7VfWJ7J6DPsz/5fVk7Zmr735W6YK4q3sVEIG2atVJ1uzrgifbM+8PgUBoxc85XHffaHFpx0dM6cs/naj+nquZ22BLStKz1fWc73jP/PBs5XPew0F1PmG389qnTHC0Vf8Tu1acoA/b5qtykQJeKdJ/T93zmmcDW74pUay0OgXs+Pdqna3sgkr+9HinjkVR4gFHf9syxbOJx7/zz1bX5yXU9yOgBQ+7D9y337YuqGFC4NbDlgC2YRwFz0Fc9xycG7F0ON8YwEywAX6z7m5e9lyoVTHJAc0q3R7Ty6+9CthLORrR5ly4EAycd+wvHjlzbapkaLGmmtbVX3Kyozlzu9Rm9riP3htl4tStcBxtD7BcFOo7204OfAIv+5atNZ0lleh9Sgydf1dqPx9imB20OkPtH70zbSL80tpa1O+1/qfdZjUt6VwMP91EW+utUb79+XecBIKKjg4KR+TTwqSEaPOUNdRk4V8mbd+nTOo/aPEAWx4Y+ZdTkrb1a3a+ymjdrrtZn71K/Ha+q9vDftXVgBTUcusU2eugj+pF5hfEJsHhk5C0G8iH/cxnN7bx5LcbPmctpMgK2+JRTYptrV6+qSKHCFhcxjgAV8+TOo927dlmsD5MLWamWrRzrjIwkCr6wFuH5fMFHNvSj8uYz2R6KsqD3DoEIYhIbnhBWkEaDNMIagDiP+AoCEvcFUPXtt98aeAWYBWkJAIhYkjVC9eRqJrcC24y1hQd6WOey1vTzBjEdAAqxuxWdCTQTiUWQYgqlHocVarTYIwDkQmt4X1zFyxAF+useDDIgyMcRph/pssZ4heKoMHMK10sMe/v//Z2AtOC17H01aYtxgqKKPmvME0tMO5HCpLDpjGyRU+fOnw8V0+PeLYbPl8/skRiMNb8RSwoUMDug7bkGfeWlbIiNWfczP9FfELYAf4nF6E8+42/ODWjIudks5m/AQmIM+pP+hmwG2OcBR0BhS++NjLS+BU8AIATPAdcoW76cSaFNmfCx2txzp+EI3APng3zE9yArsT7l+1wbwJP7IQsmtkBBeya+w3q1VatWBqoTA3E8uBUb3JyDzwFMeR5wCJ7P4uv0ywYg8jpGIRsK0hQqFJKnMp16YjQwOcBc9KYBYoMUZtPbDEBEHyPayQJdznCAMbxYKhm62I9n3vqirL5+Cffu9UfpS+Jk+tazkfk9M+OycsQWKXyjbPmy2rKR1b7zfFEFH1LGhVQVLlFLZ4+7Ss8NW7TUmuULUH1WVGSUab/BDjv213Hplxsq82AZAzBokLq1a2tAv/46+/dpHf3riAWl7FDQcDDG6IjWbdvo/gce0F9Hj1jA/tijj6nvq30spXT2rFk26Fu2aqWD+/ebIdJJUE8Z6DQqqDMMAxBldgwaNGqo735YYEEt7LWkSpUM8EPEnarAw4YPM1S4UsWKioyI1NEjR6xTaUCcCc6i1C2lDMScPGmyli1fpr59+5rxkA+P48B4AL4AOTBAnCU7IqSDfzJnhnSBqMkr73phjTSVKjXS7nnbtqdVqtQIHT3aX7VqTdVvvxFNUJVqnA4cABhkZkQAhlU5s1SaataZYEVinn0KbURmIzQZh1lwX7hgrBb+OEz3dx6lS+lpWvBje9Ws/bG2/DozLEcpQe+8+6kFbIsWLdbBA59L0S0tKK1dKMm0/wjsEbbd0Wa/HjzezdobXT6Mn4CPgXew5mFb+N5ZuZkFYNsK7dLkrm/b5ICDgPWHs4EGDHjb/bnullJN+jntNH/uPGOTtGnTVj+v/NmYeThv+iC5enXNmTVLb44YZoAuDo17AJTjWgScDD52jkgTxjEsX77cUn1hMRLEYhuwGj//7DMDhD1gx+6G0eVv3LAK3vQjASjf4RnRVwR8ZsKAFYSGE3p+BA+kzf2w6Ad9/fVXWtlsvTpsbmnB9Y4dO7Wo/U96cc+z+vHHpZa+16tXb3Vo/x9jwcLEm/bxxwYmko4PiP7mm2+qTZs2xlYElHn2q79V7vA0ey7APHYW//zrsEqVLGVFWWAK7tu9W3v3pKpundoGosyYPl0DPn/LAvPXj7+oChUraPvOHZaCf/rvU0rvN0Tx40coV+481LRQ3pj8KlnqFpuAD//5lxXgoS0tneN6tq6kp9vOYHoaIqtXdeb8ebVq3cax8nLkMIfhKwobUHXtmokmG8gYFWUpsjABvd5hZETu0OTlQa4QoBjQs7ER0/QLgMQQg4+JUxQOuRoCIHGYLFwAEg1IyrwaYpSdOH7cHL1nryHqfDU7S9H5Y5RQtqw5Xb/LBnsRh2pitZ5BGKbhGEQBNvn479EGXn+Ra3HfpHCygwTg44HEcD1Dn95riwCfMhCmoegBTls0Bbt24TtFnt0XasSwwi3+nNaewURi9HYWMcG57LykiQd9xXc4J4xD7pNnMw1Fv9AJWJq+2A52y/lcEZwLQbPkMF/D6+TxEzZh4785F2MKm/DpGCVLl7QUc+zGB2BeLJnvAwLiayw99uLF0G4Yx1xOv6RzZ1x/8o9xCNAJwOwnr3x5oxQVlcfsAwkFCmXxvFxrXu9aWpjW3vSUdh1I1sjEvqFULA9mEMC2HrpcqwY2sIVyjaFOHmHdgBRjlBD8kKJlez8E+Y7IZAHC2I2vqHfF8S7w8IUTOI5XUOnego1l0sQur6rnV2PcdMoxYFtTpbEvvKTeK9+x4GP0kz302rjJ7rsHpdEDe+i1VZMdWCVp6GNPh7pqwIgxGtrvZQ2c9Yk713LHKLepxqfjci2CGu6BAAmQkenEMxk57rAkiDBzJknRL7hrQ34Pijs8+cM9+njKHHXu2tIWeIB2MPBYrJeIL6k8eaiUd8oE0ilKUi6xgum9AuzTB1G5nYZOYsUK9r1p0z4xW32ue3dNnz5DPzzws13rwQ862zxQtGgx80czZsww0LBiYkVjQzKnslhk3oH9zcI/dQ871ck2X+/evccW9LDtuU8WbOjnHjn2l9kH9gxAjZ4ydoZeIpXA0UNmrmb+2LVrp+ngIGfxw5CVN/s6S+p79CUtWPC9dkb84do4Rep8vKnmXVgpoXNXNdmxUNGg7LdT+itZtz1QRQ88+ohWrFqhbwsvcXYCA6XyealHrOuHgPGiXQukMu2lwxnSJ1EObL1P6vXcWAve1rZbp9lFN7qq0C9IxRef0Mn18Xq0/qeavuAxRbdPs+CSQB7Aht8BAABF2qxZotcbvmmBn6V46pABcwSRfA5Qh50TIHItzxzjJ2APemgEswAFBOO8CPr3nkhy+6WAnwClQXAPcAiAc2uzVpaeGrnqI/u+T2nld85z+XY059goyNazjz2tjz/7VBfXLzDm5X/jJ1rwynEX63cP6QyGA3/ma5gLwl74nQtbfg4Vo7ha536THODFd/+d1kya9ZnaT/4PoHhk4zob/7QT7Vjm9kYhn0pgYkSNnE6n7+bOf4T2LtltSzIqP8c26WyAYhZs6hWTlNbYFdzb9TPocZhcggcCsQU2LZpKFdsmK2eOCKW+t03lnnIpzNw/vsn0gq9f1/7Pt9t4rdjSFXw5MHCHyg9x4OMf3+42cLHCQzV0/YYD+X4fvdP5AIeRqXyfaqGNnf2LtlnqJzaBbwR8oqsrNq2pnDkceMg5PKBaYsME6xv6iP70hT7od4CiQo0cu27nmA3KU98Vv6D/ASB8IRM+h6nnwS1s06eK876vqg1gAk/Lswm/6bhbr36bT6Pbkx0h27wFYNy6fIWORJb6h416UNGzqriHDo3K65vVR0NVvIG9nmwYoVy5I5Tw0yt2HUB2xhC/Y/8H2rt0fF5dFtQKFSb6sMNfavf97aGKzNiL1yj0zD0AZt5HPqBj5HydbI8MkbPHe7+vZpqSHpSv3P5ua2fYiX4c+mrJHgAGhLU2b9s9ZNOnF8209uUfzGBj7mVFutTdrCgboxEpWTb2Pai3S8muQjkO+IRjtWamRalSTKod40FJfvo0cAqV1YsFLl9v1/LHcDxthj3Qbr4yutcx5Hk9G5LvHen6uT1n5uzB1uu88EU888KM9ioY5a6ZfSDSqrYzFgFSz5yPU/FYx2TMPBDl5tLwV4ZUKSrVrs91qPRcPJK/Tph/a3Jvh1Db88uBr9/T4YwEB+4FAKLXN0SbMXNxlI2jBjNaSjeua+27Pzk9RA/8MXa5fXwg5+B9r23M34w18EjmYFyVl74ICkCF3uNz/yxB9oAxjeMy1LprJy35Zr759ZK9lqrcuLymY0mb0O6wfWPnX9CAza9aXD3sxBgNTxhkfuCNY2/q9WL9bI3FGoyfxGYDI4doc9/a5qc5r8kLvHqnxg2aqN5DX1bzZi308+pVqjPid2tLmOxv9XtETUbus00oNnhgkvPCfs+MKqaOfedqwai7derEcRUvVtzWmAULFbU5Gz/twR7TK4cRnVDWABMYXwCI9evVt81i1vAAfvhWiu0BRJIJgwxZXJGiyrjiKsqCB2RlX3fEiIgIp9OtG/pgyocGtJF1B1kFMBO/RdxIjMgcDxjCOoOYnbiTv9mw5OWltFjznj71t61vyWaj7cAYAKXYhCR2YP0KgAIGwPlZt/pUVl/N2jQUAxmi8DiHaxGHhBMCPGAXSkUNNqE41kgF/u/wbKgw1qAdF6aV+P8EFAOAMhyM/DdL0ReV9CQHH6twP0YyofqwX/ej1Z7HrcfBHyB1GMkgI8N8FfETbYQN0L60I1gA7U8fUSPBp8uSmUJf4CcArsBLWOvBFuQ84D/EzZwXW/Ap0fwN6Mh9ggMRT3M9fzz9CBDJ9fge60YARO6Ta/MPEBGyD1gU98F5rKBw7dq2qQ0AiF3AtuV8HN+rVy8jNvXo0cM+573NGzdZbAS5CrvmGbg/wEhshvOytuW5GZ/YF2tXbAm8g1iXWAucDHAUkBAbAazn5UkstDf3zctiuiB7kAwvL29lUlQBE9TbHN/zjEYff1v8aOSfLCcbFvgOVyQx2+J8fvcFZoiRPdjo1yjYPn10/XoWPumXG6xsSibcoWOH3lOVmn3sy3Q+A+hGxllVrFZP+3Z87TxlRCdzpGtWrtWzzz5rDYYBUMlxV2qqOZcRw4bpsUce1TsTJiqucBF9NnOmWjRrbqnCgETsAHS5t6v2pKYaQxEgKKlSkpb8sFj7UveGOg6joEN5eAYuDwITkqIwpLHysABHdOKrfV7Tk88+rZ27dxoFm87q8XwPNW3SxBZIPBMGUIOKPof/NOOiM7kXjPAe0+u7aIAVrEYqCtOxpP1ibCDnDAQARlhtvXv3ttRoOgigq9ebfaQLUFWIMrKUnDzCjOTw4QG2lVyl8mTt3gNoeELVq32g7Tt6q06dd4yd6GYXosEktW09VouW9FWlSs9q795xQVToikrcfBEJ1lGRAjV1W+3a5uS++7FdMMOx7c1K1aVTO269F3HifWa+ONWs1UBVKlfRsWPHXfXc9HRVqZKsosWLW8CF4bB7RJvDqtvWdZdar26hJXmXG8umZVJTSwGmDR9+8GEBJkz75BNLk8t+7oa6nuhs6SofTfnIHME3X88yfb6ZMz9TZM5IjRs3zmxn+PDhlspIf70xeKB27NhulGEDGS5fNnCQ30H6cUYUAHryySfVsVMn2/Fi4APWoVUwZMgQayJARAYB5wb4xj6wTwZ1wYjCqtusVsjGGPxMGjwzzMTs7CztSd2tvXtT9c03s7Rw4nL9mWevpTwvH/yLLTju+7iTvuo2Xz1XdVe7du21auXP6tKlq4GzlnpH0Ze1a02Lk3ZkfDC5MVhxTBSg6d69uzkNrpuWfllNm7rdbap1nz1zVp9Mm6bevXrr+/nzNXPmDAMVyyYk2ESLQ8qVO5cqVEzU/Nuc9o5/FR3zpjFtcuWOUmSeKMUWKmKaIwDGaJ5B84aRSJozbDWYO2mX0BjMobQrV5RSs5btOuGUDeAK0zPkGtgDbcuYZAyxm8KEbtp8kDL+pZFoYFdAxw53Yr6KmTHwvMBsDgAqByj6SdVYfXLBFYAiEw79CdjE7+xkYv9/HDpk7MQiReMMaDa9RkYiRV+uXQsFgv+3CdSnCbO7y71wbg9C+gIuTAD5okmBdvowod3GgF1oDMA8rop2qGp10Ha0I4sLmwSCVGQPuBrjJUxUN5SqHJay7BcOpnnIzhRtgshumICzX3xwXis8E6Rlm8hzoN/hFzh+l8qnlFt7MykxmURHuyIpaWlmt+wuI4ptQOPFSwYe4dd4/j2PPKIqBgblsudmQ4a2Zyz7/vPp5N52sB/Gga8MzLXw7VnXMvX3iWMGnLMgIa0ZrU9jz5BSQWry1auKjs5nNkk1X9oTOz7VO8PYL91GLdOGvom2aO56evZNhmAgij5xTB8NeOMNm5/+mzzKLfgZPqeDAAvtpRNSqeQjOvpZaedCfboqbjMoSMGzjK3yinqvG+/eg5UQFFKxYg2+GAugE4ELgBHH4I65ni/sQICSKg199AkNHDfNsRUjpTdrPK031n7kAEHPRPTAIOwHAMVSkQ4IjJHuy9dEXxVbpW5nWxlgvPirr3ThsVh3b6TOcu8dfPEwNg554KAq9Bqp47P1NT/vBr1esYdJXvh0k2rVqhsr8fz5C5Z6/Mcfh9WieUsD+Vi8V6teQ4cPHbINEwL9kvFUct6q7Tt2qHmL5uYXq1ZLVmKFCpo9e7axC1d12Kwan1UwTcTmzVuEivRs375DRYsUU+vWbayvWaSxwIQlWbhQEWMfwEbEVtgABIwk9RnGARtuAIMlS8erYcMGtvGHn2MBlz9/jM0dBQpSUS9By5YtDe2a//TTcjVr1swY9rVr17INjUWLFir9cpoKFMivtbfscCywOVAVW0o16qt328c09tFPpcpBGw4GVFwmNWipFxo9qewb1/X+oU+krz+T3n/IMVVILsAOYNcwRdUI09IioHwa5DpB6hhrx/V94n6NfNdp0+XYdMOC2npT12vDc/VV/IMTOnk63gDQG6VzKC7pbwsyCaI7nFhgrCXSYjsmzLcAlHRdxgOfwzbkb34COAKuENh7/TNffRagYNf6ZMe0IcVLpy1gBwDI/CDKBc1B8oMvQgIgwLkAcwAeCOgBLMrHHLDvHU0rbWA/MMhjKqFhirB7IlAFROJezjXqY7GY11v1LD1+4ifxJSxy8Vccw3vMAQ54lCK3s/bi1lxq6KW6j+vCpqXKl9LUjiu47etQoYrI2+7W3rnbVbFzNUt1ZmySHgmo5LUXuZa7BtIUN3Rh+68qVvd2ew995X1f7PHLKZWJOaQCjTsboFhyzTgdbwQt2Gk04qt3fecKrCR2q2LvH5i8+6af8L6ltFTuhaohIPSPt3arfL9kHRyzU+V6V9Xva3aF2Fj4kLKPunNxjUMz9oRSMSu+nKJ9I7eqYj/HtCF0vYoAACAASURBVPSvfRO2qtyLyfrd6zcGleujo1xBkHDwr3SjVqFzF10zxj6jH0mvjY5MM5vyKepe1y+mSVe7l4M/rwkVFzF2ZJM7rc2YNysufdG+h81hh4AVnJeXL4qC/VAQhWOwO69JOLr1BV27lq3rWde1bdYq23c/Uae4fbdD85ra9N1i83lWrOVOKgnL/MuCNX8YiMJ1sDnO16RZsgqtGBZiRGKvpHpjwx+0/1MNF9xlYwX75D4i2r2qagsfDLFqfUow44hnXH66pbF7PUjK+3tPJ6neo81CbFjsoO537UNFfrB7ysB49h5tDAjrn5sNMnRJAXlKtX9IG4et/CcQ5YuCwID2BbrqOGaoTyn2YKFPpUYewF5smCVITeI9fdoxM31Kt9eHpD04h5cScDBmVqhYi6927Z+b61JQpuqsu+y+YdtxDMw4ntODvQCvAIVe1uDbtE7qGOOqYvMCaMT3lok9FAIMTfswqJuCT/IbHtjurvPJavpUa62evdDulxfXqt/tXgMSvc4k71ladKTU+O6b1aZhu22ZO9/YjQ3ubqm1XyxzmQPhoReAIW2OXwRUZEplXuZ9jsOMCc343Gvp+iIsHON1FMNToz0wyfqB+T9GBqLybEczSts5SwXZFgCLpES/3bu9MfxG3T1evb9+yeazoZluPfPGlf6mm7isTgst619Lo66OUa8cPTVupJPNGhvZy2yMtsfP//1qps3pK1b+ZH4uYfQ1HeqbW8NGvReyTcYNNul1bPnJJsDaN6paNokvoJI3uqARMyD9ACySKUh8TcbQgX37jcwDAYjCZju27zA5MtZwxHWFCsVaUSfzl8phmUe5ItHMvm4ZbKaRVyTO9OGj8uVTBJV7b1zX9JkzFF+ihBITK+jSpTRbt7Ie4RpksxG/8w9QCckUmGJki5FuCkAEo4w1BTEV9Rv4LnE+/5DN4nzEOfgRMADiTeI2sBHP5PbFYlmDw/AOMcT+lU3k1qtBhlF4llEgmRQuU2RxC+tyzywLNpbCJZJCjt0zDAMNRP/+v1mMfuOfz/1n4YQOTwzx8ZjFdGF6iraZFqQ8G6khKFDJfVJUke8DAvKPY33Ks9+cIm7gPeITfvq1PzZhMUBWVkgvkXgPcNl02qOiLK4m9gDkY+7HZry8mU9DJo4HyOMffcW44Pv0FWtJgGI2r8FzyFSkL+lnMh1hteIDIDgBSoP9cD0+w26GfrRAE157WI+P/l6D7q1m2Y+kMXMu/vEMhQrGWgozBCW+j81hZ9gWADvrWuyJ+Ihxgk3xvkl2ZWRYfH85zen+E7dBtMNmiLEt/sznNIh9dXDPQCQu5PtWKwACC9luQUwWnqmGLXEOGKUezOZ8FgdmZhjL2W9g+nUWn/t+9CnOPIOP0ekLrkvfFigYoxzRBQrcSL8IdeG8ipWur1NHXKnL8lUe08ELB4JU3hPKmbeUGUDGBcpyJ2vRTystZZOOw4Bo1GMnTxojMF9UlNq0aq0vZn6mkvElVK5sWSupDaqLthwVkq9lZ9mDYYiwnsqXK68vP/vChFHnzJljQCKADOAShmPnP3bMwCkeonbduqE0aICRn9es1u0N79COXTsskNize4+lN1MFGjoq4BdGiKD74489Zobi34fJmJmRqUN//K41q1ebERKEAKjBKMMxAoRyPwQwOCWeG5AKdJbzkBJT+hbSW9nSCraFFaVKFcdq7z6COKIJ0pL9KyYAFNFbjFVCQncdOrRaSRVbK3Xfy2GzEzNVhu7qMNsQ7CWL0C7k/FGqkjhCuw/sVvM7mumndYOCSJWVRZxUsL50gW1wdpaCWa3eC9KGQ0pObmFOH6P/449DNqjymBbdWVVPSQlVU4IZAiCH8XA8A4jBRRowbdN/90C9W2+CiZfyAhjGaTFRABDD2vv8s8/NiE9PqG+TUp5yDTV08FDrX4BcBjVp5y/37q2TJ4+reHxxXTh/3gIHNDJhoLBrwE4TOgbjx483pin3BPLPrhMBxbx532nUqOHGqPQamxg6LEQAPPqLcwIIs0Nh1agvXbJnpV85DkD5nbcnWnD5SJGnQyyMZYe+08iRI7T81fXqtbS7xt35vjXpjaaZBpi/9dZoNWvewoJenp8BxzVxINzDwIEDze5gcQJWc3+1atfWGQB75bAKugB7CbeWMSBs44YNpiUKKITG55WMy6IgBUBXwUDLoE2b1vrr6F/m9Lq88abWfjRJZ/8+Zc9TMLaQFWPJNi5iTpMKoPIzGk84sMvpaVaUJXdkpA4d+sMYisY6AiCMLWR9YhWDs1w6hZWvD0RdzXlR0CMrK1RN2Aswk5cZntL874nNzuNTnMMm0ZsaItm2U+JBtvCiLKbdlN/pOHBtNO94j80DnOO+/ftVsHAhFS9ZwnZtPNsPkMynAXttCq/r6B2z35UDcLPnCnZ2vI6gTzs2/Yo8ecxvhQqkwHgMAEMPkvqU5ZC+JBT0QNw2lMIc5gn88eEgpbWTF1H2mpKkdQdsRANpg10rX63a663YBJHhdnYN/KTCc1BFzto2qPjFe1ZYhvN6LUyYjMEGA0xZSz/IQbpfhtn6qtYI+klJ06e7ID9g0VzLylKJUiVUrHhx25nzE5Nn2RhDITPTfDltzNjgnPyztLnrWbp88byuXE6za17NzNChHr2V+MH4gAmZpbov9dGv744yELFyjy9VM22rRsb0tSAEEOHsyPJ6p9/D6j50mhYNbG6gCQEEQc3yjJbmNifPZIPHpTO+VH+UJm8aoB7dh2vC26/q5T5jLDCIiM9S9uZAuB0X2kkaN+cVl9qdI4f++9doc7Hjcr2iXjMDUBEXS0AA6RxXD8GTDBWvOpHuaQrS0Nee0sBVUzWksauCyTkHjXlfKhglXWDTLkHKztDIAS+p39Qp0slANCpPpAMm0dwrEiOd4Zzn9fQjj5m8RJG4YiparLhtXrDImrT1S1fog+mHgIWpgVNxDgIZ7pdU6F+P6OUefZV2+aqqVK3m9FCKFjXQjzkhJaWmsRRP/33GFu6AizAQARUpcIYgOoumRYtmmZ7t0WPHbIEG65nF/p2tW9kYZd6w3eGrV3XhwkUDGFkoOl2cdGVczrRrUngFWRI2IAlM8EkNGzayRRtMg02bNqtu3dtsoUhwwDVJmSpVqoTyROW23WlsHD1F0prxf+vXrTOGIkD0HQ1ut3mDzUjASTYnixWLszTp9RvWae7cOYqIZKP0tLaU/lO3n07UL4kH9FhkWwsyYEa++9HXUvpY16iPtnFzxVip5yfPmW29G/uR01EEQKbdh5N/7bQsrQ8+HyaVet1N5QSaxPXVsqRBkfadG3ey4yPlWHRDn7R5TI93+lS152+2QBAwh5TRkyfiNSG+p0vr01ZjH44739uKEaV/FWgynpc+SnnKAmrPKPOBIWwswB04SAAHvrIyzKQmsSu16kRTx2Q6HaWIuCxlr4lUkYandeZInMqUPqTDaQmmoeiLK3AfAAe+si1jzzORuDZAzqn6/7WU52mfTVf8utE6fvurNgZKrh+r31P+a7bgfRy/4ydsEZ2Vpa93xKpbNRfhewaF6blGRurUmm9VrCGMpBu6vOYr5bm9q2r+0ksbao90G1aknLExselL01aE1UU7UCkaUL/c/ZXtPGc2rdCZrDjrl3JtK9u1CLSv32C33gU9jkEIYyBC+35IVYW2lVyaYXSMdi/ZHkqLTHq0eiillfvcMfFXAyTK9K8QGveHm+8PVaS1DQLsKEMqN7GKXefQiNSbDGiwIIZ8jHTrUxVD6d4WfD2w1SW3ABRhX0H193Kbq+j33o6NE9J1DQCN8gkHdHBzotuYiJNVnAYESj8UowYJa3SxSS/rj+2z16vaPfXcRtba6Qbe8Ho09lNj49G35Vrfo1NLphvgZhWug5RUbOKWpk6jkjaIXjY6xIjDVqjg3U4L7DwcW6z9o2q14E67D1/kBIDIA2P9mmdqyysrRSHvlBbNjFH522PLVf/ztpZhsv7hRaoxtZkFQUSIBGT0zbgNhUKAYsPTa1Wj6x3KteLtUPVi2Hww8czWAs04xgYguwfR+MwX1+GOTH8zSNv1qdoeHD3aZrzyLB6hrHZvqNPCejbGOC/fiWz3amiDs9yi7iHWHvPUik4rlWv+6yGWnk9TZtxf2BzrNsE8u81XkCesiJWx+3yVZu6DOdG3IWOR+dCzRz2Qh9/wwBzX8KCiB0w98Ef78x5jhn5jLFO8Bh9CW/DCx4xTbzXp2lZNv6lnc6+vBD3ngWO68sVr9qy0g9c7pf18sRhfOdpxDOPtehwHMGv+B0DR+0uAvUQHtvGsVJj3EgDoKRrjUZHGyvSalxdOxNrc3rhre634cnEo26DxtDv18yNLHbOfDSTGDuMM9+7BP8YWoZ0vUuULrHmWIgVa8OHMs3zmSxLwO/tFfB+Qke97YNEzGL2O4lPB2uN8pB7r94AKvn+bsl/do4gxlZX1ym4jXz80Ybu1yed9m2rQqKkG7F7of02lRmTq7LAiGpg0VK9tfsXG25iyE6xwTJ8lvfTWm+O0M7KqWzMqywD2n3uX0V1jd+nqopd1R9sHQ+n2vo84DrulH/tljdJzrz2jMuML23Elhv1pxITicXGWQcTr5KmzFtOxbvYMceZi1ojHjx5T3Tp1bM4loyp3rtzav2+fgXXM69WrV1PuqNwWo7PeJIMQgDB/dH5bBxP3R8fkt/UNpUPOIHeTnaVZs7+xNSdrhqgoxxhk7UFcBDDEhiRxI9clzblnz54mV0UMzz8y1TzwBDMS5iJrH+YCQEliREgh3BdgI/ET98z9MM+DffDM+GDbkI9yKcDG/CJWCYudPHPx/yvl2eIPNrGCjaxwgJH29dlMoRjq35rs4fr0ntgRRvAIxRP/BhTdJBfKNAomvdC86TO9iHOIFViz+8wky2ZD4sgUqW5Y30MY4D1vA0a2iIqytb+fB/jJOhNcgfU+bcn3wFOIH2hz1pRgOeATNndER5s/BwRGPo+sxPp33aV3hwwxLIbrsRHNPZAGDa5DLAOwBwsQcM9rdAM+cm7PxgfgK1q8mK0nsR3WmZwHe+I+yVL1RAhk+MAlaAc2owGYDQe7lGa2TRYMNsLvAJfgVj7tmve5B18NnXvmuaxdkO+64dY6YGIUaeF3I+4UctgC/4hjIX7Qn5yH+/Tp527RmCOUkWep0EH9ANrV4kHYi2FZghZPX7sqsvyIcWkLroPtc27awhdnoa9oS/qHvveFYojtrmRehqF4xVVYsS2WGCVUaqtDe/+rlHrTjT3Fol2Z59yCRGkqkXCbjh/ap+df7qP3pkw2YGX7uh2qXqma4m5FTDVG0XnzavnSZXqh+/NavepntWzRQi8838M6sAJ04RMnVKNmiqZ89JGqp9SwAOPc2XM6c+q0aS/CjsQJABzBGMRwCJJ4EAAtctPpXBoIIAwQMCpfXuXLH60dO3cYCj1h/HgrFgOSTKorA4GGogOovEuhkZ9XrFZ6Rpo5jv79+hljC9AG58PuBgEQBWFoVETm0WykGImngnJugh7YFy+81EOT3n9HOXLe0K5t74a0C92MxMzBrMJKwOXR3dl8jpb+RKpIgpKTXzWAZP+BMUH04XQYadx69Xtqw3ooDgmqUrWPdu9aGGyTHVHHtp9owy/r1e6uu/TxFx2DWZBZkZmL76dKTboEAvAtpfIJNtk1P3eHAbUMCJw2C1cCv/LlE5W6b68NQp9OTppu/7MDNTXpAzM20H8GwEOzHzOzmdPva+svUsUffuQRG0S1atbUkb+OWHA4eNBgCwrRYSMQhZq+fOlyG2C048SJE9Xt3nttgF7NhpEkM2TAQvoNpw/jBGdOIZRBgwbZxACIy33Q19z/tuk7tTfvbnM+fJfzoqcBewXtTGzlhRdf1OJFi8w5efYjILdjkh7WQ3e6lKfDKxMs2H76qYdMG+LDx2fcJJEGaY21f6uikSNHmRAwBVlIeyYvioHGffN8tDH6Ctgb94PGIwMSO2TiAtBFm6xy5SSz7YrlEzVx/AQDVDme1M+Kycl6/MEHVKFCou0Gpl1K06PjFmjxW4+rcOFC9r2014co/7CBiitSyBiQTLwUY7mYfllnz13QrQkJxjwkJYv2OXXyhEGNuSIitH//Pit8QdBO0Y6IiEhLGfZMOE8vt8kxoEzjbHxaLUCZ7XpERSk85fkfO3FBmq1n+1lA6KtOBRWSjSGXiUaVA8r43FO7qfpm6WvXHUBG29I2OGOK9TDJs5tz+txZlb71FncvYYVDOI/fUfOA57+Zi55ZyW6on7z5nWf1xWQYIwYAMTKjSL91YJ3fkfRMv3/s7PnJO1xPBTAw2Km0AIYg1Qsh/xtwDTxvSI8xSJc2IDBgIfrdKyYJXrQzqeoeUPS0dn7ad4L752/AYV+cxtI+qDRG/169am3LRAKQywJqW9d7g7txP6rMnKndDz+slK++0tb77lODHxaoaLFi5ucZY55hxPkY6/xkTmHy8dqJXAfwK1/ePNqzY6sup13Uniec1tnri1xxi087jdCRl/vrqRvFtXj888p45Zil4hAowCphp/2uwcsUmTuXxvd/0gIMdvJJCUUTjQU8gUff4ZP1YreRmvzNAAcoPjRKk78coB4vDrcqi0MGD1efwW/aec9sjVPrlMVaMqyNjf1xu16xvn7x5ChNLtFfPb4Z4fZpiK0JEHDrgEeHpBG39lD/s5NdUEGMyhRw9LRUKs6ClRE9XFEWgpbhrZ7WgGkfafgTz2jA71Pcd05Lwx59Uq+Pfts1dNUY538Ipgj+YbsR9KRnSNFR9t4L9e8xkA+dVBZO6N1+NfIn8gxdiirAKEENgRhkBe55Sar0bJLd88jFfXWl/2VdvpJpCyT6hRRjgMR8eaMNPITFXKRInPksUlcrVamio3/+pQMHDlp/Hziw3cC8jKuZ5t8ADzdu2qRmLZrbvIAfhD3+XPfnrDgXfpBhzYJl8QdDdPhAgsonHtD9A6aqdi23E82CrUWLlmratJnNwyzeKcwyderHNh/gU/H3+MfY2AKqWTPFfKCl2lxzRX+4Tp48uc3m0MVFzmL79m3mC8kuYB7JF51XZ8/+reMnjmhvl5P6b9pDqlOntr748jPdeustFvD06PemzQtf3DdeX331tb5bvMEFoX5aT5S6XGpv6fg/nfzF2Yav8ol9MK0fPCF9E+/2FlkWELSy9GKKJ5EA8Bcb4G+mcWJ1iHdePyzow3oPrdeGE/Wt756sP1Ufb31KT6ZMNdBglZpqnjrZGCDw98VYAAIABgjyCdg/10Omo7ZEbeynrwANc8oH47x3JiMI1qOk4lEnDFTwoJxP38w8EaUy8YcM2CTgJCj1jKs5m7uoap2djoVY9ykryjJlutsI9IA6trtn/RZVrFPT+d/Av/tKgviM8PQrmyPCtP1ISU7c+Kb21QHRd6y9Sr++Zc/6bY333aZFEHBxXV6Hf9xnYzhUDf5EaRurpt2WFqWKzarZNVLf3uaAAsZ7aalszQo2XcBWtyIkH+6wKszZ8yNVfkRlHfzOMRcrtK8aYpMfHL/H+QgPROATYCpjBwAKrsbdTUYr18IOEqRbh1UIZdnsfmqLY259WFGHx+xzdsG9caxLcvlHumXpoeV15CVEWJ0fKj+kig5O2G1+qeai+toyZP1NnVfPSI07rTNr4lS14U7tOp2sBnGuGvLleo/o8oYfVKzFvdry4Tp7xtoJm83mDMA5H6mCseeNAWWprlQxbsHmuJS4vFcopRiQjs+xM/rHA3ccj2153UCvtQewATDNz7XNZ9smxq61v6h6o0bGCModmVsvLi+qSa3PaH3NxaqxvqlqrnxUe9rMMjY1fmTy+rw2LwAcJqfuUo3udyjvinFmo4wJ7NaqcCvDxobX4eX98IIy3q73tJuuowtn2vd8Gi/P6YFGfvdAKOf0II1av2xzT5FlQ+28a9VQ92i2/r57qrFEblh14Rsq/sNrdh+8GE88uzGT4wLtQIqM4HcCnV4Ye9w/56Q9PQDor31wZ+LNFPh4qVJcaqhQEdf4/MRDoQIjFGLyUgVeFsEzFDk2sutwrfpokZo+c5fyzHopBFJyjAcIfVEZXz2b7/E8tDfn5j59JWrsh+vQx/S5Z8p6DUuene+Stm1zIHqJkWmW4kyat5dY4JjsjEiViTpkbQDIWFub9ev5OmaXFxRrOot17nGp5j/PXerGCptrPg18ftTNaswBG9I6gTHK3OklC/jJhpwneDqFqn+Ob+YG4gXPI8HfR0nNDjbTikErQgCoZTXESHeltlLG5Sv66bvV9pzRcWkmSwDQzIu2ZWx5IPuL/s00utZE9d3yikbdP97G9JqnGpjt4vdXDaqrBkO2qE3GEo2YOMSAkafHLNEn/dqp88i1+rpXXRUZV1C1l9yuOa2Pm+1TDOsDPWfMXPqCtuX6j/Z+VSXGFtHRl0/qxoTaKtBvjxER3nt3mt7U67rS96JyRuSxORb7BqgjLoScAMOqds1aWvrjj1ZVl/XhyhUrlVi+vM3prBXatm2jM+fOGECXPzrGir4Qi5w8ftKAOmOTxRaylOfLGRnKFxMjCqlOfv8901BEiooNTNaXxCysiYn5iBVZM8B2A6Aiuw3WJNcEX/BgokkP1KptxV9hkDHf+NRZgEl8CN/hXD6Dh/dYWwBO8X2wA/AP7tXW2gH45oFE3v93XORBIh9/sD73qdEWwwTApFXlDWKDf6dSh7MMg1nkfwu3hD5wgNP/pD0HcYidmzjCZ44FBASu7TPN/Pd9DGXv53BMN3AZXqy/bNgERRzZOOYcAG/Eb7QdMT3rQfoAXIF5GZshZuY8xEV8xrmwKdZynIdYnfOyzmP9x5qTtgawBAym/yF+YWewUOmbKsnJVtyUa2Kj4BrYBEVV+BtcJ65YUasYDpgN7kUsz31xPoBPbAOwEawCYhLXJIPSb1h2ufueEEmCfsMWsUHun2sQq/NMrDt5Dr7HmOT+LY6/dMkIeHyX63vtfyOAwAalWEvA9PfSXNicbZZSAJP052BdhE2YNn6QFcf1Q/JkwfrKn9d0MnXDAEXwFtqXc9K2/GPtzjqHdTIv2oV+ZIzwbJyH/oovWVw54kuVukEQwu7A4f3zzOMViKuji6e/Upv/vGPpxQAfV9NY9TpRporJ7bVvJykdeNAumrtgsxVPee6F51WpYiUd/uMPKy1fs3oNdWjX3tLmSFfkougnoKN4cOZhrc+1Tu9MelevvvaaVvy0Qt263KsTx45bB3oNBMTWMRwGLQ9QcVcVDdzS3xhlPCSNTupxp7s7q0GjBjYpe/AQAwQsAnAAOAI4pGG9wGqvxN4atnOYMcbGjxundydO1Nw5cywnn3Ru7gP22iOPPGKMRhqWFFmcEigzRgmiTVGXzb9t0ryfF0pnmHXWqHqtPsrKvKrcERE6d/aMbi19i1avfyCIEFxK5221R2jjr1OCLeXHVKtGGXOKu1InKLFcDz386CMaNKiIRYTVqjc341zx0yNq33aW8uaJUoHoGN1/331WpbpmrdpatOIjO2+lpPZBUZcE1b/9Ja3/BR2XGJUr10G33VbPAjKMgucBUMT5U5kTh4dh8TcIP4PPC5dSbGTUqFGuaEhQJnz06NGmV0l7ASiCmuN8E8qU0YnjJwygHDRwkO0S3XdvN9PRatCgoVo2b2kABUaJg/aVonLmirBFOmloBX4ZaguLnHWfsUFIyXZ2nmxgRUVZ6jOD+5tvvjFBfp6Hc7Vt29acBP0DK5VgE5YljomdKQA9vk8Qy+8A1ADDezcccLg6AftpqVKrMlq+fJmmz5iu0QN6684u92t28iLd9kOysYHS09LVtu1d6t79eWOskM7dvsN/DOBkB4V2qJGSYixEbBCG7SuvvGITKrTtxx9/3O4bO6aQxbfz5inhllutSjQOC7vCIdLepN9RkIU0K7QZixUtpov9ENiS8g8bFOjSpSuxfFlzgDH5C1gxlt8P/6lrWddVIDZWDRo2sirFjAnARBhgmVeu6OzZM7p4gXGdQ7ckJFgVNdPhI+U5KBRiQNPff4fAM/rZT5qe+mygWg5Htfbaftyf0eTDKkEbuAfTIaBm+yCRSSlfvqgQQ9FPaFZw5+Ils7nIQDCe9owrUsSc2bmA8UZREFKe44oXswWI03RwbDzARvrfgL4gBdszTUKV0AIAk++yO4Rz555w0q4PCihvTIxtOkQgwhywFC2NIHh5PcNwhqLf3bO2oAoXk3VwH34n0nQYA/FjS1cOdGe8Zoa/hqU8B0VX/rGjGEz+RpUP0rFZlNBmHnTkHPgP0t8V9K+nx/tnZgzxj3NT6Md2Hq9fN0FtzsXuGfZ15Pnnw5cn9nvFTz7RvscfV+Kn02zyZSyycKDdGbOMNf72u5e0P+fivCzgChcqqJ1bf9Vfh//Q8Vcci7Dk+GE69srrev1d6cP0gYrOl9dSoWkXGLYsPmmrHmfHquHE1SHBf7+rvhAEbY1UvOEJnVwZbwBPk7iVWpXaVJPnDVCPh4erRumt2rYySA0kGCcoPyKN391Lr1Qfp7FbX1bvThPc1LdMmpy/v3psGqH3671uttRj0Qg3DZIGCgDkwUWUJtZIo1q+qL4733XAIkEIAFHAQjJwYQl/pEll4qXDPr86SiP6Pme6bf0+nCqdOa23BvVTnzUfuQCFQNKnXJ0UEaaxIvvXfMz8DPMlvpV/bHgxl05pt0B9f3lUo+ZMv1m8BQChvjSoy2DztUUH7FODho1tEUE/kcZcsECsypYtZz4ud+4oE0rH//311xHd2batIuV2hdko+vyLj435/eOypebzGJ+Mvbz58lkKNBIUFStW0JvDhhlbcN68+XYM8wdVGitXqqK3JryjR+7rZptB7EIvW7ZMRQrHOY3FipVMlxYbRXeWuQvmAHPyQw89qFy5Ioxl7nehWQAVKlzI/Oa5c2dDG4HoK169mmkschZQgJG79+zUxQtnVaNGNS1d9qPKlLnFvlOkSCFt2fqrlq/cDkzkXwAAIABJREFUTSUDiQzLk6nSk0nSx+SyN5QeTHSBKYAyLBZYiASJBJRkS6eflurF3UxSaBMMH2wB/AuQcPoyqV5LacN86ZdON0X96SOSDLDNBKnIc46FRGGB1Wpov5MqCuhA8OltHxbhptJ1QgEiwDtAjf9JoAj4wXeQCyCQBODhGAL1FpHL7JzGYIuTqiY4zTOvR5p9OtKeuVJ8qgWe3AdsP9ItAQd4D7Dl64z7VCNqq7Zlpahd5AK7ZnaDJ0PM6F07jiul1q3Gcv198xZVuI2y1w4Q9CnN/E2wQRDi3+dvnzYV88s7Ol3LaY6e3bzCsZWOSMVLu9TBiGrNQuyHqtvGaX/dfmYLB7/brTylXcESY+YpxoGJOwO9NsZYolShZVXt77vLjdsEqXyvSsaEBFRkDbr3zj0OXAC0d+Q98xcV33J/7PtvmJ4hoIIHk/EVrDdcdvtN9hK+JpBSKPM14OXNIjKWNscmF8Fpzpyh9LIjr/1+s5gUWNP4Kjrw0m6VGFnG/O/hN/ffTMvkup7pFTCuUmbV09ZXNjj/gl3iYwBUsLsMqVrrunYft6wcaDZGf1dt2VwVlr1kzFgPEtHnsPj427MK+dszZH1VXz5beKK9pejje7BnwB7epxgQm0TYUN62LyincurFRSXtuI+bbNK1zGtav36fGjeq5jQfffpgZIQ2dPjRjbtIKSOe3oxSg4bV9fGaq3bPAC0d76ygCkufDYGe3LMHM719++IkPmWXa/uXZ/thM4BgvrBLOADIsTwr1zvWdoJgIjKert7ZS9eXTrbvrD3UUPVfaG52vnHuStXr0kwbFrgiIDDysF2AOQA3KyTii3xluarGphuYEWPjy6cV+80C+ywtxn2HOQ3WvJcghSWb6PQVvWYjrFL0B3l5ZiFtx3m4V38s/oE22ZBRX/WiXFEdz4bku/Q79+vT1L2eId/3wDOf+dRmnwbNs7LxwbXwR7Qdz8T1fMEX72c4ln7y7EvPZPT+yetGevkCzhOu72j+gVeWrDq2FYQhMyE2ywDJ27o20caOq0LHGK7LmGTMMGczXn2lezaBOJ2rn+k2HYL05wZ/NNDaomvduKbt+Q7HrpGaHW1m519RacVNPcZIqcXaJlo+c5WiY9KsjWgTgET13afSo/KZv4ZJPlVPaUbParaJ+M6o9/XaGz1tU294qzF6bUFPW2OP7zRJnzV80OmE9nfADWumoiNz6vzACA17ZLStV67H99dP2mB9xyZU/Bt71OXN5ZbyTGoz9rDy+RvKHxNtzLRSJUrqyOE/bT1WtEgRze/bTh2GfatrV92GP34awARfzeYmscOeXbuVXLWqrS24z7va3qX58+ZZnIQPRcu9eopjE9are5sounjtapYOHjioIoUL2xo8tlBhnTt/wdiJSHP9fea0ftmwXqVKlzayCjIorCeY0xcvXmxZhcRbgFawIInnAXmI39G+496IxYgxeL9xw0YW77K+ZO1E3Or/5h5pPzZbAYEAviAeeQadFXC5ckX5Y/Jb7GHZRkH8Y8CiL+QYbPp7xrwdG2QQedCONg5pGYalSIcAPUCjsOIbrNf5zBMKQo7qX79YXOHPF5b99G9AMhSzBMf6mMU06MPTs4PfjcCQccXUi4nr+Zu1lwcOsQevfegrNbO+tIKb2dm2hgPsBUTzUnRWBDc93davtJXPVOA9gED6g/bHxojl6Qe/wYi0GZmK9BGxCCnvkydPtrUjUjhcGzsBP4A45WOQArEFTWPTZz3QfACT2B7Hgj/wPeJ2juP8XJ/42EtCeRCUZ6YNuJ4xDs+fD+lKejIFdsfz+39scxYKshx5ZtqAOJd2IiYFl0HPnzgPENJX2SYW9fr84Zl5F4lhKZ4UZNUR0/pY1ktj8YzWv5CV0tPtmXh++pAsUmpk8AxWr+CGw4b43JMNOR/jzNZq5ERWSKp8I/PqNf35+/dhM45dJlghdVLD5k0M1b90JhCViighZX8TeNHzqllvvqHDv23fotnfzNa2LVtUo1p1Kxoy6Z131blTJz379DN2DjoTnaUPP5pig+y+B+5Xg4YN1bZNW0XkiNCVtHS7Qc5HoElgSsrSrh07rDN5wKFDh6pLly56++23DZwE7Fu5apVVeIZp4CnXGDSOpEnTpgYc0QkEPHQ0/46fOKEPp3xo70/54EO1btlS27ZutY4kzZl0KAI0OnT+/Pmmmwj4NGLEiFClKABSDGLWnFlK3bMraJPFKp3QT0cOfa+kil3UqGEDHTr4u5augnnjt72Yfdiy5ierSmYdVnHLVKhAd527uDRslmJly0qUY06reNwQnTz9vvXXI13na0a5xeq4tYG+XbZWyh6mTz8trO+/X2DGsWkTke0LBh5SBAWmSVZWtjlT+gOqOEFi1WpVrRAC5d9pG0BaBiLfA/QCqOM7BI+AZrQRbUvbUOQEWjEId2q9/Wr8+x0aN3acpTw/9OBDBvpNGDdehQoVVslSpTVn1mxz9PSvBQbsZsDQykFaZIaJ8C8YtkjdP3zGJgecCpqDDCDuGcCQ6wN6ku4Gg5Fn5TrsGAAQ08/0FZoIn332mT0TduX1DRB7Jf2eCYJUZI7Z+9Pnqt7mUUuLW7r0R2O44CAJVq9du6qN9+4yXZVOca3NAa5csUpz5sy19DuAuPz5C9g5WezPnTfPmIbYIAOeSdV0AK9dMzfP8wCKEhjzPLAZY/MXMLt6oFs3C8RhvgJod7vvXu3etVOt7rxTe3bv1vJly3TH7bdrXYfOoSmjyOhhup59zelPZV9X+cSK2v/7H8q8mmVFbxIrVFSx4lRFzWuAIvp0AIqkBaKhmDt3Hkt55icvgCuv34FT8tWe/Xu+0Mc/qglHuuIf4Roi4ROYib8GbDycv08tNgCOXa6c4HXZIVFj3gcQg0puqUuZV22ypu+LFytm58IJmwZFZqbKJpZXbJHC5iC9Y+V3nLkBpMEk79OOPdhp1w9o4dgzjpfrMUnznJ6BGZUv2gA2AArTJgzo/r4TDBwN29kLByttcRGW8h0CFcMA13Cg8R8LioCeTrsaIIt+GCkKAdPGp0nQBrSP34ny4C3XNgCXAi1RUbaouEraQqBVCZuRZ+ac2CmTlwn85sxpu2mkOtN+8cWKW9szuR544gnd+v771v5MNKSdnLtwzs7BBM8uo7d3fuIjsT2vr+LTn/lJO0bklK5cuqC//jxkGz539RmkRW8NtsrPtkOZla1bus/VjhFNFBPtGLHMJb/1jLGFcL8Do6wS7ksjZ2puv2aW4lw1aqd2rUl2QXJ7p010crNjeUz6or/d94s9RipPbIYyv4oKFeCY+JHTP+v58Fj33SSJ93gOv2jh8+e+HuYCBQKIQM/QgjcCB0ADNijOHJLqJRgAOKrn8+o7/D37woj+fdR/BBq5RCIxGjVgsPpO+kAjn3tG/T6d4oKX7EMa2X+o+k2eJl3IcCnRBIgB+dyCRL7O9TtJfWIeUMECrkIcbQqwxsYEqRwHDv6uselfuGfk3AQ2gJzcax3pucV3K7lGis6eO28+Ef+IL0goU9ZYPnv2pKpduw6mZ0i6MqnQt91+h87+/bdJU9A2l9LOmpYtjAHm1Xbt2+uvv/40DUXmDXz9gYMHlFQ5yca5X7CzkCRdKSp3Pkt9xi45H3ZEwAH7YMZ0WOZFjVXA4gYAk/tgIYk9wjwsUSLe/CjzOf65UqWK1hYAg3nz5bX5nCI/bNigxYkcimlyog174ZxKlIhTdvY1K/azdetvKlmqhIGUjRo10C/r1+mDNt87sDBReqlWF73zbk8poqF6PNNFk8/OtjTMUPoyv6Megx3wHZ8+R5tjXm+lSjOT3OdvfyCVf046uFNanexkjyGVkcDAlM+5ABYBStbLpRsPTlDrwYstsLzlyBENKj3YAMFfJ9ZRqZ5HLH0ToIdCBwS57UovMHDCp2SSqggYQuBOUE8QDyuFVGpeBOWHzyc4kBxbKS0D3wADfBEEjtmWmqJKSakGFvhCGr+m1lGNpH8yvmC6GZg/samK9zyh2NtaaeXGU6pfvUAgJUCKVISif50R0lnjPgrWdegrtpP641btjK1qgXbnGq5A16nNqyzgBjSIuP0BXfjlO+Wr00anNq/RhaxYB+y1rWZBo805pBUFGzrHf90QAoO4d3QeQ9LTjClfOIXxxvLriJT4umOj4HoPPLTXvc+YBEwGiIM9vFWquCo5VNTk90GpLv3dL/XwFQAPnrHIeOQzvyERaOPdstMxYzyzkjUMz8HL60bx+cEH9tj3iw8urZOTjti5S3cvG0q3PtLxD2dH4JupsAUr68A97jvmv3y1el+xnibn+VNkwEZ6aoxVzIXhVb3pbcq18j1LVa59ZwM9trSmXjw9STXithrYQd9M1gvGDMtq8aK194El31uaPjbG5xyH/A3AIfYIQMnvAEMc46KPLEs3BlDK3dIVuLl7WRN93uBHqrdpzzebVP2BBvb79mFrlTKwkbYOXa2aQ5tqy08rlXT77VrwyymzVa7BP/5nDNxzZ4IuLJ1q9ordApAxDrzOItfiM+7Tf9enCnsGopcPYJwtT2tpbV6nfWOdWzwtpCPqmZWcY0laG9XoeLv15dGfFoSe72h75gNpz4K5SmrfWRtmr1CRqNM6kxZnupywtm38eQ1dxmHAoA3p9vG519pFMaOOq/zMOdAw9c8DMHRwfaKi6zvtVA8KMv6RT8AerHJyVozKRx4I6Ut65iPPsU0p1rdRnftp7ZdLVT7qgA5mJFphFfrL+wHPNPTVs337+74F4PPMRHwKfUObe1aqZ3R67U5fpXpbWooVktmbkaTWUYsNCPYVqvFXpWKDFOjzcWr1fAf9OP57S3PmZcAhvzJGMTOY34wLxiKbOrz8nh4bQn5ceKkB+oB29n0BuMi5+H6W1DijkX7OWu3OzYvxRujGWMLvM/e6BnDX6Sk1H9/c/NHyQsttnugw9i4DyDfNYGcKxbHSJgngK7V7OQls87t+1d069e36VixlUp+OinmrkK70v2h2VmBktC72S9f1kaVsPljTq7jFI15KYsDgiZay3j5toQ7ElDcAEbDSa3ri3xkXjFUyQkhxx652v3BBP04aZOekf+jLJq/NVMUKVUwqDBCH6wDWWFHKvXvVsnkL7U1NtTkd1iDMYjbrAR4B79gITKmV4jQVi8cboFggf0FLjWY9y5rwUlq6Tp76WxWTkpS/YEGdPnvGqjwfOnxYefJEmSwKczzXBiikUAbrB4AnQKtVq1a52KF4cVsncC3WIB5gis7rCtnwHWIGiCFcl7/xt9wrAAptCzBGzMl6ljUyIBbr8rxRZNs41pb/5yU8iC1CEkRBsUaLgSAzBIUW6fN/6BZCxgg0Ej0hgmPs3GFEhBDBIDCx/9sPn37t2ZD/N5bivyWZfJq0z7ry4KLdQzCP8lzpV1y85JmFXurIzB1iSu7coWwE5jFfJdv3Bz9hgLJ2o43pQ8hAYBbENJYpkJpq/Yj98KIfsC/Wi2SPMjfyObJiAH70kU8nxubpdx93ENezDuQa4AtkwMJ49QQICFTYLzgUIDjYAc9Jpqpft2IT4EKsQcEydu3Yab8DwBHvEDNZbBMRYWQOPuM9r//MM/ixaNWSrRZBTrsmRTEhAnCPxkwMYkdsA9ukTcEZTp08afEaOJXFqUExFmwRgJC43RNrSpYqZe3mU/F9RWj6LfNqpuE3rKXBz4jfwFJ4jmrVqlkfcP+svWk7cApPFGF8gctVq1Y1SHmOiJKywxToc9eRrgY87Zw1pevHpZwlpOuXQpzvUmUb6OgfH5p3vaX8q/YwiUmJVoL++NGjVpQFEA0woFnTpvphwUID/+gEAoi80fmMybTp182a/+23KpC/gBrd0dBSY0uWLq3+ffvaTgKDmAdk0CJ4iSNAu5EOpAhHbOHCunj+vBnOkWNHdPbcWduRwBgwNAzss88/0z1dupjxwKRDnHPS5Mlq1bqVRo4caQPh1lK3aPCgN9T+rnZ2DMw7jIVOI4ihoXEe99//sNq1a22AFVWQAawoCrL76j61rXGnFs39UmWSqupw6vSwEmB+BqI7Y6V2L7hA8NevlFz1ZRWJK2LI817TTmRV5xSWkyo9qDtbtdK77z6pAgWa6eLFCUHkulOKfl1Kn29FcqqWLqIatWrpi3kjbXZLSblHAwa8btpQMDtJXWNA4vT27t1njhcDp11PnfzbDBx0vlixorqUfsme27OtAPdggAACs+vDhAHYimOkPzB4Bi/9TzvSP0wgFBShGvIfv/9hVOGtv20xMBOtvuNHXSEYaMjXMjNNO4BBEhtXWB9N+dAYhehs0ue8T2DMDgMgHAYOcg6YiCHTf3369DH2C/17991320CkcA6/g6TDtMQxEWTCEmTXiWdZ92Zz5blrjBXrQSsTraQxY0arb78+VgV048YN5uTuu6+bNm3aqB/qrnQLhDpS7dlVTTuRojYlS5TShAkTtWvXbrtP7oWUbF/liutih9wTtkVf0ObYFMAt5/nxxyX6T/v/KHXnTttxi4iMULny5Y35C2uTfwPfeF3vv/eeOnfqrE8/maYOH59SYo4l+mH4YF0cQHUAqdwHE3Xh4iVjKB7445BpKLZq08bSoEnWtYAqqPKcZg7kT0t5jonJr9JlYDMElYOD4h6mkxcZGfpnenvshsFEDAA1T5OHoRiu0+EnHQMY0QcJhPS9FogHHkP0eqIDBPCdp7UfsJvxCTZpXXICyYDXAIpMXoWDau/sxlROrqrIPLntPe9EvdYgThpn+z9FUYJUbo6HeQmACcD2DxYlQBJVywoUcCBrUCgkdP+BZoXXrvhH4ZcwvZLwlOjwojQe+AudLwB0fdq5D4QZc+EFXzwA6UFGjmcchu96GmgaLF4MIEXYlwUMzwklHjAxLc1+9zR5f59UUOd3ZCjYmQJQpB0ZK4eeecb655bJk81HUwH7zyN/Kv3yZZu4WYSxKGAC96nPHG/6K1lZLi378mVbFDAWLpw/q8zLabpyOd3+zp0rUnly57Jj8bt2LBWd+5xQnvGlLYV1XY98lp7zweihOvRabgMWqRDKIpiqtGPi+au3Th6JV5HSTteWhTiMmb2HkmxR//bnr4XWXmjUetDQL1is/YJXz/SxmhzbL8QY6j5ruAMUCBQINLx+UlBshfeHV3teA5a+54KKACgY+UJ39Zv6vgssjmZJeSI1qvdzVuFtwOix5GBKprnIi/sGmYzSyNfHq9+waeRv3ywGAyjBeTg/BUC+kvqWut/85gclFqnXpa7GJpz1zC8O1GIqYooBtCJgWi89uXiq8j2zTFWSq+rY8RPGBrx8+Yr5106dOgdaZBTSuaqlS5cpIaGsytyaoE73dNWCb+e7xbQVCsqh6JhoWwDtP7DfMhsA5UijR7OwTJlbVbRYUR09dtRSjmG4I2nC9xctWqw2rdvoevYNY6Oz4cR9tG7d2piS2NyRI0fNnti02bM71fQcWVxiXyxICT7IQsBnN27cyBY/aCuy6ZQvf35lXk7XwIFv6KWXXjIfAjube8Hvs8GycuUy1UyppriiRXT06F9KTd2j7s8/qxkzpqtIkcLGqvz40yVqUL+M1q7fIBWPl04SKSapb99XdTkrS+8U+cSC1I6D5+vb1zs58PfhI9KXpSWKEAMSEqC+jcEkSC0osjNJ+ugFl+4MY3HICXdu9hdJfSatjv5KlAomnteFNrHuuEjwTJcOCgMQVuHyrJb6PrK9OmiBKgUlwwnGPdhDQArQSPDIT59OCdBCcH50ammXfhsAauXrH7Bj0BStUccxoTacd7mxlWJd2iQsmpczJqpJ1ErTV+M9CsNY0QettKBz19Zk99ybpQltTur9ui219/ud+iq+mwEXr9bYaWwby50KXj412f9tG0hBEOOqLzuWoskybHgvpLvn9d8AJQBVkDMonOICD6+DagyA7duVuRkkKAB+Gcfco2cBkwRAN3xZRQc+3+3GDvN/jFThrSTtH5l6s8or4AK+AEbqeqliiWTtG7lTZV6poMON9zvQgfFGn3qAEnZTUEXcA5b4iEo/VdPeWjt0y5ryIc1G2uDka3+p3OQke+/PR4OMCr4fJVWcV9Wx+CMidOipA0qYmmhrJUsju+1391z4CZb1LC+5B57TuRYHWHMu+h1MGR8G87xlde1bv11VG9W2cx3/ebH1b8GWjziQd+kSxya781llU/hm2QhXZbfJOPPt1X52mzOAhr7qOCAGwBFsWV8l2YNW2A/AEu/DHPQVh3M1ecyeB/ugqJ9bn1LE7Zp2ztmgtPhoxWSlq0bLxoEGJ8yP65q1waUw+3Tc5BO7VPvhJsq7dFgopTiu3eNKXvio2aFnGXKvjBne89qDHpxknPDewfOJqhq704BIQMnMluihy3QiPfMOUObgoUTV69EspBeMDZ5d+rmNpdh23dVyYQsrUMM5PFCJ7ZpcR5COWzzhhNP79Kw69AQ9Y9EDVPgJNoiyZKCkB9oLdLypTXr8u2n2jD7N21d7X66WipADIn2qKz+L/ucZRX/X37GV0xLNRqjs7lmotI+xjsP0Cgvf00vX57xhqbe8PFjomY4+lRlQuqPm2zU9a9EDZt4ufDv6NGj+5jOfUu1txRdd4b5IDS8VdySUUu11ITmGQid5ojKUuSDqJrejvtymYlqU87VeR5GxQduyAeALsPgNPO+UGFf4BL/Rt1NqcKOB1jZba0fc8dMdWtd8nRt3fiOQ80dKTbOaamX8SrX4u4WWj1vuxl+G1L5XGwMClt29SjUe2qptO1O0JTlFo55MNLCOokTE0OXKlTfgza3RitqG+7hG76rvL84O44bnMBue3rOO7pnoQNvv3mgUqpLr12X8vG3AJn3fs6xWTexh486nWVMciRfzBaCwAbw9Nitqch3l7bvX1uvoBuJP76jfSDnafajdYxvb3AsZhXm5Tu3alnnIpjXxNGDFvLnzlFSpksVlxJYwvtOvpFus9/uBg5bZVbNmLWMnk4Xksg2K6Oix44ovWdJ0FC+mXdKCHxYa+eLWW8uYJjPkENYIrBlZq/qUZ9bFbK7SbsSrrFk5hhiC2Iy/C8TkNx9DjMH1IKqw9rbYNisrBCr6jR3WqYZl5M1ra17Wj3ly5b4ZFwVxE+3H91lrAzaGilgGuoUemPNFNjwLMFTgMdDt5fNQxte/2IP/fwDF8LVs2CQbIiaEEyJCwGK4LqNnggfFWkLPlZ5utTCQn6NNWeN7Ricxi2U6kYJ7+bLLkMuRw/rIFymh7ficmIC1G9/xgKRPXQfw4zz0FQA0bY6Nsd4D6KJ92dgG2OLc9Au2RqyP7jWEMrAaKyiZO7e975mOgHHYwfadO6w2BDYAC5HngDE7bdo0A9XAFbgv1pMA1tzvwoULDRzFfm4pVdrmJe6Z5+E6tAff4x75m+M8GMd9eiaj6XKCgUAICGJfvodcAMAg8lvEp7Qfv7O+Z53tNRT5PsA77/kaAkYECjTy+R22I3E7duDToWlTvpMnKo8VSQaYJTsIYJc29M8Mu5NnAFej33gWPqNt6S9Axvwx+WAoVrkB6n/xLMLNGcoVXcHAulNHSMVl2/WElLOyChcrqrMn1plnjS3W0DqXh7qecSpYiYxSm7vXa3HNBbrrN6cjFJkjpxVnua9bNwtG/w9b5wFdVbV9/RkSIEAgoYeaQBI6UkIX6QgIig1Rn1gBUURQpAqKgNKbomKH9+wVlF4UpVdBWoCQQg0QJECAAAn5xm+dsy9Xv/8dI+Pe3HvKPrusvdfcc80F6wEnhb+r13LUsVMnzXnnbY0cNUqtWrRSiEK0c9t2axA6GZXgGh8Hld0CAC0MBew5dOamTZ9u2X4tW875c8Ye4vp0NACmP3ftUkKNBGsUQpzohGg3vjXpLet4ZCaGIWYaCo0aKbp8eUO90WlEu3Hu3LnWcQCFqGQosIRo7Wy3W9se2WyOc6lXykqfMEvAhfe2rG9rMk5/bXfbXP72to1iZp560oQe0lhmIra4pHp1JyvvWp5HBV+0yPTACONMOjTMrtmgwQTt3v2FxS+0aTXNMgotWvamOrZ4QQnx8Zr3OWJZDNamatKkXoDaWqIEKdpv2kD0dgmkuOrx1pGd6CgLeejKZzNP66+9f1mIN20Fck9Hgp3IO84fdcbg4jPhaNQdepOAhjNmztS2Ldv0/Q/fqW6dugYozp4125iD13OuGYMPliLZu5gIjaaMjtvlyzbQh48aoR07tgf0DemoOJQwIqlnHFAYMCQ0+fKLL6x8GBHaBOANAJFQdfom7FUAzwd79dLl7GxjyODgJtSood/XrjX2Im3OBER7t2jZ0jT80tPTdPXqFT37bH9t7btLD63paazJRc1WqPnPt+no0WPq1Kmzcm/kmqO+vupWtT1xux57rI+eeeoZ61+wtczYwh7wafFoP5I5HBDaaYQC0mDUmFRJxPLOnHf07ddfq1//fjZJkuhi5587jdHz6Scfq3PnTko+fFj79+7T3T26q0ufofpkwiBLhJR1/m8LG8Wg3cjNU8lSZZRxNlORUaXUoVMnAxOv3/CyA1tmtgIhBsQnJx+2kGfC4CsYndkLKXdsOJiK0PcdYAzg5vQ8Aiw9n8ZfqGD4P7KHuQksWDfEgW1uhy1YbzAsrIAxl5xeIHVoANp1j3kJ4MI12S0iOQ3OZLGiRa2/wM4rVyFa2VevGPjlrouNsiQjTCQm1O5nlfZDnx1AZyEIPtWb8W6G1tdidOUoHhll5cPl5VhbALjQgcAM7QkcB0/Y7nNwKLTbvXSTMrbOMTbd/ZxOpWMj/l8LCgt38MPI3eTtwMpg8NeFQlt4hRPzvXTJQpH/Pn8+kISHCYjJiY2IpAMHDPQmyzMTdbkyZW3ipU9bspvr1y2hEnaRPn8j74Zdyy3KmEdYfLkELQ4MYNxxHwc2YodOHD+qYkUK20THxAojmP5VsGCYtT336jD4fS2d/LhSRpbQ9KRhmlxrhDG0hk3+r8qP/MvARRwOFr8uZg0aAAAgAElEQVRPJc03lhRgR/GJIdo0pq45fk9O+F4Lx3ayrJzly2To9F4vFPrtN4brxUpT9e7JkRp4z2RPZxB/CIfB101679SoQLM+v2XSrRBHnA33h1MAYMe5gD4kZ4n7V4ZHnBJ+B4tyGk6+kzHpib6W7dBbUxBGcFMj3/3MczaGSGNPPawJMz/3kne84dMlYup5IMCUHOn2cH3a6zWPSX77Hxp+pLemFvvGc2jwDQA1YFBwKnuI30uzlg/RSyNn64H9bVShYkUdOnTYNhhgBALiDXz+BW3evMXs96ZNm219gD7u4JeHafDAgWa/0K4B4KMvIJZO+37yycfq1LmTQkILqGzZMjp58oQOHjqoJk2bWJIr7G58QrxFGDz6yKP6dc2vZt9JykZYdVRklC5evGQbScz7lGvjxk3mqDB3EIrNvIRGbqeOnbVh/QZzQBo2amRzf3iRwjYnkDmePn302FGVK1vWwmGyLmQZy5vEGgCeIbqpH3/8Vi1bNtOBA/s1+/j/NKTKI5p99StNjXtJeTdzNSrynVssMhfuPCJempKtV4YOUnjx4lq2Yrl2dDikTjubWlj+sjabvSnfaWySBAcA64fF0oge1kdM3yskSnpG0ifzpPIDPPYMDMc3TdzLYycyxfMH0IWzSz9iaUFChiczDcgxzcDj9xojEbZXXlqYJdhwWV5x3HHaccTRUCREGQcSZ3NFUlevnPQPP/soGmXXjod79yMkr8lqrUnrpMjYLLsXY4r7HlG8XQtwiWuvWdhJMfd6YYsu6cO+5HoGXn1QOUXTEu/Wph2nDXQAUHio4WWz56e2rFW5JncEWHkuxPnLXZEGJLzUgA7sJVXit+BNGD4X3+YBJoAhp3OiVeOO+mYfU1YdsHvH3l4zEDZ9bJfH3opN9ABxFspcM23HQW9sOgDAjHRQlvd4qeaIOgagH/jPPtX8X20dnHHgVigzY5n6KiNVXRBvDlR6s8MeMOEHmlT7vKZSxxy8FS5JW9JPnHai00JkP4E24bxYKX5dbbObxx5LUZXPq+tY65Rb+o5O343HAs9dG2fz5dF7UhW/vKaSHzzoMSXpQ1zfASZcm+fjvOBQ5zSp8MM5Qh+TctXp0SjA0N7901ZL3EO/oh9c6DBChcKLaOu3nqjc0IjpWtn+O7X67SljODngibZ24KFjONFWZzqMUcVfxwUAPfoUfQmAiPYs1v5xaxvmzSa/PqU9Xb60eYFkivl5+dq45bC1eZvbCREvYFE4CzZjur0M0gBo3ZqVtI3Z8CIFlbdqjvU7lzSIc/nfMeMoG2xdY3b1WOr1k8X9Awlb6Ne8tqiFEru2sTbevux3Yw+663Au171650gvgRmhlMu/tN+pD8oWedcAlV36isjoDJvQAWTlezyp3YuX61pOuAeA5YYrJixN6Tmx3h6Tm5dIGh++y8ahtZMfflu38l4DYyv2fEZVF/UL6ELyHe3FmAccMqAwI94ynKOVSrIi92yUk+Nde5GsqHRYphLueUiXfn7bzrcEPPQdP2M4YdBWL1ktjC0Iww6g0tWF6WAeb63Iyp6twB7x5zQbASfd52AtRQf0Br9zXLDmJtfj5ULR6TvYF0KcAUF5VstUT2FdhmwfkLcTqVeXOMVlb2YudwxRl5CF45w98DUdA+HkPsOx1d+ttPGujZ4dQQ4leGw7bV2nkesHrXXY206FCxXSsk9XqnOf9ipUsLBWf7lQjw+FSAEIcMUiEFhPnTt7zsgc7V73WOa8PhjWKZBsgbHy8qSvAwlzaG/q4sex7WzuHFp5tN5IGm1jqH27Tvpl8SJFzShr7US7M65J+AJzGLDbJQNjE2qA5tn/4QPXKrp8OWW/Vk5FXzulK9nXbC0A6BD98i7dWNDRMALWc/Xr1lOqHzLKeg+fpUJ0tJFDAGeKF4/Q9dzr9hzoSOLTnv8b+R2pbBkiB2BR3VChwuHKunhRhYi0KRCi+f9dYBER6C3WrFnL/Cn8U1hu+PsAlACYEEtgXLFRSZQbcio8O2ASBCR+JxmMwxkco90lDSRSEnDJkUQAkQxEzMuzeYN1MWsLJ8vkIrBsve2v0VnUmd/gRzK5aC+OMd8jSCfx39FHRpDwAcVgUNHpKf5bFzHgcwT5IoGILJ/16M6hPMGa7v/fce5iPjHBjveZlMybtGf25WxdzcnxEp/5+ukcg81zm/QWco0CzOXL5hcQQgzoZyy88HB/k/dve4eYBCaAz0470a4uuzB1D5DlfucekI+4t9tcxg93bFz8RdrTJewxnc7ixW0jGwCNvgKoXbtuHWPQ4vsYcH/zpq1jAQ25B33G5WgA9yDakWeDFERUZI34BMNZ8JUpI34poBtgG/finpzPM7u1BuXid/4qViChaIQnOXbjhpHMSvmh3NQz16Uc+EVc9+SpUwYSAjSmpaaqTNmyVo8Ainasz351fif15xIGUTZYkPxGeYpHljDMARDd6WACwELGgkDGxgDMS+7Ps7k1GO1IfUJQu5p9SSFP9e2f/9lXH0iXXa/JUtlKtXX2BIr4WMsMlYp+WX9n7PRXIN7sUTX+IR1NSVWTFs3NaNAo5SuVV9KBJIWycxm+3xYtjf5qoPFvvGG6CzQ4nYpKT2zaRE89/bS6db9L6zdsMO3FpH0H1PfpZ6yyqXg6BY4KTi8Fp2MBJoIYYySoFNgKfMeDwnogUyPnnM3MtDLBRIQt8fLQoWZQmrdooUYhjfTNoW+0es0auw7gIZXStEmitmzebJ2337lnzfm6bWc9S84CIu6o1CdLZajmjQRzcjgP8PLQ0WTpspuFslUlvp2OJbNy4+Vx32vFzFRS+nt6+pH/6dOv+vmzTLyaNf+PLYx272Y311frLj9GtSPLq2pMjHb8udM6CMkpTp/dqnGvfqKsc39r9rwp1haTx0zU0eMn9d78qerY8T86ceKksSoJScbQstODg0nGoRbNW9ogYDcHY2jZCYsW0+Url7V8xVLToQRI/W7wT+r4eltz5uhw0H6h+wIk0jEpD4MRpJ9ByP9169UzyvkLAwcadffw4WRlns00UPb2lq00ePAQC22rVKmKgVn0G9giZAG//nYNW7yMSmpqQDHMQ+qWHQMYkwCFOI9MEJSfMnbo0EHvvPOODQKMPec4TQtYh4SjY0w4h50qDMMnL7ZXrd4TbRKjn6F/CVuRhBszZ8/U8hXLhMZWx44ddPz4MatDhP5LRBb3GJkx1fTFF19aVqltg3dr7MFR5vSOf2OCSkSUMPDSgS4wLQE6+Z9npQ7ZJcOQYpRhMmJMKRcG48H7PEYlz0NWJxKMeLp3BSwb89y575gOCbqkny9YoOENxuvNzcNMwPgSWdCKejtEiBcrJFTX825acpbadeuqcHgRCxmw3YWCGKVCupKdrZSUI6bxaWAv9wr1dlgcbd9jHnnhybxMx8/PNuyYh47SH1GshLeg8YG2YOq+m0ydlfm/JjALec7zNBZdGDK4Ctp9vNANpQ4BZPme0Ezb1YmKsvIVDC+sc+f/tjqNiIy0MHrCIZxYre3O+IxEd4/gkGzHnMOYu50mCxH2gU0WM3k38yzs2VH//y9G5j8m939lWXPgH9cMhET4ICeLCvfcbkFhYd+EsfvaiQGQNjTU02lht9B/JmMw+guIAOWdSR5A2Ne9tIdhN5B2vHZNMDudALFpvfj6k4A22FdbyF3NMXtcLcbLbMakTUg04//A44+r2Y8/2mKidFlvB4zrMFFyDosu6pLzHLjIcxvj9PJlcxIZGwD5ZG9G2zPn6hVLUsXr3LBXVXHOVBtXZFntV/VVzT00RntHV9K8V57TnMhRNq8AGt3MzdWBcdVtAYwjFtBE9cOaEsO222IZFpc5Drxwqh2Aslaau3uE2Rdez3V6S+8sHx7IyMl9nkt7S3OrjNALv0zRez1H2W8v/DTFA4kc24fwKabOxdKkti9o1IK5HgPIS1DrhVctliY0eUZjP/7EAywBBNmPCsoG7VTgJ40ep1FvzfeyRuN8UF5AAPai+B+HBbaT02h0oVYcsyZXqhvmAaQ8M98NkZ7QfC2Y/aQG7LpP88r85E1RHHOv9PK5PgF9m8TEJvr0k/kWdgxgSFIWgDyYzGWjK+vwgX02hyIZ8fQzz1qfIcR61+5dNu5q1KyhlLQULV26xEKSY2JjtHzFcg0b9oolr2Ignz17Rr1797bxDfOcBR1z0ldffW0LePoZzsKFrAvGRGA9gCg2odgAn9hXWJOlS5bRxg2b1KxpU5sX/vOf/ygiopgyzpxWmztaqwT6vxcvKi09TX+fy7RFZLPmzbV+/TpVrxajwoVCdS7zjBo1bqgFC+br559/UmKTxvryxV/12NwOunw5Wz+FbtWzpXsoJSVVf/22Rk279tDiiO2B8NGW++po0wP7rS3bFKmnP7rs9RgstNVpKhgKEf94zC0Nhq0IkpMsdewqrdklJTb0wqT7pUnTYj1wEblG3mln2upJKT8+RCHH8z1wAaBygJQfHqKQvV6evY5dV1t/xzH/PbedaoYl6aBqWQgdjviC5U/aMTjxOIgAcPQngAte6du9JG7mfNN36L/0MfrQYzJwwcKe5ze0/kvYIwCKC63m3QFJwQk2er+/Ve9+NE/JPx5QwgN1VHrHJ9qS3cIAldCm93qbRncfUMIvXpZlbJCzey6EiP8NbNy+SAWa9DQAiVfwZpgLLeK41F1JHkDrtMx4Fj9cufp9tb2IgYeTvecFbIuWJWXhdWjWHqvPuGk1deSRg0r4prYOdzzggfzUy71S7LzqShuZciuDK3U2WYqpmBAo/8ln0wx4qTI3zmwodib1yYMekMd9HUjMmGYZSFu7LLGUKVOKO1pTRxoftPuUW1LR1qXpDx1R6U/K6dztZ1T9r3il1En2+kS4FPNTNaXfnerZCZqV506T4sM8OYDkiEMeYMLLZ7dZGzeU6r7ZSPsm/emBRfxFSbdX9sBpQph5v9BhuEJ/9cJ2YZwN1Fy9m/WCgUn0MdMKzGit5tGbA2xYly2Y3/g70ekt29COXX0rEQlgkANKLHnHna97SXxWTDcwDECROcbmiXzpwJqdFrbZvUUpW/PCXmQeWrnjgro1K2UbU+b8FwpV4cIFdW7VAkV3f0JaMsVK4crEcwAyAoLSZ4t1H2T9bPTSKJMUAMQCVCnc5bmAxqdj0p5a9YMBbIDwlBmgjI2rBr1b2rEpv60J1Mm+7HrqErHcxp2BbNmtrW82j9psocgkFuH5AYGc9qNpKWaFe2OQNnOJQlzWZ9wPfyOAMQtIWPNeT8KAZzi56BOlK1at7u1kdamfXg+0CSBcnS4dPc3pZV/ZOZbkRGGW0OxEZmW1fKajXceB/Byzf8kSXc6KsP5IohSem+eh9CaboFjVNVjYS3vsMkLDWMU+OKYkzwrY5/qEqxfO4XvHpMaeAXQhz4Bd4zjuyR8vx052eovuPEsQ5CesQXeSw5Fw4HgH7gI0trqvo7XV5gW+tqGfVT2QCM1FGnAzfmOcgqEzPmCTY2PCpVaHWmlj9Y23EiRxLGM4OPTZXZtrOdASmwRTPderzw59ehmwGF7YY3qZPl2RYqr9dlmz7ZtehBVXWBfOZ5lk0iNzDuin4Q3Vb+pqfTLyTmvnRyf9rm/GdFD3iVttbVTxjcM2Z7I+G1N2opQ4Uio7Wcsrd1HXxSvUt8dH1udKDv1dm2Y8a2OdjVv69qthE60tYS6S9O7GG9d05PUGinl1u/LzPECOebXLu6e0dUwdA0qIUDx5/ISFcgPeAVIQ8gyAgq8NAYC1we49u229mPX3eTVqiOEL0ZXsK7Z+BfiD+FSkaDHTULx67ZpKli6lJcuWGpCCnjI+LRFoEFxcVCPhr6xJWM/iIxKuio+In0U7O8Y6vjGh1tzHZQXms9P+pq64Dv4T7QCgA87gErRalF/x4kY0cVE4Ti7JRfvx7qKFAmBeaGhAPskBbr41trdgcsW/pZrsgH+BfP84x/cFAtfwQ6eDCQ8BMDHITwm+v/v876iyYMATEsCly9k6dPiwYTuAcbzAZQzEIiEI0V0E5Jw4YbgMdQFpiWeGGMSxvACrqFvqGnAaX48NbN6pV8vzcPOm1T11zjHMAxzPtWlX2oTNataNECH4DuyGc1lfsl7Frwfg45oQ1Ujgm5KWam3Lpjj34xzuTR/F12QtyuY192btyjv9Br+GvlUzoYY9u603UlPNv+HaMCq5JnVD/+NaPC9kjeAoLTYTIN5xH/wogHmnlewSbPLs+OcQ5EiaaWB0oUL2jPRXp4tvuQz8hKGu35nJchr8LnmL8y/zck2bEZyI9gLHYSyCuVAe/FbW3LQNv1MvjHPGBWsQxkzVCtEKUfP8fF/G6ZZY/GmsJqsbz6mrWf8JHdyzwp+tmLWcajSzl9viiZDCyqpBk8bavXmFlFjG20lPkhK/a6hXXh5qGRXRP2QQHz95Ql98+aWe7vuM7ureXe+/9762bNysyhUrWWUT1kyB0e1zHY0GoYEAGmF8ASSAZJPJh8YjDG7z5k3GoGnQsIE5C0kHD2rIS0N0/wMP6JfFizVy1EhL0PJQ795WnkvZ2QYoAkzu2L7NjBzOEdd87bXXjM0AmAXoAwuP8hOKzfcw50Cq+295VisfXaGH+jykrKO/K6ZuN6XvmxAktiE1qDFFuw+RbMAT0OnYeojWrMdroC5hgsarXeuuWrse7Yz1atb4I504eVInMl5VwwYf2cBMPvKDVej0t9JUMDRMg0e0VrVy9xugVDSihJaufU9t275gIB90eAYT2ldQvMuULmsdHYOP/hWDjszEDBYEbY8dP6bTZ04qoWaC0YM39Nuib4t6iVCgwHbK6Kp6k0kMEmqDgizZdGDCqheGLbbHiD1SxbKLFgkP18YNG/Xtt99pyOAhBpxNfmuSsU7QULyRc93aiMFE0h+YIrX6fqxTP76iO+/sbIAxehf0A9qK8gPeAjywKwEwDNOPNoPNwiCjk9O5AS+NQZWTY7sChK4TEm1s1E8/NUMCiAlIzG9ut6BAWKiOnzqhn39epBUrlhu75aGHelk/gK1IeBw7X4QAjho1Wtsr7jZgYFTKcA0Y8JwxL/Ou5xqLjgkL/UPCn/nMc7KLAXDJxMY9GbhkPcWAYhg5/vHHHjcwJf3oUeXl39QdbdroSMoRc8D79ScOLV+rV65SyqNP/cPmXxnyvMqXLasSEUVtAi9dpqyu38hTsRKRiipZ2kIE0E8kQxoTIswZ/nKuXDEgJ/PsGR8giLZ3pxkYrBH4D9agr/vn9BINUDTNRQ94NB0HJk9flDgAkv07g7GbxJxGSAFCA254IbG+hqM5XiGeHgkhCbQtANjVK1c8fZTkZNPZZOclN/+mLly6aLs6GHBbHJ86ZUbWsSmDQUOnKxi8Q2hhxuwUIsLshye45zBc019QB/RH/GcI/t+FLLjJ2jWWy1xtYKZLVOMnaTEWJzuQQdmeXaIWB+LCwnS7hy4M2nY7g9iWTq+E79DWYEHk9DZY8AQzRG2xDqjIcQCLZ8/aOKIcjoFJgqXwQoVt3JHtGTtUMTZWmSdOWH/mOCZWwjnyQ/ItTJ8+Rr+mXg0Q9xfC2A7KwkTtdv8coAh4fzQ93Rgk5cuVtSrDzgMyAuBOH9hZexfX194edfXbW/dryehWgUQA3+Q+rNmTRiuUAP8CIRrY8y0PBMHHqCUVa+hlv8Q5env8CL04eornxLusqJhguitMIJxqpjSceXwgHIXW0qy1LweyzQ2sOtlb9LeT3m020vrr4C+JJw7K9OiE2nEgAAABHpxT4cAC7uW+v5xF3JWmDX1Ww2Z84JXhHGwsvBCfpUZZmD74ClCSMFju40TjmbJxSJyGIyAnz4RGYqHumlduie7elai4+ATNjv1afffdrY8mLFbImHzv+TmfOoNZOVd6o91A25k8dChZ8XEJBuYRCo3DXr/+bapQoZJOZ2SYvQDwS0s/ZWOzeYvm+vrbb9SsWVMbz9EVyZC3Urff3kpRJaM0a/Ys3X//faYhW/+2+oqOLm+MTHb3WeTRZ8nufHHZZMX+Z5qBmbAK6tWrb/M/9Q0jEWCTDSOySa9etUZH00+oW5e7bF7CXmM7sAPly5fTyVMnrP0MoL/uLUBZNMGMsGRvNeJ1/Giqli5drGrVYnXxUpY6dGhnoc/oPq5d+5t+W/+xBg2Ypben/ahvF81W/s187dq128oxa84cJTXI1DMlH9AnMT94ax/6CO1LexCOTh1f+Fr67mEPIFxC5wAdXC4Ve/DWpi57uYCHtB1/HibgAccwTWkjzqe9XCgeGCXtHS8NjZ6uGUmveAliRkpPRM83cABAAsaJS3SAMw9Awv+4/IQHG5OGezuWLdenz3G/oD5Sabp3Lg79kYW3ktI0iN5lQAjjjfvh6uOyO500HNURCtG4po9Z+zTZOlxfZD9menGFmnQ3JqhjogU0Szd/Zdeh7F9kPeY9d2Wpzl0NtP/D3Up4qo6uX0P4vUCAHWGM9rw8D7RbnnRLR229l/WdZ6revrbS/9yjmEaexuKJl1MCmXOrj62tlN4HvDqnvvnztdKM5etANp/BVOWlGNuMIxTv2PdHvHZyemu8cxz1lyNV+rWaPfvxQT67kLZjPKdJVeZV07Exqao0Psbs5rHHUm8lUPG1FmssqqNDt++/xSYMk6KnVrJwu/TaqV6f4BlpS+ygX9aYY9WUXj/V5Vb0up5LJpEjVf+zhlIeOaTq33g6kdjqw5+jC+71K/T1XGZeQilp3/z2fdXotxe0o+3bqvT7WwZyELZMOLCVARtFGHiE1KXMcgOMXLZx3vmfzLV7O72n8NUzjSFFHwEI4loAQQCIDpCmX9Fv6Xfr2n5hkiiMQ+o+z38nwQ/j3AuRRpVghap1uM9Y7znrFiiy8zO6tupd+80BV2W7Paq4ZS9aeejX9DXGzIxup6ytxi8N17ge1xW/+Gkd7PaRt/Hng9pO45I5/MDqX+26BvxlS42fZm3vvfJWzrXn2JdVz0KleSfDOAAN5eB+FzKjvH6CHbcJWh5DkUb0N6wKl8nxrr9ZCu3qJxXxD4cl7EKM92XUU2L09kCdk6SlQYQ3PrmfY29S38V6vGBzO+Pl4ppvAqxiyuQAN3uuNAQ6/b7tkhBhH/ATlWRtV+Wex43ByGd0DQFJaUeXwMZl8eZ32pg2d+AzwJXT03SJWRxI6BiGPJ8DE11Ga6e/SP0C/PJ83I8+ei6rjGKi0rxwXdYBab6Wop8lu3O/HsoPkVa/t9jqveW9HUwWaGO8Dyo6fWSnl+zbn0Cos5tvfdCdMdU6s7XWd1rvjTGOx447t5lx6drXsTsBI0m+lSt1y7pTyyautHru2qezCoYVNObSV5O/NVZwtUGfeuuoWY0NIERC4N1+1VSscBF1mnvRIjSScxPUImyTWg37n7Vp88knrR0naoxavfSRgSAOJLvj9nZav/EPXcy+ogem7jCwkCRdzAmunp3WLqHQ1GnRcSf0x7ie1p97zVqlE8eOq27t28xfZD7Gd2ddjq9oa/Cb+baeBsgEpNi6ZauRAggfJcy1VKmSiiwZaf4L0XeQTPBdK1esbBJG+G2lSpfR2cxzlpAlOSVFlapU1uEjyRbJdeNGrhFpGItImuGvA1SatFadOgZesa4ALwBognTAOpV1AGWirICyrH/xHVnTAHy5BDOQPPCn3byCn8C9WKNyDtgEbLHsS9nmp5rmfHi4YRT4JtgGAwz9ZJQuYsgGjg8K8vH/k0sKSoLiNtXsON/+8NmxFIOTq/x/n30AKWCM/A/BhIiAHr7PWPz3sSZ1hXxVMKORUOarV42QRGJXfncsTp7XJWnhe+qb/gHTz8kYwVAF/EOvkvZh/YePB5gF8GahwITTFi9uaz3WcC7bMHXgMkJbhOPw4YbVYPdZhwL2OUCYc/gMIEZfguHItTiP/kBOjoU/LzJyGKAgvgv9gv4B05Uy8j3RNJSF/sK5lJE+DmgIIM3alPuwbnbrTcA2rsU1eXZwCcoH9oKf5NqS8OaIosUCpBL0EStXqWJRs9QDPjF+rNNmpI8CJJ4hKhJ2Irko/AQ9wX3FEVcYR5SPl/MbaTv6KlFFkPD4HcAfdiKAJwxR2LlgSvR/JAYzz5yxPu4IJ4CnxmCMjlZIqbLR+cVLROrCxQvKunLKX/RyS1YaDlRkZcCfb4FtdeXoFsx+7g+LWkaFS5RUrRo1LQvxmYzTmvf++8Y8ZLcAgJBKjKkWa2Bf0qGDmvfBB5r3/jzd0/1u/bVrtwYNGmQgFH+AenQ+QBicCSqTBgIRBoQhcy8NTSOWKlNaysvVd99/r9p1ahuwQDjTzFkz1bVbN0uU0fPenhozdqyds7nUJv3Uf5HOnD1jeoyPP95HG9att/vBYPvojo+0rOwyLV682BoO/TtCcNF4wmBxHLH9hN22aN1Czwx4Wp9/+T/l37ihKxcuKev0N/7MwcwLOMvqFG9woRT5oHQBh8IJcPixSzquhNjXdDjtU9/jjVaLZhMMfSerNJ3ux+++15Fj50x7q0vThvr73DkVKx6p0KIRyr6ao7Zt21mHgU0C0l67Vm1joOH0MQgw9jBP6AQwQQDrChYqqMPJSaah6HYWtrbaqSWdFxmdl8EJgAooB5jHgICxCJgAaIA+5qtjxpjBJvM0eliAbFDbMejVY6uZIzpu3Btq3rS5MSgZEAz0dmTZnjlTsXHVtHv3LgP6MObciw5OPcM4gYHI8wAQ0hd4RtqdkGzAOTeIYR1iMDASLJJIBY/jiw4XCXUI6eb+iPYC+HG/ohHFVDC8kEa9Okp3le9uDuB79d+2+6D9RXbSZt1bq1m1Rtoa+adeqjfIEqqgodiwYSMLtauB0125itUfzmr0qGR91OqAGaQBAwZY1mkMFgApuw/sdsAApTwA5E2aNNPfZ8+Y2PCXX3+t18eN085df6pGzQSlpqWqapXK2vPXX/p54SKdO3NGNePjNSJ8oib8PVQRZDEmRBKgCgAutKDKlI/W+fdDohQAACAASURBVKyLqhYXp+px8WKcGy2cLX10w27c0Jkzp42tY6eFhZnWorETfVDJKNLoH/osOAc0BdP1aQcD6nJuBLQVHRjmMhk7o+lAyGCq/q2Ji+QoXoIWY/LhECCAT9kABQsVtvZmgsGRYJeEMAoMPEBmfoEQyzYGkAZ4xsTmQrVhSzkdR0A0txvoslK7UAR3X8rnslUHiyEHJvNgbREfVAwOTXZG/B/Cx74eX3DiluBw8H+IJQeBrS5Bi9NUDAYdA+XxWTy0r2URy8szu+C0NljsOLYlkzv1Ze3q6xkyWTGmHYjMZEZ5mKjI8sw4YOeY8WQ7h+npFq7CJAVAWD46WhcuXbCQWcrJxE3dMxE6BgcLCiZ7t3Pm2Jpcmyx/2DiuRbhLTs5VY/OSlIXJm7LtHBgW0OJandVZfaM+UuOppzTw5bEaHDZbNd7KtL59YnQRvbl+jOauHaV3xjyhg3trBbKVUl/vzhlttuO5uyea04dIPc7W29OG6cX202zqe+fAMA1KmOY547HSnEVDNbjLDA9sCZfeyR9mC/Xnf518KzMqZh4mopdnxQOSCDFkenTsH+ec4DzgWDClAjic9sIvp4+eZovK4R9+eEuXKVOa/MQTGjlngZcxmIs3D78VLu1CFlkr/J6p96dM1nPvTfecFu7NpR/07vNEqc6WBd7GdcGCmvLAZ4Zn3bOjpX4+v8mmpkcGtdNXXdZqwKb7bHGDdmKDBg0VFVVSmWf/VpEiXvIU2qtDh44+cIMOLuEbWbYRQqj2xUsXjdVXtnxZHT2arlatWupS9iXt27/PmNEs8sn+HBlZQnv2/KU1q1epz2N9bH2wd1RdY0asfCpX4z/brPkT/mO2evfuvzRv2Bf67egvdhx96uSJUyoZVUr16zTU2TOZ1i6EZ8yePcucC65fp05ta3P6b6VKFZWSmmJzfu/eD9l1Ll68oIxTx9W27R06cGCftu/YZiLTFy9mqVOnjlqxcoXe+uNTaQvz9XH1fXyu1QtJzZhbq1WP0y9Llxiozlphw4P7PbYK7d+Sc/DC6RQ00jxpwhAPZIKFWDrWAxwBXnb4NKPu4YpZnKb0x2LdHqS3hEiTIj/P0oUhUV7o6tdSzZFJOri2VgBgKh/tAX0OOODdZQaF8YSAPwwhHPNFufcK5i6OY3pGrBf62LeM11/omyRqIDFHhp9RgP7fQ4qLvsU+JDtyaT+hwoWcKC8ZEp4044AxEStVimUtCfFtl7qqob6Wl2UWkAAwIKXFGOXmXVdensdOpw2PLDmoug800L4Nu1WjWR37Pnl+krf09HXjag+rb/aGuRjJDWOx+YxvruGyQ7qFNL+5cOljs5NtjFUbVysQEmUhz/cd9Mar2y+nyRijHlnd22zg93Ap7vVbDEQkRUL8TZNjPY54z54pVfq7mp124s5Us0OV3q4WAE2Pj025pa/qgwxVPq6mY/emqspCD3jkdbS5x36svbm+DsTv8WyDy+/HeZSNcc47JuL349IDlT0bwP8uXNPZBCfR6p4RQpADPmOlyrOqWxukv3zY2++Oleq3S9SeyTs88KiFp58J+AaoQxvSh2hTgAuyNDs2GscARNDWfIb9x9h24beAVvy5UGCuRd+kD8NigxHIb+e7TbX5qtqqF+03gKkybXtp9++bVP+OFgopAAOogM6t/VKRrR8ylqITvT+ydoni23dX7G8v6VjnWcZQdIlWeI/q+pjqLR9gwDd9dPw9udZP+iypGwDXkBA4eddsVV86QN9kPGzt1nDQ7QFgcc+3m9Xw4Vba9fVGJf7nVtg+dufS8g+tzMEh3y4LMeOT8ciLsUR7FSvjZfmlPqlHAxR5+WHp5ZXhhRvnSKERHqjosmQDilq2dkXodq0PZGEvfs+L2vyzB3jCJAWI4nlpqxo9e5tv4LTLLi//2NrHJVehjiyk2klluA0H7AF9yk9qAqvOZVW+tjrc7EfNel4iJxeiDKi3I6uJgXzUCclcqJfgUHDuSzu45+eafOf0F/kfiRP6Edf1PFYP/OQ6AJPUg2O58iwuU7dldE+L8FwvNC97+BuOOV6259YDO9s6Yt1zq1W4U454DnunDbDpnOfmeAcIsrHHZ8aaY4xu9oBFN4bXdV93S7cULgkRCb5WqbEbqUukLcKlrtM6a/kHqwLZnnv0fcQ23EhGVnFy2cAGC8+1ZkhRnZ99l9WXy/JNHWx7MczszB/vvGRAopOeWD64QpAEVr4aN2qmjZvWGaAYO+m6tcdno9rpjknHrY5dQhy3meC0qplLGNMNx2/UvNdeVv8xM21tx7ocsJIoMnxH26i2BG8xgeis6tWqG7vYwqMtiUshhRYMNX+SkGf8tQIhoaoQXcEST5g8V3gRnco4rdsaNlTm33+rfIVoy8EAWwt2IrIsRLRxPQvBvHrVQBF8BgBE1pbUB/cAQwAoAdRhrYC/+fWXXxlwxHGsOQFMePEb1wA8wiZwXYsYvHbNxgzzDwAYPgRld6G5pmeObxKUTNGBivhYLkEi98BGmMb7v1iJjpzg9NLd/05fkTnR+RpOL/7f+of/IC9wA8gL/wcj0UAo95v/HgxMUvZgiREnrQQAe+XqFYuCYi1lLNpixexZ8NX43fkV+PIAyrz4Dp+cunOhwfQdADfwHdZ7AFn8zsYw9Qrw6PwK2giAl7bE9wcjwt/An8D3o10pC/VMW1Im2KusCZCwY20IeEkf4PiKlStZm/IZgBjSD/0BViNjGCDyjvkL9M2dnS3cmXoH73AboKdOnLRnpY7oF6YF74dh8yzWtv4mlAsLBysArAZobd6smclKEZ2IX8Vv9J/gCDTqmDnQgdWMDUKVwYVcJvF/RK656I58LwN7MFmEurFM0UTcweC/edOAUZ7LPS9akgZm+slkeGfMMk/QdpSb7/hr1aixQj79bEH+qVMZ+ubbb3To8AHlXPYGkbcaYrXhUcm9F/87UNEpwTuL6G3PNLn9Hh0/eswYRBfOnVO1avGaMH68DURYYbC2+AxzARDn8SeesAYGfU7rk67kPp5jtW7dH1q6ZImmT59umkboKMTHxdvDv/fue+rVq5eh0bAJMbKMD36DcUWDkLEHo7aVBALpaZo9Z44BOvfdf7/uvQ9gp5UxDpctX27XWV9jve447GlDEnJLRwZA5K/xxET91OdHA6O2VduumrtrGJDZv39/Hex4SHXW1jb9xtNHDymhcaLSU1JUilj5IkV1KOl535tbrPu7LdSPy7qqXfMvtHbLUB+UdSnEohUf+4CS0wAhXUwDgCP1zDYX7cDKLk2KaS2l0z4RpG+0+rrtcBVFlY1W0+atrJPjrGH4CB9jcDCQCQui86I/6S26822QeOK8oTqXdU4bNq63AU1ndoODnR4GxqSJ09SsZWNtPbRTYweNtvoEKOvXt58NeAzu/M/m28Cl0xuwGVJAd7RubQNj08aNxobEOEeXi1a7ju319BNPGho+cNALROnq9NkzxgosXaq0ZsyYERjwDCqMyRvj3tBPP/4o+iyTx13l7laTAY2M6Thv3geBXVbYi4DXfL9k6VLrc1u/2KZpC6caLZ62xJBwzK+//aqlQ5ap0eiGurL1ax18pZb6Xn1aqakp1ocAOY/cn26Low5L2uj06TPavXO3zl/M0uuvj9OO7TtULbaahR4QHmqZyipW0IPvp+pzPaYpZ7tY4pf1o5spftAitWzRUjUSEmwnwBkeJtBx48YbUAaoBhB+JC1VJUtGKapUSUscsGTxLypWtJhl6CXJTdPERKKEVW7AIO16dbhKRnkGNTPznIEG5aIr6q+9e9U4sYlq1aptQIWX5ZlXvoU+08aESzN2Tp/NtLHjRIgBnDDSAGsOGHQ6fy7TcACIAyhyWZ5h2tG/gsOL/f8dg86FSztAjT4Icwj00DmEBjjdyDWGmlfkfMui5rK48z0TkQMBS5SMUs61HO3avdvuTZ8EWMY4OHaehfUiVOuz/RzTz7QpfAaTYws64MtNBKFhYZYYJDgk21lGYx8GZXH+v7RNuHcgM5tjFbIg8NmJZmEB+/z6s/v4wvqMowD4B4sy12PyBDQU8/JMWNdYPaGh9owuAxiTDawtAxH9jGvBkw73pR5oZxKxOPYgGzL0x7DQMNM8ZbGAFiX2JS01zcB9gFoWDUhJFC5SODDB0y4sBFjYufA+JnjajnJTTjehuczRzAEsBtu3b2/9c9XKFTZuK1eqaCANbMUXBr2qaZNH6ZWPJ+vNxwabrVk7tqk5RyyYLyRF6Z1vR2jQ6ClaFtbVkrTs+7yeFzqII+CHcH6w5TU9+8z4APNo9vxhxvqmLSjf89Um2f7PnPdesfJTP8xTDgQdXHG6N0XiWMAMg9WHY8V+Ef/zWi9N7jpII+e/4+FJOB3O+SJEFfPOsT5jYWq7ARo+e54HCpDQpfeTenXqx8Q+eaHQDcKk3VyYeK0y3vlE0YL1QLghUjt4fw8fFcdvAbSocFJGavSQJ5SWftQ2l06cOqkP0xYFMlTfdaixlt7caU7VhO7Pm57qyPDZembv3UpPP2pZFwlDYt647777dTbzvDp17Kh3351rGzRVq9Y0JmHJUiWNeUBSExbtyASs37DeNsRgCW3dtkXt2rU1FuLhw4fMtvF9tbhq1p6vjZlmzlmDsF1q/MxEffvJfPV/Zaju6tbNtBH37tlnGr3smNImf+7cpYYNGql0VDldunTZFjzMYdiTEiWKm4PDnEP/Y05krmNssxgiWQxlr1SxgsJC8zVv3rs6d+6s+vR5TBs2rNPxE8fs+Pvuu1dvvz1Hvz58QBq0XPpPV5X/PENTPlyg7777XiNHj9bESZPUtn07LV++TH/s26OX+jyuWXX/GwDVDDRkeXN5tZTYSdrhhzSjbcnUThDIJr8v0QdWLJee6Sp9MlvqPcRArAYDdmn3vIZ6dlt3fdBoidenYSL6OfSs71SW4qK8dRRjwjn4/A+A4BhHK5K7BhhsaCNaQoN5viZaa6l8wwydTotWXGyyOfOWcRamIssTHGIf27Y+5mcPL1Y5W5f3Rnj9nfFB2R6W4rp65aEsfVRJWcrQtntfVubCSXbf2Ma3WVgq4+vwmgNK6FhLx3b8qfhWLcwGXNqyzEv04jMy4/t60RI5W5aoYJOuBiiizeyZRI9dxwJ6/6t/KvbVmtb+zI1ubuHdiYsfGLfLG3OwSVne+nqmVack2LhP++bgLTmDDKnq+Oo6elfKLVChshTzVXXLkogN5r7piUcCzMCqqz1wjldqr8M2JivNiPFYijPTbi21YTGx4QBg6vbrnV4e1RchxR7ykl0dTN1vIZZVVsXqWLU0VU2J1dFSabdsjA8+2019tnTtm7V0oJwPyPKdA0HAev3EE9X31VLK7UmenXIsTN6jpdvmNAmEvIb+/qmxvQ5m1TJgCG0/su4CFrr+BvNsg1obeAVgBmOMvoetdiAjIMVkjTTGXc+ohcZeBCQCxOA6sKEA1Fxm6IqdHrT1y4nV3weyEDswkvDaOHl9tWjr3man3PxO/bddc59d/2rn0dq57A9r08KxOapzZxuFFAiFi6C+qxOtP+7q8a3Ngw8tbWL/Uw5Aee71S/cNKrLkdf2udqaZWKtTB+2ev1H1H29hYZ27Pt+owtE5qtO5o86s8th+AGEX0qIUE+uBaHF39lCRlV6ii+AwXe7jshFXCjse0AJ1fbLZw+209fu1pnWYR2IWH1Rurs0GoPGirgETYSu6Og/WQnSgJoAQZQG0s2RLaqEm3Tw9yG1LPT1IN2bJ8G3jmT8nfcC9H/QTmqCz6gPihSOcTyhLdJIYsT3ABHXZnikPLwckOoaiewbHsqT8LnzZMRMBsWboFetXDiRzGpguqYxLnEM/c5mIHThKGegrtjHg5l/GmR/6335EN/02bJlly87bG3ZLFiVXavdIJ63tufpWHbg9IsaIA/hvBfdZ/bQZ39ae9Y+pv0vI6rNZw1zgxp+rLl+aBdvabugdWvvJOmOwdnryEfPfCijEWPpHXm+nqEE/GBsO9tLiKSN1/6sztPLNZ9Ws/2Sb22LnljNQlXEDuAzrEHBwiGZbP1n7ziMBYKJ2zXpat+F35eblq+u4dfp5bCtdmVDVNgEAKFlDkUCJusWf4XPmuBAljbvd2hVGaUq/VNWuWcfm1xPHj5ttRb94/7792r9vn+6/7z7t/nOXyZGwBkw9kmJSVCSYoL+VKl1KBUmoWKqkaXYnH062UO9KFSsaQATxhfFM1J5YH2MOS5TQL0sWm9QWczmgImtKwBvsO5F1lnj0zBkjcSCPxCYoABESK4CNzBOEYZcpXcb8SogzROi50F18CDblIS0ANGF7+d/8okKFbE4BhAGIKh6B/h2JJfNtrc3amGMAeigHa24igRzAZhmF/TU5xwMy2isI1HP+hXsPZiM6P8SxDB3D8B8sx6CwZ3dcMEgZDD4Ga8IHJJf8zTkXJh0cdWWyT36U09WcqyZbwbPxwnayDqNuWH85JiGfWcvjG7i2ceHj9B3+8Nk437FoaUvAOXxlByhybeqWenfHOWkx8A3Od+t2xg723/kkHMf1mKfBAGhTcBDK1vqOOzxm/uHD1g+ISoQcxDqWPjFlyhRb25I0lutxHy/qL8x+h2wFa9Xpw9PG1Bn9h8/cm/8pM+sa1iW8WyIVX27MsTwtUW1UVEBT0fnKjq1oiVr8ZLiUn7IUL+HpNHJ9nt/5K64+uB/fOT1HykJZGTecR5uAAcA6BAOKrV7N1tJEnoKXgbvhr7FZwJgrGeWBn7xCb9xQyNo1a/J5IPTjMCpxcdVtYJ46ecD3lpy1CxZ8YLUYzF50sSCxenbgc+aIrP11rfbm7dO7A99T2zZtzShQANher7/+mvo/20/vz3tf6ztvVMLn1fFodbhNsm7b0VjFihZR0aJF9MjDvS2EDSZV1zvv1JpVq83hu//e+82JjSgaoRKRUbqUdUFhhQpp996/VCU2JpBwBCeazgT6OuC5Aaa5h1Ho1etBvfTSS+ZITJ48WR99/LGBWB07dbCdDIBPKu1S3FVFpUXYORyPAwNYNHLkSOsEJCXBUNlu+pp0qYoTwWmiwkVDdO3KZ2rSdJK2b3tTNWs8r4OHZurRhz/Xl1+zysYTSFPlSiN0/MQ3atL4RV24cE6HLaw5Sy88/63mvke2LsDEeWrbeoGxQnbEpKjewSram3QA6oB0OVmJ9e9S9bgE1avfSKXLlLMBC5AIyErZS5aKso5Ox6fTR0XhGMoGBMdiNBH4vJxzWes3brABBnjA4CGD9frSm9ToaAP7HoAA4A6hTgb6gGefMyNSI6GGQm7KaOP8D40Y4G7d+vXW4e5oe4cNJsT5CU06eDBJ57OyNGXqZGuvz+Z/pu27d2jjlk1m6JmECC0mw6zRfHOua+WKFZbNjE7fqkVLffjhR4bMvzpqtAY897xCCxZU8+YtLEMTx1CGlatWWWg0ziuGCmD55KmTNqhpx/8+s0C1BtTRx598pNKlS6r2uDqquSvBQtsZYLBYNt22Rc+HPms7VRMjJ2nsRS+Mmj4CixYnmrC3Rx9+1Fiz9HUmjvZ/3KXf2i2z71555RUDEKdNmWoT20cffKgPP/jAKM48F+Hhw4ePUN369VWkaFFlnDyppcuX2S7KjBnTLbQcrUp2bmDlbdq4SbfVr2dloP+Zrl8YAGBx+w69s3N/eyxOdoQKFiqkSpUqm5EpVszTSOQ8yup0ETAglu3MZ/y5tPJuJ8omEz882YGF9CMLGbaEJ174rXu5EF/bwfCTuwC6MYnSLy3jsK9PyPUAFmBOunAlN2G66zn2HWC/ZaE6e9aeAZDcJuRixSxrK+0EVZvyBu+OMSAAxJweCFRvXqYP6e/guEQsAKaA4FwDw40RJ4sl5aS/BkDFoOe1fkomaz80wBiOjt1JCLefDTqgR+KHOwfq0g+HCIB9hDVQLzAt/EkaLUFsGgsX20my9YcXLp2nfANvsFHUOffh+TmOOjGhXp9BYxnDyKKemRmgynMNA1z9hCtuMvLCwHNt/AIiOuFq+k212FibvLxFnMcsws6wa0h/hWXIhgGTo9MkATTkf7fD6/Q/6IvYHWwX4AIAOsmGsONnTmfYWL9x/ZqeGDFV814faImFOI4F6LNPv655H43VgJIT9P65MQHHd2CVtzzHuLI0Z80IDW4+xWMR+uGDForkkUM8IAFQ4bg069grAWd04Pm3NKuYBywOyZ12KxsqeVBCXtSIVW97gBBaSn6yg+nth+iVWbM1c+jLenn8W6TdvJUxEicGZwLn4oikRH86IDxwlzSxbV+N2fCxN8WmZ0l1owJhntMeHKhhs9/1wmnf3C71biKxB8WGsAuzvpYlVYrygEqX9MVnIPWu38r6aL36t5mQ9qyN3+iBqrerTt06mnD4IzvngaKtzc7zV7ZsOf2xbp1p37J5tHPnn5ZFnjVCxYoxNpcsW77EbO7SxavUv/+z1u/QeWLR+MXnXxjYRz8g4QqM6JYtmlvyrX3795qsBBITBw8f1MXLF3Vw/ghVeeQNW+y989lveuy+xqpbv57JZeCEzCnzkWYVfctkM5AnYWzs27vXNhXv7fmALly4aPqGLA6Zmz/44ANj0q9YsdLmexa2lgToxElbjzAfkjGaDHWpR5JUJByBdU8K4vc/1mrOHDYXM3Tp0kVj0b66f44HJMFQi5eWl5rvMRwvZWvNH7+rSkysSIT2RqVZ5nw/e/EhffDRVKlYrAeu9QlOE0qDLZfiHvMAOvrD7u3SJB+Rni1FZmTpQniUBxi6EH0cUtgttC8MSNgthNU7gBvHHpCPd6e1Fi4DGAB5SFSEg5meGRvIFBtXJtmy0dqzuX7kQvNc5D1LEd/pLR+RodPTo716YCyFSTU7JVl29WLR2bq8PsLu37yeF8IKEHPueBmFVs7VVBVQ3ewCKrZngw4mH9KR1BS91XStEkafD2w2YLNIgJWbd8Pb7ChUUOc2r/BYWSydcqSEgbV1+LkD1g61RtTX5atXA3qF2CHHimA+wZZxHcfAck4Pa5iUBQc85hHV7jP5YmfVUFq/Q96zUR8wsxwbye2l+xIG1RbUUOrgQ6oCSGj69iFKvzftVuIHP0GL0zXkOhW+rGhlwXng+NTqfvgz96GeHUCxUEooiFGRDsckqeqhajrawQ9bpsyEw7t9f9qbtqK8LiyV9uRzcLgln122d35z7czzAKg6ENOFcPrgY83x9W3uoz5P7fhLNdrdbs9gjtHaHwLZlMu36Wp1X3P1iwYGuYzNABuOpQfwSFgl4M7mjguUveZ/AUAMEIk+A/hnjLNOj1i/KLlmsrI6jVL26v8ZSAQb1hjmZbKFLl7Du2/XsVWL7DqRHUmp7m0O8eK99G+TDVyhDMa2c3VST8bkcxp+l7u9bs/VYvE9gezQgFk8x6rua1RlycBAxltAOBszHpan+v2b6+9ff7DfK3e6W8dX/2JAzJHMeNUs4yVE2pHRxABHXi45igMdT2dFW8Zhl8XYmL5OyoJ25j6+Vq5jKcaFJds9XEZswLn0vbGKq5ccSKriQlb5bUtuC4WGeUw+AKcfsh5UYpSXYdqxAB3j0VMYDLNyX8iK8u7t5V25ZSvoJ3RRn/Fnn8tIMWXSApmmqQ+nd+iuSZ3u2NtEHeutDsiXOJaiC3GnHvjOhbk7UJCyOvDQMQ8pkmO38t1sDTFw2vU5F77LfQElLetzVmWbz9GN5dq2aeESqLgx6OstF34wx8pZ45EXbAys6bzUqw9ARX+jEIbm5c8jbm0IOF3FLKnj5ju15pWVnh3BfnMejEQ/u7PZf67HOoB7r5bu2t5NS7su0zO7ntLC6dOsHQwMzZUeGfiQdn4wXncMmawGsyNMWxK7vuaFovpq7tsW+kx5qYe++ljHR+brscm/23N+NbylrZE79p2j1DVztX7DHxZBNvzVqQZIO2Cf1gfw51X6tUO6ML661fGN1y/p9zfuM7Y790nsP8UiS1hjAhwy91uG2ouXDGQnYpGIGRIs4tPdVr++JaD5c8dOYzGy9rucc0URJYoLplfVKlWVfemyZU5mzQkhguQr6ceOKS6hhs4j5VOooJIOH7L1uwOc8DkAg/CBAJbACS5euGjsSNbNAD+sVSnnkeQjVgYAE84H/GIty/qVYwEfYahho1mv4keZb3fxYgC0ZA0MSQN/pnSpUhbFw1xTr2FDnTl1ytYx+FWmj56fb+cSbYM/gc+Bj4GvYTqDJBbxNRqpbwP+/EQsNn/9OxLKhSY7n8wnJzh/ySKbgggQTkvPNll838OFyHJ9I3n4m+fm6/lsSfPpSIjFOX5IrYGmvqwVdYN2PT4FdpNnwWcwaSofvGPNxboen9ox93hngxh/gPtzLOdR54By+CzUN+1BfXEfiFLgA/g1XI+6pawk2zl86JABf9h61nX4G5zPXMQcRZu6LNNODoXrOPIU7ci6ke+4P8AzoDdl41qUAVATv4U+w/1pf/oa/ijH0b6ONBHst9LfmOd5Rhelxf/UAXVWuFDhW9FbfuQY/eUf4ezeRGa+Nr6mayPuf/DQIQs7J/yfsQeO5UBLymXEoUuXPNwsIsLW9pSZ8gOO4+MWQWcysoSNs917/jJ8hkzqy1esMLIYCW0hly1auFDDZ/+kh++oqvXLNmns5FEGHjdt0FAhJ9JT8//avdtE1KMrl9dTT2HN0hQXf6ex9LIvbfFWUiFNpfw9fh358Sa2cnGeGVayjF54cZD+/HOXhYKmZqepRlQt9er1UGA3BGbggOf6KyU/RW2rtrbFO7o5O4r/pdZqo8FDhqhXxv22eH4x7wVt2rRBj/Z+WKVKRmn+p5+pa+cuBi6NHDFSoQXCdPzYcVWpHq+zp06qbMUKyjyXaZ2UCnMaCGSUHDJkiEdrrVRBU6dOsVh2GhQGIqG0Tz/zjFXslvI7NbHFOAOJqCTQaVhsdCA+M0iI1QeM4nok3UALio6SfBDvlNdy1ak/ViVKFNOAZ/tp/PhxSkmeoDr1geC1gAAAIABJREFUxhur762JdfwVntsG9ra2GjckZLip3v/gGcVU6aUnnnhSp05m6KNPe9sqs1ni/dr65CFp0Go1TxyswoXDVa5cedWv30A1atTS6TPnTDsRBx02BuFDOHKZmWdN9BYH3zT9rl42hx9HPSvrvKdRUKKEMrPOKeN0hhl4XklJB00rkpCunJxr1lEBZaMiPZFUM9AFCxnzJPvCJV2/ek2VoitaSPWTTz1pbEM6O+HChcILmcFG22rt77+bBuOmzRstTJrkJZ989rGqJsQqslSk7t55jxp8f5vycvM0cvgIzZwxw0CDQc+/YJoaAHO//fqrTp04ZQ4vQqaAl5OmTlO/fv1NGxPjz27Gtu3bTTNx1KujDRzE0KCbyc4E2h28unTraizY1atWmAGZ+/ZcdenWxUK10dfskX+3Wk1qaQaNEPdyZcqpV+9e1j+2rdugvF1hevbj/mrTuo31u+EjRhhDEVAREGnsbxF6s/NVxVWrbmBi65atNPSll7V92zY1adJUmadPWx1nX75iYKKFnF+6ZDskPAeDGaNbqkwZpSQnm8HE2Jngcfv25tASgk8oH8wuZzhpa+ocIByjCkUc4+yE6zFIXIM+zfdM/KafCDhIso8gOr1NLn4mZMfcC9Du/UU7IWdu8nHHmzG7di0waRq9OizMJp8Axd8H5WCg4UR6DGYv5Cgwsfo6fKXKl9dFP4OWS9rk9cOCJgyMEWTcY/iYTA1Q85PEUG7CoXluAFWAN6N8+0w/F4JAHXCu1UWRIsZmZDeUTHtWPp85aGHcLmMaCwA3EfhMRRce4EKcLXTaryvHnAhM3KbtBhvQczID4CN1c9PPSnMz3yYrbA0AMvbLY5sS6VVA13JvSKGecLfH7rxh4SDclzrhmoAwlJtjWMDwmbqgr3Jtd393DPVn7UeWsSJFbAwwEUGzRxunYqVK3m4tIed+nXEufZJ7MvljN6zMTIaFCnkAOKCTv0vndoA5h8+0HcD4tq1bdPbMaWOzwx4kYQuf7xj2tYnV/z2higYPmqRXoyYaiwRncfDEz/V8p4kq38IL+5w5cYIGlnnTcxJwnn1WBc4Y4ArnHMyp5YE1TGE4hz54MOucF9bMyzFCHcNpeNpszxng5ZJucB4Ouc+imnnPUL389gwv0zMRD5ThWo6U6IevAQLBVHBABSCQY1FucWkoHSKUK8VFSEdceknnyWRL5aM8YOebLKmBDz5yrX3ZUmKE55A6JwnQZIj02Cft9fmy3/RQp9b6NmO9B0LwG6wNP5yrT8M79fTTT+v7H340m4HNufuensq5ft3mmLp1Gql8+TLas+8v27GMrZJgbb1//wHVqFFTGScz9OSTT9vG38kTJ3VbgwZKOrBf1WJjlJAQp2XLlmrr1i1KTGysAwcP6OTZUxo8c43mjuyiYsWLa+Wq1apVu7bNmYRXaEyUsoefUKnIkioeUVx/n800iYkD+/erqWWaLm8Z7kkGhj4w/fSH738wZ4TyAzoCagI48hu2D7b5okWL1LplC2WcTFf2RdgHxQ3wfOONcfrss0+9XezwQnr/9u88UJCoz7rU73apUhN9NuZN5eVL2deva8/efQa2LvlonYGAj397r/57aKEH/NDHaBeWCT+kEQfs5WZ5ibZMkno2lBblSoPDvD4IQE2b4HwSIu/Abx8gDyy96HM4pdxjgMcGPHI83u4X2i7XAwPweHdJoQ1zlbc8TOW7Zuh0drRl48Xh5JU3P8wDpADY6Q+w1hxYBXDpdBRxfIN0+mKeTDPg4tzaMl7/94ImbukOwqLlOTOlxMrb9YiaaL3SdFF5KnEjTm0L5qrJ5q0GDm/etlWp6Wla8/taD1A0IDBEKbsPeGXbJdWaWT+w6XRkVpLiXqqpI68fVPybdUTYMfOGYxQzfg/32aO4BTSYB/Ylz9yr6kPqBHbvLWQpJMScTTZqjg5N9gBcFGqCgUTuz3P7yVxsE8FPglH9NbJRXtOxjunes3McxweDeXwfJlU8xDwtnWxzUjGbYpTeNF2x26sprXWqd67TRKWdHSCIzmJDKXZ9vNIeS/bqlnsAdrBE95Zst8Y5nzkf0Izr+axnswV8t8NP1sTz0cd8qVZrPwcocx5/TpqB77OkGmPrBdgfLsT8wMLduu2hFlan+//YbuWOjPYygQOaYZ95AcrBcNrY7SfVWNbP7Di/A2AcTKtl9UOGYheuD6ABU4oXoNQfHf8XYIXsWrkxAIjbWKksFY73QmOtz2dEqUGfln7FSOGrZtlvgFgBwDVapq95W5e2unHdA53567mqs5WNsjq9QRdSu7brz3bNHfP/UKXo4/ZM9Tu31a6vNngAZ6wX9nsuuYwi47N04XiUulRebtCcy1pN+CzJTlyiEI6/kBulyLAsVbvzLl1a+V8v1Hm7r1mY6yUR4TyyJgPqUEfBYb4uuzTfncitbKAh7DHqgme4ft80nflpjoH+tCtsTtoHoI1PLryYOnL6ijwn1z2XUeYWsE5fokl896/wvV6dY1dszGB3ankx9Vz/4K5aimzoUW4dG9OFxrvyu6QtwQlyHKhI3bjM9C6MnvJRLuqTazmtVu7ntF1d3XKu29TwzFIZHcnx7CP9njrnGo49uS+znj0bmpAOZAWY5DMMb64FCBsZleVljU4mfbwEsHskid0N32azPlgotf/RS47y6ycrbjEb2QygSqhLp5/I/37IM+Ogy4QuWtF+hVenPoOY8R7XLlk9xs7SnKHv2niBEQqQmDokUxtmDzFmImV0iY2ox02jKpsWOeswABHWmC1btDDQDD8W0A195BfGz7fzfh2TaIzBy2MjA8xcpAcKDDukh6btNLajG5fpowoY4HLt+lVLLoqPAymhds1axrwCVCQU+MSxY7qzU2fVjE/QmtWrVaJ4CSU2buwlsszJsaSKrFEhChCRmHP1miVvocyAGUS3lShZUpnnz6t4ZKSuXsuxuaJYieI2RwNEMq8T0gyBBDYVslas33vc1d3WJvimVSpXtvUnSd5YR0PSgKWI7YKZBXAEYQafEnyA78EU8KNY67qNcQdCskY2aa2qVS0iz/kXrKldZFQwm9Bl22V9zr1c2CnPHvC/fDDPIpZ8oM+fwAKgn/MRHHDofAmOC8gq4Uv50lEBYsi/QMP/7/yg34PBR1dO9yymS1+4sAcG5lw1v9qREPBh8T1dmDTfw/ajDehvAH1gE8gnAXQBxLH2d34C2AR+Lz48z48f4Uhp4BhcF1wG3w+f3vxb5JZyrtmz48eQaJV1qoX6+v5jMAuU6zoChfudcuK34DeROZm6Wfvbb+rbr5/54C6ZD/ejbW1OO33aSzx59eo//MFA4lGf5WlSVH5+AOefmU/ty1T9A0D0k6U44NYIM0WLBqS6HLGHcqOBn37sqGlZgtlha/ChKC/9lf9pOwdo4u9TXjbXHYmIeikaHm5YQGjBMGVdumjYCT71tevXzRbQJhDT8NsY05cuXjT/s0liEy8aLaqkQj56b25+j7vvNmApI/OUaRm9+CJhun7KR/NwmqhMuWbKPHteyj9sq4yo0jHKyjqnyFJldeEsbMYw1azdVGFhBW2HflPXTdJ0qXalevr4448trLhDh/bKOH1Kf/yx1hqhbt2aOnMmw8AAnNZevR/WV19/o7jq1SwECkAMFkrdOrUNgDlyOFlf/u8LnTlzVh+8/4GKFCmmmCoxlmQEICa8WFFDVqFNw1qio/3yyy9mZNDTo1PGxFbVtm1bLT6eLMDoNfIeFx+vsfnjFfNZJQOSOB+QBmo02SIJWUXvDv1EdB1h3XAenbt7VxarlVU5trr9HxVZQr8sfEfRlZoqolgRJR+aqfETtmvJ0sXasomVubeqi4ubrYoVKmnd+j42szVv+qK2bJuqOrWeU2RklIoVjTAjDwYB1X37tp36c89TatPqR9WtW8+cpurV41WxQkVjjRQpGqH8/BDrRLCFANYwnLGxMaYjxUABSCxUuKCxjKCx8ptRW6vFauPmjaYBRQZjNBafeuoprej1qzfxkXOARey1LFWoVMvqgA6L0SDT5qULl1Q6qpRq16ilqlWrmEBrkWJFTfR+6vSpNmgAu/r176/0o2lWn5UqVzbjj44B4c5/7t+tJs0SNf3vmd4icIAU1aGE6tSurbq16xhoGVUiynYRWjRvrpbNW+rxx5/Q6VMZBlDG1aihffv2B+jLjz76qDEvV65aac4skwS0XcBT6oaJ9YEHH9DxEyeMiVKxQrR+mPijTpQ4bsBrwdCCxqzEAFJfsFkdS6tv375mzOhbOLwk58nPyzeaP9qghP0BXh2d0UEXur1j/ezLz7/QyC9TbcK++HYDAzpPnzyl8hUq6NyZs8YoZLByLfoXIDYGjM+0qaN0A9IyiVFGGIVTp071BWwjzflyWc8BEAF+AZc5n7KyQ+R0pTBmbkcFxwsDaWChD4wFh/DaJBVk/NxxGEGbYPLyFF64aEBQ1rFCjJ0IpZps4j6l38JugxK3cG2cubxchPS9LM8OwHHhshhOJmL6HNcEDGAi4llcmvtC4d7kxrPy55iRFkJ886a1o2UT80OgeT5j8vkCx2Qrww7BqLXJOSTEdlmNIYP+ijdTGwvQDLoDFPnehRb41wowNf+tSeKf48KcAzuFkpXFTeBuccD4zTcg86aF07uwgMD9fY0MyhYSFqpLVy7bxMzvgLYAfQamlC5t7cAky6RhiwOo9sWLe5qLME98libn2G4bE/2FCzZRufbkHOqCfsNvTDJc03ZZ/RAQxpXbheQ+LgmLuwbAIf0ce8Qzu0Wu0zfjexhJaakpZv/R22ND4XTGKTUa9ou2T+qij0fdp75vfmcLwgVjH9CjY7/U0BEzb+mFBYcT4Yw7wCVDej96gJ7Lnaf3wwaYI0QYz4Ovf69hvaYHkhnM+G5oIFR7cNkpmnFqaIB9OyxmlgENk2++qJF13nbm3HO+90pTyr6oEbPe9v7Hj06Spj40yCbxlyd4UhdvDntbr377oQfe4IAA5JmWos9YdLm6FmRp0qiRGjVznnctwAymZJ7HMZ9OBMVr2UWipEg//ow3rnXBP6a5DxIEa8JxzApDADyQwvMi1SGujjEGUlPSbH6oUrWqzb1ki4f1Xa1aDZtLS0RGmD36tF9b1X5yus3HPXrcrfLlKhi4VyiskO65+x6zZfXq1dXCn340BuCdd3ZSaGgBY1pPmTZFW3ZuVeGi4RY+37RpMx0/eVKpaWkWSrpp0pN68J1Vuph1UQlxCZb0q2jhcF27ctX6F4xsynXtOkyDDJ/lWsjmcmwFDEX0fEmqRUZI5DjQ08GW4kQ0TWykmzdylJaSbOds3LhBW7ZsVs+e99hm3JdffWFlXpGwU2Oi+mli7kd6KPUOnT/Ps/ZQ9fgEXSea+cpVWwQfTDqoRV3XaszxQUo6cEDf1199Kxx9lO9JfuVnbH0qV3oiTLNqDNJLrz4rnfdZSYRC03ddGOzXUs8WC7VozL0eeDIgx8tmTtPCWgS0A1hhrqYd90pdWizXiu1dPaCm4V7t21tPxepl6/LICIk8XxwH0PhwrvKSwzyQACDMAZowW3FyfSAUYMCYYTlSzagkD4ynjPRhruUDO/TPmu2SPJAoU6rZxMswjZPeL7eW1oSd1CFdCbCMLquCftNgfTm7mVo0a6birT7Rgw22mB36Zl8pPdbwgs1NB0bv9vqzX874L4nECLG/Q+P2K+6NumZ7DLwIC1PKwv2q8eBt9v+h5X8poUt9WxMlv71XlfvHBzauWBiTTM5C1vwXNjj9xcOe0+8yuFPXAHsTatj6IRDyVChUqYUPWz3HZscqLSpNVf+u6vuA3rZPeoV0+71ymufQGsM8JERH7zxqv1dZEatjPdO8se1FiBtAFZsUr7Qyyd74Z+y7rMxuA4R3QEUkuHxFooSSsTp8Ku0WEJEkxcRUVHrtkx4Ixx9tDODp7JTb2KAtAY0pB4Ap93NsrQip7tJGVv79n+0KhLnCEqze3suQm/T7JuXlhCkxfLsBawA6DqDif8CjGVmvqOGDrVRs9VQDxvZ2fFet1/zHQqbd8ZxTtMszVg3lVoy1vgIAdbrNyzbv75mz5RYDu4zU8PFWduyelX/YNQGWAMpcpnPArAp33h9gr/81f7MiK2eZZhzzABtMgEZ/3fW5hTrzP+XhRVm4Ny/el+T0UM1wr08D8PG8jXrerj8XbfDCkY+HWZ3B0uN4ACuei+u7MF2nSecAvHO5ZZR49x3a8c46NYjfpd10ND/8nrFVPtzTCnThwoBbBe8ZrvI/vxjQQ3SaiC4BCkw86gIQ7cb9063P7fn+v/bMDnCjjmBGhkblKi8pzBvL/gtdRktkkumHVzO+70VdI1d5WWEqHZVpYGXe12G39ADpL4DtmVJo/K0NDUKoAUTRW+XF81simtwodQxbbW3g6pp7BidacXXo+g/HOoCPY/lMKD3AH/WL3qXTUHSZoznGy50dG2CeujI4Bif3dxm/XdIYQErH2KMeOZb/HdDs2I6W1Tu3k2X5DmhemhKJx8m079iQ4uV0YJ0uK2MPG873aCmyOcSawGV/9jcuQh/MNQC+xSgvscrFrAsKnd7IgFtAPtiCW4cW0V0zjmnV8Gq6b+oe/TK6kYFQV7Ivm7/Aeu/hMd/r+0m9DVAEDGBrOmbscf31SqT9ftfEDQHJAZ6LuqUe971SUJHTyxuLkT5EApxWw/9nYAeJzH6c8boGTHrPwp5LRZU0QJFkfmkpqbqnRw9t27JVCdXjDEREJmr9unUW5cJavE79eh4odeOGhXIXLhRuGdxZW3hyRPm6ev26SpUtq7NsPl+8YIk0uvXobuvRvX/tMZ8Am0rmYCSz0Lpb98cfupx9WW3btDFQ0ANQPWJBakqqJVNhzcy8z1oUMAbgEXII/jzfcX2X+BM/hD/sP3YIvwq7h69wNC3d6iI+IcH8HTIf8zymAUguiOLFvWgtQqGvXvXAq+xse0beTfcd/UHfvzDNO5et19/cDtZA/HcSl+AQ5n+HPrtILLqf2zjhc7CmewCo8kFFJ5MUHGllRAxCd9G1Dw83fyCkQIgRhVxCT9b4LrsyTFiwGJfRm2em7wL2EiVC9mB8EtZpAKz41U53lDrB/6V+0WznmpB+HDMR/wNSjYu+yjiVYXUI865W3brKyfao4y5SzfxVkm7C0gQEzMnxfMPixY1Bi8/D9yQForz4m1yP48AJ+M2FweO7VK5Uya7POsX97nw3J19l0k7obvq65dyPtuc7Xs6Xpn8Y4cYnlQTnLbBMyz7RJiCnxbTs6+VDpDt67Jj1VY4FV4FxybWddj3lYnzQNmy6Ygs8TfFKXoby6zesz5PXZNWva6wuiB6pXa+uRXfS38llwfngYgULeNJa+KWEgZM3JGT3jm35NG737ndp6vQpGj9xvHbsYIX4sRITv9GOHUNVr/5kZZ772xhx57MuqE+fx80I7dt/QD///LOuXtqm2PgeSktm28pjKipSKpRTxMAOGpcdAxbml69c0oG0A2qFEGzNrbYgqbuqujp07Kijx7xwRUCFQweTlJaWaqg2yVI2rt9gzsQXHy/UmnU/W+jVPffcq3fnvq/nn3teJUuV0tz339PIkSP0ww/fq2y5slapPDxGgcoA8QZQGzr0ZUuIgcYCoCAhzmQnpayvvzHOKLdkC0a489uff9TYYaOMmQfI6DJA07kBpwCtqEzCnzt26mwAJsAUOkoffPC+9u/boxdfHKYGt8UrI+OUThyfr5iYZ5SeTpwa9QUjlBmE1eJmtW39mWWswikizOupp57WDz/8qOVnNqnRzXglJNQ00fv46iyGybpUUOFFQK4J0SQ1e4jRdUGq6ZxkuDTALsQbVIlNEi3k9euvv7K6JkMRgrgpaSlq2KihFvzvv8ZKmTNnjn7Y8Yu3kNyXI/UMV0JSdRPnb9OmrZ2LviVAW58+fYSoRda5LNWrU1crV66wWH6ybO/cuUONmyQaK3TL1q2a+OYEYzSeyjhlhoKENxiDaTOna33jjZ7zApbth988lPmgJYVgMObdyFPZMmVtJ+ruHj3M0UWz8ZHeD5uxOXn6tJWdwUKoMMaqRs2aFvL+/rx5Bl4wwSQfOaK7L9yt/uv6q2dPL0kP770f6qUa8TW0YdMGG2QAyBxP0hfAaPS2oFxvvGOTOu3oaHW859u9euj1Xvq2z3e6e14PfffddxZqR5bmho0a6dN5n6hLz252vZiqMbbb8e7b79ggjCxRQhXLewAZiQ7CCofrwL59xphhd4ydMwwmBhzDgWFwRhADRjtj8EhCc+PVVxU2cYKqVKls/Rbg0DHB6AcYQejgTg8TQ+YASgPMfCDR7YYZSAijzL+nm8ScBqDLTOY0FQ1sDCv8j50xJk5ArABD0QGK/iTpdticUGwwoMj1gsOVKK9jixnI5ovrwxJlMUDdVImpGsiiZkbdp+XzTBhjDLED0xyoyYKH5+Qa1AF1TZ2bwHJOTiDs2aOahxtQ78pls4EfbmCAogtp9kPsXB26XUYHXDo9yn9M7EHZogO7kgUKWF9m1w0nmQBn038EBPVDrxG2duHNxaMidfZcZiAhCvaOyYVyWVi635aMC8e8dCxMQFR0O10YA/dh0WWLnWvXvPCMiAhbFPGdLUTy8mwBQJ+yCapYMZukeLk+60BSxzZloUAb0B9tYXfxorUriwn6o+np2CLrko4fO/r/2DoT8JquN+ovBEFaQRASEhLzPGvN81ilo5bOqnPNRelIq6ip1VZnitJWW21RquZ5qikIEhIJgpgTQhL5nt97zr78v++7z0OSe8895+zh7L3ftde7lmrXqmk6eynJJ3T0uRc1dr/0yR9j9dWYRy1di4UuwRq78gRRmWtDPJCOYJlpjEW600eDFdBV+vjAG/r9nV4WcBIgrLvU1mMCOQ0jFvLx0rRyI2zhMejGRAu6J6UN1hvB0z1wwaUGUhVOhylEmnRkkN44NcML/HtKU3KHaNjRaR7DjHj0ZKpUPFITXnxRo3fOup02xucEEcRafNcF8mHSh91e0Jtf+M7PzsWZwCTXBwEv+8iAaS3ukQrXvw0MAgoAJtYL8/QXn/LZbpQVIf0/UqWykdKZHKmFpxf1UL17bDc4tkpVW0i81udD9R3Rzp4xmLpsvi1fvkINGjRRaGhJjcn+SH80+E579hw0MC0mJlYlS4Yp4Wii7ut5n/5Y/JfefustM6dCuqFsmTDt2bNbiYkJataUysvTD/N+0IWrF9WhUwdjzuLaCiMhpf9r1p8if/xMG9ZtsMX/XcXuMlOgil9WVs7YazaWVoiKMm3ImrVqWyYBu6/MiTi+sqvKs4jUBoAi6fsdOnS0+dylnWZdv6bjRw+rVs3qNoajSfPb+//qoyWjLE0bk5kKFSL0559/aG2XA3rt1CMKLVFc1yZW0/UBm4XAZ91GjY1VWS483Mb7N6tM0oSjo1SqZAkNjBrptS1sQy8JRBqRJaUESxWcjXAsuXden6VfAepk+uzW81nSMD8gpT/T/5xGppO29kGviAGeMUZyjm+/CjjFUgMmjAOM+fsO7UMDEWtLEbGpOjkz0jsewJHr8BwBPPGPU8KU5JxJUqPVzQJjxs2cbO3+fLtiYhMCbB/u43BOdZUNSgu8R8rzUl3UKpXSeYWpkXbqapNn9dqO1haoPqU6Oik23hL0c81Z+uFgpJ6pc8qA4/wF8uvQjL2qMchjKXobN575Rn42QnJzlfDAAUX9VDUANNpY5bPg03bv041vghX9eTUbx5N/P+KVJV2KmhAbAJscSMnPpOFHVXFSjE48kmjPa+XNXoocY5tjXbOGSixy2KvTdKnylcr22fF6x722pt6SpEqXK9lYeaLpCavPir9V9ABFjuFZdW7QtD/t6WFYilwbrdSWfhr1HQ7A1k8cAEz7OIWiDKlq9RgduZToaWpejra542SLNK8f+mUOgJMuTR5AgzZ3DuIu3TtSqp5SV/F99nll4f0Eqc68RtrfcpeXch/i6W46YMjpdTqNPsoBKAE4tLflJBtbT67/18CQvM6DTTs6e+VXOpBTW+gHApwA2nC+7K7Dlbt8poGDADjWt52cg5/mXbe/p11h2lErvzZjoAZdWujIihV2Lr4HSORSpamHWtXj7LP4bl8q/O+Rdi2XbuxYcM7Qw+k6co1VGR3NmdzSZNMjbY4pFZKu81lh9jsgEuXHaZm6ov9zrAPJEhWretpjoI3TUQTYQwO48dDWyl72iQcopkoRkak6qUgzXaH+zihcTXq0sXJeXjLL5jHu2ZmxAHg5pt+cS0+rS+hy+ztf7/cVs/jxAKuR6zkwk3p1oKm7R+remaGg/0ishqYfBk3IGjgtVmMnLg7yxizCGPqHA63pS0Ge3IJjYDqdRL4f/eCLivt1ngBTawXF2fV4n/K4a8/JeVotgjZa3bl7c27fAL6wSBk3qAdntMORTp+RctL2jsno+iHHcA3ed33WGbxwfn53eqDcM+d2awY+h7HH92hn2KyWiiwvfZ5zH06tbhIPponJeMrmjNsMYR7g5eQTmBMYZ9tK7Z5opzVd1tz+nN8AcUO9wRuwuk3kWrWc+LciR17WgVF5KvtRaZ0dicSRJ6Ew6MPFtlE6NucDDRnjbWZi6sJrwvGPNST8FQN5yAJr07qd1qz510zXir28R0/Pm6O0/mX92g7T6vdbquHbcfY3dXBgTJixlk5Mbh8wbAHMJK36idHjLfX5cHy8sm/cNAZTpw4dDWgrV7asbY5fvnDRgBiyC9HXZ12+Py5OIcXvtvGbOb6EacflGRDIOGEb5vnyq3jJkipVpow2b91qpiwjR4/SlcwM8zMgpr+V47HTieWJ3YjHP5482eI3iDLbtmw1osb59HT7Sb2gS4/5IBuM4ARkpTndPdbQjm0HmAU4BugCWOM0wO05vHzZGIqUj7UGa1vWxoBtpJNCLgloKvou0qyrASHdhj0gk0lB+XHS/7gu++CRM250BAbHgqPMzqzxM0mzAAAgAElEQVTx/4lJXFfziRUB80g/rTkwP94hyWQpzn7KtQOwggCv0IOEaOCb0RBXUK7gokXMJZh6Ji5l7iMGJZZybspkFlI+voPpLRu5AFSAU5CEWDs6himfsTarX79+wBGa++EY2ohYlnqGWcq8Rntxz+FlwxUdE6MTx455WvK+2zYxBW7I/E0Mwz2Y/qAvRWUZXD7QunnTJsNFOIbvWLsVLmxxCy+uS9vSdgYA+nGVAa2ZmQFWpjPBNGKL7/DtgE/umfO4eIvP7f4wdSlQIGDm4+InY/oSd+XL54HOvnGqkXSQ8srMMPIU9Q6ZxpkGcQ1HIOJaDojlPTYTqEsAWogZYSVLWT0CKG7assXaFBwDs9Nd//1nWULo5wPWk16OgQxrXZ6j0aNG66nH+ivfnl078jjp/rh9lm4L0NPr/vsNqEg6d8oTELeIrKWmzZhq2kMnT502uikGK6TCnjnFDquzkWPQi9a06Z9q2rRppjWHgUnv3vebeHv6OY69pPqNOpiDYoOG9fTrTz/r7fff0fsHpuidmiO0atW/2nh4tx5p310/373Mm5wGS13eutdSbD/84CMNGjTEwLYf5y9UxQpR6tGzp+bM+V6JxxL1ww9zrOMxqABkElzwwFO5dHgMOWgcKpXKgHaLxhwNBY0a19/+/ftbBS79c4UqxVawwYpOT3o0n3XthGp5qDFKYqtFm0tv8dASBrB+c/E76Sdv275Nuz6mwVStaqz9ZPDZsvkf9bqvv6VGbd8xzmaVhnWHK+Suoloft0/1KkRZCuy1zGv2kxTyvn0fM0dJAEUEZBHrAUxkpCX44oG4dj3Ld6y8Yh0Y9ged68CBOGOz1axVwwZNrM+7dOls6bS4cgKMhZUJ09ZtWzVjxlf+8AM0ma2IiuU1atRobd+2w1KNR44cZe0OSMs90YE5z/HE4+rQvqOeffrpwG7EY4/1VdduXTVk6BA9N2CAwkqXsnY5mnBUx44nGmA3d948A/+6junhLUZaSvW+rm3GIp9M/8QMcujotWrWNDYqLJMVK1bogd59NOHDCTbpoF1BADxl6lRrI1LzAP5gIdZv2MB0IAFLHnnkEU+v4Vau9QdS1WEJdu7SxdiLLZrfq+SUZEuNpqy0OQyWL774IiAwiy7H8uXLjb35+++/G5gCYEs6M8EzqXhTpk3V7DlzdPnqFUvBDe0+zRZ77/QJ15g337QJtW3rNjbQ5t64aYDR6tVrFFOliu0yOM05wFoGGdJUYYI65zEGNgZqR2GmvPTluLj95mYKiO60ohjUGaQc9ZkJkcCMz529PccABGHA4UA7m8zuAKIMQIRZiN6gP6g6INJpawQVgIXq73j57D9zVCZl1k+HdVocDrh0NG9jsJp+Yq4N0neChgRv/LuT0WY7IzduWFl5McnDUOQ+nQYgE7PpQZLK5k+QTO70BTd5M4FxLjYaKkZF2RiB3opzBnOUfiYeHLB54By7xC7smIpOS9GflA1MZRJxoCYaKo69eEcaggNmnQO12znjuvxOm2Re9XQTSVnhnKZjlZtr5WcCA4ijfouEFFPWTS89GWFdp+vBJGJUfpiXBQpYX6ZPUS+2gAkOtuPdIsKluxs930+ftnvPzTWQHtartVe+fDr46GNq/vdSm3RL+Y7P9CWeGzZ0mGSdAQvXpe/Zzl5kZIBdynFmvHAVbT5Pj4RNpWOJCWrUsIHp123ZtNkDFFF/GCD17bjAWAkEPQPf+0E/vvOAHnlnkX58r68temEQGKsCEDFSKtY1Q5lbQyzovb/2YhMaJxhoq3XKF593m/UDsAigFy7N2DBSg5pM9DSjHEOHaY7gG1CFY32Ab0Liaxpd7FMvhZn3CNhDpSnPDNGwr6cZYDdx1GCNXDBTHz/xuoaPf1kTRk7X6OU+qOjSSzd5wofjRgzXW+u/8a7j9Kkco8yBBoAQm+iEGdJzIR47LDFBahbrARQcd9mJ4hHJcGNUCDlUIeRoecABmJ6dx0+dpKxrpREvPG4bd6v2H1K/Tu00f9ECvfz8K9ZX2OwoWKioseKzrl+xnf/BV8YbyPXG6peMTdCsSXOdOJGiA3EH9eADD1q/adWyhZmllC9fTtOnTdHAgc9bBsMt5erIsSMqUaqUgUYs0srPXGC3lDjQ00YsGuxpgC759kv1fGqgEuYMNRbRlITh+uSPcSpespSq1fB0bZAn2LRxk0qVCrPnlbkAeZCmTZsZWMgmEeAifRN5k99//VUVy5fTf7t22lyCrAng4dGEI+rQob22bNlsaxjWJjt37tCGyvFeMMg0z37gN9KkmFGWDv726al6MK2DPbPF/x6sS52n6vq1TK0PP+AdD5AL8en5S1KXUE8Pk+Yh85jh7Gu/f32WID0X6wGH9Cs22khxnS190GegxrT4ys4TEZyqk4t8wxJYikukYvX9/u5jitb0Lk3RpbdSubxnS5k0ndkZ7t0HwBTsSKfxxfNAlwG4yZKKD/DAgbod62v0ur16EIZ5WalRvab2bBde87V2pTc2bTuAgb1r69+WAlgsffyk9GvJazqhCwFA5a4mPfTCjnb23D6iGKUoWIe0yZ5lAv6Ztf9Q/gKeOZIFmP7GTsKWI4pp7tmqkjJ3eGycYt+v+T/zB+MY48udIKE7j7FU/jjsPWc+C8jaE4YV5XbOyc5VOVQKX+7ldPPdU0+e8AA6xohwqUqy5/p87O5jAe1WO6+vsRdYJvtmDhWSKyilXoqi9kcrJ+eWTt7nna/CNs8ZOqWLlwZdfllFnWp9QpW2VQnMIykPHr+d+syym2eexx3ggn52Jksx9Wsocc9Rz9iJ9RVAIM+8UypijAC0dHINblOFInIM7wNw88qSqq6qrSPD4ryhxKVL+xyC2k83Vdza7R54lBqqUpHp1nZ57V9U6dXjdaHTOyq58j0bswF4AGXYFAIMKt+uh8qs+cCOx3X4TnCIcZ73r3cdpXzLp2tXUmPVi96jvRkeg69u3+ba981Wu6c6D0LBloqumqGsTkPs970rt1h6MWnA1g6UyyP7qWzLNEV0fcj6RlCBgqq/5BFbqzmQyUCjnm+r5ZLuJo+R1nWS52q/ckYgHdYxIE1WIEfmms7cApAFAObYdkV7vKL/lq6y95AbiAlJsPI73cLUblOU9PfvBoQ5cM+BWiZhECm16NNJm35faWAk3wPkBEB036GuKvQeqFKLX9b53p8bgOhAUo51Ttz8/lNGX0WEpNozmt0Li3lvbXP2r68CLtt8F93Sd4Le9cxzYES7vsY4Qt9mM4z3AJUZT5hPeD9LavV858AG7P7FvwTqwgF//OSeHJBH3fDepoyW6hDyr/WVXRmN7VlqFrTVwDuO5zhb9yndvsuGInMB/YqyOTCYY1zqtGO+0rYOcHX3QR1wHBuUpIm7ccfpM1K/jm3L+fc8F6+0bwer9NNTdH32CwYo0pa0uWNM4iSNoRXg8Z0sxc79uuofjL18CYGA9iSgov+cdXqmk6fT2GCVV6/UJ/O7r48a0TJVJxMi9dynT9r6rfrEQto36LqCg4vq5sRaKjLqkJ76aJ1ms3v1RqKKFfH0yj8oPUnvXRpja62PJ36iSZPHqcW9rbVm7b8mH5WaelLjOn+kuJa1AmxOWJ8LJj+v+0Z48zEgLuM0z+1DWmSSGdT/jrHldfPGTWN63xxHLUfq7uf/sDTnw4fi1QF5pnPpCi5YyIBGTGWqV6smABzMMPbG7be1BSnJyC+dSTtrxxC7QhgqWzZcSSkpupyRoaIhIdq9d49t5N3KJ8Mj0LOHUALeQAzVvGkz/frrr57PQf78BhKtXPGPkWCISVjzO/dniCroKRI3ghdwTeI8yC/EHayxqTMv+88z9HJrcchVADikamOswRqWdGCAQq5JfME6nXYCdwBcZC3O91lHEytwXtqbY5zklFW2nwFGHMX7rItMZ9FnKwYyoZiP/j/OzXcavLh45M7sKXcNl31mf9+ZVcV8y3n9cxMHmQwSRIbs7EAMEXJXiMVVXIPxkdiEOmO9T5zLHAw4yyYu+ANxOnEMdUmdADASp1CX1D3sQD53WXrOhMXVEe3rtOyJjTkOcOsivgE+aYH4jzkao0lHKrEsND8eDitdOlA2wEFiKKdNyD1RxxUrVDDwNKxsWf27YoVOnTxpsmdk0aDNTX3AKDVWYcGC1vZcg/YktnLsRJed5bLlDCj09SYdY5H3TCYNULC4xxR2BBK+5yS5HMBpJJdChew8pJxzH1wfbMNpHVt/Cg62NoE46GJm1r3OxZyNhWK4lmfdMKB03vx5ys7NNWCxcdMm+nb290YqSbonQRHroyzjsWuXLgbeYy7La+4Pc1WIzYy/Fv+W16JFC3Xu0lndunVR69atjIEAiIUpx/Ydj+qll49ZJRYtFqK5c+cZSIdWzffff6+rxS6rVHZpnT97XOXK19DpUylq2aqdVSgPMmmil6+ma/DrwzX9c3Jxbsc17d5urrCwkvrlz2X66L0xWr9mnZat3egxNVjMhUoLlvfVPwNu6NY39+vWU7/pzJlzKl0mXFFRlSxduH37jvrssy8sH3/Y0MHGyKPyCEpJa2aXolChwmaKgWYemoAwE3mRnpo7o7Y2N/xCderW9dhJkRF67rnnrGwMKPEHturnX/+xMlNPAIoLFiywlF9YTTQgFXwobqWq1uxowQgpzw0bNlBCwhFduXxR1atXU9z+vTp+7EuVDX9CZ9J+D2xXRVVsoWJFQjyKd+FC2rBhkzL+yrMJtNrTERYAde7S1VyR7aEvTJ77eQMSK8fEKih/kCHnxhwrGKSk5GTrOKSM81BigmMaBwyIGTj8ZNvgy3uZmRlat26dOW7yUP61bInWriV3xnvl03V9MvNTXTh/0frD/ff3NjYnYAACvp06dTZgkQGcARmdLFKSK1euZMyWZs2bas3atQbsjvtgnAWSPDDtO7SzY3797TcD6wB5t9TdYSnO1Z6KNXBv5r9fqFa+GpbuDIhYu1YtGyyKFilmIMvi337Xd999r++//d4G83Xr1lp7JhBQSzYpMJjg+Ltx40Z9OGGCUatpn/fGva95pX5U8dl3Wep1g0YNdeTwEQ0eNEh16tS1+iHt2DFaAVwZkBgY2VGhb/EgY9wCG3B9qw1qsryRLpy/oMmTJqtb927GxoyqXMkAXEBU+gyD3oDnnlPd2nVUtnQZHYyLU/nwcrqrWIg2b96is+npeviRRwzMNG2I8uWNOn/Dd78KLVlSmf7OkLEcTpywwZfBlr5KkI5JgjEvkpNtcHY7FiyYGeCoF36nzhjAAUM5h2mDoG/n71pZujOLbF8k2AbywoW9NNpChQJpzgGhXttt8UAw53hsk4+vv2eahLABfeFgJ5jvJjBPvwrnYo914rSZGBgdeMgkDvjEoEg7OsFe2gVAkRQItAQBSgEMbafGTx/gviiT7a5d8QB3aO48d/x98NAh2zWlvLQ7ZeUZ4Xtu4C0czASVz+rI0dptovA1Sjg+oGvip207wNTtRP3faQgOQORzm0xYO95hKEBZEXrmHhnAA7qS+fJZPZj+DEK/t27p2o0sA1WdYxw/jWEI3R5HOd9Uib+ZOEzH0tcXsZ02X6/FLVisbD4wamUD5/C1Zc++4jHHeFWd94ONgWhwcA76E32TicqlH1LfjDG0JS8WFJTFY1GXtT4FsI2REm0Mm/30qZMqWiTYZBMAFNFTtJT47JuqO2aDpffALmGByyIfTR9zuNwT4gXVW6Wo5p6rJgCiCyQ4Zn5SfzWL3mpBBBIElo5EEQEG/DQzAEXa57WLE24Lr6dLH+cfquFXpmpSyGC9sXO6Mb8+jHtVb8bPtAX/lHJDNWz/VAtap3Yean15yGdTNOG5lzV61eea3PU1A85Hfv65Pn6NeszT8DUzPVDvUendiGf07snvvUDNZET9GwIA5AUY4QDDG+kSG0zn06SIcHNytqi5TYi0jkk01tNs3AUS5eehwVYksE7kvDlSRIjHnGwRGdB9a1UwShsuJmvWa2P14vHx6rq3jpbH7A8Aq31T2skWZPmDdO89zW1z5VLmda0ot9XAjImvjpHy8mnXzv/00UcT9eEHE2wHv3nzZjZGpaYk24YXWQiv937XA258VmdebD49+kRH/XT/v7r/l7aKiIywXe86tevqnzfv16YXW6rFrI1q/caPmvDm5xr85lOKjq6k7f/tUo1aNY2VyCYX+ogAifT9hg0amVM1O9r0SxiKjIds6jFfbly/Xls2bVRKcrJeeeUVW+80btzIHKkxqrt2LdPSm5EI+XfVSn0372c/ir4kvRApfYmUyQB9MOEj5cvLpzdHMw/cYzvpX1X4WXPH9tcTH8/zzFcA59C577NWerStt97ps0ia9tBtUw3678M7pd8b39bxI7CknlxCg3P4BpwE4IGBSJPWlwEoBNCHM/z8ReJv2ry6TFvN0pvXSjEDEpS4MNYDlej/LNE4n2P4cp9Of4+uRRe6pIA2XKNnGntMeGNP39DZtX//T4rrybWRKtU2XaWatdGRXw8YY2eq8vSbMo1rZimsClftexqp35ZOFqi2U4wKzd6tXU/f1PLaUzQ7LsLS66rWq2zjr5sbzMTLi38MhD46+LCVsdoPdex9p8XLGOQARccu5555tlPmJariE7E68X2C97w5IxI/ZRzwLep0jJLbJXp131wqN7+CTr+QYs9hxU8q60SvY4pcHKXUyGQPjPUZnASr3Ovxwsdv1yGgLMtP2iNWqri5ok5UPOE909WlyEUeAvw/LHh/nGVsTe6WeDsVmUca1+mbla0OkvMdU2R2hH33ZPlTAUfeCtFeinXq4ZO3DV/8ocH6DcOKk1Bwst6Ugbbmxf2GSFXn1NaRF+KsHiqvqK5j/Xw3aJ+Vacf5zO2YcM8Q5ExWuJoFb1VGG8Y8r70ubFhqIJZn95GjM23fVNy/29UmaG0AKHJppRwBqANIw3cYuy0FNytIpYI9UAl2G/2+zv0emMhr/6pt1ofrDvBYi4f/Xasbcb4eoXNE7+gx5wCLYLcDTLk5wunubey5TL2XNNVv3beq6rIBdg/vgbYbsTvNymh6iQozBiHuyo26tVL633MD7EreC5j7+KmuxUMuBa4HSMYchGs0wNOd+pEAZtyfYxO69F3qbW9SfetvPYI8V+xdWY09aYOgOIXe74Gp1f941OZIgFE3R7r0XtJVXdo1DEhn8gI7lGMpq0vzbvxof8X99I25vts4QZszVzqNUcd8BvBypmf0JfoVQJg/blhf4xlx+p6MSdFk62fpRo5nXEabcI+8qBdn1EJLMQ7QB7jvFzXLxhqnj8j7zrzFaSoCMNKHqAOOc8Aldc77fN+xFJ0LsgM5nSalS6HGIRmArquWG+jtUs/nZ/VXveA9Vl/cI+Di+bgwT1oiLkSdJ/TQrvlzdH5nmPcsOfYvdcZ47YBZQO5g3zV7YbAHJDImueeQ3wdI97/R0zaEy08sq+sf3rC5sf20LLsftBS5D9ZGfwyqqHdm/KnwtDNeG0RLI/8cYuutJwdNVpjOa/CQl9S9W09t27bZMhDPnD3nuc6GhOjpcYsUOytRW19spt/HtAqsh2tNOG/jNOXsr3nWRzCEAXgEdKdOG479W7nZOaaniMY9a9g2rVop/uAh1atdR2fS0tS0SVPLNGBdgGTZ7n17TZqHzC2IAGgoIkFhmo8G1pxRHcxOzp9X+chInU0/p3wF8isr+6YxqIi1uO9t27apW9euFkNFlo/QDz/8YJkRtu4tHmrXY/07depUWydAIGAN3aBefQMNIW4Q27MeZQOdF8AY5yYGcew75hViEOfgy7r56pWrFi8AtJDuTKzMPOP09gATyfyhnABPTofeiA03bgTSm505CgO7beyTJUT3wADGj8EYTwH1TK7IByP/Bwz0gUAHCNoa3rk2++Oku76L9+5kPDpmosU66L/7RAin/+cyo4ghihYrasdQb07uiPepN2IQYlQ2cgEOTe/+6lWL+9nM5d5JW2a+JHagTl0aOLG3M3n0MItMW6+xprvvvvsM++A9AEbqgWwVA+iysnTs+HGLQ3jhLg5WY3qRt255EmClS9s98z3HWHSxk7kYHz9urt/oxONdABmJePeHOXMs9RocqXadOtbG9BOYtRcueqY89C+XKk1ZXN0buOybZjKfB/Qds7Pt+7An7X58STB3PHVfpmxZO4/LNnMgsIHSOd53qDvqln9c15nJuPiTv8FDaCPum9iZzwDZYdf+9NPPuju0uKU6f/zuxwqvHqHIihW084GtAV3tjpO7Wd8dPGiwxdOwfYnZNq/fpHwJhw/lgeyjkfT2u+/oj99/s8YBeIOJ9tDDj9jOBcDGwBcGmmkKhivQHkuXKWMsRKiTFDSsVHkrCAV89dVXjUkGQr9kyV+6cvWy0k5u8GaYq2HSWKl9/D3CGvj69Ux9NGGC3hn7ltbO3yMWIzXue1JLNmz2hMDZnU+VXmzRV4ePHFWv+/po6dK/de7ced3fq7e2+ey5xo0b6rtvvzHK8oMPPmiA4ueff6Hdu3frt99+N/AEZgLagaRfffnlV5YexQA6afJkffnlLNVrUN9o0gxA48ePV1JwqreQDJG+mPCpodKUiU4BmAbD7cXxr0rJWapSo5ax/a5cmK0Gjd8RDL1zZ9M0eeIHqluvgfbtXaOvvv5V3379rd0H7I8LFy6pRrUa+vqP+dJ5cu2i1eqex1WhQkVVq1ZDdevWs3+APwy+6BWS4owuFV4NxsbKzvbYPlnkR8l2WRggAZh4f82a1da5YKfdd19PewiPHDmsgoUKqlSpkhbEY8qzudZuC0zypuRTvgJ5at+2hWllnTuXrj179lrgQMoz4A3pZABf/ON8Rde9rSfmpqlb12523qys61q1erWJ2bbr0M5otYB9ySeStWDBj3rq6acsrXxP8QO2AKn2Z4yKFCuioEJB2rlrj5SZpOZtHzb3I/oag/6O7TvMiAdNKkRBYZ8UyFfA2qpTp46aMnWKhg4dYiD2p5/O1KxZX5j7Ud7UKqYvMnDwEPV/or/tpJAijWspOhsvvfKyGQeNHPGGpkyZag8bDBUGKtLlABfjD8arSbMmxrhlggMkjRt0wAsOM6So7hX01ti31LpVa3Osxphl6PBh6vXVRf0xsISxI3mRut+9a1dVq1JVn306U88984z27N5jmmFpZ8/ahMG9sXvGM8XzxoSFs7OjSNO2zlmMgZE2oC9ivoMTKYM6lHEmRCYDFhAcz0BMME3fZcCjT6EV4iZEJlrT9CO29AFFo9L7KbwAUAZE+VRxJkBnNGL3lt/bObNdGF+rwrkemz6fD9JxfgY/T1fztv4gQBGA0Z1sEs5LffOP4My0SDIyrC+ykKJMjDlm8JF3KzCBMRCbuQpA27VrnpMzwcyFC56ehi9ya4P+jRs6C0s3LMxANptofA0ufgL0cVyA+o9I8h3Aq5tobQfQve6cuJ0eiXNW88tsAZbP/GRQNyYnqeaArn7Ay3sOUIShSB1Qb4C/1BPPv2l54SCXmWH0dKcR4oBfys5kZc7OpED7O1u0gdtNpTxWRp++7wxtqBsHAlPvbFI4kNhpu1AcXPtuZmVZ/VPvtA19jr5Ff+T8vE+/dr9bP/D7AOWiL7Po4LhKlaIVVCC/EhOOqkyZ0tq+dZsyrl5R+ogxGrtG2tO2nqX0sJht+t4+DXpukqpFxuvw4upeENNYeiV0pj5Lf9V0rHi9+O5MTX93uOlFTflijIaN+EBdgrx0MAI2FsTf7hmgGX+N1KBuEz22RYj0SdIoL+Xcb/MhtSZratxwq5fh7ad6ukgOhGGuai7NaPKGBkVM0rSUYRqydIrH/AIrIAbem6FJb468o4/laeicTyT8HHj8XAABkw2mGAEHRiDF/QCEoN2ZyORyYuf+QG6jz1IsECvlUm4/nbZw19uGEgRzBHKX/fRo5zJJsOfe840++hRvZM5xS3L3ekHgihyNHPSMJqbN1TuVXjBgGBYAc+6NW3m2WFmbuU+vNO1vG1CwzPv1e0JbN28xJz76xIb1a03GZNy49xVelg2CLF3Luqa5OSvUYtFGbYpvqbLV03SmY7jyxufT45/30IJJS/T2V4OVeiLVxsI19/5nQe3IY88r+0a2GjVurEMJR0ybGfMVNgU8HdVsW1RiFIMRG2uAStGVTXvXNv9CQ1U2PFyzv/tOdxUtpk0bNhpjnjKxEVinTm11i3tUoy++pJiYSgaILvt7qTEVGYfXf33IC5BLSBrkMcNG93pBV65cVVhYab2XNsP6w9iElzX+0ucSrEO+kBfMjp2EpKYz1jjtuzYDJhI8OmbKWB8sJODcKjVK2qldfPfTxh5AmSB1qb5cK/Z09ZiJdNpLMn0zM1OgCzhQcK2vl4hWGgE/gSYvjnGp/M9LgowCuMgxAJd0Mfql8wqiz5CSTd/k3OjFdUxSclr0bZdgzrvVM4mx1Oes6qrepq7eeH24PunzpAoX3arLTQba5f/acU0fa7iW1pisAYc+VrtNpfXsK897wFo+L6U5sU28Ytd7AKljKBIzGRs/qIBuktZeoEBAf8kxwo8/dFgVf4rVib8SFNG9kp3TafNyrhMTErwxY6cU9X1MAMw70fmYolZ6f3Ou1IeSVOmPKjre46giF3vAX2rXpNu6rTw/1KFLQXduuLSnY0A6DVRnduLMb3g/Vqowp5JS+h1XuTkV7Pyn26RYd4lcGG1jEPPEyXbJ1meiSeWM9cUWMXY/FaGTRU+qXEa4ToemeWDjXRV0olSKtVONPdV1qHq8NEdSB38M8IHMQBq0r/lqbcp9O+dwxjfHWsyQYndgLCglzDnoab1xLGOGD1zA/AOwAWhDMw+gB3CoSssmitg4OaAp6IwjACEYg9M6vae0lb8bYAQ44QCgkxmeGy/nOn/JSysuHAy0mKXLi0M9oNQb5q2sxSIzlBkfYmNe3cHNVeTf6dqW3tx7rgB1YK2HeynEgFeAMPx0LDb+hmEF84p5gXtzQJ6/AycAACAASURBVBP3ZQBnx86K+3e9cjN8fUEfJOO5i+raW3uXr1Vumq8tCHDky2NghgLwBKjl0p29Owmx9x0rkZ/OHZlrc13HgnPMR1h5zHH1wvYEdCMB1jgOQIwyuPmN1GDqy4GTAEK7chqraa+2tu747x/fzjhV3lyaU/22WzH9c6F0z0/tteWp1Z40EWR3p+Pp3MLpTy09oxs0Fo0pm+OPOdTTHZqQxrbz09ad0Yw5cFvn8185UqmgdOtHUT5njj6DUz11sPWJvQqd++j/sDodEAio6OrVgaN8B/CYeoVdx4u+ydiDYzHtzbmd+QufO9Yk7EXqkHMCxnIM9elARlrQAZjuM75P21V6YoQOzf3UvkMKtLF440KtH2LuAuObcaP7k9217IdlHji9MMSbAxhnHbPWM1y2Z8FpeL4w7FljNw+YEW9AYoNRv6vZR2fsXk4P8+Jxt2Z8ZMwvmv9ub8t24QUQUL9eQ23atN6yCpDRglnHOntw8RF66/hoW1+z9rmr+N2BbJOH3l1mOpUAi4CKxFeRr/2iPZ++ZH0v5MPLllmDucqp1JNGoojAJONEiukeo4F//dp1Y4+1uPdeI8KcOpNmoAmEEQw2ChXEzTbY4hviEXSSkbW4mZur8xcvGuixZt1ahUeUN0Bx7NixFrO7bCvWoGROnDtz1uJgZMsW/PijHujzgC5euGAgFyAW43vjRo2YZmx9wDqeVFvW1cQKrBE4hhjDudqz7uHFRj/rVeoH3UgAUI6H1YipBzE3dQ+4yPsuNnLxl8v8cQBjgMDhA1/OUNI9Do6hyN/OTCWQ5eQTHVzs4Mgdd343kA7tTaKeLh+gpB93BEwmXcwCycCPRVy2lot3jKmIDiAxSeFCluVpwOtdd1kKLbGWgY63wHiuG05EXYAXmKROLDJwaQbM0Q/5jONg2LFOxIT0Qnq6xQ8Qn8gYJc6lTXkPDIVrOD1ANBCzb3qZYZZNV6iQjiUmWixFajD34TKyDJhFlzAnJ0AYMQwrLMzAQr4P2QSAkOMio6KUEB9vZYOlCEbEc/HIo49ahitZMfSFO9mjrv6dPib1R305CalA+rqf7UCM5nQSXTu5/uEAY+7RWIekOt+Rln7j5g3TH6Wf0x+pR7Ao1gzOSMg5btPHOY54DgAXoNTMgTKuWRt9P2e2WrVto9Vr1piG+tLlfyuz1yWb46t+V9vzPLl+XWPfHGP6p4sXL7Y44Fb2LeXLunY1jwbh4RoyZLCmTplqbLzjSceNoUjFRURWsJ399Rs26KOJH+lI9QSVXZymkrXbGmBzK3uf9EJt1drcMMCG4+YB3wDcVq9ZpYMHD6hHj2769befNffgXHUs2Vo3s6/rgQd6a9++Pfpu1kg9O+ADHTpwUCEhxbTy4H9ekNZVKtA/R+27NtPKFSvU56FHlJ19S7Vq1VXbtu01aNBgde/eU30feVTNV7dSm1Fr9dzcw8aYeOyxx2zXpUaNmub4BBjHQhIGIgMDOx5RFaMt0Fi9drWli5YJL2uDCCYaK0+v0eCOr2r6vJla9+sq62w8ALAOAGy69OshnUlX03s6WxDyx59/qXv3bjp+LFE/L/xJAwY+p+++fka16gxQ9WpV9euiB2y1UyB/OzVoUE07dzGhOUGcID3SZ6Ah+HROmJVoWsAE9TqhR4/ms+BC7AigP3bVHnaAAlKq8vJytWfvbutIAEew1HjwYD5ilMIgaRb2hQpa+jXBO68vIuZ47BAWWrAfNkkPP9zTHlwYe8ePJ1kn5gGKjKxgQvsMCnv37LX6BfDjWDomwB+BIumjTZo2UeMmTczJe/Gfiw1kgCUafzheb4x8Q88MG2gp4w2b1VbXbt3MFCYlNVWJcb9KXRprep8p2r3rPwsOKQv6hgsWLNSB6fF69fcX9c+Kfwzo5CHr1es+/fLzT9bPSDvnYaYuVwAGxsebHgDlB1yGgUvaOw8PGp2ffjbTjAR2bt9pZeXhgHUJKM7nnJ/UWsBzvr9o0SLN7TzPC6RYILWU6t9fV5s2bLIJEtOXV157VR8uilf1nMMaNnaoMVvZmUKc+EL6edvtOZ6QqOefG2AA6V13F1cRQDFEzePjDQxnsgOIRBsBZuHBAwes/zIQAwLzbDKJomt2xTQAC1o6HiAhAxDt5QxZ+MlEy+Di3JEZ1BHGZRJgAG1Qv76Zo7iUV/qGMfv81Fdo4WaYgX6ILyrrGHY2AOZ6QvhuN8R2svyJyjpavnye8cgdYr6Ozcj30VCEQevYcF5qW15Ar4pFDmViQOQZdPp7/E3ZChcJtgHfNCsAO0nrvnzZJgXAzJq1aln7OIFcA0v9QZnrW4q0rz/B952WCdfh2UduIZ9ua4sEJmTflOZ/AMU7NBGds7OxMl3qAAsG/vnXN1Yi6cCkiPt6GxzL75cvXrKyIqpN3TJhQFGnL7D4or7QmMnJu6XM69dsouBcTBLcoxOBZtfUUeo5B+0B4E/6hQEwxYvb+U3A+5p3HjeBcTxzBOAMx9hunz+5satG37k7JMQWXY4RzTk4Lyxexg8WCYDlnItnjPvjp9O1dLpkdBU2OqIqVtD2bVtVunSYNqxbr6tjQNekkLxBtjve5MMEvfrmeH32wZt6pdqHXiqpn441pvZ4fZAw1gsyGWL9gJ0gCFfKKdMmWR3RB7juS0+8qS++eUcv9X3vdmoRsTrBMi8AgOrSjOsjNaiVBzZOuTrMyjry8gwPVHBmCgRXfC9cmvbgMA35Y4oHxmyUZjwwXIPeGaXJY961vs08NOzPT+z7MwYO0aBPpnnBAywPxhcXuDkNPDbYCDII5ti0LusHG05rj3s1N2kKzpd6khPrG2rJBxxxjA7yHKNrBXkauQHKyE6pQMfbGo4+m6pHobqqVq26tWWFilEqUrSIFvb7QWO2T1D8wX02Zx5JOm5A3dwf5hl7fdOmLQopdpdiKseoXHg5Yw7079fPNj0wXlu+fJluZiNsHqTxvb72ygx4JqnYRxlq17urlizaaG04KHa6Sn90SpcuXNKgScv0Yvdo5SwbqxXpXTXmo5dsx796nZqKO3DApEAY/xgnGa+WLfvbNkF5lhY2Wap3rw7XQw8+bHMp4yL9csvmLapXu66B94wnOFC3aHGvWKjt27dXbdu21t69e9Spc0fNm4cIfRHro+NPfqklD36nnvOf9ep4HchRrLQ7RBH1U3VyfKT6xffQ/MZLvY1RAMDX1koj20oTfQG80429doZh+BoAcZb0e7gE6ZG2ps3pf6TEAVLxtwOr/HTb58Z/o2+hr9BnHRjJd5jP6UcubR4cjH++BqL1SwJWZwLE7QMCANA45oyLSOhOvO+OpY87VprPWoqo7TEjAZMSc2KtKM1Ctiqz5YvKyc7VoW1xuqFP9chja3Tg4AF9s9cTCQQkAAAgCA7TTfXaXFNTPp2mP1/51eq1yrgaAbYzjN5P99XQK7XjvFTVIA9QPLzyiCp1iA0Aio7ll/TSUW+edoC+A/6ipUofV/WY0jm5Sh2Z5B3nXI1dHVN/e6Sy+8vrzGOnvPKnSxX3VdKJksdt5z7meFUllj5iY0D5g+W9VKuQVO9cjD3OlN0/l5kvDZOiVkbZsWR8AAokhSeq/ImKAdkPC0oIVlsl6+5lmFUVsrGUMdjpCHvMP5yqvZTVk3eftHuKOuGd+3j48dsMa9rXd3qu2aCmDl4/6LUu7WfjQIL0oKf7F3CzBmdiLe5kGQCVaTYARH53Bk/0hQSp2IsZIt3T+l0OkrGe23PjMXO1+IPRxkjtouUGnm1Tc7Xx055hkQG+OL07PufFplHlLj20e4Wny1CrXROlr/lLZ1LDb7s1cy3ay/XvNCmqepKS06N1f5insQdb0ukb5iYFqXB0VkBnj+vSbwH54nv+YH0o5q9nAixKwDyAJcA4QCEDg+gHgJz1PWMSXoCLaCnS/0n7Ng291CBjM57ZGm5BGcxKADLSlh0wuCmrZeDeqAenMwjw5fT9kBGICUuw7zhtP8AwZzyTv884c3F2jDt3Dk95MMwAyVc10+qX73BcgV5jA6mDu1d69dusR1ttW7rWXKBL93zeno///l7tSYjQf/z5tNmgttoGy9ql8zPv0U9cX/dBSDuecYPPHSvPmQvFKsDshCHJfcI+LRZ828iHu6d+KSv96E5NTkAtWIu87tRXJGuBjAWPAxtk/3MOvs/aAZAYliEAHP0LkJHPqTPYnLAQAcsYlxyozXkAIfk+9wkIyTXcdfkuxwM4unT0O42B3D047cnMSyGKCPX1brOiveeFF/XHM8p468yg/OQEx2RmbB747rNa+vH7emD0eBUuXET5cvOp4ribvu2MlwY/bSSCFFKrick68FF9Y9CZGy4ZI6dO2dzXqlVb7dy5TZkZ11S0aDGNWfKeZvSdbA7KrLMx2PwwcpI981NPTLbzEVey7rt3Yop2jK1s41WRu4rY+ZtNSNNC9TXAcdpXX+nvpcv0yEMPK/XECZUoHqoK5SNsXY7eHT/JDCJmSkw6bmt03GNhKV66iO5giCf3ZM7MUvatWzqckKACbJKXKa3fFv9uqdIj3njDdOcZH8EqyAqDSMF6mjXW2bQzGjZsmLEYe/boodmzZ1sm2t7de4SMFUyrRg0aWnwKcw5NfWN+3bwZSM91zDt+QtZwZoNGZsjNVW5Ojlb+s9JiBWJN54pMTMHa2cpcrpyxFYlTWH9Y/IPmoh+3uBiBGMXp6dl475sr2kY/UkfXrhkQ6GSLwADACVw8FtC697uUM1x02osOOHTSTEYIwYzTN/4I6DcSl/gp1g6Ac0xz6taVMahQQbtHQFjK4AxB+J33KCtEJ5c9SowLcAhGBFZEnEB9WqxVpox5CcAU5fvMacR9X375pcXElo126ZJtUDt2IFgG5YcNa4SXnBxjDxLvcb/Ey7wP25A1oUsFpg7px9QLRCO+175TJ928ds1AYL7LmhdcA3wDkI00fd6jLzVo2FD169UzpitmrICQtInTQ3Qu30htWYYeRJ07Up1h+jmiEE1lgLIf9wUYiMTnBQoE7pO+QltwLvon/eHK1SsB/wKnmegy6+gT9CXKzH2z5qVuycIFJ4IdmpKSaqYs6JR+8tlM3VKemjZvpg2bNml14gpvzL8k3X2ltGERu05uVtVitSwlHFNCiCLF7wpVvv92bc8D9GvZooUeffgRaywMRkDzjXZZkIVOjgWloJnPPPuscnK9RgCk48F0rjy3FGydA5FNgkVoo0ePHtXu3f9p9OhR2rZ9izIyLisj87IiI8upYaN6BoKtW79GxYoUUV52rhlu7N6NWNSr0v5QLx3owELpeF9vkXNXhlq3a6X1a8aoRu0RGj36TX399TfaUHybmqTV1rKtabrv3nKW9vTwQw8rM/OaaS0OGTLUylG9eg3TnwOAGDduvKVNw0ab+flMzZkzW2vXrzO3JxYUq1evNnYaYNKW7B36/NlPDKyB4ZiazGjPan6PSpUZZHUD04HPs2/e0HvvvavvvvtWYaVKWmrxnv9+1szPlhvrs1mTZpod5+2OMWHEBEeaOG2btu3sAaENEI7H4RkaQ6GCXp48Hchz8MWco6DHKPI7L2DM6dMnDZRhQGQQPXEi2QxjKGuBIA8YInWL9GCC9E9Dv7+9aHSmBP9KZdPSdN/zQw1M5AFHv4qdFjr4+vUbbKfo/VYfafiKQdq6ZZsJdVapEms7SdTVxUsX7Lovv/KK3ceCnxZo5cp/9FvnJbb4uHdxY21et1aN722hnffslaak6aF+A7V7zx4D8Bb/tVQrli3V22+9o4HPP287E2gobtu6XfPKLtQ9m5uqSePGate2vXr36q3NWzZr2bKlatnyXq1Y/relpsNS7NKli/bu26elv/yrnn0726DGQPfzL7/YhEBbrFm7RonHjum55wbopwU/a+vmbXriqScMqMPle8TCN3R/ZC/r6/RrgD4mrv2t4/Ri7gvmHk6fj60co/DSZY25yIRz/8c7tOC1Oqr0aTGljcpTmzZttGbVaruHd99+R2tWr1b3Ll1NKJm0AIDaBT//rJ27dgUMVbhXWJSwJBmIoYd3697dwFtSe2GEcW0GXWOaBRc2ExzS//kugwbPJrs/MERd2jMDDd9hkGbipV0ZWNjFYUfR7ahwrzCTmVDoBwxk7KLw04GFzqXY2+XyTFxcOrMbN9wE9D8aH75Oh9tNI40YBhqBkYGOviEJ52CSJ12c/s7EzHum4ea7EdPHbBIrVlTFQkJsQAY4oxxucAYcw3gJJiLPP4MrEwYTAfXh0hCY/PnM7RYBdrnyYJyDm5l8xqZNAACwODTDYCMt4E4tRd8M4M7yOx0MtyBwWiiWgu0bxLj43Z7XzExz8uP+ARTdBMvihYUM92k7Rjdu6NyF8ypYuJBptLBAYgJk4cDvmBNxf7YT5aeDc82dO3bYMUgUANjSnk6vhXuk/EbLL1DAxKUd+AdIS1szaTOZIKLNGM5z5RzJ6T8s6tjgMDcyH5jmOvRll/5M32NBwf2wMGDCg+FcIrS4jaWkxR5PPKYtQ8tq9rvPGCiTFV7YFv6wSu6ZtdWYwoVjs3TjUrCxaqb+O1pDW07wAkyCl5ZSVGiSkhOi1SZ2rTEU+oz/3frZgTerqeGkRA16Y5wHwNypKwZDx2nOARg6sflL0uS7hmjE6WmaXG6IRhSY5oE0MHUAaHKk6Q+N0OCZkw0Umh7ruUYPeneUpr/7oTGshsya7p0vM0szx4+1z21h6u9OD/vu09vBGud1qc6XpKcat7G+9236qtugKV3RBftMTQRvlgKdBh1HysR5IsxjQlqlYBXsMSMCZh2Aeuu4KV8s8tEg79ADkrp4X+tVo6FtFEVFV1JIaLgWzP3KWxQVDfYXc7lKOs7zWViVoysbw37//jjVqFZdhw/Hm9HOuXNnlZKSrKU/zdf5d8O8OqOMzPcAaQulYV8P0PKJgy3wJeC7/PA8OwdC8ugwXTx/0VKnKkREWp8Lr1BeW7dt083v+yi3748WWHBt5iU2FRcv/sMWt2zEIVeBziIMeNJVSIXC6OzG9RtmnrZ33x7TTkTahJT7e+5proTEoype/G4VKRJs4yzzK/MoqdF/LvlT6zb+JrWo7gF66CLGSh+VGKm9e/cZSFl621QtXdLTA4MdEEP/srR2Cp0jTR7rfQaQiB4iACsC/gTyBJz0Z87NMTAInaYn79He9FUHGDpXYH5Sv55h7e3NQ9qdczvNPUBNvgvrnvMD0AMaObyZuB3Qk3vhM8ey45g4qVhHTzORwDw5KdozowhJs8A2/z0P6+DXcZpV+wXdowe1RYkiKRZwxqW/EqgTlBOsv627NW/YAq3fvMECCuRSGI/Yj3nx0JP6suYcPXfwOc1vOF8Jjx9VjUU1Tb8yzzNUDrAKU+ofV8W9lXWi3zEP0ACDfz/C+qsFmhNO2Rqs2vyaASYLz5WtnyomqcoZz4AlqesxhS/2dItPR5xUdHple/4SdMTWUKWOlzazO6dDl9Ihxas36tFJKbjUYp5j3vdNLKKzoq0v8rzAEqKPnm6WorCN4TZuOnM16sHN99QFa87EBodva7nmSOX2RngAZLkUbzxizew7U3M/lc/G6ljdhNvO3PQ/3wAvoK9IH/BZ3txnjbX1dKjtXq/+fNa2HUu/ucPkJ/bfWkp494C3eUIf5/Mwqe7jTbTvwx0q1jxDmRkhHuuxMXshaQHnY55xwDyXRuqNWuH27J9Mi1SNRxvp0Dpo2lLt9k11dPV6G+trP9BUcd9t9xqWPu42j5zhkJ92W/vJplYv+xZv9cY7/zko3DjLUqFr1WaQk4p2f1VXls2yPgyoBPjjtAedVqJjTqKNZ4BPiM8yS/OMSyxtN+iSLieEBly3a4XE6UBqbQMYKadjsKGlWP+Be23dcOBfz3iE/t+oJw+hlLlkpt2LA734DMARQNAxHAHPbmQEq1pIvIFfAIYOnOV8jnW3SA8Z+w6wizIE9RihuKV/qUbX7nb9/37baEEj4KdzpOa8Af0+Hxhs+kgbbX953e2UXGc0wvjEbfPTsUX56W9AFAjLsfY0BjXPBuMJ8w19LbDo8Y+nX/GPZwuzm9QwY50CHnJvF/vO9jIn8udXkYUvmvYh4KBzcS7Ub5oKzYdq7QGNgJDUCTqQDrB1gCN1Rp3QvrwcCAnrjvsl1dmZxVCXzuCHa7nUajducRxt69iRTnvRMRfN/duVl/rMkAqE+GYrWUEemzPEcw238rMJ5ckqB1LNu23srL/H/qN+nz2q+C9GqOWY71S2TLgunL2gvFxp1EfzLJ15yIhXbYxAY77KwD9trTTvvUcMuAHoKBFaQslJSWrTtoP+XvaXbWoQ81m8ceuWscFeTH7d2m9w0Vf18dQv9NILTxrphrjioY//059vNrfzMTadu5SusqQ3X7yoa5PrewzZfltUKSra1q6Vo6NNL75po8bavm2bateqrevXrtlm9JatW1U6vKyuZ2UZeMPaskhwUfMRAAQBaATsyEJP/dYtXb56VWfOndX0T2YoX1ABI4kQ5x44eNBiUMgPmKsuXbLE4sDffvtNXTp1Dhh/dOnsaXsi1bVt61arJ1K0uXeOZ21NvAHpBACF9TcAmGkEFy5s61yAKYAxwC1zwc3K0sXzF2wtCzBHTIHzb89evZSUmGjEENyD+YxzGzkIl2Q/S4fz0C5cy8UJzFOUhfcApLg+v7OOd5lWBhb5DDzW+M5p2Ywo7yAIcE5jvN1BYnDkEQd0Wf/P8eoBrIHzEmPwnDnNRAMujZCVZm3F+c6eO2sgGrFmtRo1tHf3blWvXt1iTAgs3C/6icSRYELEdHgoEM/xOaAUdYpJLt9hDiQTlDiWmID7Ji2XNibe4H3qmePYqLbU3uLFVapkqQDQahl1xYvbtRzZA2wFFqy5dhcubAQH4kHiGtM7vHbN+g1xL3+zduQn+pjEUMZI9d2aqRNirARS2ytU8LT6fXKembmEhFgfcdleHOvanHp1TuPUNwxdwEgXD1oaeZEiFotZO/umqZA+HIhrJptk3iFncuqkEWeof75LX+Wfk3Zx/Za64LnmRZnp59Qt2Z4cv3PnLmOaHsIU+USyGjdtqm07tmt3121eJlaWVLFMFZ24ctTm9jqFGtp9U9amze5Vvry8nLxBr79uWkPffvWN6tSu7eX8+643t4ydla5/Vv5j9E46BU7QCOW//PLLZoCxYeNGCxDLlPN2Kljc83CcTE5WdGyspd527dpFVavF6sCBfToUH6dF8b+qXZl7zTmxfoO62rV9h+Z/3zQwrzRtOkfbt5MW5otMtOioZ2v01nf7FyvqXAk9++wArV611pyQMQr5+eeflJycpB9fWKxO4+4x0GfMmLG6+67iioqKVrdu3RUcXMQeti1bthqtlZQkBmK0HqdOn2pl+m/Pbuv8cUnxqlq+so4cOqaadapaB6bCAfxIkyYo5m9zjDp/3joKDUrAcfNGlrlOIeqemXFVdevWsTQtQKlvvv5GqamnjRV0oel1vRozUPXq1FPVqtW8ADtPHk0YV9WiIQHwBlDAMZ3uvttzF+KBcGCS5c1fuaT9+z22CJ23WrWqSknxNAR4kA7FH9TENz9V3xd62qBEIP91/AJPDD5VarywhnUmwEOCes7NJMNPwE0mEQDT5R3W6v6N3dS4kadLYOmn6aQ4BmvEiOEG2pLeTD94dsBz6tv3UX3yyQyVKh1mD+/x48dUAE3CosH6a9E/ql6/kvr1668zaWf0159/KbnoaT1cu7fpNr711lv6+quvjB5PcEiaOAMLQNvfy/7Wnt17rSzUe/duXfTUk0/YPfIPYHX61VkaU3645v/4o+k/EqxXqVpVe/ft1cKFC41Zyq7Fhx9OUNnS4Wrbtp05TzPQUMcpz6ZqWuhUu2/YfKD5aG9wHsrHrklEuQhjSN7KzjUAdOOmTToUH6969euZG9qUq9P1Q8vv7fqNGjbU+++9b6AUqQAr/l6uHt26GUNxAmBkTo71K/QguSZ9y4HMDCQMUPQzUl65z/5PPqk9//1nu2iY7wAqMsldeH2w8t55y94HWIStw4Dn6WtmW5sxYRBM074M5gwM7A6aC5bvmEk/dYK2zrnMpTy7CcvtbN3KyfNSnv2UYJdyZoAa5iT+4HenjqDT9yAOhP1XqFhRZV29anXA96hnJhzamPogoGLyZ9eS+6f/UUaAQQyVnLMWZXByALaThjTAjRtWDwz23A/nYzD30iRL2jl4GcOPe/V1Q/iMcsECxGnZ6Ty6dGWbhH2tQeegFkgdvsPx2XRRXEq5r2dy506ipZD7GpSU3ZiWiBxne2ng6WfPWb3wOzu4TKIsyHjeAZjNJe+Wt4igbdDZ4cUkQr2wu8fExzkdSEr7W1pH8eI2RjDRUSdMZiwgGMdpX/cdp+kC0EndA9zSL+k7FSO9iJ3+xbNHWzE+cm36F/fNAo1r0qf5Pos13uM4Pmd+oY8ylrA5UrhQQWOIHXl6oJQ3xtKLXhs/W9ljszR86xTlC85Trfr4wXqMi8sZoZo6fbSGhk7wWBGAHwApBLdJUoHoHOUuClK1h+KNbUCAkZsTpGJBGcpc7Gtd8R0Co3RpaupwDY3++DZrwAEsxB7EoCHSx2WGWrlhOb1xYoYFy1MvkMsqDf1hige89JSm5wzT4IQpFsxPe5FB13MkHfzuBD8KS9f0d8ZZPThTohFLP/cCMs7BVOjcduOkJ0q01NxDG2+nQwEEeDHRbRMZfud7Z3waSaMQaZejlIAmDfDSrAmyb/gCXxSqMH/nINAlLZV6tqujJfv2S+ez1KlFA9WpV1fXr2epQZPWOrB3qy3C1mxap68u/qklT31rc/PUtLlqdAgR52jFxngi2mdOn9aP763UC5Pv15Url3XqdKrWRSbcTuH2wV+bk2i3ME8PkIBsyNAnlT9ffhUtHKwqMbHatH6j2rRubRtuFy9dVOrpVF1m4yMkxDZEGQfZqKEvMpcwlzF3oKnMBk9SUrIK5C9gi8bhIRmQiQAAIABJREFUw4Zr25bt5kbZrn07AzwXL/5dzz77jFavXmWu4wULBSkh4ag6d+6ktWvXGIvRNGnzSz+W+8cDdvxUcRiqbdau1bqstpow/Q1t3LhJS5tv8tKHCSjpXwTTz8dLL1SXvlwiFejpgYtf+ExGAm7ajqAcEGaR9ErXB/VZx1890IbPAPgcow7w0XfpNUbUknDvGO4J9hYMMneP9Av6FNeAachxdAeemW0bpWEtpSmzpEYveueEzVovyGNJOpdgfqe9CHYdM4n7pC/1l2oFxwVSLmOa1NUfO26Z1lZXddQqndZ+5RpYAmjD8+u0yQjox+maDr87W7/++Zv3bN26pWPTjyjqtUqqvv8Le9YJkJc2+kwJ93kMxEorYwPi8S5N2RloJePQDNjKhgH357snU7dlt0fY3HDx+XSvH/KvpVRpaUxAfD+p8TFFbq1oz2tKvWSrk6iUSkru47P/AJacf6FLv/WvU+lAJR2P8nUUAeSypIjiETp510lFXY9Scmlfe9GBjF2lsnM90NMxFCmHcxZl7GaOOn/PmYAcj1US41a0VOFGVICleaKMj+xQXjc20H4OeAP8caCjk1EAWHZ7CowptC2sWAA7DFp8Zl6NuHo6FLTXY93eqaFH/77jOTCAif7usmDcpodFNVLhME8/r1anxkpbszxg3OHAxfN7wry2c2Xk/PxLl+qMbKb9E7d5wB5lomzUv0utdd/zgT87R5DnmJu7J0hR9b00/UfDFwYMTmCuAXI7gAmACJMQgB7AJIBvXvW6tNN/czZ4fckxfrmuczr2zW9gKgMwmaGJf/0Aiy9Lqt/LAxRN59E3PcGwJfFSrMkWOODQmZABqq3K6Wh1DtuR54a64r6r9eqru/4cbqCbY1Q60xbHnOMn58ru7tHBty9bq0ZdWhlYv3PWBjMSAcA04I9+wBjhzJ3c8+6YhpyAY5iXqJZoqXnvdto6eI3X5owpWVKBp3O89G+eCZ4B+hDjnxufgu7QUXSmL/zEed53YQYUpFwFH58aGBMOLPxGdR4fqLI/PhIwn+EYwEB0kwENHbtxzIDaeu2bdJtLAFfHa6zVA+3sUt0xGAGY5MXvgIkw7Vgr8JN0XtrfOUe7lGoHWjIucX7Oy6YlL+rSMW+N5Rl2W7uTz5wJ0N60+l6/9ruJrUnm+WsS6pixnhfPYazUpa/HouT5GPTzK4qOjFbaqTO2tmPsYLwgg4Wf6efSLavl/eSJer/ym7YpxwY2MR3HD3hrnH6YOF4lSpQMGDhAxmDdBlvJ1m6nTlkscTXjqgEuZGtBVGD9xlq8ZNlSpnMPAxJAChdYsqow1SxYIEg1qlXT1ctXlHH5ihFE0Ma/KyREpKpCXioXGWGxDWtJNszzKb/ybuVZbF2pcmWTL8GQpVxkpBKOHVO5iPIGKq5au0bfff+9GXDCRIPgQozOtYjTYVk2bNDAGGUPP+g5TLGeZc3ORh/PXp1ate14HKqRbeFziEZk5LC+ZX0K1kH8x3dYYwPesJnviCoAR6F3FzegxsU6rI9jY2JszQvmwPqb+iZ2tAwfX5febbaz1uZ6AEeOGOHYaBAFDLS6dctkmdyanGs4zUUDDX2JDjADS7NGTgldPowhoXkCKPrSVAHNd5/t5mIUI1lcuRJIHSZGMJPHbE9ChvLR5rQV5SH9nDgagA/sgbgB8I+YgliNeBMJPHAK2oZzoIEIMYT6Zn7D6BTtavoUpC2yRDkHcRrHQfTifGSHUi7iBMBFzo3BKh4IVWKrGCvRpYpbhl1urpdqfe6cvU9Ma3NoZqaR3iCZcB6MgagzYhPOb5qJ+fNbe0KyI34ygLdEiQAxBSCZdgC8NOm3okWt/agbXo7daWYvftvSxtQtICJxFlrkLgaDrMOL6zgDVJcibeYvQUFWt85hmjJw/8kpJ+z8Ft+ePWtALeUgRgRDoLxck89gzzImEH/RXrzYcP/xxwXavmOHkaS++e5b1ahdy2Trzn13ylsjsnZiTmN9wN/8DJX6XXranpu4g0eU799VK/KeevIpA7qqxVYxR0aopDRSUjL0yIr68quvlHmNgL6cjiYkWIDa74l+pj9Xq1ZNy29HVPVo6nFFlK5srMBL+dNUrnAl0zTgXDNnfqoKFSN0+PAhRVeqoGVXltlNla9WUqeOfSUVe0jKTFWjxoi7SFevXjbx9u17Dks3mK13MoJKK5iBWDVE6oGHOuvIkaOmmTR58mQNGzpEG8vsUa3DFVWzZi0bWEhT/GfFSu3bt18pj6cr7Nu7DIA42vqE6u6ooZs3sm0QvZp51dgG+Qrkswefh5jglg5MY1PJn53/Uh/Uec/Kz8PFrgdpp88//7yx2b759ltFRJTXb78usk5PWlSZ0mFanLhC7Uo19fQVL19V/3799VHcJ2p5sYnatGmnm1k31b5dB2MlmvacnybKgO8GFnPLpeMWLWqd6crVDBtYHKB4+dJFHT9GPeVZAG/A04ULqlGjuk6dPmUMQVLJMQOgTHyXVGiHYt/IvqHQkqG2IKcj8vAAItJ5SRejgwJkMhicTD1lDpl0VB4imCC4Hv23e5eqVa9mwExslVgtX7HC6uHAG7FKbj/D03OstFkN9ta0wC41NUVb183UvR1e1+ZVq21FXDayt+lfLlmy1ABggEMGn+nrP7OFS4OidW3AoXy9et2vXbv+88qQX6oaG6M5s7+3QQsa+7QTs2wX9XSv43rq6actyETv4IMJH1odk6qN6OrYt97S/pB4/fjKXE2ZMk279vyn3vfdb+0/b9481a9bX23bt7WBggmVNgCIpM25PwajdWvWqv9j/cz96M0xY1Srdm116dpFp9PS1DCsibZGNrOFxd7362rQa6+bvsimDRtUqkRJYzfmx9L98mUt/uMP2+1yA4BzHOOauKECAsMK433bwfA1PjxnrSwDa5nwGCxof9oacNj0AYsWtYGEl7EzAMEvXLBBmwEdAI6/GXgIWJi0oOhzL7QBBjlObNYFOgZM+exZGIq87hQU5m8DFv1BPfC3v1NmX/A1rfJu4cTp7Zzw/HGP7GbZoozdsOhom1hoe3sOQkPtvjieYyvHxhiw5tJ8XdrunWxAtwvEM2ID//nzlp5PmZm4jI2JDqzb/WF95x97NynECJdiHHPnLp+vZ0Kf4mWOX6R++/R1p1PiJnaX6uxSpi1NwQftrP7429d8JNC1RRj6GAWCvNSJK1dscchkwa4obQcQmJl1XRcvX7KxCQCV+qENERfm2gCM7Bq6XUr6D2W13ciLF638vOd2wBwL1TFSLU3af3EcfQXgnUbD2a9CRERAswMwkefdS+crENiQ4X3GBAAdAHrAYRZbLC5Y8FFOxh/GzoJBaJ8Ea9u2rTqWkKgP33vDFvUECCzYAQNZvAMIEqCsCWurdklrPfCEgMXpOw2Qikdf0uWFoV5A7MfYpNGSorRqZ0cvGCWOQDMxbJReT//othqF73D76ZnRei3PZz0CnPBiyPU1DadW9UHEK1M0PXSEr8XmpSEO3TdV0+oNxUfTxmj+Df12hqYNGKwh46drxluDNejT6frk9SHWPoPXzpDWSVPfei3AWBz51yxNvI/oXRq5YZYHMjmdMyfu7jvxWpBLcEIAx3Tp2FF7bbniR4kcRHTf3EuLPgkdoqcUE+7VEUADqZm2ikhSj/Yv2Xy6eOMujX3pGetnZcrFqO/YgXrrkWc1bvJ3Ug/p0SKtFR1V2dIofsz9V61P1rAF39SPp9hGT8cO7Q0k/qnSemnGHumX+hImo15GuwfMUOdJUovBG03bisDtt2duKaZSZZOMYNzMy82zFKp6devaZmK+AjKHOuYWAgC0nwExWQvMmzffxhA27liIDhjwvIGJgwYNsvEkrFSYRo4YZRqKjPGM7cVCitqGHGxZNhEeeKCPgosUVm5utjEUf/nlZxtbWQ9cuHReiZMvq/e8e7S47RYPVOi0WFOm7LRxtnHjJnp49vNeOn1mlvRKsPTZVumd5tJ7G6W8lp4pQtdw77uOkUqyBgs32tClwRPgD5e+b/60nvl49m1Xcfq8cwolwKcNfSOWgBEAwSoLQ6eZCFAA2xAwintzbDrucWRwQB/RmDKJadLX4V6XoUs492eAStcXea+2VKqjl9Zp1+eaqdKa6La+Jl07LdMFndIZC7pd4O3SP2nre1VTnXVCa7VEi+p8YQY+xwYfVeXpMbYI5jkiVd4E2+9L8MrjcPJLUqVUzw3ZAYpJnRK8MYE66ShFzo1W6n1JAaC+3PeRKhpcRIlVjip8T3lvzul5StU21NDhKoc8QCVJitrv7e4z36Y2PuHVlw/IxlSLNQ3gpJAkrw2XSJXLVNaxysduu0XHShG7Iwzwc3Oo1+nzKamn5+hceVlVHat5RGW2l/8fcxb6rWkm+hse5ddX1Kma3j3EpFRV1g02ljzTmjtfKQ2SvDZw44CfvuTKZD8ZM3neGTMYFhz4h+nWito6UjbuNlvVMaFh0KLpRl+jDzkHc67FMT4DKwD0MU6G+5p46WEBl1vAPed8XLOnZ5h4eO1WL8XWgZ+uHzmGOH3QGX3Qpo69fee4Fyw1eq2V0v5eoCL3dlfCD/u8MphShK/xmB6mDmH/GoMN0Ie+5/QeXdoqPZQ+6jQOSWWu/0wLq+fdP/i6g9wn9egcwn02rD0Xob6mIJWSJTXq00q7FmxQsVAPjgrv1Mfamfl8x9J1ZlACyIU+onOL5p49+5hQ3UgNVo/IJQZuOg1KQC6XCswxAJiwuqnXVb03W5npb5t+W6J7ene39S99eMfv69SkTxvtWLBOTR9vo73LVqjhfd21/a9/PA1EBxZSPqeZ6qQQGC+CpCZzWtv5d8xdH9ATbTK6tXY8td7rd47NSp+gn/GT8c0xn2F4+i7KLpX7fAZf8toVZ+tLv0+zNoBNWOTxSSr+45O6/PgPVm8ZC8YYcHi0/7/qMy/cjqH8brPCsUzjnodmLz30dQFrS84HOEsdo4nI37SHM4HhHDA6AWqdliXAIn87iQbul+878xyndene53t3Oj9TLpikXB+X5pjYBBsBnfkNxxuQ616OEQwwy9S/WCrwYo5yvwmyvUBeAK69hr+n4KBgZd/wdODom2/fO04v/vKsxbuMbcyFsBXR+WOt79ZlSB95UkhkoxSxOJM12AslXtesi5+Y3t21LC+dFvADgMjY0jeyAsDa6WFFdH3wQTs3m91oqyUfTzJ2G2nFURUqKrxMGZUuFaZb2TlGXKhZo6ZJLAEeGtBTOszSTlmjexJKeSpWtJjFOMVDQ42hmJiUpFv58ql4iRKWkTRy9CilX7ygkaNG6dvvv7P1LFqGZLoZK6tgIbvH/3btsjiRMjRt3MTWrZh0wozjvUMHD6pnt+6aPnWaxYnIoJGNBkuOeJK4g/iDtF1MQ51DsdM0Z12OOzXl435PpKRYOcz88uJFayfeN4KGvy4mdnJa77DVeN8ZWRqJwTc5MRajr79HWSzDzP+bdnNa9qz5nXu0GaQAzoZ7O2cuE8xSns3RvkAAdONz5krW3u5YxodAhld2tsVJXJv4wZE11q5bZxtx1GPRkGJmwArmQiZYYkKCuTl36ODhOczZtMe4ceMsFnCgL+ekryEjRjwO3gAoRuYrZUMnkbagDxMT0hdNbq5LFwOPAbxhMPIZeEnb1m0sRrJYzt94I35xmXMwRvkdUJAyUWd4UxDLcN/EZvRxAw7xC/DjIUBPzpN2+rTHQM3JseOtbQoWNMkd6pu4ELKFk5nyskKvWX82Hc3ixe37tAHAp2N9EtPRdrSXtfH16wY2G5jsk1Ls2AIFAs8I60r+0dcuXb6katWrG4nDsRKds7MDIWk7Ntm5JydnxWf0b9bKS5Yus032KxlXFd/vgMp/FaVTAy2dyVs7kXnj/6li8hiLT0vh5aOsfGmnTyhfo8b18xb9skhRFaO0b/decyik8WNjY8yq/Wb2TZ06dVLBRXCASjNQkbSiocOGKqFZsjqda6uV/yxSzVrNdfLsJV0+l6pS5SoZ4smrTes2tsDHGfGff1Yo/VSKHnz8URM9t3SIiOrKzLyqVi1b6dD+eB1LPGbslBMrz6pG7wo6lJ6izg2b6Z+/X1OVaoONPbf0rzds27Rho8bGQJj1hWe+gVYfABCUzvnzf1TScSaQYKleqO1wVt5RTgsX/mRILAv8GzduKqwU6PANvT/ufWXn3NT0T6Zbg/Tv398cfenYLOQAkGCjufRuOj4Nc+HcWVWsVNlSZFNSUwzsSjmRbAEUgF3/fo8bmPraq6/qgw8+1JmIq3q27mM6dfK07r+/j65fu2Fp1+ikOX00wAE6qdFeixYN7Eo4tJ3jnLmEIejnzhmYlJlxxTokFHHAUQA/W6Ts2K5ChRHrLGKBFt/neHZccKPmYT2ScFTRlaMVWsIz64BVQkcDsIVSXLlyjL57faEeGtfDtB3Rn0hMPGYTl+fkdFWdu3ZWx86d9PjjjxsLkM9wxvyyxmwvPWKmvwhkEc5i9CQrEhaQDGRp6txzkLKuZ1n9JyQkqnz5CBvECVy3bmElkk+TJk22HSfAvooVo7Rp02bNmjVLJUoUV49unTV/3lwb7EnjH6jBemnP0/b7W2+/beAfQEbrtm2sXplgKCtOYYlvpeitI29q7tz5SopJtm5zfdE1DRkyxAArjlvdbo3unnyXaXBOqzxd9b+tZ+djsGlxz73Ky7mlyRMnaezbb3npuLAYJxWxXc3RbfJMe+Gxvo8ZTTzzylVLBcAhacmff9lgdeLUKQO3GKBpRyYv7hPAjx0SgH5+B0TDhKBwcLBpJwJ05eXmWmo9+mTUGc8wACRtyPPHwMuzQ1txb/QBykVdOfo9EzsTpzkhX71q9HwAbQZmQB/+NsFh0p5DQmywNR06dEDQhsCj0NcGdJOWm6wsJZLdNSY0Xv5P9zchEIw02ND0acrJT9K3GRgZOAGuAQWcEQv9y+2E2SCNIQmOy/6LRRO7eqZT4dP/qRujtmdm2o4aArvs/DitCyZyXk6nysB9//plSCEGCPXdnO9M4XZpzZYC7TMbOY+xNZm8/QDSwE3/Xtwig/O747hnrkn9UvfUCwAKbYULF9+nzNy/uXUXKaLdjz6qhr/8YoBidm6Ogea0H+MCbQfgzf0xUTOpOLCTtuR9l5rBOZlMHQDsGJPOpMbSHE6fDoxH3D9gJfcKYza2cuWAoDFloK+5tGcvjTnLxiSeJcYPnj8Wp9afGzUK6LRS93Fx+xVSrKhJRpBaCqC4cFB9Yx1003L9oocsbav4uFwVyJ9PrzT7UMU7XtLl6aFecEnq7Gyp+KuXdPmS/56vHdav/jzNT++vamHxtpjfS3RDgAqglSZ92mS0Xjs9wdJN/w9XZwJWZbX9/y8CggqCiIIjIA7gPM+mpZmVpWW3rCyb5zlLm2+3bjZn82CTWWrdMrWsrDQ1Ned5VlQUZBAVEBUU5P981n730d//PA8PcM573nfPe63v/q71fe/zJ0PjyTNuHzrxqt6MHhdy3B/e9FpI7fL14Q9r3Oa3zLl+8xHCnKWH17yhSd0f1UO/veEcLEDIXH8w5mRl33r2ESf6AmCNvseUt6XsMr397FM2/h/59D29fOMdmrDyk7PgRFYg1MLyCdnkeb6ZL3VLdizEpJizuRBxCC38GQ8FZefebv0dNUj6AWvBJ3oLksjVaSod58YfSeHjpCpu4CmS0mVDuxpDsfuArXr5DenyQd01Z97PGnL+IP3ZeLt670jRZZddrtWrVuvE8ZNmB2AILp7yqnOmPmrqACzAMgwVnzOKvwMG1HmTe2nLvLnG0Am/6DE7xMo5kKN4chLlHFTnDh1VL66ezYeakeE6dLhQ5eUnbP6QC5cwDtY89nfYDRiuzH0OxIggwGHgQIoxSp7HIRcM0a4du+zQpkHDRBO5qls31gRYSBwOY7FX7x6Wq5awaEDhw0eKLAUFaT5KSg/rxx9naunne5yx1VJ6KOtGxcbWVd9+/XVxv9FSbL40PtmNUeqK3+yFTXzakR9elP552oU2e4AY55HPAXoAxUdK7/a+T/ePe8+BOuyvhEB7ttS5DDQfOs0zCUUFVPH5kvk7aG/7zfCg7H6P9rnp5lGQfdKjwxyg5QFOH2YNIAwIDMjD3GtULk0PlEphtxVLLWe30elTlXp5y2IDFAuVG8CJDkAhbBEwAKe8nlI1Tokar/U60P4G/bC5vq7vfswMZmzS0Tsn6Oeu7xrQuDNllxs/gXKyzS/AnWBIp+a1tLm1J26nmhWl2Trk2X+sj/xkXxKoOLeUGs90qsh5SbmuPTpLDQuTVdgw37Wv7yefKoA2RCQlMc1yAOcMyXFloT3PAcJalrcMse59fkcP/mVXZSu5sonyh+eq+e8tHCPo4mw1/c1Rw1h7Djbf7xSnM7PO5m9mSgaqxcl1m5rQD3U92G3/WcAmQkpZm27r1b7I3WdBYg960U5BeKkBroxHDyQFa2aIcRgsH7RDhyXdtOmhNWr9Snsrb9Yn29z3qHegEt3mqQ723O1XbXSAOC8/5riW9oyW0uN3y0KI86W2o7vbd7b8tcrVwTbS/08dlxyJg/YpuzjVjWnYW55haxu41C7DiW9w34zzutr+sv7zZWdz1QWHLW1auhBk1hmfR8+HN3vmmldzjrrobq195W8DjFMi9il+yHXa8PIyN58A3X1bUlefPzOoQpOmOXb/45VOLIZ2Qrykw9DznAr3Hz/Z2kg5PLjuVa5923A9n1M+rq094lGXZuWniSFG5bz8Yca49AAkwCL7nNsdHCNu1+Vfq2TOJKt364tHmM297udfVFEUrb63DLby/PPhAnW/bYBWz/jb9QPzinFNXT1Tsb3U/a4Bdu/Vs/5W76vODwH5qz5cHAowCx1gMHd8qHyyU5z3OVc9qEtZEYvpFLFedUeND7H1K398wdqF6w9fNy0Etref7kALWKW/3pRv9u2kyf+YaBsAIGMAxmLBHYvtO8Mn17H/UYnmM4BbXwbSqHgmKLYGQKNXI+deMAIBCD1Llf6ZrZG6V++FFMKJokC8hfvw+dyy4dYOSYlubfMvlLURX4FBauOUnLOMSeYPYxqQHoCa9ZT3GF/0A2ssyzHrbXvptofGKq5uvMr/00rx/84x5pzlhisrcyIhQb6/e7Ie1qSmL6tmRKT5sbQFwEuTpinavWu7cnMPqlWr1rp+6S36d8MnjBiCvYa9+tjKp/RsuyfM/ockgS0JiAHI4RlQtePqmCgGh92ANUTWALJhtwK07di2Te3btlP7zLaa99tv6t+vvx2Ik4eNUOV6ifXNbuV/E3A8XWVh2ZYGBju19JjSW7fWitWrFRsXp3r1E/TUM0/rm8HT9Maxt5RXWGAEBEgiv/36qx1Qw8bauX2H+US8/+cff2jYsGEqey5BbT+rY74RNih+WNNGjbV54ybdeOONts84UbdTxmIzH3nnTvsu9irtZkzCunWt/vjcHGzGxsSaDWxh0O3auVQwkZFmvwP0mn8g2XcBwABQseGJmsL3sNRRVVXO/yCnIUy1KMRpohzTLjLSfBrmvNnrATkIQ9MzEtnfKJdPU8X7HlPg2XaQdQ5D0fsxfM9HR1p+vgDAAkDE7rf0UCdPWrg69+dvvtuxUyfT3OCejD3sJ8YJB63UyWkvNDWiCzYXYc0QCDi4Xbx4sfkJtDm+He1G24M5kOoMspZFzyUnm0/LvbDXiDqBeINPyH0t7P7MGbXLbGuh5ZbWKsjJyDygLpQFNh8+Nj4Lgi34IiaAWlWlvn36WP0NhA0O5TyQaoAf5IesLMMjqD/3s6jSsLBAqPaUAfWeMepJQfSxV9f2bEYjqZyTP5HnMya4t2cYMy7oNw/+cm98Qp+PceeOHc4XhLyBwG5iovnp4CO0N/VinntSHP3ix6aPdqRNwRa2b9+hFumtdOJkubL2ZCkjM9NEPol4W9DvF3fgzwtCI9FL30stHm+nPTu34Li7z8IjFDb315+qKWBiQqJOHjuprp0dnR+W1fjxj1sy1HoN6quoIF81o2sqK2u3sYAI86Gj7r77Lm26cqczQoulmNh6JnTC4MCQBxyBccYkJCx18nsjFB2NFREu1QpXZHg3ZWSS34uccJXathGrAFqEAwbi61+pJk0aqU5tTk7KjaVDCCQTt158gi1u3bp2s/DeX3+fp6ozLk/iN1OxwJOkATV1deOn9d15L2rc3s9sYg8bdokN2t279wRU2YeUvX+/Znw7XaOuGqVp06YZ3ZnT3l/mztX6DRts4MJiYFJN+uRWKU3qFDlGG9beoITEl3TTTWM1fcYMtW3X1oCRhfveV1ReV1016koLQwW4IE9O0SFOYBqp7Bg5EWLUvFmq2rRyTn75yRM22dkQGUjQwRlchMG6k4xoG0A+HJL3obTjmPP9Vunp+uefZebc142rawvlZ7GPacyhF6wMLhdamP0G/OQUoX2H9vr8lif1dvwDWvdWkgEKsEiMQ3PmjNGMYZwySEGvGbBpaS2s/QFkeTYDlgS55w0coClfTbEwXyYBzEj+Tkio53I3dv/IDUZO9FcWK7PLrdq27g1JKBp+rquuw1mM0w8/zDRgFsEXNi6MHYBGHFhjx44Zo48+/shyKJL8HzA3oV68ykqPqlu3Ltq1c5dN8iuvuEITnr9Clw19TD+1f023H37T2o58HYQUf/bZZ8aQKjlWquiatbRr2I/SCkkNJRW6yZOcf5Fee+113TClgzoeulF33nGHLWCLFi1WQWGBftpnXrr61YnSXbffqdHXXGPOK4rpb7y8SFtrZmryIw1swQtTmDlAAImXX3aZYuvE6JupX6tXz54mGHS8okJNmzW1vBs+Fx0bCsAvGx6L4uALLrA+8vkEU1IJczhoSY0BiQGx63CvY8c0f8F8KxtGBX2ekZkRhLE7Bh2LDaEPJLQnbKFZ02aWU4+5QZ+Ra4LNMjIi0spNwmYOFjAYfJ4O+ojvs2CGkwOq0uWAs40rWJR9Tjj6kZeruPTFAAAgAElEQVR3pnDIDT+pdiwuGGmwgWLi45Vv86XKFl020EOFh0xxlTHNPCouPhoCHV0i4kgTZTlTfcbWEuYuAOnxsuN2uko92exIa8Bmx9i1nIHGInSCMTCWyAVIiIflrTqDumeVpQGgHOGRNW3DPxMsoIChXOPBUTYFWDMYPyzYlhAaERVU2aNqWnmMvh4AljwDAwxQl1fVmSr734e3xcXHOXWyyjPmRB855EIpuB4QkDLRRoyLnRMmqMVL/9WeJ5/SpXNm2cYGQ8yBrketftTfcmxERatevXjVia3L4LB7ECrKKS7znLHHusPmxxoDgItRSJtiODlQ+4CVl3sxFrkv48bCOKLZ3KtD9Hw2QQ4zMMqYw95YYwzl5R20PuIzTi4pS43wGjY2T1dU2HjesyfLUh4sHpqurjPXacZ51zjD+rQUk3ZMZctjnZN6SIrKLFfFL9Eu3x/OMGSjSOz002qgQ6qhM2qsg9qmTJXNjFX6lbuVVdTSvsv9cHzGlMwwBtQ3idfq+kPT9U3mtdIJacz+Gfq6HtY9KC/5fCVtRCUgcLTYtiKl0clTNSP3BgkRc5ywGtJ1fb62e05feIP7fkmRrhv5q6bN4v8Tbr9rHmtlvvbSL63fmD7g7qxZM365WYIg2lS6oumH+nH53cEOHzDAWFdtKTpGJrBANSJJ2s+9PRUkSooLt/Lo6DGpdqx0Ag8xMQhxZt6CUrYO1kC+u46ACEkJwTVF6tvzIy07+bR6Rj6vqrBxWlNcR33rv6RPPoce19hdTjFyuN8BqVaqdIWkaQcDBG2OVPMq94yOwbU7AmMFFgYOa6G0uO8A3XgdqvIxtid26thZ5FplLgMmHsg+YG0Awzu6FjlhS/TN11/ZgVenTp3N8GQutWvX3pgXGIp8F2OV8Bbm+pEjRy3CYs+evbZuPPrIo2aIZ2fvtb2ew9Skhg01bcY09ejRPRj/MTbGAbph4m/ftlVTD/7HunB43Tv1c+uP9eKNqJH/18Zl/9fG6tprr9Ocn+ZoXt33XXc/Jum8fdL7qdK966Sbu7impuvIUsKYmodqfIV0T6z0AQMJdlyF9GJt1br0hE4erO36ZHEwzqZJImc+4xIHFD8fYIdxeDgAjQAwaev6QVfQTxDj+Jyx3IV+YiCjYlkkNWrs7rezWLok3rpTnBVT1l7BEGwemGxueZfmBH3IVPkqyL25TkpecqkdCt41c5L+1j7lG7yRb6xjn5cMEATW8VAt1+PqrrsL4nUoKceAhKPtR6jR5m/tO+s7PqjsGi702NiA56pPU2fAHEAdnyqAenNtQMi193Hah0iNf2gWhNjBLo9QTnc3rnx+PB8CbQw87gMQt1tqfKqJDtYlbNmBfrBY/V6XlwLgfE6uxKZSWolTmN4Xv09Ni5oqp3uO3SflGOIpOI9nAqXVSpvzhwbmOYAhEDdp8leKcnu4w05TcN7TQvthPzoCsSuXD/sNcvnZtR4cDM4KeK95brr29wqASf8Mzybz4cM+rJUlwivPeyE6qjxLavlX25CoR2zdGG0fvSnESA3l9/SMRZusAZuQe9OWPhSbshc7MBF2ohcU8QIkW4raq/3VPbV5zkoLPebzEipLfwJyega2Z6lS3iKpTmqZul11lRbf9JtTf27pVNBhxLW65HJ3KDf3eQN/uKcPj2WMeaEVQKB5xcMM9ATEa3LRv7Rl3h8Wpk3bdriytzY9sNyBhNFSl3f7ad3spQqPrrSxmlvcVFHx5arIj3b1BQzyiuqw8xKLQ+xImsirPHvlawA2E5ThFSH1ilgeAgg9c5LfgIyAcswqnxewZOQ79rWLZvXUvJEr1WbW1XYQBygGA4/rqFNJebyV1xSrPbjsweRzxmBI7T2YHz0fHxjah87N9cmbK65d+H9zJDL/qDuHSLwCBWibv+RbjXaq1vS5DxPmsg5XXm2X7535udWP8sMsPDn6I+XOcGHNrB+8R1+xnvi+pG63GRLHozP0xW3RuuzTGM2+pVTPfb5HL97eSv0nNwkdbMA8BAQEEETIx7ejm8rJBuZ6diJlnaKbNErf23O51nFIi0OsRM+S9KxRr+rNM7aUtVdUjAN6ARV5mbI27R2It4eEkBjXHmx0g8Tmy/XjrzZ7rM7rmar1n0NKeva41t5eYnsX9tXhQ0Vmb2GfkasdIAQ1Y/a4iW9M0oeT3lCbzPbas2uHsrP3G4Pfh5GmpKU6+x8mHemEatUyIAcgBdCGwzrscctfTgjl0ULViq5lh+AAhacrTtkeWzcmVnVq1daB7Gz7O615ih3gYzsCdrKnw7Kq37CB2ccw+4h4qSg/ZQxFXsdPnBA5zCtIUUSuvqQkbd66xViJJyrK9fj48Zr07ju2Fvl8ffjG+M2Ailm7dht4iB/FgTvsNkQoOCi899579c+yZWZfEwFhOfvbtTN7ATse7AL2HAeigGC0Ld/nPQApGHL4kYQ249PBtiMFDCQRng/LEfFDQB7Ls04UIuWsVy8EAnq/3gNZ+A74aNTFpyeijWg3Dzhyb6e3cNpFTAWkBfrWkwVoT4gFxtIjmiyIhvLseDvEDvLZs+f48Fp/eM5n+Bo82wQ5IyMNA+B7vAeeMvTCC1Vx+pSl+YJNiF9F2YwUUdfhELwAA9t16KDcAwes3WhX/Huux1bDxjMBlNRUIwzRJt634DO+AyEKUIxwe6+gzXuMS/Mjz1RbnyH048O90QngXvhJvNALoW3xs7kXvhJgIcQJyoG/wrjk+6TD4kUb09Y+essERisqlJqWFgJ+fUi6RZ4FzESAYuvr+HgDMmEletFM3jeB0Nq1jZ3o//ZpwCx1FWUOC7N24HkmSFNSYvenrSzyL9A6AcjkO15TALAQHM4fHPAZ7E2fL5I5S584gZxSpbVoqajoWuZDWx7+kye09J9l2nl0o9v/2WsXVapek1Qdzchxh+IQ9A+zhiHwGKOwRx97uJpw3i4dO+t4yXH1693XcsSRlLxBw4YWttm0eVMdOQygcUo7d+1Q7Tq1dTKgQD/33LPatWundVhp6Sk1bN5IZWWwZ2qY7PvRwkPSGZTkEtW8VW9N+fxz1TgjFR4uVPaei4E77KS/YeNZdiJx5NBlwW6DpYwlEq569Sfr6GGsQ0RKpKSGm2xA0xHm9AfKOQAHGHUAdXQ8zvmRo3cpIeETA6h69+qj2bNnW85ETjLatMnUocJCAyUdCFKt3n376MeZPyq9paO/wnb0iqYsaiRxXbpsqYEsTNzTp+5U+44LbVG35O8ZGVaG06crzQHfuWO7jh4t0zVXX2k0a5h+f7Tpqo6Lf1OTxk0t+q2yssrqAnjgQ2HODV1xZC5UcCt1IgAdfWgnCygDx9hf5J3gpKKszOrDPRicpy0XWZQAKE5VnLJ8U7AscOKZ7ExGFlsWBVQtGWie6YgSNhsEuR+YfMZ0a9XaTrN8mAaLKc8tOFRgvykPTLOczmPUo3CBlQf2KOBK1s6Lpfg6UjGLDItZknVz7ch3VDc23tqPCWSJ2CtO2WYIuMA9AIrzDuYZ1X1t5wt0zfEcAz+5htOIvn16ajHOYeQ15pRdfP56G4uMBVD34tS7lHJkurITrzVjs1n1N7pw6FCTPcfR6dO7r4kHeOZbSf3b1bh8mn2fScqJCH2c1/J6Je2cqjF5oI7udfzuO1QzPNI+p61WrlzhTmzWb9Thbl1sU9m0cZMGDjxPpSWl9ozomlE2xrg/gBiLV+uMNlZXAEhC5AH7WeQBdSw3JjkroqIMSGZ+GkgXLPqAyLxYIBkXPIP77w5UkC13BMBmsPH4kFYLGykrc2EPhYU2bzjxsHwcwdzivj40mr8tlDUiwkIWKAPjEWfM534zRNqlqDdQhPcBJXnfhX0ClLjwYfcdd7UlGI524k41LHyrhhs7Qd4JrgJ8ZYzxOYcW1IN7sC6F5k8whphbLMoAY/US6unwoUN2SEJ5aVvqZIs1Cf0JHcYgClgeXiCDzczKCgAKQzEQXvn/83QBdFJH25gxqE6dsue4XKQOdAVs5HsA7nwG2MtGB0iJqEAUyagDANJf4/BONrBTZ+nvFRXWRhb+F4Rfs5Iy172Cc0U564IDj3k+Y8rT4TEweN/KGIiBYDzaoUOgLOpzWFJ/A07B0Y4cVp3Y2BBD0kIuTpbbcwEA+S4CCmxU5KzjUITTQuaC9RnrREFBKPy+7HiZKCfMaDZdNrajhOHXjVURm3vdWDv8SG2eYsBNj0t+1X/1lIVzzds9TANa/q3mM3PM0Pki5SqN3fOdppy52kCGG7Z8Z3325xUDlPdbYwNW0i/YrQQdMWd0Z1VrNQo/qCqFq3BjktH5bzjzrfXT1JTRDvhpLzWMK1BhQZI6JG3UpgUddX3JdKvH1JqjHRjTTbrj2Fz9sutSnd9ohqauGK1ru3+j6ZuvdwBRZIAZNpauq/u1pv05RtcNmappa2/QtV1AXKo1/Y+xBghc2+ZLTV98k64fNMXGvs/XOf2vm3X94CnW/9Pzb3YiKezjEGqLqqQO4dKmnYGMM96HM56ChE1SyRHpogRpHl4iFUuXEsMd8FfBzfDoKShoI79LApQ0uAfvGQA5W0obIe3lizyDGIjT0gc91fkTUCYOh9hLY6SwOlL1abXPnKPNNUZJKFEDTjQJQC4e4bZ/CayRLR7wiq0/Vkr++2vljxij5Dnf2B6J4cl6g2K0za9ycoxWWKqQtLSUAMAPtyTZnKpjcLIOcr3PRUv6DuY8+xvgNuyDtLRUrVm9NlByj7QoDNvboqNtfiDGYjliNm82O4JwbQ5RMHwxshGaWbnrQnVN+0lr617m2HE0zQap+bBs6fvFZqjhUGB35MTdIG2qlLpGSGtpFDztWKlpXWL/HFjdIADs0KHgf5qVdmO89ZDaF0mbOZirlFrduVO7/mptOLDIaMGZBVsT/9OV2wLwhrHC/7zQsfCOKwuMD2+vJSWVf6GCvJuRX3X14DukY91VKLVs6PpnS4U0KMo5tgwBhg19yTOwwVEfZ1hFSg1OTDXbpfuYJioyJBMMaLuyddQcaRzwVzstVcMNk0MsH5z5J5Ro9uqsSmlgxEJz+gEbS9oMUv4V+Y6948P6+U0dABN5+XyiHsAJxGSa70i1NWrfhj1n69ztHJboLKlFc5cLnJ/9rfefVTFeWikNDhQ96LLuUuPFLg+vV/607xCGDIMLjIDuBXOJl1L2prg9sbpa+xvvV/ODzbW/53613thaOw/utCmYWt7SKXhWVpqDVdAnV01WpdjaWdQ93815nh2APekpbUJ5kNhPEKXxrMcDGVmuHIB4XogkECkJAY2+/ZKllM9bhfaKnY86kRJPaA7lX+ReHlQMRGfS12Y6obSeu9xnXlH83GclSm0nd9LWJzacze/qxTs4QCCvYdNKtR7YS7UXfaw1+d1d0veLemnT+yvc8hTk7mz7ogMdUWoGMEw9/3xteXeVq6MPiaZ9grOfERGzlDd8kvVRzXlvqOoSIpzOvtr8coeBRzDcGGMAWj6cGEAKcGrNxdN17NePQ0AnoBIvAwlhWnvAhzHYPsjVS8iwGSzBWPBt7UU2AtCXPIk+rBpginIAcAJgVdCgHiSNluX69SCXVx9mTvA3TPteWm5zhFBdAEMAMIDEEbM6GgN4noaZqjYMO551bloC2ILMRXuP9gvCk8NHVqrq5wjnUFIHL9oTiOv0uf8CqyZj3489flvYtAcoAQ/9y7NOuZfP14luWEsXbsyPV9VuPWps6AAaQJG+8H3kBU9QbKbNJt6VoQEfJVrdaIMhhli6F+1Jm/DZglvzdN1nYQZEPnZHT434pKY9FbCPe/M34CRjAIbiuffgOfQL9+MHRuMYfW1tTXkAIsm9CJuR9vZ5OAEeR2iWPQNwemD8wpB6tw939s+GuWjzjfnh55pnuxJ2Plq6NfpTfabbTIkbZuOtD4/VZ69N0Tufv2l24eO7ntbjcQ+aOCb+066dO1XrpTdU9dwTRjixkFaAlPh66tqjt1avWGZ+c1HRYbPNWCPxp9lDAUVYfyDy1ImNsXnkVW1JLQUTEL+wsKTI/Ezs6jatW1vIs4mMlB5T08ZNFE4k06nTiouJVUrz5srNyTXghxBpi2ji0P3MGRf5FBmpqsoz5mdjP2MimC9w6pQSk5JMlKXsxHH9NPdn/bFgvi4aNkzTvp1hdQX0w543kZbNmy365dj0O7Wr1R0aN26clX3N6tUWhg3Qij2K4jVAJznSzTeLjrboRM+Q49CR8F18Y4AcgDOAGXxi2oqDeOxWbBHYfF27dTMmH4AldrYXROFaH6LMe/xtTMiKCgNxfLokWG2WpgjbGYckLMxCc/HfuBZw1wNMfGZ2Oz4CZIPSUvsbkAx2IvsJtrVFRvlQ5yBXu4GJwd8WXUYatSAk26K9qqsN2wE89OG3/M93YPvhs8L8RLx36bJl9hwvsti0eXOtXrnSvk9EEi/vh9SqU8d8MXws+pffYBFgLdhYjDWeAXALIEwb4aMy9uhXrgPYJPUXgCJ1ptxExND+FkmXkGDgsSlkR0WZ/Ub7kfqJMnEPwHPaDNsS35q/qSdlwl6zNFbV1e7+QYg67UIoP/1PlJtnizLmDAQMUtZZ9BfaF4HeguVQPH7caZTgN5WXW/vRV5CELEoNn/DMmdA4AGTk+T60nX72fWpzmLFApOKxUrNX+b4RTkpLzQfjXnzuo12pL+MB7IfrAMkBavE5M9u2V2XVGRN4ATMAsOfvo+V5bg+CSDMwIoiwClZFn2s9YMCHffLpR9U8ZPCgC9Qxs4P2Zu21Tsrev88aNz29hSIiw81hXL9hvXr17qnTp08Zujt7zmxzvr/6aop1+szZv+r6m67X77//oUMHdqh+kwyXB6FOjHKKs9SgVlO1yWitZ598UpE1IjT397l6/aVbz4kLYYfxcSJYgk2V0ipdp8qPq0njZJ08Xqaq06fUpVMnWwBg/jRp3MQaeHrBfPVTppYufVApaY9bTHhsTJyxy+Li4g3gy88rNGbZ338vUWxsnHbvyrJwJAOvTp/S2+9MUsPkhkbHnTRpkg1KJstLL71kC6oZeCw+eXmafvp/Sl6SqPxcTN5oTft2kYWBv/322/r8s89MRXLq1K/048wfdMklF2vy5m9sQz6vSU9ddOEwpaWla+uW7erVq48a1G9gJzqwwmDnmHKu5WU77cAG1MxMubbUBgN5xYylCD06GDyGNhej7FNsA51+46QFZ4mBC9BhLLDISC3+e5EuvniYKbCyaP79y/9se+x+04uWSxLwBGAMkBEANKZOrFGVOU2AkYYQDuXw+fjs1AuAt24dKyMsQsbU9vmz1eqC4bZAlFecVF5+npo1b64vlk2XNris2c0zGmn/2EO67eD1SmmSqrjYOFswVqxYacAFORNYvIuPFiumdpyW/rPEcuUx/rgGERU2tcceeUg5Y/PN6Oy5GoqMLE/Du998KR2u1HMvTNDzzxAjgJHXX+mZadanhIDee+/96tO7v7J279HVV19rC8mK+JXWX/9qfZWFNfvNJHVvmqbnT9P48eONfTv1S2gh0oaNa7Rt4xZ179bNwkA//OhDPTq7WH88N0gpqSkWLj9j+gw7iViyaLEtEgey96tj+w62UVwweIhi4uK0d3+2nY798ccfmjNnjvUBpzEsmrQLStOMQYBuNn4W1ZatWxsjEfZd/foJtjCFhYerChGEggJNmTLFNjzCTvntASYWcRYdXowRnHV+c6LlhVlgqFqezoKC0ILrFzy/UPk8ihE1nJCJnXqRAyVIDsz9/enZuSHPPjzaO2+5OQh5nHAgQECbZ5wxnvkfUIAcnpSbOtB3FpqWl2fXNGnW1Makzz9oFQvAUp9gGBAgtGiTrJhTzIoKC09gYfVJcb3CloUN1Klj37ENJcgF4sOCbcMJQ4nd1Z3ftqnDIDx50s3lANhlo+J6OynzIGCwWVneyiCJMpsbmyHti3EDO5B65h+EnVllmyGbOX3H/R3zOFwkEq2uEWblBDChbv6Uj+cBdBtFX7I8HrY5lZVZ3TAuLQw+CN/gPdtYI52avC8z846ysTZyDc8hDIBTWlTHGV+8OGRgrWHM8kNZGa/MZ9YSPidUlPbwOTAxSikffQijEUGrY6UlJjSFCMeerN2WWqH60f26u+gjTU68TbeXfWqgyuRPntPtB5/Xhw2eCTkgtN3dKS9o0u7xeijmFeeMA1r5EFOICywHGaTye0IPbp6oDzo/rXvg96+X3mk/QQ8kv2ync5O+c07oQwmv6vXCRzTuxJuOycF1QyYovn6iGjRI1p4dW3XvppfOhr5VSm82f0SPzHnzbFQx7IP20psDH7SywoKlfx7b8YEmZd6vh/55V+/2f8j1fXDa+fDr7+njZx+3/qeNHpn7vrRhodRkkJSL40RkAZ4tlfOUIrx0DAEfD4q3yw+eYbQ0MFlaxGdNHdsMdnYIrfAqBtyX8ANUUojRHa0LB7XVHwufDWKuoAf1RkJbyt4tNWnpQKY123Xp0NGam7veOaErsEg4uBkmPZXo/qQong3Do/kezirBBb9JPb7qqVX3rNT1V32tbYPe1vnnX6AunTrbXvDX/L80bOhF+nvRIu3euUuRETXUvFljnT/oPGO4d+3azdqPA8AePXragQynswiycHjBnoXNAvt76tSpSk1J04rlK4xZAGP56muu1vZt27Rz5w5dPuIyLf57sYXf5xfk66axN+r+B+4zxjSHTBs3bdT6dWv0xYA50u3l0sRoJ07wdkst77fbxti0rh/aIdzadWs1ff9c110WjLFe+qKzC2fDdw0Oe0NAGeYFwBTtQhcE6stbYqaq3fobnGCGV3tme2MIQDi9qlwVk6LdePcKoT7fJm3tI9gZi4G4ENf13dtVy46vVZ/aXfTPynXq2b2jOSJr+7n8YwYwzech8VJSZxeWDauUH0Afupmhww/PA3fJkVIXttDYzTcacONzlK3v/qqtQYzxtV1W6d733rMwRRx9gIOh6qp1Fc31V9Runek01B1WnOYARNqfsl+au166tLMbsrRbILxk5fS596ifF2HpLSX97sBixoalfoiIUHbCXrUoTre0CoCE6UfTlTUgSyl/pSi7WbZSDqTYvONAJqtDljQlSDWQITU4HKSIOHPG1jabfttle212WCC2EogshMI+gymKurNnE2xL2ubKvFRK6Zhuazdl5HOXH9nZn/kxOQ5koJ0DoLDhWpcvKqf7PncP1vdclyxwf4obfzbXaCPPCEyVUv/XWvvSdip1b+tQmCrP4yfrnm0hxp2xpVZLnU70sPV6ywXr3DiEtQCoTX3Oncc8x2dQOBdo84Aa5WesA44A9AbAVZuHO2vHrw4RNqVbciiy5PAcn9vRR4xSJsZbjlS/c5EO/5bo6sZzeQVgXZ2YMgPVKi64x9rPH6itiF6kHidcqC7jqsPPY7Tlsunq9tMVIZYf4xTg0IvD+HBhr+xLGHKHC3pr0+PLXdtSV8oaAKldLu0XmCDVWv/dMtc3AYsxKrXcwELyJQJg8gwPJno2G79N7TfCAYkwK8mXx/vMEcApgDMvUORDdbkfDDgAMex6D3ox9zxQGbSSSiqDBuMZKrPvVWyPduUM0i30nDZQK69c5MYd89mPv2AM9r7rfJtTRmIIxixtumzOfKsfYdR2P673odKcG11VbnWmXvWDMnu15ZDy8r+eCO3nsd/fZ/kLEaGhHoQkc50XUfF5C7knoB5MRcRXCG/mB7CP+39wa5yVs8unGaG1yIe0ewYkbch9fI5XPvfCLF7Ixa9lvv8AIVm/btKX9pvnMWb42+dsJP0RQCN9302r7f0dRRmqk+iAYs84NfYtayht5oWFzk21sFkaO/d6Ten0jW2phNPTDvdXvqfb7rtJk/tP0YvZzzjBPgSEOnVS1u4sA6Gwx+zQ/sQJVZws1/mDh+rXuXPUt28/7dm7z2w7AB0OJwDcYG0dRQiCyB4O8IJ+7vvEAq17e7jtrayj9Rs30Lq168zHIRyTQ2BsWsRZklF/PnLEmIrxsXUNdAQlhIkIqGiH62EyNiQbNABQZAQRQUS8RBtrjGiCahMfjFM2bL34ON16+206UlKs3n36aMCggZo+fbqVHVsS34G/GxBBl5ioLp27GJgE4JjeooW2b91mACREH/y2enXj9O30GZYaC6CQNRXCCmPlkksusXvxXWx//GPAWuxn7Ap8XPwmbHWYaFxDxA/hwFxDmit8KgN/Skpcjvxjx86KHRKcULu2/U/dsdvZ6HxORC8iAjhlQomRkQZOeQaj10wAMGONBizDPzKCBiHT0dF275Bo5jl5dn0ItH2OD0MfBD4L13MP/A3KawrUUaBIjuXK2AA8hQAAMYs90vw/ORsLFiJtzIsy4UuY0nLDhjZu+PEAF9/lGn4YT/QhIKDP+864JQUW4OTkyZMNp6JfqBuCL7AK8/PyrR0h8JhQUEKCgdr4GJSf9uRv3qcs1AefxtJ2IUZJ+qsA7ANgxF81oZwg+opxi48IRuBSClRZfb1egc+haCzSoC8sNNzII+5a7wN79WfLH5qQYHOF/vP+MD6ov54+sXyOlAP/8tgxq5exVhFBJnd+UpL5++xz+NAmTHTsmIHS3t5FwR1A3PuR9C3gInZxdK0Y7dqdpfiEepaCAF8SUBHwemvmKmdnsd/DFyACbB696o3LCKlbhMJWrl5eDUOta6cuys/J1z9LllknLftnqaZ89ZUpMY57fJyuvvpflp+l4hQ7Z7Xld0NlacqUL1VQkK8P6n2u9NnpmjBhgm6/83bFxdRTScEfCqvVz2jQAHcutj9W7747SfkH89U6raU+/zxVX38NVcHHaJzL7aawWIlF6jdguAlvhFVXWZ6p0pJiczKZnChIvvfP/6QtJOsp0nVj5htwOOvHOZo9e44BiA0bJunee+63pPKTJ3+qkycr9PRTz1hy9quvvlqbt2zWTTePVfaBbJsAzz//vClFA8YA3pBPkUHz+uuv2yJDB61YdrMUflrEP3IAACAASURBVL9UtVfvffijKRszCb74/HNL6j5y5AjLA7ah405pSpFeeultNWrURDfd7MLVXn95ojIz2ymlWao7yTmOQMIRRxdGIalBfXNuOCEyKm5srA3G6KialujVwIAwWFpOVrwaNlblaVOoNKXfI0esvRs1Sg6BE5ZMVmd03nkDTEmJyfxh5DTdVDpS6zdtUP3EBM2PWiPNq9QjD9ypN995Rffe+Yg5+Uzo1NQ0C31mgWfSG42bPI6HD6vgMGzPPL07frIuv2eocg7mqHv3brZ44IgBSu/K2qVl29cF4XkE5uM9Juv2B8ZAZtGFgy+0CU9M/46du0xxEzDt9dde14v/mahZc37Uxs2bRKgv9Pw2bTIsh+E/SxdrRa816reiozZs2KTc3AOKa9VU9/zrRqPrIxr0/tvjpHbtzbje/+1263eUpJIaNtK6dZusr8MUoUsvvVQvb3rFhmSnzR0NJL7hhhtscyWJ74IFC/TBBx+YMvoXX3xh4B85Qk4dL7fFh+S0kz+dbHkIkpKTre6cjOEIm+jH0WLL68EGizgLORlLSo+pfsOG2rJ9m/Udk56+YeLXfvVVNfr4Y5v45PCg3b38vOWvCxZ4ckGeKDtmfcV3UV7nhIwNkw2QhZaNj7HiBTMIWedvy0sYgFp+gWWM4nSzyLF52ULHAhsRYSAbz/bCI1x7qsLlC7GTFjakgOXhGW+AUqG8g0E8Zwh0rK7Wxg3rDQin7oDdPocJ4diU05wmU2dPtM8AGRnjRiGvWdNyYXpqv8+RRX/wOeMTY4IyUz/yWfqTWAP52MgDwRrq6sFD/jZwr3ZtlzD55EkDFc8FFNkQ2Dx8bkKjuwf5MdiYmZ8+6S71NYU5cqOQvwvDAHGYo0cd2Mi9gxMpNgJo+DBZMdhX/LPcxiDrEyys7WPHasDcuS5nVl6eTlVVWti3CZsEwB4bYFtL11Df2oByUSbCM5jDdiJJDtTSUluTtu/YYZs4mzN0ftrZjB/aPzgdpXzMe9I40GZsjPTLycBwAPjFgPXANW3O+CJVAPUABMdBJnE2jC2vBsdBBN/hVBHRi04dAdv3GUsvoka4rY3sR6SGeGqcEyd59j+v68ELXtZXa16yEJnbT/9bH4U9Y0bgnQn/se3jnXkT9MA1L591wn2i88C5A9h5N+GpEFvWQESwuJsq9cZ/njQQ8f+EEnqlXHxfwJ5yadrQSaoTU1cjvrrFOQI4zOc6ADjNWdKbzz6sR+a9pbeGPWRt8cj7b+u1u+51KQMI1Q/YqN4o45oH33Fha28/8IBjqp46pXHTP5SyK/E0g1yHFAZqTLzb8CGCeVYS9Tz8p9RviLS0WGoX78KKp+yGFiIdz5eaJDuDgb+tsniNXrLX78lesaO/9FR7hb9YqaowHoJNQEO4sLyRwy/QrJ8pMxK6Y6SC1dKo7u5kk8sBvgDIwCnZ3qeUS89FuxA4/vcKvIS7/dpZhUt/U+drbtWRoiO67NLLbC+f/8efxniIqV1Hnw6dbEyXR8fdq0OFBSooKFTzZs1tjDHuhg+/zA7GyN3DIRMHZjAx2NdZP3AUNm/arBPHTxiI+MGHH+irr75S7169lFA/QX/O/93sH0TEyC39wQfv6+TJ4+rVq6cZ99hC5eXH9c77mXrowY2a9NF3um3MZcrIbKdxcS87I2yc9PRv9+uP+X9qxZJN0p0R0seVlnfGwEQcbc+woin5nwhymtwzzAJ1205D1mvi73uUOfQRpaXuc8DMgCXSr/0dwAjeR/vSfQAAtPswqZPWa8N7nV37+rNbgCavfMx73vGnDMwTur6EN33yPKRlB9khnak+8/JhxecClx9/Ko29LZTLMHVymkZtudccaBx/GMZv91ilzSkb3PDJlzrW7KqqZV+ZI4/TfsXhRPWuX6xnM9rZnpZ1YLcbmtSROgViL9pSJjUJhAz4HOwTpqfPI+lzHfLbq9WC+W5roX3N9qjp3ubKSdvvqthdarG/RSjHIuvR7pjdISX1lLgUZWdm21htmNBQhS0K1XCPixQw1clol6OwWUEzHWhzwNq5yaomyu2TGwKLU7en2r5+oNMBNdvgVMhDocC2CAcszxFn+6lRVjPlDTzgIit2pIUiGHCmfM5dY5QQlVKjhnLb7j2bd9AznXxIcxAyHZjWrh2LpWYL03Xgviylf5IZHHTAuA+39X9b8gZl5HW0Z+1+Yqtb2wD0KCtLT8AyDI0f+of1JAhlbrWnrXY13urmtw+BPjfc2YOBfMZ3vBK0D+UOhGDikosdCBYAp/a8c68/Z4nis0tv/5e2fzFRsUNvtLVzbYNl6l0yyOr32M+JeuWSQq1q8bf6HrhAhqAErzvmuBBoxiGgogf5vADH7JyRZ1mT5y6VjDmfxzRDSoqgIlLji0Zp3TdLQ+rTXW/qr+zfHMDFy+fWY34YK9ED/kF62263D3DA+/dLbCzWSXYAI3WEWVilCGOr+XBnwFAARcpdMPITYyh64RHe86C+RjyvpT/8oV4jzlfl3Ne0prz7WbalV4bnN/3mWXL0N2tSvtTzpYEhMBpbwgPSK35YqLjoYheW7kPnqWiQfcMAY8BS7pnohEU849CHBdMm8dc+r+Tp14SYg4DD9AvAnM9vyN+AerwAEAH+qCPrjO9DnxuT/nTFiNaCO51Yxn8+3mCKzyg6832fxxLQFvAYFjWMSYBB7udFXnw4vgcRuW6GRtt9vBjLuWHrlJfyLy3vr4uif9O8omFql+iYwADDsB8ZDzyL/gyxbVHATgzA1+IYt3b7+cHwmSRFPVSuUWNvUIu0dLMPsSSw62ECYi9ggxGCDODgGXPYsgj+XX3t9ZpLmpxyUi41N+Bi85Yt6tm7l/m6HMIz9rCbXUqbaKW2SDObr6Cw0EA2bFwAxex92QaeZZMap06MAXc7tm23UOfomjVNTC1cDihr2qSpRQBgRwIoxiXUs9RNvGf546JqqaS4xMYUDC4iCspOnlRU7dpmj4dHRqhv/356+713zWaGjPHzzz+b/0gYM/ngAbQATiFpUA9yJc/84Qf169tXCxf8FfIz8K0BFBFlu/zyy803QOiVvzkkx6bF3/Ah3oBctDO2O+u++VNhYWqRmmaEEguRbdDAADBCbPEZAbmwubGlsavx4by4oxcK4TNsah9aa0DisWPm13gfDFDJGHsAUDVr2j0AFgmnBVTiPSIvULb2DEjK4w/Q+M3LA1vGWrTDOkdestyNQS58n8PPwETysgdgHOMAn8ai6lq3thRr9KEnEdA2gHyQmvBjIMZwcEs/YHfxXZiihI17MRj2eNrSi73id6H6jDAL5eKZ+H60GzYbbQShgfdh5eKHoEXBeMf3xu/FL7tg8GArO4CuRfhMm2YHfiiVowvAGOEelMf8xiB3JUA33/F+mfeLPfMTXxc/iTIwT2Ar0i/GTCRk+Phx8xdpZ/xlz370QKInvliOx4B1yv24zohjtWvbvPUio9wDP5H+NWwnAFiNJVl9JkSG8e0JMAs2wfy5/vrrre+MnFajhrU588N8+ZgYyzl+4uQpAxSZ2/iSlD8376CBl7s7bXAH4FVS/eapOrzfpWhIapamgoN7Q+llwuKT6lbTwYV5BcodnqcOi9tZ6OtFl1ys4ydPaOOmTVo9foVaPpVhoAnJVMnBUCeqluVEqBkeoaeeeFITxo9X3cQEU99BiGP/qYNSAR7DEPXodaVRKGEKhoWFq2Wr1urZo7cJoqSmpGr+nz313nsk8fG5ntwW67Mnt2zZVwnxsYqMkEpLjmrTtg/MMhw8YLRQhu3cuZPefH+cFNdf53XtaQ32ySefGAg0btxjeviRRy1E+/C9pZao3xtQbGT1DtXT0bCjtmF2zmmrMdddZ0g7DDvENVAqhqG2fOUKTXr7bVO2vuueu1XS95ha72nlBA9OvhBYqt3Vq9c1RiMt/LhUuuJFtWz5kaIio3TxxZcYMIHx+MHHX4QMl/z9+1RaXKLtO3aqqrranHaP4FMPJpcXgAE44jTEwMWAAsxgdvneWAzKpeoqY2KSbJ48UmwSx0rL1K9fP5WUFmvjxvWqVSvK/Jg/5/+mtm0z9OGCmc4JruA4GE94u5549D1NvOpTa6vnpz2szZu2qVXrTKWlpxstPbxmpGrHxig2Ps5Oig7s36u/F/yqrZs3aMm323XhHT0Un1Bfh44c0YhRV2jFypU6XVmlH776QOrVVFqxWkrvri6J7bRuxSJ9+uX/9N23/1NF+Wk76WeB5MWkGjlypE12BGwS6scbq4R2B9TAafzuu+8UHhmu9IyWWrt+rW6/9Va9tPsV82drrQ/TyZJ/9NgTX+q1iYCX3R1rhz8rpdtq36zCwiI9OeFJDe7cQcdvi1HqsuaG8JO77qabbra2Y5EtPlKsJ598Sr/O/dWAEEDC7bN3aGvVFn344UfGluzZo6edkiE6BBD61FNPGVB5zz332Huws+hXFlkWBYBqJvWuHTu0deNmU4letvwfZbRta8BpVfUZ1a0XryVLl5owEBttu4xMA9UxGmAhxsbFq/QQ4QY1LeEyL8LzCVuOionRgX37tGTpEpdotkaYuvfoYScXqLSxyVIOwMqjRUV2ybmS97Q/gDAvxh4bDSc3flNio6M+FnJv/kxglAe/zxUu8Qw+o4gHVG4WR+7Jpg8YwGEF49sUihs2NCeAxRWwiU0Jg4j5wRihzC6UOtzmAwlkCW1mwbYQChgogeKy3ySsnAGtn9Mon9OEdjVhmSDHCQs8RpKnjHvw0U4Vg9BeNgovokIb1Ipy6upsprShB3q9gBILN0ApdfC0eMavhSNwOla7tm1u1BcjBqfTRFSio3W8pMQMODZiysWGygswzk6hYbOFKUR3xxBgQ/QnjWyClgMEI+jkSdsE2bwiOBE7fdoAScpOO/McPic5NpuKGTmB0rWxUoOQFJ8s2tjSp05p146dLtl31RkzMrkHYSD79u3VieNlNrboQ3Kzku+T9zHSqCshLacQuTpyRE2bNlFR4SElJzHuqvXdtzB741Vx4rjCdMZ+OAPlsOWmC1/UF7+NV9UZqUbNaFWcrtLdmS/qrXXj9PDNr9uW8vq0RzTujjedIT4pAFzwKxBhKZde+d8jGt/lTecAp0rvLn1C99eZ6NZonCnWCrYmwAgfguTIenpj+qN6dMMbykiR3jp/ui7efq0mnnxYT1S8dVZVFafbq04H+dBCeF2Z9PJ4d8A0YfaH9pyXRt1hhtljf75v/7887E6b14yRx3/7yJUhEGIIgYY+WXKFjydzQlfm9abHS1ll0sAYadGfUtQQqcIhoUP6XqQ/l5FUD6/PeyrlUnqq+469eFiy1C1DWsN1ES78FjDKq11XFJEMzLXRhmKNHHm5Zq1b7AREALwosxev3FIpTQwUXN8IwKDcQKa3U6ptQRev7aNTpys1/8dV6ntxJ53/97+0cdRi1fzhDh277ANL91BYVGT7298f/22gXa/vuqh+Qj0V5hcqKqKmOrTroEZJjZQQl6CO7TtazqajR4otVxR7OgcQODCbNm+2Q0fYjGXHSnX6NGkUTmnAeTA2dis1LUUt0lJtLhQXl6i0BLZtjHIO5Kp27Vgl1EvQrFkz9eGdgfjY01LSQ/l68+vvdX3+fdJjy6VtvXXrm1fa3EIw7etWvzhbBEYTXbGoUromQvp2iVS/v3R4iTSivwNZAQUBYelO2IiTpHv+na21J1O0vMDliTv+Z4wDILkeRgvDgL4JFMht/PUPmE77Ytyz2fO5J/d/ZbN0ffsQw9GTWA20xljg+fNAiZAUznCpNkN0ynLHOmVoUBfKwHO5P+BfoNrdZGWiZu1M1ZVtXfjUtr5ZzmnmO4AUN0nNf2+uehvnWPhmR1VonMr0RLuOtpbuqbvnbCgg5aZOJVRyllR/ggN4AHM4OU8P0oFyku41hyiPV6gtkxrvTbK9gz1h706nlpyW6diB7P8+PGtf6h43DSijZwvRvotQ1Yg3Yzr1eIr2RQUSiD7sl2njcxp6VhdlyS1TWucOtnftK9vn5pH/3IOyXJchNS9sEUojktN5n1I2pSu7VZZNwfqrkmx/OtrukP3feKezW3gd6pfn7ksZPCMbk5ryBKGqaVNaae+IXSE2dctv22n3wC1K+8sJKrL2uvQfYdr9wFalTWrlBPNu3u7u4ZWNaVcPGnF/1kzGC21En/gwdIQRf880e2H3bVvcZ97M529+uA99m0pkfbkqyqPVKXq9NpR1VlyMEyIxsMUFuNj4SYnfp+zyVBtnUcMdp6ykKF7hiZX2d8fLR+rUnJcVPeppLYmdZ2Oy26whdshMmpJ/0n4+q3qeI3VNGxRK+4E9MHxmT2PWuiDXHAN/YJllK1VdhvbXuplLXHniAwXr1YkO8B4UiK4MGWBjaut3a84CoR54DDB56gogBVjF/Y8DHNHHMUU6nJ+o7jf1sSirDd+uMnDJQMdgXAPG0S5tLr1SW+bOCYX6Amb5MG4+t9yj6mz5/TwotiWnvVKaOlEQ6rZmu1PZ7j1uoO03q79fqj7XDtI/zy08O548u7Rc6v2bAxT5YUNefYcDPPt+f4GWfb3Arfm0RbyMhWeCNMz3QG2728X9tP7XRarKj1D9ZCe4Qtl8uDJ/e7CQ8gPI0Rew/17XOCsz13oQkv4GmASYg5fIZ1xLuDPt68FG7sV3udazPGkbL4JDuyHA4u8NyLdQg6w9+dsLqVC+uRquR/W63Q9BFp7B+9zL57b0TEWf59E/B6DT8inua69eqcsNEAbENLCYucvazBjx53bl0qUPXqrfpsw2FW5yc46450ad/0GCVt9SpMaJDW29wCfDnrXokLLjiqpVS7XqxNieh+1fQTqwkhJL/4PNFhURqbCqal3y+Hf6+/1bza/CLsUe9YxFcALsdWxADvnxBwBmYIoBVhQccHkVuR92LiAP65EX+8AeBDTyBAGiZHxUCim48EsPFx2yeyDoQu5+ouHwgSNqoqSbqA2bN6tV6zban5ujZqkpuuX22wwA2bJ1m1qktzRgh0g6wLutW7YY2+3f//63Zv4wU+cPGmSAI0QSfIRPPvrYyo792b1rN8VE17IwbSMd5LCoOfZy61atLBzZchPGxRlw5COXAAw5sKduHN7j1xmJgIifQLUZgAjwh3aw94L8ejZn8CGCqCefY5HcirAdPTvQIsTy8qxe1AdWGr4RPgvAYes2bcz/QUCEsltUUsBCxZfA7uda7JeQkGbAIqSOlAfA0edY5D0PdPryUR/ALJ/Lz4DMgGBC33fp3NlYjHxuLFMEwPbu1aK/F+tkebkd5DIuISts2bbVgd0pKRYRgr9HGWGxMnbAT7g344v7QaLhu/gG+M/UnfHFNR7spgz4GgV5+YYXQEqhTSAv4OdZ/seaNc/6QCdOGFHLR3JZLsIgFYAnvpgwDhFnFRUGwFFOfCfIGfg+RuoBr2mAsG+5gYZGpgkPdxGk9GuwH3vilxFbGje28cGeYIBxWZn1LeWhvj4sGl/TBGICEg9+F33shVC9P8j8JA1cfEKC9u7bZ3Nq9ao1Burjz9FW+MoXD7tEx445EhrjYO26dZbirFXL1kZoOpDj/Hvq7PIv5ik+IV6fN//QrdlEFWGvweXAfmQfIIKGfRu7P1EK++Z/X1UjQJLcMFntM9vpvAEDtT/ngKbNmK7i0lJz0nF0c6/ab5tA76l9ddcdd+iSYRcbog/bCkl6Gv/goYJAHrxCGb3bK6yUkK0XdNmIxRZfP3jwEP1vxutq2LiPateK0eHDRzWw/2aNHcsEPqPnnitSaSmJeHzcjzt+bNSonerUjtLurAVKqt9BBYcnqmuHt9SsWROdPIFEd4WOnzytVWufUWb7V/Tee++behCgDyDMU08/Y2IXl1x6qSa9/Y5KIo/pvLYD7MQF5UgSYm/bvFkdMzL1/XffafCQIYIaerSk2BwOQm6PHS9TpgmUHLfF+r333rOJe+zwBrOsJjz7g+b8+KO2bvpTmZnnG20adB214jtuu90APthF5BV79Q3HOOH12n9fsJOc/gPOsxREGDlMNgYo9/fy3kwowEgmCQsyLx/2CnsrOamBwnRKR48cNicLpwlVLJ7XsUMnl9skrFrz5/+h9PQ0/b1koWYVLZJWvC6lj5Oy8JDx/paofSY5NbtoastfddW6wSosOKzq6jCdP2iI2mRm2ilLnbqxFmIJkg3otT87S1nbN+r1JMcWGfZwb/Xo3VsVp09b3gvar/BQkX6Z84c6ds00NkjdmLqWw4PEveMff0Kjr7lWj40bbxsRKtmrYtao05EONvEmTpyoWtG1TQyIUw9TQczNtTaC/vzfif9VNZtumLR0yd/atHG9SvuUa0y9kZY8f/Ez68ywvvCW3vpj5XIDkDuVZepMdZhO99iqAWG3KS091YRamNyg9xP/O1FvvvmW9QHiPFeOvNIYrjG1Y+zZhDyPHj3awkfJgUh7H8x1myyLNMxDTldY7NiYOI1hkXx0wTgNPX2hgUUA8DwvokYNpbdoqb//+kv1GyTq76VLtWTZUgvvPm6nHGdsIRoyeIgaJSUZaMOpH98jbCE2vp7OQK2OrMkuqDMV5Q5sq11bpYcPa+u2rXaamFeQb2HnOGioQhHCwPw2VeqKCgN6CME22fpoB5DZJlldbe/RFpwu2mIbJA22HBXkW6wMEieGRvfZUzDnn1Q7Oj0zHHGSYKGkrcyoqRmpqipH16c8/PA+c4Gx74Err9TsVdO4Jwsx9GwWU8AzEzMJQq69EcQi7nOZUAYPKBpwaDk7nWBKCCANwk0tRjIszAwrrqEdjKkYqIWywCNUA4uOecb49aHF/PY5TakPob4YWZSDulke1uB/+sSHunEf3ifkvBbGQkGBGUu+3QEl/Skm36EtYCdaeEJhYeg0zzafGjWsz3y4A2sIdaGNqJedXhKyXV1tAlScGLOR0Y70Bad7bJr2OzExBPbTVpYQOCLCQMKc/S7ZMm3TsEFDAxUBirOz92nlFVeq1WefOOZLVZUxvRCLoY6MvzoxMerZv792bdum3bt3mbhPZkYbY1wv/2eZKspPKuxMVQAoAqYHSahNuATmLIdnNXSqkvy1p/XAJa/o7bmP68Emr55lagUssHdin7D59FDTV86yazzBjlM4QJ6nHfjy8n//a2Pi/gcnhpxdAyh7vmlAwlvvP2Z1+uSi19XymPTr0Er9+6mH9UyXd902xibMK1l6Ke4+PbnmPdt4X2p+t7ERn/juQ718zd2a8M2HodDNVx6528b+I7Pf0euX3WfX+fwq3gi5/7Mg5Dq3ErnRs7nkNuRLSclSgWcNovbc3W36vGWRq+VSeBCHicNX4lmJVJ7EY59KTe6TcmkU6HXEzUJjGyMlpUoFGNsBzWlUe+f4ZP8m1Rl2Nu8TysIP86zdUr+WDlj678/Sc8MdqFvykTTqLukHGG8RDrQFePLMPMAQnG7CfCOkW+8YrZ8/mWSOWu72prp4woVm/AAIsKZu/3SnOtzbWpue2Kl+73bV8vkr9cwLT5ryfO2oWjp/4PlKTkrWT3N+VocOHZ2z0qSxHZj2NNbiGX33rcu5yViLja2jxIYJ2r1rh7p266LWrTk83KWMzLb637ffq1//8ywca8XyVbr55lu1detmvfLaC2rUqKH13VfDftbUM+9ow4b1ev32z13dvpRGpgy0sf/6q7e4frh0iGs/WJz1uzuQ+/59UrtUB47heDOG3gvAMrrnaynxXWnrD8/rWx3S/THvOZVn2hgjjz4FxG3pAJaK1YEYxHIp6ap8FWxPdmAfWz7XAgxN2S5dmvF/w9DfPyfm7pqgf7g+O1DtGBsjTcmR7mzq6ueDTDDbGDLvV0oPBrnXvs2XRiW7Zy2aIZGjlNsQMu0ZmQBOeS3Mhhy2+Xnt1nBd++VsvfTWf7V/4x6pSYRkwHOxNLhliNkYUpwGuMhaL3XqfDbvnA/FxUyDtVgSAN/9pWb7G4fSCsBazd2Sp+YdUm39wL4APMtLz1WLgy3t/+xMElgGAKVXMgZ/2Se1SCKFyinlRuSeZXlifB/eLXVr6d7j5ZmhHlBaKKU1S9PepL02d1L2pis7LMtd58N8AeSSpcTdycGhE0qOabau01b8HO12yJiLlD2/d06obdJKWmlvu11m76R908qBmCN3K/2nNjbmfT333rpLzSe3snWUa/jxgKKdDYZ5cLGGsm8JgOBzcvtZH/Dj6+dtAM+wjZFSfmyl7Gt3Ke3bDO19LjiJYJ57ULG91GFAF236Y93ZMHZI2IGQCqCbhcgCtlU6MRMAIZ//zi2zTkwFIAfwBwAKACjp2idVVS0t3PeTmyt+PQyyQfQuuUTLV/3iyuKXw3ipR/pg2x8Rc7ru9/4GPsFYPDHsSQvZXPfx4rN19qH1/KZ6gYJ1pxG9ra03TV15Ns9nwNQMh4WnYsdcy+mvTk3XGzgIqAS7j88B20KMRMa4V8kO2i0qotzqGjP8Qeuz4p8/UL3L7tWlP/Ux8BA2MM/wbL0fR2zQmtk/GYORZ3GNF2eh3Y7nx6jXredZmVdNXqKopuWqWB/sFx7wpZ/xB+86y1BcdesS50KwjQAo07ZBG4RARMpc5PJlWkh7IBjEXgsgZ6y/0a8qecbV1gb8wACk3wklJl8iYK4PDwc09KHJXkQHtiEhz4QAwxb0Cte8R/8h0kK9eR5tw9+e0egFV4COuS9AJNfTPx54BPSj7VBvHhEzKwQEcz/AQQ8KeyB09e27tHryG3YvxiKh2ACVAKOwILkvz6ccAJU7cjJCB5fDnx5u/fDLdb+cDf1nPWD8sJ8vl66acZV++uhrjbn1BiXE1FVUdFTIXiXPeYQp2UfpCGy/yAizwQsKDxnIiC07bOilWrDgdzVumGw+Gb4PeQeXLl1qpAjIG9it/BA9hd/JC7ARQA4bkYPiqpOODMLage3HfViP+IwXNqsHGrETzVZPSAjSEKCUm6BTFeX2nSaNGlukQf36iWYjx8bV1ZGjxWrSvLmOFNDFjgAAIABJREFUFpeYInRB0SFt2LxJH378ka7619X64sspZj9jf583YIBFY8XF1rVIPJ7zyMMPmx8JgIhw5/XXXWcYARExVadOK6OVy/tIJBN2AQfqRHZZeGxsrNnf+GyeyQaAtC8722xl7DMARcAuIy8EAN25ee78e7D6AI2SGzUK+SPY5/hEAIfY5/gzPBPfEdDKA2we4OJz1n+YpPhnnjEIO5T3AZ94HkAoUU7ck5ePKDNCQ5B2yaJhAh/H+2meXMH/lhaqvDykas09IBlQPj7DL6AMRLgxtuIgLhw7pt/nzTP8CCYgbQhjkLFx6LBTvPb6FABjpBTbm7XH6nlu7j9sKcYiY8lrPuAD8T79DECN/w3ovGjhQl0wyKnMW1Rkfr4jwVRWGgjs/VZAPnwf2sbyWOI3w4JNTHQ+XSCEYvUmxDhIsYUfZ/kog+hMAEBjlsbH2zzybexFWc5NV0cbAxDSv6YOHeSTx/fhvoTJ09dGjIEFHBVlZaEe5/YFY4fvMNYAiAFxYaWSKs8A45gYG9sAh4DS3JN0VH1699E999xrqQiaNGmqHdu3G3vWfOjwSNWNize8L7FBQxMQglGLdkpycpJWr1ltOMG+oTvVY2M/rdq51O3u8VJiRSMVjc0zu7PupXUV9tW0z6tB7D/++BM9/+y/1aVzVz0+YbxuvuUWi6U2EOF4mYpSC3VHl7ssJKj4yFF98elnatQwyRgmRQWFlnQ7vFaUhf/ExNTRAw/erxtuGKMtW7do9ZpVOpCTo7p147QjbI/aqLUqT59R1k6XICgjo4ZeeKGlcnLK9dxzh1VaSmZ2nwHYx0ekql/f9kpqmKiZs9itBumKEY9p29YtljfuVGW1GjVpoTmzJ+qV13/XV19NtcaiIwGyLhx6oYGDJJ6dOvVry4H32eefq1u37pYn8dGHHlar1FT169PHgB/iz9u2b6c/5883YCi5cSP16dtXu2rusWTrT/57gpYtW6Y1a9eaUQqbpmFCggE9S0evUfuPW6pevQT9fflKdfm6rda9vFU/DRuuKaNqqHlTVAWrNOj8CyxvXeuWrYyNARDEBsCC6hNzY/AxKJgcTCAmG4AKk4uXV27dtzdLxUdBm1uYuivJ58ldiePEZGdykA+qtLQYeRe9kvWR2/C9gVDgM31j3bdXv54Xa2mDbYZAt45ppFat2qhXr952OpSU3MjYicXHSnTgYK6KS1HhzVPuvp2qPHVS5TPvV+N7vjXVroN5+ZZsF7D003fxcrj/19L1T+vy0xdrzv2/6oIX++n8QYO1P/uAGjdqaidU12++QW1mttKYMWN03XXX6dVXX9UD9z+oXbt3WogzCwwbFLku2bCOlhzVrXfcqvRW6Vq3do0xWXds2adu3dtozYoVymjXVtvjD0pLK9WpWxtVnKpUjYgI+92hQ2dLGrx46WJtHL5Z9T6Ms030kmGXaMX9q/Tx8Y901ahRGnHZCC2ZvMyq8MLK/+iKK66wBfLbb781wRhykDCZ2XBmzJhh/QYzkfB3T0OmzJazdPBgAx5ZEFkw2cQmjHtM5w04z3KTHj56VKis0bYPPPigLcY4OLZhhYUZmEiC4/Zt25qwx4myMjVOSjZhFEXVhKoW5M4Mt1OSosNFxhLNLyywcFg2QcbO8hUrlNk20xbFqIgIy1nHqQanUSxcsNwYb7zY2FmgjYqNmEmdOqZUxuJnC+Fpevnsyyj1QS5FW2SDUyCfr8JvaGYEnDhhgCKAJu1meSADdiJtDPiGAQPoRrvxnp3M1Kpl7/GTfWC/UeZDocxBzgoveET5vWCJ5QoBUAMoDWjtnm0IyGYq1kEODBZ/FnnYjj7M26tPeyOB58NQtFyUQdg3c9XUxU6dMsfNbzhOcKaGsQypI2ODzRVjjD7G0DKmX2CYNWreXCdKSsyYoxxsnmuuuNIaOu2zT+37tEmDpIamqs5mQ1t7ENGHhVuOlBo1LCSF/sNg8oaKVzDj/vQ9bWH5WE6ftpMz2g5mKhszGyrPZAMzBiiiNVVVOnr4iK1bvDBiYHzZ+nWo0Fjr5Aqk3fBPu3TpbKkZOEmkXACKjB7al2vbtGptrLC9e/co58B+5ecdVE0T9SHf4Bnd9vgLmjzxCd1+80R99sUEuDS67V8T9fY3j+vBOq+6EzMfeszSxqtIenvVeD14+JWzbDkcHLYhksOz1bC1fCm9Uf2o9Q19ef8/E/VO7wl6ICMIX+VeAVNxUnOX13By+htqGSH9XCo9n32vnqt+3zmVrK8jpZf23a8nV7/rHCjP1OM+C6VXxt2j8S9/YOEErz1zXygPFR9zUs848Exf9gbG/IP/nmRiMFoT0FQQweBP7s0zqMdc0zSTqvBCgzhXvoNDYu8lutyHOPWIfxiy1TIIm/ZJ/QASQYe8l83FxNTiOf4GQiUV0IA8mGs7S+2GS1u2S00yHDtqfrnUL1payjNZ/3tL18c4h8gzLWE1AeQCRAIq8hm/P5VGPT/U5hXpI+ZOfscBYnweMN8AATrdmqkNj6E+Ij27c5x+m/urVt6/RQ/8c6v69uprgkYZrRGwOCWExrZt265u3XvY4djCRYssLw/z4eGHHrLwZhiKa9etVvv2bXX4SJFKSo5aP/fo2VM1wkjpQNjICdWMilbbjHZasHC+evbqorcnvamfv1pmAOn5Rzupa7eueuPzLxxOG5zkXvXTBfq+3oKzId6AgDAPXw5+luZLq5KlCUGzb2HDST3LYgOMypDGHJX6X/uU7grroqjq4ar4Ldr1ZY9ZUvVIN/4AI3E+6QfGBW0WKODaeMH5Zyx/u0+6PtW1K91Jbrs38qVeyY5hdDgQ6UhqLxUElCPGQburAvERbtRb6kdyvnNScXLpcQZcojSwqQMdmZfcDvbNmi+ldjedjZj3oORqadClgzTigYV6eGwAonAbnyMPII/hxhkQQCHlpa6AWiYUs1AXXfOi9dmf3//hQGvqy2dBmKWyctSiaz9bf06dOq2IcATLXFJ0fobseE1LOj2j7AZ7rU5Nlzcztt7+I/ul3ByldXFhqFzLb2OghDsBrJyyANQrCAB+ppAvG21yrtr0Zql5aYr2N892/cd14Pi0D397lhJTx9eBNqSdW0r1/0nS4Q4FVrekv6AOSwXnByHW8VKTP1JCOSNtLalRQ3sH71L6XxzYOCE/DkRPlpNuwx3QnAsqGnIWVq1atVzSdwDGPaN2hcLArRzMY8YR/cPy4NdT1j+vsM1yM7l1KNfegbG7rQ4tX+6g3V9ucktIEJ7dYXg37Vy41I3p9lK7ppuNvWV5BRVh+f6Ol8eo84g+ajLvqRDjDkCn5mWPKRzGFafPHBBGhGvGd2s0enRP2xeXhP9ic/H8/Cvt8J3++3jmQWPvebXdJ6+qo5nfr1Fy+wK3pOX1NYExDhEYUxyg0W6Hfv/GynS8zIWidhjU29pow5xlpuALUEe5MwcP1vr5S12/J7rDKg+gAfQBJi3N7692yZsNDOW9DZWdXThzztnUAoRQF+QnuzW8t1Qn3gmZALxV5EQb+EeOwfzh74QE6jrMHhUSk+G+XPt+2X2hPJXpiU6MhjI0vuwm/TN9oZufHrSiT336Dr+VBEzd3iMHunQsny1W91v6a9Mvf7qciX6eN5XiIgJmaWUAIPJZALDTDoBz/HhwePeYBXr660ILHwZE5H2AQ0A98iZ6dp8HEgHuPLAIaEj7cR2v93Sf1ddt/w6gBEDl1VvL7Z4edORZgJWIrABK+mtgJvKsqBs/tPdKvnpYS4v6q1uiy/XqQ6v934CRlNGD24wP/v5Woy3tRMrNLyr3iwl2zYbyzqoTTcu7fgEY9gIvPCurvKX1xSXvXGLPZsz9OeUHx1C1c0EXOt4kOkdXPvi0ompEuFzVxUfV8IOvVfHkfSZiCBMjaUKOcl5qbLY10WL4h4eKinT58Cs0f8E8O3irHV3b0gvBbDQgLzbW/E5AEGwPiBTYHwCD+CIQb/DXWENjo+qY7eoEE2sYWIOvY7mMGzQIqeRyX2+/W07B0lIT8YToQsQhdn1e7kF17txFO3a4XP5Hio+a747Ks/nK4TXMB53y9VSLpOS91avXGOhZfuKk4RKUg0iEjRs2WOjy+nXrzS7F93n2mWcsemzmzJnm3xP6fZq14HSlgYb4INi35FanbrzIaU+uRpiE+AaAZ/hWtKfPLQhJwQNKnklmfk9kpGrXrascyBonToRy1eMT4I9h33EfC1GOpb/CHKgEyy1Q67UUSUG4q2cbgs+QvonraGt8Nb7nQ5i9IIuFzgYH0/z2ytBepMVyugfaDX7/86mqLNVTRYXLMR8T41S+c3PNF/DsU6fKXW4sOUAuUieRlqlz1y52HfdC/Zrx0rhpE8s/yTqKL0N7W25bhZkPBIiLPeYJGIxB+gCiBOOLezkh0wgrE74PoBlCQAie4t9s3bbN/BQAV3yM66691ggkhqsE4ej85r4+vJj7WV8HfQFQauQMfLfYWJtX/lraClCV7xgoCNHMfGDXVj4CzWsHWJtXVhqJzacpoZ9MCRwCRlKSC23HD4J4A6mswpF9fJk9K9JyRQZsUBiLAKoAt8xlREUZ91u3brM5B2gIJjV06FCbV6QNoI6HCg9ZO1PmjDYZ9n52To4WLV5sgoM/PDlDHW/ppkEXDDKAcceunSq5/5CzPyQN3nmRTpS7cczY3/XVNkthFNambYtqwi4X/rVI3bv2sIEy9euv9fKrrxhT6vIRIwxgIHyYnHG9evbU+rXr9ND9D+jhBx60UCwUpGCUqWaE5VyDefLEkxPMMCkeeEKavVux8e107DTLYKRRk0tLypSXV2AiHyeOLVNGxgm98EKqnnkmT9u34wX5mAaK76zI7j0u1upV90rX3Kcee9IVHx+n4yfKtGzpA3Z9+47vq1rhGj9+gkuSavH+9e1EAxDqy6+m6MdZs/Xrr78ZM6yktFTNm6fYgNuwdp3qxcaoe5cuLvF9RYU17NfffGOiH4CrgFeE+zIJ1q/+VecNGW2Dfv7Ov9wGmZ0vXZTsDECKjAE4Tmo/qpU2f7ZLfR7qZqDTyMtHONZQQn0bOOTRY8GvGag+AURYXD3of1mZsbP4gcnGYojzz2eAEAweOvVYabFqhFUpNqa2LcJZtxbq9GOcmCQZoEjusfnz/1SbNq21ectGVVdX6YfIBdIPboBAG2mX+ZKFoZcUl2p93gFd2K6HEuITVXbshEaOvNI2IBBsT6fPzt2vnVm7nYz56XLFRNXQKxkf6b611xkjsUrVatGypfZmZ6u49Jh++t8X0r1NQ7mzLmtxkX6qPU8XHjpPaWktlJjQUHuy9mpG7v80usm/rL4jRoywkzIGfou0lkpu1FDvvPOO5QZgUbr77rtto5v4ykTl5uWq5FiJLhg0SIn16+mvBfN14vgxRYaH26QYO3as5cD4f1ydC3yP5f//XzvYxoaxYWxsGOYsh0KKQpRj0VnpGx0ciqSQdHJITlFIpcO3fPv2rRRRUYSiHIucho2NjY1hY2PY7P94vu/7+vD/fR4Ptn3u+77u63xd79f1er/ef5bbJ21Yr+TGg/T+B4u1Zet2pe5P1d///G0LEYsmQCCuc6+Xn+xRfEdLvXLu1BNPPKm5c+baootGBIshC+zevfvUvn0HjRwxMnASN3XqVLvOCQzvJWLV7bffbn2Ra4wZ+hblM5CnfAVbWKDQ414PoN3jzp4GahOZfNGiRdaWzZs1M1AaYB+NFPoNlsD502fseViu9C9AKSYxGKROGHbVz6t1vrDQFmncAjihoz3p8zWrV1dRUaEdGjB2WLxYPDlhYuJkAkW6gN8BqxzTjYmOSQ6XZwvK4kclux5MdGxBFjB+J1/uVMwm4eJiCzYEyOSCdLgJ3ij5HFj4ek5ucXTgobn8MwlHeILENqH7C71j6JkGh39qCABmoCOTts+AdBO3aV74kbGcO7bLK4sGdHe3gLAAmPt0WJjVd7kQb0EiX45BS7n4m/wxbukPRs8/e9YWKyZ9FkVOenmG8c6miHc6NifX0Iwh6rHpJ6alWR9lQ8f7ASbZSDBHkYYD9Vj4WfjQVoH6b7qnISGmLwIAyEJEflj8AcGdywR5IE8GxEZGekFgfA1XFj5O93iOsnKdfKJ7wwkjbeEirNnJaulVC8hEgJWC/HzrN9zPAcz+/fu0dcADqjbrTS9KeFiYbU5ZN2AuB6nM2MVsMnGZzj9zWp8/f4sGzfjVomLDZh3ef4be+3ashr0yS/NeG6tRnWZ5QEqsNHP3aL3Qfa5CupSoFGMGY8iPkmj3AKzwE2PJ9+Q1Qw1jmP0X4BaGk9Owc0YS37GwYjiThtOUAqjIk94IG6lXqs73DH6AMtLymThTMobp5fXvGRNm2i1PW78ZP2+hZjw3wmN6lpXp+bnvmG7djJdH2dw2MfoDvX7yX3Z94tYPNe2mJ/XSDFju0HeivEiyaCbyfgxy8utJnEgoiRgzy/c7DG/lgTA8Gx4qXQKVgdrm+w/2i5WWUzBnTTq/ZhME89mJIGMZUnySDxhSeaBQfHg5BfaRn1clvb5TqtzKu3eLD4C29EFP/gTkwl2XtgEoARwCZHMafrTRIrCqjdqU1skD38iWc2HllbSVrxvYsFpNc3Xe8NpfGrSon3r36qWIsAjlHM+1jRMMBVycz50vVNdu3ZV+5LAxMehzzOUREWHavOVPc79KTd2nn77+Qs9OfNn2NYy3Zs1a6PLlEt16a2fbwH711Tdq166tKkSGKS3N06rlhPf7H0ZLDw90yi1WziHd7tbJvJNasXy5NCrW6z9gty6QSUGWNCDBA4SH+a7hSA0XFUqfR3nVS1WXSL3jpbTeUmrVVYos62QGqrl7fhrtNSnsv7nS5OSXNWnPFK9P8D3YHywt0qF/Xu/tDuDGdxuWSJUHSQU0Tlupa7S01vknU9E+nXTcy9Jbfn+iEOFJ3noJEPYfP2K3C9bigCXXtUjO9Vm2e87jPpOMxiqld5SeekR67lGAw+1SYltv3Dn3PwcOOm1EQJCCjdJNnbwyGXC+RorpJp1GeC7qmn4fz2T7TN3HpFp/xilIaEl5Y9Dc0fyolPxkrjleJ9srF9mD9BkVF7jPRbfNrZKr+PPxlsbxOse9OYL94PUMRcYoc5GbR1w/dnV/veac70pkbULb8X7AVOYsJ3HqM+Pi93vBY8jLifhj1wKxUN98nOyCD1o23NpEBx/f54FHvrtx7a+9+fd6UJHfARQJlHV4xEEv785V3oGctJ+H23jXXGwofy52hx2JxxoaQMG8B2sKIJP8Il9xaM0eEUSlKC3KKycM21gvaEl2SYKZBLgAw+pyDDKAHxheAFIjNd+AnwoDX9aUpat1681S19p9FBTsaYR99vkmA5NevKeSzaU/fvWrn904c5+FiQZ4BSD11MB6mv3NST13t+dRcOXyFYUEB1v9snbSvnvX+a7OPrh7Q8/OFvwwcvWrlqcqXR/R/rW/eACbzyaMifBgrQrdnlTYmhkBLUNAJ8rEVd5vbt2uLp0SlFt/+Enf9gFlwFUX8Zln43o+FAATqdvklY8bWEjZYOQtv3u3Wn7Xx+qK98Kac7qlcb0eNXAQrUrSupQW4c05eVKbhztautuX+FqQCVKHPp4epQMVmfZvureztnyy4ZrmIuVwrv+FTBGey3ZXrTFADxANFqIDBfnOuWg7Rqg3w4Ra/q8PYnM9I9WBt4BzDqR1wVAWDY5Q1r9ftujNrq5cdGWYgqQJo5Hn+JuyO/dj2gT3Z645cJDftxS3N3d8QGgXpZu0uR9gEldr3r+0ZKDqh6YFwGrS3lTYSfWjPM3EG/411sbXoY9ft3zw3gOFKdcOB0ukPs/10YoRKxTS1ptIeL+1D1HG46QHnhyouMpVVD7U24ueLzxvYCD7foB1hvDROXeozVu7bP+JpjBkE9rt1lu7at26nxUSFKIqlav4UV/L23sgrmCPsieFTMDv7L/5HtuTPSja2Nil508XmEeNs3kAhZwHDnYVe17mVRfUj2vYUay5aP0fPZqhOnVq2/iyYBGUp3wFz+Pn0iVdRGeuQqQqVq6srBPHlVivrj7596da8cMP5k1TVHjB86j6podODFxtdj2ahtg6gFukg2RZ+qE0W59hUbIXwI5mX3r65CltWLdejw4ebDYa9cQhOvvk337/3dJGlxD7AYAJoMkAIH/P7fTznOcS97HXdbJLBkahg3f6tB3am33jR+m1aNonT9r9LjiLxUvwozeTFzvJ8aMuY4sAjpp8Vnx8gLhAftz7eRZ8wbnh8n73HW1rhA5f696x8AxEdHJVfkRoZ59ZYEtIFRUr2vuoM+e+Tbp4aTn761Bamn5YuVK3db1dbdq2NZsYpih9BnuTugejgRhEeSFwEXAP0gh2Bf0JoJH+5iSu+J46ps9yH/gA+WBOgtwF6efM6TNGqMDW+W3DBuv/AK6kBfmFay5GhUXF5jDRZyw6TUnTw/ddnUmf+53XGr9bm/rgLz8N/PO/56fVv09mcexPAwnDwow1aLJbfttSduqXvNEXnM1nNrKvaWkBO9F/9O1D8oadSl8i/9hb1AnEvwsXLprEHd9h29MukP2QbaMsEF8KCs6ZTWpB5MpkeAJEo6PHj1u5GSPYg1Viqpj81JZtW20N/OnECg+WYz8xXqreq6ZONjjh7dO/kVpPbK2gV16dUMbA++OPPzVy+EgDcPDLP5xxRMu//94GHIVE5JQMMSjfePU1PTdqtCLLlzc9xe7duhkDIDUj3YQ369Wrq/TDafr559V6d/67Gj5imNIOvuuLxierakwVFRVeNDfayxd/UlQ0YFWkJo4fp4ULblROXg/l5/3i7xzdShSr6JjGSkpKtOjH6C1s+3Of9LmkR9xRfKxmzM41F1h062D1EfFxzdpfLf2ICuX1+JChGjpkqNLTDxtDjZD3oLq1alTXF5/9W8OefsomUheEhYZdsmSJgZE0PhsKIjfRUXB3rR5XQ7u2/a5XJs8wl+edl/arW81btKbz79KklVLL3uqT0MMmCzT36tdP1q6/dxklGwqsRWkNC7eTYVhp6A0w8B3wgHFPJwCZZxAyqfG30x1gQjbm4rl81YyLVUqjhjY4cbcGsAQEpGPVrp1gxg4b4/2pe7W+905pwioNemCOlnz5ve7s3lEXi6GLXzLjq0aNmqpRDf/9ENWoHqf27Tsai8h3hNHps6d16HCascLo7JHlw3TuTK4qRZVXtbg4HcnMUO6pU7qqMjVt0UIHD6WZNiWLx++tt9mm/Oa8dtq09hfd3KWroqOr6PHHhur9RR/YYgUASOATgqYA5LJoAcg5/Q4mKEA/gBLKOvaFsfrhpx907NhR3XFHd3353//o3Xnz9NCD96tBMpHCL+mPyvv1YssntT/1gFZ8/z8NuP9xbd22Q8eq5ap/Ym/NX7hA1WNq6MLlC5o+fboG3jPQgvs8//dYNdraQNGVorVl5Db1/V8f3XbbbabH8fHHHxvAQ7t+8MGH5soNoxKQkEFIe3F6wkQ795d5Gt9nnIHDnKrgFs912qdJ48ba+89uA+Yyjx61EwukBwjbDuvMubICYDNBIG7ct3cf1UDfENfh4BBdvuhp/rGoAEB5Gg7ehMnztWrX1rdLvwnoLNCf6EvoqjABRVesaP0Dl2cAJZ4jPyx2TF70SSL6MiEyYfMeJnj7u1Iln7kTZCCWW5iuj+rsGIsmcntd9HJzXTSA8arp6gHYU07qhp+m+XLpUuB0ijFIfnkn45p65h50JGzR9T/uRM8WOZ/W7rQyKqHRiZuuLzQNcOp0E3ncNEJ81gnP2ObA3yCQni00/mbAdENCQ3UaHUuYiuXL2/ikX1APbLocy9IW8qtXDTik3gALKa/TRHXRkCmvLTYlJbbh8U6XLlr63M/mziK7nz8f0LLhAMjpOgLy8x7SIP+0J24QsEoBrGlH8gbYzTWC95hOCGzEgoKAhiVp2OEHJ78smgSRQU/lDIxDL30+gKuIfpNH6sMtcrSGx0wsNE2P+FpeRNLIyApK3b/PANKsZ8YoceE862MVoiItv7k5uQYahoeH2bMEYqkQEaEDL1SwTTcbaoxJjJFN+Z08g22zNH+zFxWSvI0aMMOM5Vn7xmjsrXMU3y1L2dsTron4szDiSgp4g2HsyUd5gAqAFkYbv2Pc4pL7qTTvyjhrk+c7zLa/3278gj3yXPjMa4CNY3PkSdMintVLKb7EBeCCJ83jGWmknyoLyvLC3AWaMWakXnxnvmY8O9LWmQnZHiMC8GJi+COauuvza1hdmvRE3R768EtoiLgN+0YrMqSBsLd+BOfKcR6gUeSjLPXbXnM3ne2DKhwG4JlEuedRKaB6frQGMo3btIEwjvWYJVX2GWeZFIzCOOE05+cYK8GczM2TEmM9QIQk398p/beV9GCxdFOEB275ka+NmQXwAdDUU+qb0dHYFD+136KyTkEKiijzrsPmc1pcPaU+WzprxbEN9t3TDz2o9EPp+qXfVs2+MEnlwyIUUyVGuSdOaufOXWrarLl5S+Dej4QHQtQwGGCp49bM/oS5KC/vpE6eOqnQ0CB9+eV/jVULkP/56R818YbhanVDa1WNBrT3Dlt27Niqrl1v04oVK2yD+PJnc3Rvq676OmutR+hcL90X2c0AxfW7/jG3etuMOUCMaqS/uUAUsBoBoyZ8Ko3zWXxs6GiaLCnFD+aSys+Xpd9zOumW/huvudnT/K4unTsqoBXgkQtoArjI+53zAGA6v9NWaxHK4YV0CjLFPzK1Uwpp6xFXeXYDvtO0OddypPpxXv9e7b+8TYI3hjhw7edH3OH9LhANWzxudQE5qIdCKeUpae4Qaf5EaSW4d4DeS8E2SpUf8MqylwG3TLr/aQ/nJB36KX2PflTko1rhPoBLX8v0NTtBZTi/DpXqNKqjo/8ctCGX0LSBzSEu0jrjMbdxjr2vzm91dLThUcX8DYrvyRHk1s312i5Jir8S74m7BwfrROoJwud64A/QxOLAAAAgAElEQVSvdGCqA4kcK69YikuLN4kaDmWO1jmsxGP1ldkhXXX+qKej9Q57oIyvL2jlpOwuOA1BZkKTLc9HWxy+BtS6AEcRUp0f69n1rJ4ZHlNzs1Q33TvIMpZiOdY8b8q5BiiygwMwoi48hpR/h/2AsZlR4OeN/LnI7W6Ou15bUVLiTw29YILBwUYmQELmyLbrQE36gR/0qmvsGgNw4K/d0LOLdq9aY6AMDDxYY86lFFCGdQBQ8X/3HVaPr3/Syxyi0B2jpO659+iXV79V11fu1utfnAwwyobcnayl323XPf1a67flPys0v1Ql0SHqdPddFiBr6rf5Bl527dPZ6og2ffrnZL1z616rRwxS2mrPyg3Wf1r07KzQUC9KNvc7zwT6x+7lv1tebujhueSxRvF97TXPGtDnQCzKC3MRUCq3JM5rR8dKpU6pTweqU98RUiOlKvqukdry2Rq1GXSrYle9pLO93rK26rTyLqtDoiMDpjlg0ekrArDyz6IL95tlEiPkffuyjd67XPCbQimkmR9IxfVdxhnXna4w99OvnA4oBxYcmGyXanTy9A/5R3vxj7akrHzHB0YiIBxXKT/tyXf8Tb6pIxiH3goXbd87YM1F4nbuzZSH3693KybgCqxEADsXVZs+xHdejjz9Sn4CIPJx7sik49irFuimME6do9bbdZ4kDZeH1YU91StqZSCgD4eZTUP3aG9xM6ubrlFev3blIg/OTd8Fy3GRugEm+S43LU59p/W1NnVjkD7E78tmLbO59PEvHlTVytEBCZ1BUxfoy0nPmu4voOIv8160+k4e/pkaJjc0tj5p3HLLbfrppxW2RhI81ZFUnEY59qiB/sHBBkIAzsA0gzzEPpQ0sMuqRBEjIciLOpufbyxGvmef6g6gPSJNVbuH9zBGvOjrwbpYXGRBTEOCiQlwVcUXLym+VrzZs7gHV4mJsfnp/IULql4zzgJGzJg1y6TJWNPxDmvWpKntj9nngl3wXtynV61apQcffNC+Y5+/ds1ade/e3exHAENAJFh2y5ctt70wBI+t27bZ747NB56AnWBgWlXcsy95moIEmwwO9thkRUUBRqOBUD6gZ8SDcuWsvgDLeI53GznDlxbCBnSMONJy8kHspXmGduAf9rZjs2E74d3mAn/wHseANDvQj+5sABgRnwEZfdvGCB0MV39us/z6tpux9HzGYoDFFxkZcAE2diYSUUFBBpACOKPHBxC1PzVV2cePm93TKKWRYQbYW1PeeMPaGoYiYDeAM/YLpIoNGzboeFa22f60EekYk/bKFbMRsP8BxRxZgv7H8/QtwFZIb7x/+MhntGfXLgOEaSvqg3JA3DH3Zh/sc/Jb7uDQ2gcg0dc/vB5gZb2izWk/W9fxyvLrxgBDH5h0AKXJeTmZIiSlXP3icYfnF/JSfv2arUxwQQBqp7cYHOy5WYeEBBiUYEXuQ9tjKzl7jGteUNByJnVHfQC2cp1+w9/sbWkjgFjq1wg2JSU2DrleLjxMR49nq1J0JX333XcWwLNmrTgDq9966y3bEx/LOqaCD/NVdVisWrZqoXX1f7W1unNhF5MNqBFTXUHnCk6XYfgCcHy//Hu9t2iRaQbe0aOHdu/ZbRnidIGGoxPt27NXd915p75fttxowsOHDdPmP/9UlegqCo0qr6bNmpmL2p69nutz9vFsPTD8UcWGVrINRHbRSel0vmJrNFBe7kTVqfuOWjTdpK5dYUOVadKkTKWmxisyOllF+f5RvK1Y3kpVLb6JYmNjtD//kJpXa6i6dZP0/dfTVLvenSo6f1EzZ842/USQ7863djaG5e8bN2r0h2MCLhXLnv9etWrFq1XL1ioo9E5V5syapVBdNQ1CACwYmYCojz32mE18bdq11YQJE/TFF19o8eLFGvnMMxYNG3fVo+Wz1b5KWxEZYPPhv6RcVtTpat36S736ymsmFgrgRGPWTaqrilEenRydMcKccwoCXfUUUVj98OQ20Es8dzcQetqAyRogjcFInmAmATAwuWVmHFa9unVUeL7AIqyeOXPWGHR0IkDHw4fTdfvtt+mf3TstAnLFilGaVfKxtIA3LZEiB6nbjTcoJKScYqvGKiGhjmrWqKWC/PPGyKhWvYYBlJysQDEn4mVm1jFzNWbAV64UqeCrBIA5a0yjRb9+rUc69rbIxXv27tOaVct006132KDe0GCrOqW21cY926VcLAUMliw1bNxJkZEVbYKhvJQTcBvgDRAOdh40dSZKgu7QJwGO3zm6UM3SGhlIweDo1q2r3t/7qW5Va723cL5NZP/tuUp3f9fZQJXDGRnasmW9Xhw/RTOmzzeD4u9/tpmmFq75RPjmfZHlI5WQ4AHqS3r+Rx3fbW9u7GNGj7GIobQn906ZMkXDhg33Tvyulln+CMwC4PnKK6/Y4H7t7OvKHJNh7Ud7OKo2bcu9gCgTXhxnJxhMSAD6BFapUrWqDh85rBtatzZg++63Zso7V5fCpr+pxNp11PnWWxVXK165WVnmSh8ZFWl1R9+BUUs/gpWIMbw/db+n3xAcbOAPixXvaJySYkwwWGGASkxaFgyotNQmd5h5/A4AxYRoCxOuzhUrerRvBGmDy3lAoj/h2mTroon5rlYGJpqL2WXPtcy5jJlA8VVzcaV+nJsEgCELOQsPHxflljFLH+E6/Y9NBBqCsDMdXdzAw/DwwCmfo+eTL6OaFxMYJMMmcjYVLnCLle86DRKnaWEnkP7JkYv07BZgY6RkZVueuI88M6+60y3GKxHOWFApO/2AQwIWUMrLfOAid5M/vqMfMX5J0wkKU37KSls6MI930Y4AiuTbAYWAhi4CnNvIUefMNyzATuSXTQ9tbDopMDYR5K5c2XQTHcuUdjaR6IsXbbHhpM8Wa9/dmYW+ZlxNE2LmQ7/GsKK8YeVwCTlv60KQgsw1okYNNE5O6IGHh+mLz+Zb2twPAE5Zjh09Zn2RCPX1HpptBs+myd3N0AsJJoJ4qca9PFFFO33xct99dkGDl+z9I65M88AYwIkEKX58lrK/SfBAQ1wjAUxS5An+Z7S6FpGU+53bHksOAAtYWZq0sPhlDU+d4uFmxBvzAxzMGzxO7218S8ldpJU1pVlHX9DYx2cGYpnY+65nQLrlDEBgjzQzeYQXgAW8hrWjaai33LWXJpc+qUn7P7CyTC172up80qEPAuUyUAaAiWkU4/OSD/RRCQVUimOVZejZQR/qnSVvSbAUyU8pBUNjsZO3NqZ7YW573dZcP6xbJ9WP9fKEezQ6iAR2skJzswvxivXPc8zhvMu5R/tgJFqAfPZuluq39x4nsAsBSBz5EXuS26lrL46b9wpAE9h5JAtw4txcqRsHkHmxZQIRrR9MvNM22LPfmqNnn0Uz5qBaNG2mRg0aKSammtauWafTZ87q1s6dVb5CpIovXTavBeQrvLksxJhYJ096gHZouRCTCcnNPaEpC9/TkLv72doKENKjZ087QAI8xB1y42+/2ZpM9HL6MRtp9EM/yFjqAdIP+oxDQFPyDbhEOSk/1cn3GOCF0kPJXfXFfx685vfatbfH4qT+0FkEUF0sffjlUD2RsdgDiAHxIqQa0TnKpQPRLH4zGUt3Wei1qLw0k5PCJA90BcYEWDL1zL9nVknxPa9pAhaBNDpxS16WKiV2uuaNAQsW/cJd17FXXaAN1/9pO/qsa3vyARDH97T3Jf7wEIuoOu01+TmpcWdp/is7tXKl8/2lYNzjnwCgB1rq0wYDPs0R3jgysJGK5V4KyWDxIAkv4z46Ei/VrZ5kgF7axTTVDq7ts+g9TUHGHcZ2erk0S6rmWk+3inmVtTATvVHfKyUhxQsWd6rlKW+cOokDpxfIT/o0btTbE5TVynePjpBq7qitE02PGV5au1pdezdz/rGzR7w6QwvSQHr/ACBKqnO1no5WPXwt2jb5SJPqXWiow7cetD4BmGj7AR88ZD0hXf4OfBceYX3WfQ4P9CQEEr9Ce9FjLTow42gvH7Skfd1YdNLn7hzC6Sn67NOWu9tpV+1tit0McBpi9sDRGQe9enPNwQsd6O333xpxOcrNj1Pn6PUG0vCBqQbQCLMNl1WAKAuKMShf3f6zXC839Vm4JVL30wNUUlJq7pzvf7LBQKhe/W9WsIX2kh1mlpReVUh4hGlqO0N7+fdb1Lf3jbY32/7Uj9ZeLcZ01cJfizWkg9cvnt18gwGbk27MsDXpme03B/QInS4f4NjSW38NtOVPvx1WgrLVuuvttq4n//Sw9t7+kYJDcHsM1taf1hhICPBlUZLd57p5Dt1Ep3voGHd785pZH5moKVrXb4O1VZdlt1o9OZfatSXd1CN0lT3rvsvq/7FCl71kANfaQiZfjwnq3MsZNjdN7KKMH75Ubl5cwC3dRZe2B7KkyAQ/6EooGLrnkh4eUaxLJREaHOq5LtNuDkzjd0A/QDnKiq4g+oJoDfI3UKdjjTp2IH+7QCe8FlYhfxMMBWDPgXrOfZq0qX/Sc4FS6EOkR38hQjRu0jxLP+J+F9mbdL0wPB5zlGfcO0gLdiCBZLjPBdRxQWF4Zm9hM9WIylFuhnegl5jsuQ1kZiWpc8J6a5eCrGj1SFhl73UBYgBSAYBxo0+MylDrJ57T0Q8naofaepqaJaHq/3R/HVn8mnbtbKXEVhnK3JxkbT984b9s7mFfiddIZIVIncw9qf++94HVNXVOvVZ/aY9FWYbR1a37nfrpx++NWAMjELsK+4Q9HDaCbSUKCixNvgMIY2/K/hM7u/20WTo8d4bq1a5rhwVubsGOY09pQVVCQ22PDUDEPfRN7DkXtTct/ZCaN29qhAKkR2D+E0QNUJG9JrjCaQ7FYShGR+tc4XkNeeIJTZk2VbPfnqNa8QkqPFdodgqTGD89bftQY/LZQT+xHsLD7f18BzjK3M2azf4XFvLePXsMiMLOgUjBvA9g6Nh4pmt46pTtjW3+B0xCAx0345CQwGGJ0z00j63g4ACDjfScTeACcOD1BdDYrWtXA8wsvYgIsyGMzEAk3ooEf6tizxqId8bzRuPvpLp1rTzY5ibl5OvvOddrc3vGMwhw049GbS65vk1G+zrgzdls1uj+4ZGx7nyNQAOGfaIM7YINwU9wImxG2hU78Wx+vuW7WvVqJuNGWSAEYc83apwSsF2whWCQglVArOLTp08fazvsOqS+sKf4HZuPsmA3ATJDtMDOdYFqcXnGvqD/fL9ihcl1YZdSz6b9X7WqtZPzRjPXY59JiN3jPN+4F5COfuyC6WATm4SeH7STfFJXDpgLgLO2lnjBPSm/adT7HnbWdtjttIEPXLr2dXabk6Uy7y8C6RQWmj3GgTWBM8k/bY9HGnnkHsqP1mjO8RO2NyVPpiN6660BTzd0u8PCw8zGxCZzZeU9jO3LpVdUFhJkMRZmzZqlP9v/qTYb22hHpx1qub6F4QeXLhcr+4vjUgexyCjlR9qxvGEgHB5cuVCioCWffVLGBIJuIA+BKqP/NnDgQM2YOdP+xj0Tqi8+8NViY7V/7z5VrlRJm//crDu6dzfjlsZKP5ZpoMfkyW9owcL5+uOPTTpz9ozCI8K06fh21bpcTcePnVJoRIgqhB3XwPte1p09ZtM02rDhqlauzFFGBnoFoapao6PO5P4ROP6KqtbeFlw6E1FrdSlPrW/urr82va3ERg9bYIr57yzQhPETbDAuXLBQQ4c+offee09Dn3zCXJsHPfKohv48RPF/1FHDho302uuv61DaIQNOPli0SFeKi1Rw9qwBQIi34uINmIUL+OYtm60TE4GIf7iffvvdd8o4f8zbHLqIdplZio+/wTT/OAG6eOGiGTi49KLTk56WbqcvbFxr1axlEz6GP0AIDErH3DJNAb/DmmaLz5Zy1HMmZjq4c3msXi3WwDzTGLMT5jIDSwB1r2DclJUpPKKcCp5/xa4ferCXjh7L0PqNa1QjppaxH4mUevvt3RReDvoyu8Fgc+26o0dPE/LklAsR2ry8UzqUnma6fFfFiUiRKkaVV/bRw/ryjdW2mR348W2Kr1Nb6YcP61xhoX7bt1O3tbrR6oQFb8fW/eaO1KLdcOv00ZWrKqp8lGrXTtSkSZOsz9HRKS/u6Zw4DHp4sJ58aogNdPooA4OTJ/5u1qypzpw5bW7ESYl1tHDBu2qYnKxf132o5k16qU3r1p6L+OXLBnB+f+U3aXWGbmzfV+PGv6SsrOOqHl/d9CygZrOgvPbKa+bWlt3nuBJW1NLbs982V4Etf24xMBGXYQY3pysM6EGDHtHZM2dNlwNQZM7dbxuCP+DLe7Rk6bd6f+7bllfcnj/77DMb1ESkMvf8U6eUkX7YwGBcmBHzZwJdt369CQTDlKn01kzljByhuPkLFDT5DesfN914kzq0b28ahLCFnausMQ/9Sc10+oqKDJjk9AgwizHPBoH7OUwwULB8hPUVygTIBjjL2EAwlsmZMQ6YxPhyQBPlpEycCKos+P8DFB1FPxAcBTDtyhVL202y7if9OCI8zEAmJjkWEPLIPzYt9AXnSgy42LFjR9uQcJ17ySfsNgu64nQRS0ttwnW6iSx4bpE02vnVq3a6ZoK6FSvaQmwRnEMAFTxmn50MleHuVSEQuIRnzRWBjYIvOUCZOGChv5q20qlTVs9sppyLFwujaxfyTLtzL/VK+X7++edAxGfGPP2bhZpFk39scEiLNOl/5MlpH5KXS1cu2wIPGMjmAs1FFmATcPZd6V3EZhZ4NlFGmWej4kdxs4jTV65YuSkj7eoYpcbgdOX1jWlz0fAPmygTbFu+A1xkQ+sxZiMNrC4oyDfA8nTeadWMq2Hj9fCTI5T4nsfgq1TZA2KN4Zl70oJjVKkSrTOn8zT2rff1wZTnrZ+GENH6aqlGTnhVpWtCDUh597MX7fR6VMgMzdcEjSx5U3P1gkZvn+kx4DDGAS+ipYnRU8yIKMqKUkxCnk4rVkO0WB8VDxUuaadTYz0j2dfyqz86TelPJ2te/DiNCvKix7tIqfNixmlU+ltK6S4lV5BW/k+a3fRF2zgzz8PgoY1fXP22gV5vdX5G4w6866WfJs0YPEIvTpst1Y/Q5AFPaNLSD731BJdBH7ebEvO0J8NRXKw3d35+TWdtA8zBhGuuZU4rkuco8/XRlXP3SL2aST+Q+KdSjZEe2LQDwMVFRSBkapw6V0vShv0Zniu10YW4TuKbpZhB1/T0qMzEBCkThlqCFNleKgL5437QqvZ+5OJCaBnS2jXSiG7Sgp1S01YeBom77AgCeMhjcvlsO2P0OSAGsNQBF+BCAA0OnMHeBi8CsOIamCfZyZKe3fqgueHUjk/Qscxj6tbtDv3nP18oJpbo4UFKqJ2o9Rt+U6vWrc3lOffECTskfGfeXE9kPf+szp0vUEpKQzVsmKzBH40xUGFyg1GaNGCeBr7SRR1u7qjqsdX066/rzLXm0ME0OxD7+++/FVUxSq1uaKWXq78tDfOpPP2ipOWrpBE+UAcuVyjdtaOdfuy1zdy5O9dO0Yb6qdJHe6TBzaR/r5fadJF27JQmtpKmgrL21s1lhcquG6q439urV8LLmtRziucOzj/qAoCWDwAkWJykv0e30g0ZO716Buyinzh9xX9BQ4qSSpdIgwd5ffQHKtv5StMgVHaUFNJNKoXBmCfdPNYDgZby4k7SgPZe2rSN09cDDHVsJtqHsUhbOddYrhX5YDjd53SO1CZOUQf+0uRprdW4oTR/fp7Wrz+uwkIE5mOl8ChfL5GEHL0YdNZ30w4gpg7N7C3dHyH9z4mN8tKVUuTQa2Ccr68YH1HLouoWHfAiPEc2rG/zEgH8jpxNV+2KXuA15l0OaG3M+pqH8ZXjbV7lWm61XNW7cA3MO9rxqNcQDCsHpDq2aIkHIrL3y8hIuxYwhz7iB2y39/A7uI8va1mzXG1zca51vI4lTd/ln2PJOTYc32V0SzNAqO4PXsRm7jnS61DgwCPpx4bKuP3gNVacr3eX+FWyMp9M88adY2DzMuc+vbSJDg7Y54FNVDdNQBtznW6SJDU53srE4pkbTfP4GR9MpO/4bDv6EYc8TucO4KagONqmlEahqQZGwQYDWHIsNqdxB6jTu/AHTakovdzVB8gzpK7FA9RnSYI9Q9CN9tqi7vcPUMkVz30ZQHFj9k/eWKC/UrfX6fzlx1U2IAmwC/CI9wJcOddb8uTAJucm6wKgOIDJAVjk0f0+vGtFW+NpA7Sjd//8m264q7Pt07d89otqxOZ4AJ6Lzv1/9HdjCGCi4oBeH4CUucz2/0Aly94w/UHyA1gFLEbZ+bjAIeTlr3tWKfjb8V706n6fqmT5lIB0AuXam9bMO6gwhQwPHARIpAzN+g1U1PKxOt93ptkXZ1YstGe5BlDHB1ag8yQAZFvyr1LN+mS31ePLmmJt6TQSp5to7DWQ8Howke+pc/QNXfRkWIQAyS5SstNU5P2Ohcgz8CJd4JnrA7jw7pXqba7y5Id0SNOxEo1RyBmEkyygSI6dSV/hd6eL6i+hdwzqrZ+XrPTGNv3/euUuG5we2Nr5oQe0+otl1n5Fm6MU3r7Y2oD85hbHBcYf91Jec5vn49zeSZd/9Ff/koG3GyPUstNOtR45wxh3eC4VnS8ykK1wUV9jbD4wfrbCw8IVXzPe9s4dbu6sjb/9ahqqiYlJtr8E5IEFBmEG+565gzGLXcRaiQcZe3AnvwNb7HLRJesH7MXZ95EG+2HS4xn28eyB6e98sD+YgywoYflwFZzDvfSiaWxz6M1aCkOxIL/APHkAdSpWqqy8s2eVVK+eeb8t/e5b/bR6tTp1ukW1E2qblxAH8Hhumd5eULDtT9mDcejH3hSNRf6m7JQLkIW9OvthmJAEzjBAtVo123NzSA6LkLnCuSwD8Jl9jgQCZAjfdZiymy3lu7JiS7gAG3xHhGbT44uMNLCI+mCPTvRiQFDnDmv78JISs7uwmUxeyXebpW6MnRYebvtp9vwQG/jOEQgccYPnAAFNp9FkJjx3XfdxTDsDFH0AzIgevmcS1wHI2PuTNnk2W4j3+R5a1AH2yb8//dT6BPYihAXsivIVyqsyAPC5c3r11VfN1oScRf0DGmLHcM1cfa+Wmf3w/AsvaMuff5othMcrsmbYPR6T1dOxN4ks3zsKe5A+VjshwUDj75cvt+jRpG1eVHjXFRRYNGz6AvaWuW/jbeXXnwF4yGD5bEMH/hlhwtiyXtRuwEBXPy6gpa31AIR+X3D9wZFNnP1LmgFmo38/bevahGvG3g8JCdht2KdOv9JJiZF3QFPahb6DzQSW9OuatYquHG39AoCPsQjwCC7comUL8xCljIxhSHlcP3HiuBfNPfuYzpzP18nTp8zzctPnf6jniB7aufNv6xdNmzbR6l/X2HxTtzTR2vKjTz42Ql/v3r2tTqtXiVPQG6++Uvboo48qKzvL3P+2bd9mA/3hhx/WC2PHWvAI3DvRn3vyiSfs5GDI44/7LoryRPaDgmyyuayrdu+aNb9o6rQpZjAOemSQ3pj8uhnttWvXwctQISFhenzwfxVabr2WftNEGzdWUEZGjmrV7q0LFwrN9YKoM4cPvKjw6LG6lM8mMV+RNTqb1kJuzgldPZ+phIY3movmifTf9MzYt03TMTMjU6NHjzZg8eTJU8b+QqDl3nvv0513EeV5nundde7cRd8u+87uhZ3Q/sYbdbjNIS3p/alNkhj4MMwoGxMOdcJkwUTDM4fij3isiVhpUt+XzA/9vhcfsoUgPqKahgwZam5UF4ouav++fZ77y/EcYy8Uni+0SQWwDl0xQFoAn6hKFY0t5hB0dzrkNn50Hr6jI9BhLAKUL2pLtOuyq1dULjTEXGzj42upXDncZ9B9KdHZMRMVNmW8Xnxzut54bpRe3TZXWs0KSd0+rSYNa6hu3WRzbV61arWqRMeobdt2atKkmdHJ6cS4Jaem7jc35z179+h8YYFNGBcuQlUvr4rlwzTvzc/NmJu5fJwxGXHfzcrK1i9Vt3sL4HKn3bVZtZP76Fj4KWMR3Niph8JCEJMNsfrG5ZgJ5/HHHzcEHNDuudFjtfrnH80dHbo6ADedn3YCeElPT9PLEydqzJjnlFCrprKPHdVhNuYq0b8Xf2a0aRaO0rIyLf55qRKCquiegfcqLi5ez44arYEPDNS9999n6VPXnW/pbFpb/+z8RydP5Zor+DPPPKvqsdVtcXSaDkYJrhqjadPe1OhRo7Vs2TIDc6dteVO9Iu6yhYqJFECMAC0sjrQxZXPsByaq33/7zSYUTmjQhEA3EUZs3Xr1tGXLFlsDMHi5l/fTFwEgOVGzQD9Qq336vWMjYAQFQR0vLraFib5N4CQHNB04cMDeRx8D0KMfARoyefGTPgb9n4mJxc+dijidDjv18V1pS0o8wfcAbd5nJ7qJ1gX5sNMxnzlposMAT6WlSjt0UJcvXwqAamwIXD937kNuAoX+zmbFRURnXFwp9XQHHY2cfLGYM/dwisb3Bnz6J3LuhMrcFHy6Of3cGIk+YOh0LSygynXUdmNkhoYGxHeNDn/Zcy3nBJfFLO2xf6nyzBk2Nzq9QvLLh3LQDxDGpYz0eeqE6zzX9L9fBBZR5iDAcMpLnZA30mchpf7dZg/XD/Jumx13iokrBlob6EqykSOYTZUqtsCyySAf0NrRWeTDffQrR7GnLVlwAG9dxHnqytwgfPcO0rdFKTPTTtE4hKoZF6esY1kGlKN1C3sYgJB+RluwsOee9KJ5Zw0frfj5c6x/MW74jvmRDTE7YQBF6pV3ML8B0nl1fdFAy5Ejp2n+/Jc0MmmabbgX7ZlkZWE8jDgyzTNq+edpsRs41a/tMi0f39+0QCpH56sgP1oDor+xDT3MAVyMzJhwWmHgKuAQsMp2Su9EjNezGdDEpPjFWap4NkHJ70or//JJUBjUzl3NASk+ADDj6WeMjcvH06vBqVB6YdkCTev7tF76a5EmpjyiqTmfWxqvNSfMrfMAACAASURBVB1qZZm8/hPPeKAszrUTA4P3ONfComIDJw2o+cEPCOFc0NhHXhcdUqXFUniEdMkXeKsRqie73qEPin6WloPixUqn2kvVKHwzKdIP+mFRfikUGQEN8PUXTc+RCnMB1agwH+gxVtVmKb69BwhibPEoWJXLO+QxliOu+bp+PX5vodUd/vHajjKzhrhnqEDcGidIjw7qqc9OrJLWgppJ9795m8l/0NfmbftKP730kfLzz1tU6H9271XNWgmqVq2Gvvp6qQVnGjVqlI6kpdn8xwatbbt2+vijxSbfUn1OJe16aJ+5PD/ffZqx+Fou3qldea004Mlb1KxZM507d173DrhPc9+eZ+OaDS26uU+2nuBVTzsfbOvRXlq9U7q/lQaUdNbSkRs8xiwgWzb1liHZPVP06OCN+uzfoK6gcYWqX1ZoLJsDqSkertdFivpWGt1PmtI2XxoR7VV3vpQ4OkOZGX6k6NFS/KIsZb+WoJDXSlS6OfRaPfJu1y/AKS/5UZALPDhAiQOlzCVSyCAP4CpYLIUPlS458cNQLzgQWc9mP5EkzUzy2mhBodQ0StqbhxjeNY09+nC6ixAD6pkm1Uj2uhT9lmfRjKwfZb9HdZRGPyh1qkd/OiupjvbvL1Z6+lllZBDk7JCyspqosLCFX5H9pa6hvuYjg7iTpzF62tcRTWwlZbq+f13055BYC4yU1KqOHXxi6LIfMdZGGQGawjywL+WwklLr2XXm7BPh2V75KVKcFB8e7z+LW2+4MitmenOJA6koBkMnRUrKS7I5TwVSfJM6yq591MZH3dp+ROa8NMt+UmqyMqgnFxQDgD1OqrnLc19inSc/rBXO8Errlqr4FYnK7pB5zQ2VwCjr6iuzebr1gQaZjT2D2FzfCAzoMWqOdPKYjfSNpJ+8vGS+kmbpNJzdRAdH7LtGfnYMQ9qP3x3x0x20O73aZlLC9PqWFnshXLT2ffvXteCA3N/JA65gUjkdOwAnGHXMywBmMKwAw/geNhtsLufq+r9/nbE6X5WzJBDJ+faLA/Trv5cqP7SyojcW2HjrnfOQsZ/YL60P/t4DEQGJoqU9sU09F2BFWboAYfzu3Fsdw+76nw7w8uJOR+tKm8esXmv8/Y6NWdJxbqww0ACP3u2aY2v3+6u96MC8k3se6ZGgQ6u/CbATiW7N846RmNDrYau7uOVPm1Yf6V288w0FhwbrphW9tb3/j9YP+n3X3NLjaQeUuXe4eiTfE/KnWzvjpvuDemuwPrVnACAB4wDonLuvez6o/+vWZ5x+orm9li+vO75qrl8e2GPvf+y/lQOBZ6gDGICkw89l6m9pAxBSr/wOOIhLMy7t1CFlo15w1R6obyxPLniMA3Gdq7Jzo3ZALn8DKl7/j/y6+iAdXK356VydnXs9+clmk+Bcy1l3nP4oiTg8hvFBn3HX6P+sXazzzGPM6Uzfbn0jXmJssS4VRnjzRYTUa1wf669bPp5rQLXphe5MUI1WPpjMnOvWbwfW8zdLMNdcXoiiHp2hzMIktYzaqV2prfTs50/bPim8XLjKSq4auYXAgVEVIi1g3sWiiwYEsfckD0iLIAXCnpL9NHt/rrPnNKZUcbEX9KS42J4BbIRc474vPHve5qBa8bUCrLB2bdtZhFhsZ8Ae9tcEjImpGmOH4bhRnj93Xg1TGir7RJYdPtfyPV2CyoJUfLHYXKzxWMEeadgoRYfSD6tBo4Ym1fTO/PmqElPVPMeiKkQZ0IK9hecA8joAW+biWVpqrtQQofAY5AMDkrmS8p3IOWFMOtvj+4fm7Eede7DTIjRNcbxz6O9+9GXGMPth6o164ePICYwJmIXOG8sRFq5n/fEs+SRt7AGCmgBkss93UX6NGEFQkaIis2NoG6fnzvstSAnRl8+d84K6+LaX00M3Rpvv9YR94LnIeuWlbsxt22ffOXuN9FyAF2ez8Z6q1avrzMmTHqDqu7uzD8flmLJUq17dDlSxGQgsipfctGnTrIy4kA8fOcJsDO4B1MW24d7du/6xvRRANBgGTDkwFALruLWN9Rdshrrmw/cAjNj1eD7FxsRaX8VWoB6dpiP2l2MGQrigP5J/8uFIMY6VSF1Tdqcd6YKkWOAdCCvYrj6z0XnbGVANoGuedh7P33nrOdYn9zo3ZkdocexW3sF1Y/j6slLky3ksOlaisSfPnQvkA9JIbk6OxcpA5ud0Xp7uGTDA6oS6wZ6OT4hX+uF029OyxjPG6KfYT4x7GI6XSi4rLTNdBYXnDHvAtnRsxpzMr6RXu9gevMPHNxoJLq5mnF588UUtev99vfTSSyY7V3j2goJ27virjMJBh3z08cEaPnyYNUK9unVtAoLZRQHuuftu/dNvn/ruvMsQfNBo3D6dS3B0bKxF54SdReCPQY88rKeeelIzZs5Qjbjqhg5v3LhJ9957vyIrVFTH9tM1fKTX2c6c2howQipVaaeY2GoGYq387l5/Rl6liGrPqvjUj95us/wj0sUTqpl8g06dzNVrkybpq/99qTWrfzGgBeOLEO+bNm4yd2e0/zht/uTTT42K+/TTwzRv3js2KVGGrVu36ZvFixRbt57+2LRRc+bMUY877jBKNOkBrlJhkydPNqOXyRaXaFyrfzm/zhaUCplh6np7V+3ZvdsmMACvjCMZxlxjIr2l0y2+i7InlFpactVD/a9etdMiC2xRNdqMfefWSKe3jV5JiU0Yzo2Q8jEQ6cDOJQb3wLNEo7Rw4giZxigsDPfKSzr/osdKdJ/Dg/rqkyPLdVtQC63buNBWxB63v67q1WuqqKhYNWvW0sGDh9ShYyc1adLUBnhE+Qo6fCTdWKyrV69SSCiul3mqEVfNwOhV7/+mu4beaAbZutv36vmCR814qxobYxPJl21/8RZYNtaX9kiJzdQ0pp72/vWzFJ6sDh1uUHRUFRMVBWDhxIsIRUyoIOqU+bHBQ1WzVjXrwNQR7QFVeunSpVbnPIf7PTZ6Up3a+vnnDVqx7AuNHD7c6ok2m7p0kbdAZ2aoffs+2tx1t1JSpYHNJmhK6pu2Sf/zX5s0cuRIzZoxy+piz549xmQ7lXvKBi4L3aeffmpgO/3fi0x1SKmpByy4C8FicJlGYwRN0jFjxgSAedzoAfBhp1nE5uBg61toPDChw46Ebcg1JhH+8cF936jKFaMMXPRODZraaRzRm7dt22YRSjmRsxO/8HDP3TQiQmV+f3FR23ATZxHFcKYPcQgAa5Q+RJh4o9r7J1QsnvQ7+iUTsTFo/RNGY0L4i47pTwR7YFkgMMt17s5ugnUMQQcoOoYibC6AowMHUq3eGGOMYRYa2tXYFRkZBuyTPzYZLEQG/lWsqOyMDGP4MkECzpvGx+XLlncnbksencsBC7Oj/DtXX/42xh/Ph4fr4IED5k7gTu+4BhDMQmVUek6+fB1UJmCCKzHh01/50IYuMA4LOnkDzKXvwj7lJyeTLBy0B2OcdiCto08+pTofvG/9hPc6F2jmHxYLNwfQ1rQzaRMR3FzScIW4eNHGHUC76bEgVFyxouUpoI/iu2PQV9BcNPdvAEk/Ujblph7cxgUw2lzIOTyCwXrqlG3y+Dj3DU6RYXizwaBvw0ZE/5DDDQL+oDVJGctHoAtbydYW5jn3Tif87GmZlFq9eGLGJ41FnZ52yOqC9qePUGewQXGrHpX7phmR71wep2fPvaV3Ko3zdCaLCjUmaZa32XcaXWz+nQdksjR74Qt6/tGZiknK04RXplk9Pv/CbC8S5k4/Qiz4IZv6KOmdlPF6VtP1XrlJaj9uhR5cv1PJGz3PY2OGwVAgUG7W81YPz30709v8Y0hgZAAMbJamj3ha43cs0rTWT+il6h8GtOzeHDFMQcFBGn9ioWegQ8LKkV59YKhej1rssc5KfVAPsMSxEwHpsmEaRl1zVWW+I98Y7G2lWV2e0tipL0gTk6WptsIY7e/dKV/qma/n6t0Hntcza2Z7Gnrhj10DQqypQXsc7Yzfo322GpUJygUq6CwoRz1yzLdlUpv+Xj1451geSLhjpdSmt+fuOy9PejjWuw4GB+DlWE7UK4Y/un//diGed0o1WhkLauTK++2wq+j8edWoXk1dOnfWUwde8wDMTtKLlwYpLKy8dv2zRzGxNVQzPkHHT+SauxRz6VkTYa9u8wLjjOBUrKPMiat/XqUP58zSrb3u0opdf1i+7p3eWV/33OC5aSdJs9qOU3TlKurSpYuef/559e7TRwcOpmrWKShafp/w3eStTIChVKELmryWDjbe0/Sj3H1cKOsUqVdyIMiKuSVnSbe92VrrJv2l8ZnSdM5JqP5F4KmtzDjPXJLk9Sc65UZpSJfF+ujToR7oSBAbmop+Qx4wTnk9bBymr1xnsdKRQa98iqMVhBf1lBL9rrCBBHLUqftwbfzlM6lzMy/dXT6ifpPnpirOxNwztK/pGxJYKNTLE4a486bneRfhmK5FlypYpaiYnkqo9o2Sk6soqXFX1a91Ro0bc9GLCLJ/f67S068oI6eO0tKlrEOnVdgoxgNQiZZtfdfphtIxGFijvQoP7+8FLIqREmp6oKAnzVFm+D961HwI7MMHUIyPrZ0wYCpG6vCZ9GuHF1QTZQSoc5Y/jwCW9oq6xjokCy4KtIvyTDZDpfi/E5V9S6ZXFzRFdr4XhR2txvBEmzuZ//Ob5Vm7JSlZGYVpqlepoQ5fPWgHCIl/11fmDekegO907yiKD0g0WNpYh4bst3zXnd5AR8Ye8voETb5KSvyjvnmn8B7HymRO3t/7H69dKZ4LvgKQ4jOmLA0XeMZpOTqdPdrXATGMawK3xnqwEP8DuAEGOX05x3yztcYHuICLYJcBlgEOAazd+0hHvbzkO/Xo5dVf9+gHdP+nkQZc3XJnZ1sD1z66VPctf8LsmxVblnjN30kqbhVuTDaASxdJGMDperYb73dutQBAXHf6d+Sde4NbP2jAc9pPG1X3jg5q+Ner9gz55h4Hhjq2IoAl6fDP6Qref1t15a77yvJB2bjKxwFoBPVAi480l6u/2mi7Aa24L7Pe3Pdtsuk/Ondi7qOeXKRs7gX6dK7AzjW4Sv8x2rjsZyUqQ5lKUryyrA0c8OY0/ozdePdPOv7dAmN+kg71T7pTBlXX3CX7zB3dPTc+7S1tT25jICHgIfdSJsqH23JonsdaS41tZD9hDgIiwm4kYrMDELmGdwEBXHietFyQHvoD7+M712aOTeqCt9C2Lro23zn3aQe4AqLihhwIosQy4z6sW4wZp1vqiM6OXQtX4rFiXVqGoKk/JpycMNMp65tjm3KeEVWs3o8/bHu31e+9Y23JP/IfCMrDGQ1SFEw5brz4GqMBfUv/8K1+ghchmjqAfbk8p7+emDFYocF4dYSoxqwPlTfmSQM1+LtcaDkLJOgOIAAUsdnMO+fqVTsExyuPnzDAmA+Z8+hf2B3MPU6jz+zRomLbX2Ivci9MfQ7VmEMdMAkAyZ6MdHjeaYVDgAmLKGeEFQCdS8WX1LB+AzvY4aCavR/BlYh90KLVDebyzD5/247t5pkDwH4046j69elre272x86zp0FysgrO5hsYyr4UWwImXIP6yYEAIBBfiAbvwFP2y4CT2AbsBQIsNNh7MNEcaHS9Znu4FxTS7KPrNPKcN5ezSSgfdcie27EGsRvwwgP0Y7/P+9njgicgz8Kem++xfUz37vRpq2sYiIBbDviz2AsArw0aGLGA/TE2JHaUI0ThHg3j0rlum7uvD0I6nUXT88N9GnDLByvBK9jfYwdWxTsSD66CAruODQMuhN1bPznZvKN4B+DxzZ06GQBKvAHKQORn1kuwFYgR2CnJn32u0kmT1K1bNwMTsaF4BlufvFt7NWqkk768E3btkfR01a2P8Lf02/r1xmy95eZOgXevWbPG6hAsC2CXNqQNnP4kRBPeQX24tgm4hPtsw4BslwMKXdBRn5TiyBXOJnbAsUV3dlqL17mOG0PRD67j7GQHelLXzjWbdqb+AJjNPkPD0Y+dAVaA+7gL3GvA6OkzOpd/To888qjJ7DCuGJuQNppBYiuC+RikU3mn7PeI8hFms9FecTVrKO/saR1IO6Bvl39nfZg54cjyo7p/6kBrJ+aAr9ovtf1My2+aGt4CRoO3JXFKRj07StVjaiooI/1IGYDMY48/pnETx6te/bp6ZNAj+tdjjxniPPn1N/TGG2+oRfPmJpRPQ4MEE2kX1BlXXRhZdCqirNLwBE45m39GHTt2UOnVUhs4l4uP6M7eQzVgwL1a+u13evzR7zRpUpFSU/PV+sZB+mvrMlWuWt8iLEJrrhJbTXv2HVDFytG6XFKq/GOIx3gbuQAjIiRZ9RrVU+G5Ai1a+J7mvv22Xf3oo4+so8Je++67ZcrIylL7djeaLt2uf/7R8ewTeufddzV+wgSL9jRiSG+pR4KSj9XXY48+agDQ/PnzDZz6tt73arWmmaHkRBauXKmy1Q0MKf6mUXCzXXfDRt20qY0uXbykneP3mFE5Z+EMG/xoMxQVFiklxXNxRGfvymVv4qHROa3B3Y/oRwxAJgWLJnf1qv100W3pJDQ2k7XTveF3Olv+2TO6jI9+GQtCeSXVTdSVK5dM6xCxW9y3YHfC7hmX+JbZLcr+Rk0ajLCJNjq6qipGVdGBA4fUomUrJSbVVbubbrKBllC7jr3vUPohbd78p3Jzc5SZeUTh4biNlurnlE1GoqjfKk3J3QbapPxVtQ2691QXVa4crcX7lpnx2HxOgnbvZjVepoZNxtgJ04HdWIfRUuVm6tKug8LKhdsEwiAhHU4eqENYX3fd2VeNUurbYCLwDu71XQbeYRvhGyu1MhAXdsjMGW9p2NNPqkf37vprxza9MPZ5LXrvPQvAM/nNaVJ8tDZ++ZPue+ABPfTwI1q5c76Sw4q08kikXh/8qoHMTIgjho3Q8OEjjFWKaz+uzs2aNVdc9ThrB/LGwmoLwJmz6t//blsIAYFoKwblV199FYjee99999k44fQJUI9yIhTMBFq3Xl0b3ND7mYyYBOnDnKqdP3fO3A7cidWBgweVlp5mbfPYv/5lkyV1AShDnVEPAErkKzsrWzH+iaMLdsMmwS32gDH04U4meMtCXGKR3plYAcG4ZidZPt0+sJBCn/eDlDg9RaI8uwhhgeAo/sLrArLYAHWLsK9N5UDKgvyzFvnXohMHBweiILP5sKAiRKzywUw2PbQ195FHJmDkjzg8sIXDj7zldACvPyVy7zMqui+Ya4uyL2Bs7woPV05urrE/nesv4CF5M7DVd3FwwVVoazQU+ZtFinFOvhzL2OkgugAsLMCkgwDuPffcY33J2Hp+RHCeY0NEG9BuLPSk4crhZBAAyt2cULFyJWNjuhNGgk64vNsGJzTUTm9tQ8PChmv4hQtWz4Dm1Afl40TVXNORIoiO9nQ7iAjmTt0QDfYPOfiJkQaz2nRHIyMNUKQ96LP0XQ6aABUBFOmTFSOj7JSMgCtcpyws6iye1GsVc6MvZ2OIOggIeF8qtrmOv5mzyDtjxEDV0BAN6TJBM74aZRst0hxS+RUtyH1JhReKNC5znqfHN16anTJWz0fM8oA9Fy21WJpR8JxeHPK2QpJKVLrRP/ofJM16dIzGXp2jeeHjNOrAW55xDxOy9St2UMH7Fw6druRQ6ZZ5ozUuZK7eKhmtcUlzDVB8/pvZnpHN1Ffgs7W6STNbjNALcxZo1pjhGvvBQs14avg148V3lX5h63xNaf2UXv7nfQME3qjxlF45/b7nRoghg6HO0ggIBW4D8wqrhYjMjjGEwQE4wPtzCxHI8hh/W/KkHrGeeyqAziZez0OUface7DPBxsC6rYc1dvh9Co8It3qdPu9GHxXlXiwnMgJyxYtAyfiefERLDyd4QAj1zIfbk6QOJxvY/LXhgb3SM74LNMkAQFAmwBjKw3OsVTAr6/qMy1z3E6QpVn2691Z0TIw+b7RWff/qaBFjb+/SRRlH0jXn3f9IMT4gXJojTY7TnRvaKqF2ksLLRxpTMapiJTvQOZGVZX2YqNCMHfran3/8YWz/ixeLTE/x1Klcc3Fd1nejVxby2FjSCg9I2Re7wTw9GE8w4mFrAAy/VDrHIi5bvfOPOiG+gB8ZXAt8YA0QdVi+dH+0d+0Hz3VQ/boEoolHrik0kGFHXlur9umjz2p8UhUDgfppmZYv6W/teVPKZgNSnM4YwEDuKj9AD00FMEkVMi4A80xPebsU3tZrRlytySxu9bn+3ivRZ9dc8v8mGBCf05wWxkk3d/L6mg+oBxi+a4ulyhGBYDuBQA4Y6LzGggnlSPFxXp26rogxjeu3VVqaNKCZtJR3r5TiB0rZG6X6nRRVJiWEvafk5B5KSooWdkbjxhekuAQpp0z7M4OUvrtQ8+fzQn8MmnY6aJ4v2kf+GJ+KVbe7b7c5LmfEb3a51itd1aBeQ9s/MTde6u5JE5SseVh/btusMiFjE6QjOw9LRDAnGQLDAPbzykz/d0D5Ht71hOIEZYX6UZoosx9YysrOM+2l6lu9vVAOOot+sBrLbrRUraCmjcczLU6q1sE6ttaw7gS0a8PClNE+7Zo7MWkWS3WXNrD7Dt9zMBAx3KrXP3BwwEW91Q0DAQZIEx1CwFXnkcTeJO3JfV5b0Y9cQA4X9MfJ/zkQk/HiDje8oevNO7zXsTf9PDqmcr+IZVqe1l81knMMAHOACYAU4BpgE+ARANezD9RS+agoff3Rf1W1q9Sl5n0a+XmpZt9zST99+7v63nObwkLL2T8O9Ff/8aUHqj8gFbaKNPDt+iAlgF1eN/Q0+FyEX8dedICY+5t73XcVOzxiz9I+TbaOCWg/AmJRDoAjx5ZzEYm5RjkY2w93idE/KzcYaAhA9ENebw2O/dQAOMfY5Pc1ff9QxPcv2rsAymB2umjvlIf0nJs2ZXDvckBo7t0fKua7YXbP6ryeGhK7OBAAxQGcXAO04+9NA/7U4KXVjPtHZOyg+9/V4P9VNIAQl/BfH83U7Z8l6rfHs63fPrC41N758ZNVbK186sM8q+ORxQuUE1HDAEPyu2jPMOvz9771qBq91yDgyg3E9ppes7rHJRoAmQ/tTr5gNLoo1Y6NyL3UoQOGeb/TkaTO6TcO0ORe8gOoG4iu7MYZh1esQw7Mc9qgTtWD/utcoOn7zjx1P33if4BJ6Pq+A9zpXpDPi6WBowbom6lLr8VBc9IGgJB+FHHuM01GxXlaivRP5wXhzxnmbVEcrcHjBylr7mNqMvGbAKBokkiXr6j0Ctp/wcZchLF4a+eu2vLn7yqZWGZ1UzSxNBAzgT3pqC3j9Xa7abYXZX+KjeFkfNgvcgAOqaJOQqLt+WhnPLI4+AWIsD0lQUwuX/aCGRZ7+ziAP75HJw/SUUJtpCIumR0DS/HUyVOme4rrNftWNFcLC4tULjxCCXVq276rQsUo/fDjj9q9e4963NHD9pbYbths7BFZzzkQr1nDO9GAuOAOgMLLhdl35hF48aJFusVrhw97c6dZyD6FtSAg4eRrvzsX1OujIps94dsoBir5LD7HWnPMRqfXbiy2YKTFLhtBqWOHDoa3tG7TxsCw7du2qSMRes+eVb369QO2jWkX+sFh2L+TBnv1fXv32j7fGIm4Oid4i6kDpCDGUOeUGXvGPCWpR9yHfZac88aiDgARzWPN9zzDDjC3YVzAfT3Iv3bsMFdncCHsGOIQ4OYMAaF5i+YGVgKaQ5yB+NKiVUuTMcPr0Ona49Ex/513de+995q9g+cddj5SfM7Go49hX2BD8R3ANP3QgpgdPWrScmisgzfhcUVgU+wN3Mb5jvJRb3x4HiDV3M4rV7Yy4S1nAVN8EpdzXXb9wZ7zCRvuu+sluwKu0Ni8fttb+/rMT/Me9IOwOMbn9enQDqZt6GtbmnSALyFA/2AMoEFJmthKtA3eZbQ7uEN4WHl7ljZo0LCBSdLhkky6KU1SNGXaZIvaDM4E6EjcjiZNGxtYv3b9Wq3/fYMOvpyunl92N8AQJi9gIu2B3iqejGBef+34y2wwXNGnvzldNWrEGWb21X+XKmjBuwvL6HxT35yqqTOmKaoiWmhlWvzhh7q5Q0et/WWNdXK06mgYEnt40MNatXq1daJly5dbJYBWjhg+3Nf4ylNK40Z6772F+vqbr1UuLNQM/ezs47r55lv0/YqVenXiSZ3Me0PzFyxUSuMm2vbnUkVVxniupHIR5XU49QmFVpqqylVidDpzs8rFtrCBcjHnpBJSkpWVyqyPIEWc4qKr6LnRo3T/Aw8aRRbtQyYSXJ4JqtH60Zv01WtfqPsdPdQoJUUnW5zSnLvm6KGHBwkU++GWDyuowVnd2f8BJdapo7v79beOTMNgTMNY/M87M9Tklu4aO+Z54SYKLZTJkoiOx6bm6N4V/bXz752qUztRa9tt0LMXhpuItwm7mkin5/sfBhsxNMx3oykzNxomwfKR5e3UBQDWgQRM1Aw4Bg6dhkFpEZ39772dnGxixjAvHx5m2mLcF1ezus6fL9CxY5lS0FWbqHFBBwz8aO0y372KE/oSde8yWb+c2qHusR119myB7urVSz3vvMuiMR0+kmGTB9T0/IJ8ff3NV6pQIUJfLlt6je6PLQnjgQ3jeOmVN5+yaJoAIO9/1FmKGS2dTtVddw7Wjz+9r9u7DjE2VVHxRR3Y/b5/pN1J9VMaqHa8h3zTiSkrbcA/BlHTrqs1fYnUpqy5gWacdv2v7neq91WChg4dGphI0e6cu/099a/aTcFBZRbtedbMmbZw/Z69V3WDq6pWfG3l5J5UxUrRKi7er+Q+0koYGjdJjS41sAHT/sb22rdvv1GCOeV6btRz+uqrr9Xzjp42iQFozZs3zyJRHzqUpj//3KxGDRsZam8Ml9RUA3RoP0AODEzKBoBI3wF4YlHk+pq1a+xkjwmDk0M0S01rMyjYAD6ucZJDOkx81WpUt0ha+/bvV8G5ApsUDqcfNjdRBj6MG95NjlHYogAAIABJREFUPk3/ISTUGDdMFESgtiAi2dm2EWCiYiPQsmULAxVZiOh3AJ4w3Fw0Lyfq66jjpiUIY813Lcbl+f9Ouu50zvVV517lJmZbtC5f9nQVr1zWqVMnPQabHxnOiTc7OjiTrAMVGRNOB5BF/9TpPE8419ctYcHkHouC7Wtf2Ht8urqxJGFccp1nkA84fz6waLN4mh6K727gyuB0RfiehcNFACs8d942UfxNfikH/8ibc1WmThmfHLxQRhiKzDUs6IBnfO/ARRZ+6p9nKTP3ky7jgr/JL8+YWwYgZ2iIzQ0uQhmbEUfj51SREy42KS56tGNuAswdPORpyZIOGzD6mdswuKjdTnCb503zxAeLSZeFnvwgnG1R0c6etbpAtyY7O8u0MWOqVrH5kL5MxGYCX+zatcsWf/opDFlOzHGRpqwueiD1RT0yB7AQO3Fv6gFwnHyOOvi6ZiaM0QvFczQ36gWNbjvTQI0PKr1q8+rY1nM80CRDervOiwbyjO701jVDFlwBA8IRsvgb0A72CgYA//g7S3pn6Hg9mzBd72ZPCGw+o2Oq6etmY7USjxfAL1hrLmotBgh2EEY7LlI+RjSj2zC9uPK9APNg1tARGjt3gTePpkkzx44wnaBxOQsNazHX57Krmvzbx9IWkDZ05EI9IAIjBpKHMaCwPCI8EAjA53pXS/JkgbD4dJN6RHjgBeUlGrPvX/VA74H68vfNGnF3by34dLHUOU6dztfRxr9+lMY1k94iDYf8gfqwcV0mhYz2NPgMkXIWVJrUMtkDEHgX5Vsvda3iaaptTUrzWHTUP1mA7URdAS6Sd4oKiGSAjw+Ikg6GFuvOEunNJ0Zq646d+u7XjRrY/VYl1knQ7B1faFr34Xrpk4Xq36S1SkvLtOKHv/XE0H7q02+AQstFSMEh2r7jbzu4ubtfH5sH8/JOm+sN2kktWjTXyh9+0OVLF7Vhwzotm7lOI+Y9qPz8M/pP/dVeG7OMLk/V6xPfVWLtJFWNqaq//v7b5uubb+5oax0yML//SRATH0gh/49JL+x9TDMrf+qVe16O1DLO6yNoS7pO06+ntBw0srf0bvK1gMuvSUkELt4mLYFpyvrlQE4iSDs2GMAl/YN+yBigfvkbUId3Ub9oKtJk9P+9UGG4mCTVT/ID6TjGIgkUSpE9paI9Ungz6VI+ugFSwUYpHv9cv53pU+hw3uy3o9O4pGi8B3bizb5R7NxjHSjlXmcRxHnQ6XySWYT2rrGFtZabuU6B6XspUuX+ls2o8uuUkHCTkpNPaeTI2nptarA2/75eqtFFyk2VIlO85DeUKKp6qPq/KLW5VWocKu3fIlWq+JGxdphjMKxO5J7Q1dKrOt9lgWpuG68eXe/wmOabNujbFd+YDlhWcpbqH6uv9Evp0l7fpZqsAQ5QtfQX5xZMXZB1rlG1fvnjLybaHM8cyLx3IvyYN358nL7GoXjl1s723KY3JgfYlG6NOtX0hNcOrh7dUKSf8R1pueuMM//8JOmX+jYXp/c9qDpLPY1d50ZN0AZARfOKMT5IkP1+5KNUr/8610zHpHLxm0jbxcwhg4xtX0UhoKsJQzNKqhyar4KSaI9EGuUxFp3jqgP4AIsAgQC5AJgA/F66r6ru+HqFSa+mJErduw7S/R+Fa2jOR2r35F0KLpMF2SujLUuvakOr77x5uq2Uk1DDACtAJcApjyvosedcVGQXCZnsX89QvB5oJA2u8Szgngt84r5zLETnAu3YmIBc3O80EPl97G2lyl/3ScD1290L82xd33Vq8P0jOtR3ibniN1jxsOWfekCXECDRBRQhLZ71upkXLZk8A7C5iMumrdh/sjYtW62ntMjqwbk2k2dYh449x70wEp9/sKH1i7gv+njtkLZA/d58yN6zvPsX2v5AG0uj05JNASkA62P+/JQfXdnAQFzWSRPgE+ahA1RhNwJYuoAp6EFSP0670jE2HSBImZybM2xDrrtAKbAiXR+iri888oWqf943ALx+VDjUgtCczon12O9O95Bqc1IG/kFYgJ3IHOqIx/QjdzDkBuB1bs6BcevkStyYdzqI1xH5bQ28XtbDsSKdHqO/7Ns97h/vSkKRpFBF+VE2jlqG7tSu4lbqEbFKq5nkS6QhoYutbVfn97Tx/m7USB0bF6zbb79D9XvgiD7a3M0ZA2PzZuu1d8aZdxD2D3s79qLusMIdpGLDsAfHfbV585YG9rBX41CZfSD3c6/TS6To2EE8Q//B/sDmYZ0NKYd31WU1SWlswVGqVeXwuWJA6x1yCgxFBQXbXrbkaqmBgBftsL2Wvvzyf+aFxntxfWXvyf6YPECOgrgDow57CFucfKF5b+6zQbI9MJ6U2DTYDXZ474AhX+7IESpcM18PMDlw6P/aOHavT54wINGXyjBX6SueTJLHMjvtBQKpVMlsGJiZ5BOswYgd5cqpf79+psPIHp39BUDoje3aeey13FyPtVhYaCQB7gcwpFwQVLDrYHWC47igIMzvDsCijU1ayA/gQt6wCSAHkFdzwc3LMzwDoobZFGFhRigjFkCITwLhOexa+g02CbqU7OcBo7AT2nckqocMBMQLEXsU3AYNetoCDzX6D3t9GK7OzZ7+AhGGcjjtWUhjEHjoT5TDgvlERGjrli3qdMstXgTlqCizg/gd28ixLskDtqvhMyEhAZdovncyXI5FaPaVT8Kwdvbb83oQ0UlKOSAy0Df8ex2pg3w6qS+zl01SpcwDeImQjt1ZrpwxPqk78uK8wmgL7PHrAWGPxHJaNWvGKzf3pFq1amn1RoTtkHKeHuOOv7er5GqJzhXSBwotmK4RiK5eNazsTP4Zbf/9N+mpKG8vztrtB/m78WQba89KUQQtLKdpU6eavunXX39twP3NN3cyz8pTOacV9Oknn5cBqsVWj1W5CuV0z733WMf+5KOPdTQjQxeLLuiZkSO1bu2v+v3335XV/oRnfLSV7o7ob+BJeESEuYBu+u13nTh+3NyEln77jQk+vjn9TTVomKzGTZroow+gs49WTI066tDubw0eHK+Jk5rrYOoQf3w+prj4BsrJfltRsc+oMG+3qtTuqLPHDioqvqFFYLxaUqJz2buV1KitqlSOUkZ6mlIaNdAtt3TSs6Oe0+QpUyyQyuHDR8xYXbnyB/1Va69q/u1FQD2bX6D8tufU+kwrtW13o26/vavp9cGieWfePN3SqZMF26hft56dFOAGuG3rVjPiQdUReAcQ+mHlSj311FN6//33vYETHKzaCXWUlFQ3cIrTq1dvDxDLyVXVKlVNgxC3GQBETlsCkwzbs5BgFV0sUpWqVSwtmGMY5AxYBogzrl1wFjoREzcfc3MsK7NgBUSmNN/4COiz53S+MF/h4eV0/vw5HTx4QB99xobb8y0a/NB4HT9+Qr+E7FC7vIbapoN6stWjumfgAKU0bqySsjKlHjio8PKeq+bFSxf188+rFRpCdMDLWt9qc0CzydyZMVicy8vy7ZrwwkKdnNFRH/UeKv3g6Rc1bNDN2uGff3b7u0p2t13Uqv2dat6kuZLq1DWgEOAFcAQwhUls+fLlmjDuZY157l/q1Pku22zTvkxU6ArCCPlp9SrT+jx27Kj69e2tfXv26NjRDC2Y/66WfPa5Frw3Q6qcoPrVqikoOFRRlSppZ6MDSjkhdW3+tBZ8uUgptRpavR7pkKmqP0brtdde17Anhynr+DFt27JNjRqlaPEHiy1/TGyIDePiBlC8bt16a2fGxOzZs00vwgFeRAZn0mXC5x8APUE4SIfFlnYHuOUEBz1O2G7Dnnpaf2zaZBNMVGSUTXh1/x9Z5wLfY/n//9dsbBgbhrFhsznlfKaIcqwURUWkvh1VElL0jeSbvoVUfBUplZIUOn2plBzKMTlPho2NYRg2zM72fzzf93197Pv7fx4PPts+9+e+r/u6rvt9vd+v6/V+vRMaatPmzTqWlqaQCuUVUS3SK0VfoYLi4+IMoELbhEW0f//+JsoMIMNziWgxCysGBrDz2NGjFhhgANlUSEs/ZoxTY6gVFtoOjxl2E032Kr8BollRFp9laEU5KChElTM/5TnAUvSfarcIOyCu7ILr6N4YyVzSGKgGnJFhYDRGjIURcJSFhnlOnwPos0iw2HXu3Dmgg5F67Kjt2Fh7wsLMjrn0DdrJouuMdyB1uwxb0lXkMj0Mnw6P4XdaKuyAOVDNCrmgsUKVrRMnFErVzFJvJ5B5y/sf/forftFH1gbGgN1CjDf2BaeKxZQFkj7gGD7HIXO/4wxx3yzCjEfZFDvGkGeAhR6bwJw9lXla5f3KZLZb+fff+nvoA4r7+CNzBrhnAD0cAUuL9h0ZK+5UUmLPGRqIzDPnmMC24jOny0gfsoNsfelXMGM8gZJhqzNHuAf+hkPkaWUFK6pGdassb9qIVNAuLrIUd3ahTQelcmWVFBWZZALfpT/455xO5gGyFdwv4Dnjy884pLbxkHlKoSHlbA45nUquY/Mg+6LG1p1pIMbsmOf1/D9ma+7SlzTmxTeui6fD0hpEAeR8FSwJ88BDHH3MkxNg99Of5vafpDEpbwYq7raP/EsPTP1Szz842wCDt/77vCYc8liJ78RPsHuANcd4jQt52wMVsJdNpZltntKLG+br7d6jzYYzls8v9QBEdOpmTJqgiRcXeOnOjR7RtCYfe5gJ5hRwzaU2E9AD7LicxuBYDzQw5pfPYHSBDDp5gXwpbrCN1NwvRMMp7PMwvfPayxo3BdkR0A7pwXtutp3neR8vldqHe9WaDSlwVMjv9NDQn7V4GbnMfrXn5l2kA8XSRCrS+KmmgID07TypXZWGCg+vot+D93pfIeji/lJ9thrsRII3kIJVUrdNCdrUIdVLCfar6k5+6iFN37FYY5sP18GDyapfP1bVq0WoVk1SRg7pyJHDNmeaN2+h3Xv26asP/9C0uePUsdONOpZ2XDt37TEx+pg6tU13Cf2luPiGFnyUC/acvbBKoXpv3lxVrlxR8xcu1f1aprROL2n7vmMSbL0vw6RhG6SJPbVr4Bpt/H2jPUvIv7BJMKPCx9IM+mmB9MZk7556ShP2j9RbGz/z0uSnJEv9mnp9g1NnKebbpHe6eD7XShbYRE+zkCEJk7q/WaiI2RW0akKahg8fpS8e/tlbgxkaQG3mLKC4n6Vs4BnXBtBxVaVdqjHXZd7jVgACEiTDfsVfiGjhVw2nIbFSg6Y+G5bPs6Ua0R5Awzk4P011TEWX9sp4cX3mtkuThcVHeirfccCWYwQxx5kTG7lGslSjqXTeZ1BynfQsqVeU585QHd0eKsBtX2wsxp/TYN3Z0uSpUvbha5o3b5fHwizgXmi01xEjRhRoxIiaWvVjJS1belZZWdU9ditVkqs3UG7uVZ0/c847fb4U26ChrZ+d2nfUrT16qnFCoo6kHtbmP7dow6b19txnZGYoLjZOaXs3STyT3I8nCW7zN75evI5RwdkH/WNKQZw9bbpT1Y8HdCdjU+KUcSVNDSI8DcLjNxz12uHSwR1YESbVS/WqQ2d0SPPG0NdCdLqkNjY+MGm3j53wAZC4bxvaGnn0/hQ1WNrwOoAIc7xadSW9sNs7pwM6AKJh+TGmbuPCMRJ5L6upWJbNxfUcqOoDpaFxXtEPAxUVKYqOAHoBirm0YgARfs+9bZpm/VQaSCWePCRcE1au1iDAxFtHGGPj97nL1emxAVbNedvaH9St9yBtSv5OAmxnTvhs6GQ1sfNwbleQo2zxDgcwMi4uRdhLTvW+48A+jsstDreiJa5gi/uM+3Dpyi7N1r1zrNModOm4/P5435p68pcGBrhxLMCeS8XeetdP2vLDb7rxzj6q898nDXgsCx5+pMesKIs7nu8C0iGFQLsBj1yKMkBkyqAvNeK7+AAwybmcriPnpv0cx3lgPPO39Q8e1+o3lnvmP0NKG9DAvk97lz9aqpcWpdrv/ZPW6NMWDwU0EPnb2Iw5mhA7S2/teUET2swKtHNJ8YMaErLcngHXBgeEkuYMwAnQyIt2uPmAJiN9xPg4UNilP7siNNwv4Kervs1Y01Y+T81K9NYU5qjb3OBn7o2X+5ufXhzY3yiWOmd10/YOm7xnyOmJumURG+hXdHe6iWai/NpWgSLe7rtOJ9FJEnA+Xy/VnltXmMc9f2WOJ4XaPT/MTsYM/Un6i3sEvHXgNuAshXOYZwU/PquE2yeqadYhjZ/+VEDTGwARG+bkdfBF8e9gk+F34XOyrrosuStXrhr4g69G7Irfjp+LDwbjDH8Uf53PIcE4dhnvxB2Vq1QykANgCtzh6pWratu6rf3OtS5eRN4BPz7M1lZYikgPoZ2elpauunVjjNkHQIlWIhsHDizDX6ZoBxlg1DSA2AGgRTYM/iIADn5rg7g48z/xf/mO01K3zWw/DdifEQHt2bLkCN94/4/sU+B4iAshIRbDGEgEgJeXZzEF8VViQoKBf8RfbF7RDo6B+AFxBNm5jz/5RDd3725xGXEgL+JM2mdyQVTTJlW7oMD8b+Ihp7lnOurFxZ5vjxYjOvlZWV6RFZO984q8uHiHNkKqsGMgNflyU06j0DLYKlc2aSpIEdSDAMhC858CIJxn+5/bLXuJ+UIhUjZqa9SMMmKDFYIl8/HIEWPC3dilq30HdisxGBp9xIHIhhELRdetq/Pnztm4EFcwb5hfnIf7hylZu1Ztj/FZUKBWrVsHGJiu2AqgH20Gs7G+qF3bxtWYgX6aeoDk4ldrdgV3rCCLAxLLFGApm333/2XikUHGsT6JxWknEj9a/MU1mX8UZMnNDeg2li0KY3qX5ct7RWb884Ab0A8mx1W+vMmwZGfDSK1nx0GYqFI1XI2bNNbvm37X2+++raBgqVGTRoqtF6uNf2xU5plMq4EB/rD7xB5v/5o4CB8FV+WXjpZNC8Gpb9++qjn+jNY8cFIlRSWGi9imQmGhPvvsc3u+35+3QEGdOt9UaoYi54JOnj2p4SOH69dfflGbVq11W99+Stq3z0RcK1esZMUZuAmqGy9fuUJffrVMY8eN07R//UuzZs3Sm9Nes1LVsIwSGyVo6ND7lZefp1atW2rHX39p7ZqRPsc7WVWrlmrRosb6ac1offzRk+rRa6I2/naLqtd8QwoOUVBweSmYqrAl9vvljHUKq91d+WdeVkKL+Uq9eEi1SqrobOaX5qEt+rBULdu01ZdfLzfmmIEflSpZ0L79zx068vcR34vDE83SA488Y0Aoqarfn/hBT3UeZcxBaLsYu1dffVUrvl5uuzKw0KishGYfpbl5OEgjRRfx+fHjtXbhZD382mc6fdoTxwRQwjiBJrP1UT2ymjmjAAYAiZXCKhrSy8smFBoX5YNVUlpiAra0nWsQEAM4YNQBKByY4Yq0uFRHJ/AKlZ1KvdeuFSvEdnsKdDUPcOOCkpL26cv1v0jncaLxZgfo5RefMo2Kbdu2K7hceeVfLdazY8aaUS4sLjJAEfqyGezjaVYROzX1iIqK8lWpYgWtmfy7bnm5ndbv3eUF3Sx2BIAjpGHtblGrlq1MrP6NLz+WTrJat1D7Nr21cw8RI161y9lro5t691DTxKaqFlHdAKWhQ6FLyIrqkI6G/gKMWHQmGB+MIoYIQ4Nx6XnrLSpfIVSt27bRHxs36qPNi9W0pL7uu3ewCijYUVSktz9aJOUUq8etnZR1/qLyCwr1+BOj9M133+nP7Tv94gTbpNrdPLZMB+nOzQNMHJYHOa5+nJ55ZrTat21vDy1GDwATg52Tc8mK/VCdlnGirTwr6B2iAwH4iYEGjEZ3ETCa+UTbQffRMD2SkqJOnTrZgnch67xq16xl7GDSQVf9d5WlxsIURccCav7xjBO2Q4euJSAWxqXarNm6/NJEAyW557sH3W3AoWkzVKumKuFVzMgCaKYcOWK7Di5tN7putIHRXI9zASIx/5l7Lv2V71oxk+Jiux+MGQaav4WFVvLWzrI6E7DYyojUGivQLw7CoVZBzGcoXsrJNtYafcTOB33DGLN4Anq5oiCAoTwXLBw86zgEGLeUo6nWXtNzRLj4/Hm7V1eMhb8DAPK6CpPPL75ivyPZ4FehdqLTjCsLqWmoFBXZQs0rPCJCly5eDDAdrSIcjlTmGVsg+UefuUIrbkPAiSczb5jjOF/MY+YIu3KmSelXkHbnoQ8AI5nz1sdhnpC0ezHGbD5ga9CSYV44zUNkAnAscBIcWAooyu4iu5T8ze7Rr9rmHB13LM4OL1fdzRZdPx3EMT0NHGaRLS213S634cFzCdsLxmzFimGKqFpFDRrUN7uGhglVLQEVcRZZsLCDQVSRu3wpYOc4B2PBs8bOG6kJ2FPmiyvGww469rAg/6qyMk+pUkVPMgGbaXYxP1+vPjtEqSsSNTd5ksaMeFP3xy1Tl9d22fx5rsGb14XUfebMW0fHa8LStz1H3ge5ZhQ9p4k5cyyAn9Nvop77foZm9HtOE/8xxwM0HPgRLr3z2wsa136W5uyeaAVX4PKMOTBTbzcep/GH3/HAotxsvTv5FX++FOvFNR9o7p1jjJVMP45f/r6H1Y2S3gx/UpNafKCZh57Ri7vf8wIXgCIYiaRPrvEoQXf37m9g8Scr50iVW9hxIwf10Wff/eoxAwGoSI2GbZEqiUqomGGCnjVepHJvvw5avgb6GBFPU6lBoqYOeUjTZi/SiLtvsQ2yX7f82z+JqzQBKOnyql3BFn4fJNXwq4QCXDiW52O+6ceBIQX7Jj8FG2BhdrHUL8Tr05PJ0kNNvSDPacsR4Ln0WdJTKaQxSronrYuulYaofEiogcu/v35Qnx9709j02LThPV7SE6/droYJjVS9Ri0dSU3XgDvv1ukzWfrxpzW6oVkzderQXnv37LFCHDhxMPVxUrGDpOyfOn1Cp05laMdf20wv78tb1khPFUtbQ7x1L0manzVKR8fk2zM7/dgHGl/nQbPNH8Z954GAMGAW5UukDg+V+u1qqzU37/acuTMMqo+6DXYAYqx0U5i0eZNUo5sHgrCU+oB3OJPrU+kK40qgSgod8TbvTtB/hRT8rq8FCuGPdjg9SsbkgxXSQBBb6EUZUo9Yb+5/8akU/LCn1ZkQJaWulXr0vk4GZPg57gB+DqAigB/zBrTyYal1rLQ3zWM5pvp0HorzsLa69EFHLGTaMOZOw5H75PznHfuQxoWZXIlO/iXV7nCdIQSztrYPHnpSbB4TNN2nAvZLlNZIA+6SRj99Rf374wN5lavDw+MUG3tIiYnx6tUrVDt3hmjJkstS60gPTODRwmVsKtU4WFMVK1IlMd0bB9qaLYVvraFrpcVKbBiv3j176fa+t5s8zPerv9OepD3K7JLpsZI5FzbGsfkAU+mPFlKt41RlvM76s00IqkR3PXldP7GDVOtoXZ2tdcp8rZiiBoGgHNt8rMmR6/qF9IEjdfogCQVcsJUZPdOua8Q5XUXHfGJckqW43Q2V1uyo4pMTjaHp6SrBSvfamP7cYTWc10xHJx/0hpsxdQxFpymHSeF+ub5jc7kiV+jNReZ71WspGh7mVQ4GRDpQ3CKgL0lBEsAPgKzC/lM8QXy0VTBlwcFavOa8AUnj76url5f/V28Mv09Dl1TTx4O81EsyMwiKSopLtKPDam/cmP/RUmZI7UB1X8AywCkHXDogjr+XZSuW1U3kZ5de7PQTS/I9xnjlkCvK5cZ8ELW1n6INyOWARK98S3YALOSeHLjIe5f87Rob9s7/AIUAQlwLFh4/lwXdAMucTiP34kAlB6zxO0xL2s2Lc8DcAxykJVyTF6nLSCU47UZAp8T8VC0Ie9Ku7dq8/B/XbI5+W+8LrX21lx3vwLyPn6hu/f+fD9crdtlJbRva+X8K3DiWp/mACtGo5A+0rWlnK7DjgEw+o10AiQCkjpUIUOpStrkfl+rs7otz8zP3V6Aw04HkHugfzu0K5zig1ippY7aYo5gbZ5ucXiJ/Zy67l7NZSKbwPcf0dQA6z7ljObqfOYZzYC/5rMxzEADnHfDPs+S0G921uLbbDHJgI+dxLH7/ueX8zaOSdOBKC3UO36btV7ooIjzbWKX0Gf2INiWsTdLGqfp839oY/bljiy5dzNErMz+2/uTFmP/7rSkGMOLP4lfhl0L4INOJnwEj8M0BlcLCKln2CCQcABvAI96xTfzdxauAT2SL4dPyfcBHivblF+aZLj8+THyDOCsaQ1o2QBXXIt05Pr6hkYLwx5EHg8G1ZetWq/Tct19/06/nxaY938MHxn+nAAu+PBXdf/jhByMdbdm02fTjAcGYq5YJiLxQXp755VZ9ODQ0kArswEWX+mxAkV/QyqW1BuZIWQaby+ShwrJfydfiK1+eiXvhnpGXwT8HLAUQu6FVK2X4uuZkPIArEIeS7up0ng10DA01dhssRMM9Kle2uIeYplZ0tGkluuIhXJ+YzYrHlJYaWEjMZKzIcuXMX7ZCj75eLr66w1IcGMp5aTNxor3XqmV+PNfkfAWFhUZQ4Xw5ly9p3/79RqTgb8QqLCGkQzOfkI5DMo7YFp1L4j4wG8aIv3Et4iSOJZ7gWswZK3qZkmKAI2slf4P41fyG5jbnwFr456pRGzjsA3PcK7EvadBOY756zZrKp+o3LEQYiq5WgB/L0s8uE4xxd1qZxlD0Y1wDC/2xdvOgrKSWLcl+1WxiMmIzfrd4FbZqQYGNoxEqfFkq+t/FvbTbFX5xDFPIRka2KReswympatHSy+RF4g6S4KHDh3Q07aj2H9inlq1bav6C+Tq18aQSBiSoZu2a2nbnNk+PHd/Rabz7TPIhpfeofbv2ev+999UosZF639rLihnXrFHTmMKQvOLj4vXRhx9p+AMP6PbbByjorkFDSn/4dblnRC+XU2xivD1kTRIbqX+fvoqtU9fAjdwrV/R30gFdunzJy7kPr6xDR45o6/ZtxtAi/fLlcROM2UYV5hcnvqCJE180euXqH1fpX6/eopZtxmr/HrxErHaGRo81xLHWAAAgAElEQVRupYSEEI0b94P63PaFjqcfMo2iC+f2qlHL23UpN09X8wpUWHJNBWdxAhNVgaIlJUUqqJivKrlBGnz3AJUU5Cvrwnm1aNdef2zZasUaXnrpJZuUsFrCJofopaA46blR0hyCpbX68tv6GvbmSDXIiTUWGcwG0m1nzXrLwJZ3Xp2mux8aqayz5wwc3D13n8Z/M0Y/rlqtZcuWGb0YAIHAAYYnlNPOXbqqceMmBnZgAAmeg4NDlLQvyZhsgAM4pNC4+R4PHM4O5dJh+Fy8dMHSV3n4MW6uLDqgAQbPFW1waSjOwGGQyXeH+VglHNFcqkyFKD//qs5fOKtjx1L0ZspCv3InK1Cmetz0pGpG1daKDutsQo16aLjqxcSpT5/+Kh8aqvMXL5geDTsNlBSHnbhn3x7l5FxU+RCKPlxRRJXK+qburxp+vr9SU1J0ZOs2ne/pC+qb4DqPENtqvFj9GENP0L9T589VRHp3uSDT3oTZGVwaoi83fqvbWt5ihgWjseyL6XrxpYW220W156MXTmlI7wFm5CiK8v7775vhv6FFCzVt3lyLE5do2rUpuq1/X3Ua012bZ67Rb2t/td2RlOKz1oyZz7+ic1kX9MLEiVr21XJ9+933ljp5Nt1Tp2/UKsFjsl2TIf4AfyxES5cstYI+CxcsNBDoH//4h40jLEqK1zAHFsxfYIAhhpPdkyFDhpghIjWeOYEBhc3LfGBBwXhC2WanAECRudPr1lsNdJ429VXNeecd/fH7HwbaYTh5vpgt5UJCjJEG8IthZI6yMGKMnE5fj5tvNjCW/tm54y9b1AHCXfEQUvq2bdlqBtuj3l81/c3ERo0MfMRosdC5lGarIOZXGcYgGjMSWr2vQVGBFMIyYGLAqPoGN0AJL7PYBlKija4Ou++SgRbsYGG0YZ7ivOC0cH/0Ic8BwQQ7UzwXtJ/5QF+wsLhFnn5h0TO2GzuWFArxU3VZPNwOIO/cC33MO8xGvut24nhnlxCw14R2feNvRt0HDxnjI4cO2/X52RVNchopXIPxAyA999xYNVr8qS2GnJsxd3oojlXHwuGqigGe8TNzzaWQ8M4Cw98YbxbbvIJ8v4BSRbs3FlZzAkjzKPCrZxcVmbOAs8ciesVPAeH8BsBBp/dBVHevVpnML8Li0o7dsQCLlt6N8DaOW8Uwm28m21BUbGNDwZSME8d14eIFe44APOvXr6dq1SKtfTh+J09k6OKF88ayZtz5O/eGbTt3Lsuuj410mjw8c6lHj9oUA0y9nJ2tOjWrG3vaFTtyO40/PFpVbaYd0Li8WRa83zFilTET0j/1qtE++upHWpT9mN6Z+6LGVZipdwpe0Lits7w1Ed86SZrZc6xeXPuuBQXv3vei9e+cV0crfXqcmbWmdaTEG6VVYM6+8PqcnyZaGveYjTOtnTM7jrbvTZr9vlSCXQzXnMlv6LlZc4wVuGDaG5aSR1oz/ffs9H/6AFOIZr70rI3b+MVzvTa5AhdlmRMFjsLQwkuFJngBOAS0KMusoDGpSVJwC+9cJ/3UaK++jo8yXtGQvk+ajfr0qY1SnzTpmTh1/aOutu6j3+kcoimQQtZUV1XCXcjlZ1IFOOq6vhrmH1YTgNZKnwkHkOTSZAmaHJOJ2+F0rko2QGw1rzrwtMk/a2reAgPonrtzsObUXqnZFV7SmjW/auDAO6XSEh38e7/q1q2j3//wWNt/H0xWy1ZtFFsvXn8npygisoZu6dVP+5MOGmP7jv79dPpkhqKiairbT79B3JzPvGJVJ1VYnG+6vJevXNS8a0u9gI52AXIODDOw4rbV7dW2XTtz/M9fyFK9+vUN1Pz68gYPeCQ1maAQYGOb9EiVO/Tx1NXXwUArxrJAaj9W2vmdFDPIlyjxywhPDfe6PVwK7e0J8G9c0dPrq97SM1Hz9N620SptGqSglFKp4zbpWBcPhOQULhUaBmN6MXmmXoEc3DLAoPd8JiltfT1Tioj2gKE0qV2z5mbjd+1L8hmLiD5yoMtrjfOA6t8ypfbR0k7mk5/jn9DTY7NN8weYxBTH5HHBNIfTN4BUnBKGLbrrqWlS7bjracocA6DH3ODnzf59OIZQjsvv5g8tDBANz5ZWfMGm3lWpUqSaNUCfgA2mYB08WKrU1Mpau15KhlHLJAwNv15EgXH+rVgxNzRUQUGRglRO5yJPXk87jJXqnuWBu6bCNqc0qrsUXjhDkz6ZeL06vLtXbt/b1/buzzE06QOAhm5S7YMxOlPRrx5N34dL9U7Ge9VXO2ReB4ujpIjlNZRz93kb19gNccpomnZdKsABGO56vhRloEg7fcy4Ow04v9BEveQGOtEmXY0PNdPhwQe9ee4Xb2/4VjPbIzw24+B1cNRngdr8wRywH+zXv3FFf4Jjfd23shVz3bj7rM9AQF4sxYRnGEgFaFR3wOMBqQ/sI+sQ6+zqNYd0/5AOCgoprx+++k53Dr3X0+WyQjnlDFCEqfTXCz969wiQGFnbQBOnfejYhraWlEmdLQsm8pljJDrAy1UWdkAX76Zr509vwNCCbE9ygiIngH+AehznNBQdE9LpIgLquX89izeq4+299NAvXqVl+sGBZRac+inM7nwAg7xc6rTTlgTkc+nXTk/R6Q5yvNNZXDdkr/kory8/a6w2/hnrMaNEA6cM04xPdqnpvENKGZ2gxOmpGnJ8pB3/yQcr9NjT92v6+xuVqFTd/8wjtn7xWvj+N4EUcYA8XlOfbK9nP0hXzxUbtWTIcI3Y9oU+7fKQHs5crDejJ9q9ur7lfgHAPtXDtmbTKlfpmXtxlZnpiz33e3Ym6auPAunqroAPNpLvuXRwgEu0Bu2FmoSTDXF6ntgfrzO959eB4vyt7M9uw8EbEHUJYR2UtmVtuw4q+jKpZq84P5tHP0t999xqG/r4fPmFBVre6Fv7vNeRXtava1us9a6NfXMsYseY5CKu0BGX5NaxraxFPHeJ8rSgM/356H9/d2Qb9dZaq7TNPGF8q2x4Wvv279aV7EuKqBKhMT0n6pUVL+ie6b9o1b8GBDTNXRVji42sOFWebfYD7Hgkl9JARhk+uyPAEL/CQIOdyHcAl2AI4luQLku66/Hj6Uo9lmLZLGRaEXcDXFA4CWIF/j0FO8nwgymdc+mSESsouEdmV9rx47p8JVd9+vU1kgl1C4jRiRdoCymwfXr3UXpamjEluSYgGG2gr/fv22++JZlGrG8QiKwAlZ8Ka4UDw8MDhTYcMcIVYKFP3M8YRyNcmIxTkfl8pk9ObOLrtrvzWnVl9A8peFlY6BU48QEz/HbTI6eOQBXSTUNUtVo1ZRw/rt83brT+Repr3fr1Fuc4vXfTIvfjA8BRAF6YeHyf+zK5IqYrxbyyswMxHvE2bcF/NnCspMTiAfreMesMECsuDhSeBPyEsQo+xD1YptTp05Y6ToyIrvv+pCS7L3AWq/dwyYutaCfZZhTLJQZIP5ZmcX+g6nhRkcV9xDd830k1gas4MJrMK/AXilyS4h7XMMFiGtNCRCf46FGbvwBzECksbr161cgm9ANApdUIoD9gaZYvH5BWsqKdfgabMQHpE8aSTS2K75Qhx1glaL9fOVfZitlOj94VZGFOOFDWAMUKFWy8DGSkgvq5c9YujmHcTSMzONjmJwAi1zaGKYV9Ll60MYKE0LJ1W2PvYnv3J+0z+bwdO3do/cZ1CqsEq/eU6jWItfTmcxeyNOjugfro8w89f5SlA3hm+xXpnXA1WdZYdaPrqkXz5ko5kqpHH3nEitLu2rVbpzJOafjwERr243Ddn3+vhgwebLHm9u1/KqhJ81alh1L2BrJEDASK8QzpgBsGqeUNza2yzvBhD1hF3RlnZ6rj3x313vz5evzJJ0y3DFot6ZXTp0+1XZSOuW2tosyIEcN1z+B7dDD5b32xdKk+Cf1Cei9DMQ066WT6D2ratJZee62K5sy7RwWF+dqxdaBq1n1DRSWlSmzcRMfSM1QuuLzOHVtnA141ppsundygTt0e1Pcrv1a7ls1Up2YNxUTXMkOyZdduBZUvry8/v00t2sxSUud06QO8OP5lqEuPWSq5Vmq6eNBq/yaoi5VanG2qpFPJVqQkNuE5de3a1VJEN+VusTgpcU28GcM9u3ebph2gUM2oKEt/hl7duVMnZWfnWNVIdGYAiFw1199//0MN4xoaOg+YCEMRIVzvgfX14wqLbfCLrsH4CjGD6Cq58gC6wg4GfFyluIEhdfaAMRn5G8YHIVuKssBMhKF49mymUlIP6eTJ4/rw069sxvTs9ow2bJoiBQ/1FtGCLD320Ch17dJNCfFNVD4kTIUlxcZ2Kh8WqlNnMo1deiUvVxkn01VQkKdKlUN19colbbzrT3NiB/7eTd//e5PUzGkqEam4lc8JhzkhMummG5sq58oVK7YDoHgkaUsZxiIrrr/1byupE9XqrUmTovTmcqlz7dYaPHiwaS+wWMGOfXnKFL2/cKHenTNHM1990vrnxp736t7B96hOnWh9+skn+jlsi/ZP32I7XS9PeUVDHxiuN96cqe7deuhC5uc6dqqZDhw5GAjMDs9NNm1E+h3AduXylRqxIlQL+2dr0qRJ9vBbqnF8vFUwT08/bulyAGLdu3e3QimkY2PsMNbs7PEO+/Lzzz83wASGHQDME08+oTxfJy6sQgWbWz+t/lFbNm1Svz59DeQBgKKC1v4DSSpgV6t6NdOH+2PzZp05e8aMNUBlzDNjlDFvjlKPpBg7ijRXqp8xT/gdxiy7C6Q/A1zaroiltVY2/TpYbq7KNPeIITMdikuXbFFkR4WfMYCA2hh9T0zW1xwpU/mMcXA7OFYpzRcpNiCqjJYI1X/ZiOCrHMf5ABABygAOmesufdwVBHGAGwue7VLVqG7gpgFSPoWchdZYf5ZmixxAvt2ro5k7kNOAMn/nCSPNPWIk6XfGDKNOagF/dxosLGYAkPQFz9/5c1m2EHAdFkFXTIn5AyiII0V/sYvH9dy84Hl3laz5rqVnV6gQKLzE952AtStMw+/uvCziAG8UnWKO2GJngF6R2WanD8lYcE9O9wZnxdiIRUXmNOCYmfZKSIgHygUF2f3xYqHle/SbFXOBsp+XZ2NFn6JjE1w+RDX9gigci64r4t/xcQ1Mv7WwIN+OJ80EMJE0F5cuczwtXaUlxYrwNW+4fxxtnlUYuGjwcm88M7xIxUCTl2Os+nZYqNJSkpV/NdfmDv3NnKGfT54+ZXP/6fDpXoBAsOszEXpEb9DG5J4WVMyt95LGfPuGV1CreILGt3jL9kNmXH7OFmmcU84X8kaoXqAE8WRppsbqxf7vqmO3y6r9eRXdkvK8Xpk2TbmTwi0YmFPnBT33+SyPwQMbkMB7hfTui89p7NI5HrCHvQuWPnr1RWMo2s63wafes/Ps3DkWULw55ElNSv7AY26lZ5p+cAAoNDDQRT75Uus4z0mAzMN6zgvTyj/H9ivxaRfB4R7AGZooFWRKDaK98ytar73wiKbM/dhL61WYBvVpq++u7ZbQ4Q3kS9KgbD318H8039YZohvSZCd7QJTTziIAcumWbjfUpXq5QA6nBkZcjSivaA4B0rtStwU3KLpWLa34lrTWK9IbcXqjaIw2blhv6+07k7+2fp2c/oxJffTpfas2rF+rWdFfaPium5VfkKeVm3fo5ccfUWKjZlI5Uqcqq027Tso8k2Us/UjsX0RVtWnTVpt+32TOGVUHmbvoGYSHV1L1GhHatWuH3n9/jo6kJGvf/FMegEJ3cC9Npf80n2JrAnYViZDb77jdUlC++eYbfRn1m1e9mqCPMRtehq0y5zup8iApF3+F+yRCzJD6dZDWrJCODPHYh/Tp7Azp21hNriVtfKW1/sje6wE+fOZnm1uaOMAjIDeJHPzMMZyaqcIzwJw8s0J6dIjXJu7FMc3cEs58yZbahDX32OTXvOcg+XhKoD6eLdVUIG4f6Z0bIJt555iGrlABzwFt4O+Lk6T2fvVoppBjLtIGV+tnDXPJpwkDjMNG7BzlzWMD/rhOiMdmjWjqze1UTuboQEnS/QMkpmWCNKDZRUVGVlRKyiFlZ8co+USUlLtNSugipTpgnEno+yFWkIaL+GWMG0SpRnC0rpWUmkb28cpHvLa6qsUhUs9qPfXAvQysNG3GqzrZ0QcGuRWeAV8GMuAi+RWd7QuxUsyxBjrZMt1rgiP/euRw64q6v9QPSF0wHtimszefUvzORvZzWnTKdX+eStFHPD1GxuzUrcc9d9ilTNKFbuMkX2q4JUFHW6Uqdkc9ZfQ54X2GzcyQmv3VSgeb7vP+1lNq/FZrb+OV3lm62wOBHQPTFdTmWP7mQOwyLAiqOvMquYLGuge0laSFqEZclurfyo4DcmlBtkaxvrPO7X9quwE1bZbcpE/XXtEzgzxdt8+/+VEPDR2iDZ+sUOf777RMI9ZH2MZ7Vv+itJAGBjIBPAGmOaYggJVjrfEZAJVjJzrmmytk4lJqHbvOAYnu90BlXn+oHHhfOfKKMSwBb7guL9cW9zvXdjqKAD3GClSKBvduqO5r7wqkHLs2OGYkbeR7HA9o6BiLjq3H32AruoI23N8yDbV0aNKeKXTC/XEcbRgztJmN6c8Lv9Ha8F72vQ7v7tTd+4fb3z/48EdFjT2vrHdr6KknB9i4fLbgS4WpwIBEXlPe264W+Qe0LayzgaOAj2sn97Lr0N5Bm77Xd90GGnTq2J9cG/AYoI+Xq6599JFtqvVx70BVZ6dTCbjq+hGWHd8vGPqBl+r/1Vt2bvoI8IwX5+a7h4f9olNf/lsH8lt4dpBn0dUhwya5TSw3hsxjn+HbpqS93e/uCn8FJAIC669bW5nvjs3IuZCPIIuAc7Ce0Rx/nbj1eHfz+/BhAFm+afrD9bDJFSRzIRDPYFnGcVkGJDbF10A1G4/NgKFue0HZ1pcDJ7yswvxCFc3rZ78zBxZolPZOqanb+t5hgGJQ0TWVDy5v4N+Mc3P1bOXHjMGFP8nGMD4n7cXvZuMcHwu/E58Mf+3o0TR75vAhWZPxi/HFOJZzOpCR2JuMLc6Nn4l/DZGmUnhFKyKBdlzQtVLz7xolNDL9U86D3jKbBG3btNPmrVvM1z9xMkNt2rbVZxTo7NXLZHc4tnKlSqaLTBzPixiRoq1IQtH+m7vfbNqDZEMBxK1ft04tmrcw/4tYweIcvxgLgBQAlJPZcQCUK35opAFfG7Fs5V5jBfoxDm0gljAyli/Fgw/NxoeTY8KvJobjfHXr11dyUpLFXvTjXzt3GgmA70Ki4e8uLqOAHEU1KdriCo2AN5A+7VKg2XQnuw+yCOcnQ4l+AoyygjPo+hHP+tWky2rNA8a5F31Au8mwssKVmZkG1JGJBKDInCgqLva8V8BTeSm/jgxhcd2ZTCtAw7wgDh4wYIDFFoDIkDaYO5Al6HfmHM8H84x31gDsvSNqAGYDSjpQM7ZuzP+wKwE3iQ940T6IIpBD6HNjZkZEWJwDiOfG3MU4Bij6+oaOpOJi2cB7WYainzlWthiPy+Rz6fJGciBr7OrVAHHCtBnx9f1sPdNJhPgBiNiggb0bI7VKFYt7GGOn9e9AfmK32nVitf73363gyuofV6vnLT30d/LfVjBu86+/qiQ7RI17NVXDxIbq2KmjXps1zdvULpY65HdUj+43a/36dRa3QYxLiE/Qls1bVLdOXdWvV1+pR1I1aeJLVqCFbNxNf2xS5ulMncnMtFiL+RM08eUppTNe/5eXCmWZBC4fg0EIUfuuXTRp4ouaOWOmeva42R78gXcP0vMvTFDynpWavWCNARZU8Hl3wVsB58MwIf5h2NgBIpXGV7jtdOOLSj54WJcKs/XO9CKlpl7WvHmn1LbLSGVkHFchldGat1TSgb9VrVoNHf8bOkaxYpt0Uu6lHF08vVePPfaCDuzbpVu6d9O5zFNW4COydrSCylewNFtEYknNQEQa7cJtNfZqfLNn7PcRI0bojTfesPRYBnzIkHvV5r8d1HpFC13NzdOR0FRzEmN2RduD8Nmniw0JhpXWtXMXffXV11ZN6a4779KE55/XkcOHNeut2Wrdpp0FI1QvAgihcAhMGlKaeZBIh+aBuEqQfPmKAYVs5BGsly8foho1q1sadmnptUAVLWPw5OQYuMLDSnucYSurb5GXm6tIUrOuXlVBIZp6ITqSekjbt2/V0rSf1a4gVruSiEZY7XDW8IC3KTFuhsaNG6/IiBqqV7e+Tp8+oyoYhtAKyoeVdPGC1m1Yr4yTGVrfbJ3nNLods0FS7SGZiut6k7ZfRoDcqb07tkKsHrz3eX2+/HUpoos3FwiajLsfreZtE1W1WqS2HtojnSQIcJHGEvW45Xu9Om2ahg8frlMnjplXO2nSOa35rbsZSQI2gGFEWTFINzRvrtvvvNMM0siRIy11skrlSlYIAgYYafgsJOT7Jx86pMmvvKIaUbV0JCVVYU1O6MY6/9C+pL366/guC3ba5rTW6lWr9esvvxp7kSrdpKnH1W+gtb+uVd8+/czgoR0AfR9w6esVK2zRhJreoH4DM/gTJkwwA8LDBtiHFgGL2v33329GGaPGXGSu0H5SkgGn2Ck7d+as7aJ9+vEnBjyyoBw+ctiYjDH165lxxBFhdwIgGr0w5sjC+A+09zZPR+TNN94wIOahB0ca+5CdJFLjuS4/A3piNGGOASZatePQUNth4mXVpeLj7TlxLDoDFGHw5eYaq4/dL4x1cdG1gLZiYGfHUcB9LQm3c+PS9J1ILhV/CQLQUGS+c12P4RtsCw8AHf3HnLedm6pVTayYfqN6NztbuXlX7VjuB6fAHWd6FKWlNkbs9mHUcWTcffBZ1chIncrwtpINOPVFj1nA6WfeMeqkPfN9Pue5ZSEy4A09i5JS61cAZXbGQiuUD+ifoh+4e9cunXx6tBov/tjT/7twXqefHaf4D+ebnuvVvHxlnb9gY4jjVrYIkwG4V6/aPGA8sR3GykRU2a8mCXOV77iUCdqLY8FCxKLPfGOx2nbbHWq14mtbrEzs2U8PhznoXg785XssvrA23e6ciQCfP2+AottptaCvXDljpDsGaUSVqjaGtWpGWWEWT8+yJJCSzVg7JgMs+KyzZ2z+M36kwMCmxeFBLoJ2ukItALAAo6ZpdvGCVwX6aq5yzp9TlfBKds8uzZyxpyAMsg04J8zj0RX+rXeuvmg/v/WvF3UmO9oLsgGvNkhvd5ug8dlveYttBiSt0QGdSubfv3p96AEXV6QZG8ZqYuS7avq0lJgmrfpTmn3seZun40Pe8rA1JzEIcIDzT1DhtOYAXjhRcLg+nPZiIGWesaNvxkyfq7dfHm2sRRy5qbU+0WsXH9eURR9eT8d0wQTTF9MKkJjri6fBVCSoIVu8LIjgQA2XzkWBDOsERzHiBlnA+TuRURsvFXlNGtQHn2HJCT0KxcP3P65Pvxqowbct1sqf0MBaJnWe7H2dayGJ4bJXuff/q1PFcej1GWhUhrVFYEWQRD/SDNYQXnuk+ZtG6afbd+mHWn/q1ZinFPN6kZJGkeZ+VUWFvOepXdvWmvAKomnhmjpxtK7mFSo4JFQVwsL1wPCH9Nu6jTpz5rz6979NSXv3KDGhoRB/Z97yfCFFgN1kw5M1mgrPVSMqa//+vTqSckiHDh3U5w1/0sKY15W0N8k2FVjzCcBYC7IvZevRRx8xx3n79m1a1nGdN69YR9+VHrllgD7ev8pn8mVLAyNt/bn1r+ZaN++AByCCc52nw7ZJA3sr5rsMnVwWq4FDv1OzqYP0Zlupx3uttHH3Pi+lmqCWoSOVNMRnhaGjyNxg7fbrrZiWHCAex76QLw0O867lmGU706Q74jwsLZXB4wEZIPWLVcucJtq/7ZBXBIjzMl3+kh6+8wF9+u3SAJtNOVzMp8V1bnO9MA9ugCcB7WlCuiIh/I4iSu4eKaKNl4rD/KG/SmgDE8KvIo4mIdMVYBbNx81+CnwJ12TSlCmIQp9wnM0vR390aIFDYF15Yp9d+2SYBzoYWO/rV6pYNRNjVVhYZJvHxsQuLtGFWzMVu62+FfX716R/WRbBth3bdDzjuFKPpWr/wf1mm0/sP64GreOUvnePdFOkYrJjdTIyw9NTPJmoYzF+RoefwlgvKD5gd083OKH6pxqajXAsbmzzsX5HVP3rWrYRbfqKrY56AIYDIa9IdQ7Us88yO3jXCui9OcYqx/rAIfYj9nJ9j+Uek+E9uylS4o5mSml00OZLk+9bmX996Pm93nxxNs5d14Hb1/eR/RpS+SpICzPQ8HxxlOklAsgBaJ1UrGD1te7b34JSUq33vrT1+nx24UmG1OGtHlryc6Yeuzte10qvaUvIL7qx5C6VKxdi/s3Wvj94rFvMYUhzu4ZjFpZNa+bzshqJgG+AUQBUDpRzQKPTB3RgIOm0vKi4a2uwQ3Vcn/pkbYploN/nQDsHZrprl6367Iqf8A7jsI32qsvtfTTqx7oBoNOlXbt7IpXXpStzDVeV2hV/4TN3746V6ViNqzRAyzRMe9TagKZxw1t4mr/lymnVP7/WpqY3qdunmzV484Na2fxzAxa/bfaFkic0McYk1+j/6hq7/8GnPcbiiqjF2jC9h+Y/k6Bp72229tDW/qvW6LsBAwPMSgcObvzHSfN5bl5Y3do5IXu23op8XhsePmHnjfu0u10LVh3n+WhEqbotafY/QDBAJZ/lDv1IecsmGRBaOOwDa0/80tuVPuJnJSzpbW05fc/H+v2uX7xngOXLsRN5558DBH1tyPZXOvsbisXaG7LrfwsqlS2M4sC/suf1JYrtvG6d5qaipJ6F3WwDGh+XDL91TUwsVj2O9LD3jY283wPsYLcp487v5AqcrqLTU+Sdue9kBvZITyx5VAvHLlKP2A3G9Hzw5VcVXrlKQK6oQnB5FVy5qsvZl8yHxm9is5d5gJ+FH8gGNL4d/h9+JL4ucS5+FaBNxYpk4FU0QJHxxMcmdsKXxTmUMswAACAASURBVPYg/QHRAgAI2wKwyHXwhVNTU5Rf6Pn/EG4SGjZUTJ0YS6WmGjPFLokBrOhE23bWxsxzZ7X9zz+teOgfmzZp2PARZmNpA5lf+/bu08mMDJOfQjpr0sSJBqrBRnx16tRARV3mCMBUxw4d7V4s3ZSN45AQr4hJbKz5vwBNbrPfFfiwgo8hIeYHE+e5AoaOpWhgHa+gIGPJ4c/SV8RLgEPcv7se/h0pz1YEpXx5L8MoONgkV8xW5OfbeDn5qbT0dGsPcQ3nBmQCKKTP4uLjvZjMj+eIU8AwIItwfu7JisQi81RYaLGNI8gYeSQnx67j0rLLZp7h+/M51+A7xDrI4QGIsQbBHqVdRgypWsUIAYyLK6pyNT/P7o15wph++OGHJh0G0QWSBd/Dh2L+Mc7EPvhibt0j/nEanMwpfH0yv2C2WgVz0q+rVrXv8G7xUGFhILWbvqJPGTeAPsaDvncSWI7dWLaoitNB/L8ZeGU1Ew18LFPEhzEzEgugbVGRp5FYXGzPkBcvehr4ptFYUmJ4Ap/TT8xr+hSAHD8SdiE+pTsn8R/3TF9s27bNyGzRMbGqExujxYsXq027Npox403L+IusHqGIahHKvnRRQ4bco/UbNpg/u3XIVt2z7R6rdUKmLIzggXcOtNhy8aefKrRCmKpFVtPcuXP1zFPP2HpPduOdd96lA0kHfBtRrN69ehsbmILAQQcPJpcyES9mZ2vn7n16eeIT/naKs7R+TkJwlOISGlkq7eH9WzX88TH64sN2en5Khma/1kUKHaJmjZtYYP/1UnKaeG3QLX3ftQIpTPq9RXvVunxbY/PlXkHXrljdu55Tr17ZGjfOaS+5HIhIRdTrZoDKhfRdZo2r1myoimEVdObEBOnRSdKij/TF4lwTXUdMddWj8Vo5aoiGXR2oLz//h+6590MNG/aArl7N1y+//GpaeBgWDCOVcOa9N88KZQwbNkxDh92vHj17WhEZdkhgpCEKSqrsNyu+MTBl+vTp+uTjT7RyxUoT47aCLTt26KVJ/9SWLVu1bet2PfH4k/ZQMNhMdiare7g8hmHe/+jeQNMl0CZYARSqUAHhz2s2EXhoMMRMMBPALCoyYIs+MaAyJCRQ8TmESVmQp5wL51VaClU5T9/98K0qVg4zEIpK29v3vmHRxr33vK/l34yx3JrYuoka//wLSmyYoIoVQg1kuoYvWrWqTp7O1F+7dunQ4cNaW2299JXHYunYroWqV4/Umnc36f7JfRW97HbNSRwb2HkzP+t71D1H64mRw7Ww4mrPKcSP35yphgktdDR1ujrdPF9/bt+r9je20871cwPK3o2bjdDhg6PVqu0i7du9X7FxHvNzyKATevNNb0v9PwtmqmpEpN6a/Zb1Ezqfz415Tp06dtYrr0wxo/LQyJFKSTmi8VMn65aOXirCsAeGWeEeqoKNee45LVy4UD163qrdWf/WKurEEPtESjfvuMkepvvvu18f3F9PjZ/8zIxw6TVp6sHX9HLDSQYOovvAwrn2t9/0wMgRNh4AXXEN4uxBJ30ZIBDQC9YqeoawGxGPHTt2rHr26GG0/5dfnqyz589bxSSMH9Wq6jeI1dat23XwwN82Bp27dDZDwwINa+/MubMGdjHfKCoEQNWqZQsDWdnxAXSF1ZfCdzt3MmAQYIsKamiN2CKel6cdf+6wNIL8vPxARSwWI/RJePHsMo9d2XsWkYDxrVDBFjlPd6NCoGqy0bipjObv0AVSAvzF1QGOrspZYX6BpeuzyLAQIA/AosOCwmKEg8L94Iw4kWieG4wtz4Ut6iHBtjPmdBNZ4I05iabEeS+fM7J6dR0+eNATW/Z3umg/uiOmt+KDVQCGbueOFAk0WVh06At2sqyyc2io6ZNwr8Eh5a3NaJICRlAYKOvsWTWoX89SuWvXrmVV2Pfv22fjVDPKSwXOycm2e2zc9Aadyrqgq/ke488D1TxtStqBkXfODPPN68Yg+5v7jI0U+sKYGVA9/cWNc+C0GLh25ozNDb7HeVwVbD5j8eVFX7DAWfpFZKSlYBhFnx3XwkIbI3aVWZgZAxZnFmF0EZ0jypjhXDgQsKjQA9VxnhkkByRyD7SZzy5fyjHbxn1HVI1QcDlPB5EX9xAcXM6r0Jab61e5DjXnhf4OqxCqgrxcqxJdqXJFs4+ch6qBzCc0RXg26avRkf/2AmAYXGAHpCDBWlwgvVt7ksZ+9aYXVABeuULGBNsc69g2jgkAiexVqeltUmIFadUhH6RBJxBsgOtwDCAfpgvAxhWmAKgpydc7r07RuP2z9FaT0Va8hT4ZN/0NT1uQ616R3rxxlCZd8oqzzG75nJ6fP+d64OOKxxRcUURpsXLCIr1rlfj5wjAZywZK3IcXC3vn3+siEicaV6bCQuU2XjVeF3k1j9TT7W/T+1V+shTa+3p20terf/TFAUHKfLDH0Awu0sVjaHAdV/9iY7HUy9dJdAxFPlvpM9Ycg4p9rwypT2EH/XrfX97GJK8DftWO5tGB/c8B7TvaHAfM79ihvd6av1Qq8dJun2w5QB/ErNIjaXeoTt1YtW4DghUiqtKnHz+poKBgXbyQrd633mqVBsuVCzLns1ywFBMbYwHUpcs5JhjPnOL5QgqEcSLjANvHZszSLz/T1IZv6Y+Hu+nyD89o3769tvZSmCXzzGllZZ3T5/E/SlRktnTxROmZRA3LulVffkUWBjfOK0qqHS6dyZb6RXrdCJZX4nbzQFdbKHxKNz3cQ5q31QcFXUHkTOmnCf1120c/e4Ah8xiQjizexHwVjPAH37HPuCzp5+gOMoRflCniY3OIibxWaj1a2jtdajBZSqedoJesq0uk4MlSCRM6WkrwUwkZppMZUvPY6zqYgJfgfTu3SQ26XJ8XrgACl9vos2W5hNMQK+BaTqiPCe9XNensN+98sVTbr3h+cq2U0Nt7XtmLtvZHSTUir4ODPfxq2bCSDA+hb3kwU6TKidfTFbkVprQDwX29tJg6sQYk8jqTfFr1WsV5RbKCyysxPsGyUrDhbVu1VeOERvr5tzVasvwLnT554jqYR/9HSTG5DSxFz9Jzr13zQD8eSfrJpUdzoVipXnq8TtQ45s0Jt7HrZ8I7plXMtjivIMwdx7zv86K7ePmPjgOX475qpLSHjnj2ybGEuV+6LFZKPNdUKV2Tve8lSg2/amL3lfLsQW/sXLV1vyJkIJWafk2SmndIChQuOa8okWx8hs5EQzEkXwXJYXbdJh2SdSi/qfo/NEiZZ86qoLBIf3/zlzKjaxuzDfDJALmMErV9+Ga9szbIALDxAyO05Ydf1PXOftr6xBp1/M/t2vHUj7oyqLKx4QAI+WdriPINdHKFUhxQCMjE+TmSlFjHWOTv/5ed6FKlHXgIAMrx/A6waH/3M+ZNksCvkuwqJdMOVznaVa12Kb7cH23kHRAQEJJ3KjJzDxwPu9KBZw6IBFDknFzD6d/Rdo51bEdXsZpzuwrIFDLhniflz9CbYRO18cFUmzePfHZNQ7at9DaArkh7HqakutRmwV4ljWpu/df03UPaM7a1XXf24/H6/MNvDayLm56u5MlN1HTBId3z1wi98tF+u16XTduNlUg7Fg2XBn7hsRP5B4twyoPxXupfuXK648NQrXrM8zHDPx2kV/WqFWCZrsl64cFm1paLnz9vAKMVlFFigOl4csR/7Rzxn6G7wKMbZVfhPilKk14c59lCT93IW/cxxc708jenccgJkHko6WQkj93hf3nfcexA97yUlR3hOXPLJ8+oe+6wG1yLjRQfWOwX1sf8oF+eXaubZtyozU22BFjkN/1xkzb32Xzd9ng34z2jbh/PaSi6Z9x/xO2a2D78G99/cAWQHphyrwF2i+Z9rsdGP6iaUTVVJzpaKinV1ZwriqwaYbER/i0xbKVKlVWnbl2TtHHklpxLly1bB9IO/h8+IqAPMQS+HLECfpZpeOfnG6ED3xLfD79s9erVRvzAXsJcJJY5deqkfYZPCvCFhiK+O5krZAQCXAJAJiUdUItWLbVz925VjYwwMHHGzJm6666BqhpeVefPXzB/GokpSBukOhOPYVuffOIJax/xfY8ePeznypUqGzjmtMqdzBj3AxAEucKlsjo2tttEN0DK95Od/+zYaQyFS29mHrtiIJyTcyc2aaKzp08bYMjvbO7TLoBE1gCnledp03vyaACQtI8YxQqmXLjgZbOAK+TmWjv5/uFDh4zU9MILL5jvgj+PvJW7D2JGGH20C3CRGJE4hv62LC1StUl3zs83gBN8yOkP0laIBxRrZJydriKxAL65MdUKCuzevWy0a1Yo0mJ0H+sIj6hqWtWkPEPGQY4GXOa2fv31xKhRyrl4URHVqumyz35lLiI7w1wBXwJYc7Eh40xGKfEhBJriQg+4wydjztE3tJ02EesSyzDe9J+zN7wbsF3eI4BY8RU/U8iYkH7GnRtHl9rOcQ4QtEcP8owfczktxrI1AmgDsRfzm/MamQP5LD+u4jPiJSQHSWOn7wEUz184b5lmLiONTEfAZJiczAGyDcMqVdQDD4/Ujl07Lc5ZsGC+xUuH4/727E6+NOCnO1S3brQWJizybIPvTnZ+rZ2efeZZ1YispRlvzNSzzz6rDes32pyBnAFBav369UpMbGRx8Ib167Vt6zbD1pB2AwN77rnn1Cg+TkHf/vBD6Yrly9W1+2dKrL9WKSm3KCMjS6tWSUlJpVJotJcGZatjuKU+1WvcTIVFBTpzDHF2IgFf/Nq2snH6WImc5c1QZK1XlP3CBcvVrl0p1oDEC1awJF8jRlzTwIGluvdedqOwhL4nYt93W6xYzFhUnNW4YQMVFuRZkB5ZJVxH0y5o7JiRVsmzarXq6tL1Ru3ZvU979+7XwIGD1L5dR1WvHmWC0mjuoX9IQYybb+6uHTv+VGhYBUVEVDVNhYWLFur116frt7VrDfQJrxiux5583NKfCI7RVpz6ylRdOH/BDBEGc+zYcTaZ046l6+CBZN1++x02CCDvDuiAlegCfaeHyHeYUO4h43fmLUF5UXGhTR6XTsiiw+cY6Zo12AmqaLRUruHAnZLCfFUsJ13ORv8tW6lHj+jtmsu9Lv3Ary6pbrqjzwSt/pVIjVm2QYs+yievRM2b3aDLFy8o7+oVXS0oMA2pfUlJOvD3QW1M2iad36YOnZ9QXFwDVa8Wqd/mT7UFftjPy9R2UgPtnpTuBS4FRDUud4pZm6GR9z+uz76aaith61ZDtXcfKqBdLEWpWZMmqhBWUXt/51iiDVZLPGlWxFiFlvZWQZC3Sk+a1EA//dZRe3f8rL4DHtbJU6fVr39/Y8eys7Zp4x+W2stDNmbMGDM8VH7GaMJKBOQ4WnhK93UbaIvcfffdZ0Zx8JB26tv7ac3d/L5Ns6X3fWbA8ZQpr9huFgth/tU809bKzy/Qnl177CFj7Dhn7Vq1DNjIyDytQ0cO66aJL+nnf76ke++91wznzp07NfCuu+zhA4Q8lnrUSq7DrMTww5a8nJ2jyuFVbCyYI8zLwqJiA7F5VXhtmlr9sEpJBw6odZvWNsdWU8ylQgVbbJs2bWKFAwbccbvdP2175ZVXDGwMCSa9tpkZGKo+Y3Dq14vVrl07bQFnvlOhnGekUsVK5kwAEmHQmJQAaPQTrD+uZ0KzJSWeToWvPeHmsoFwfrUsPgMwtGN82rYr0OKqRBslvKDA5vrpk6cCAJLTzsDAsxjxD0CX41koHJXcAVY4JzgYPCN8h4XDLQy0gWuwS2egGbuKLH4VKxrTjkXQiqqcO2eLD20DNCNdmmfcUiCqVzdQzQqeVK5sYBp9QF9xPtIji/wAkzaQ3pt5+qTKA1oGSdkXL+jcmUydHT9Jdd99U6fGTlL8vJk6NvpFJbw3U8WlQcpXsIKCK5itwSliscF28PzT78xZx9jkfrER/E67vMI0nq6Nswk2b/yqz15hiTy7R0u5Zlz9RdelPfOc0G/mKPjndY4FiyBzxSp8U8TGT9dgHAxwuXRJrVq0COy+uTa7gjku5Y65TXtpo9txdN93u7p8h9RTxod28IzBEjuZccJj0xZ5KRro7WAvYbRyXvR+eWFHmesGXoLDXCu2+cKYcnxJCQUGytvnoza85i0zTaVZ5Z7XCx/P1tuPT7TjOefLo+Z6phLTBFMHxpTLqARLATjMlpoOlRL7Sat+8wMKx9BxQB4mDGYiNpJ3zKRbIi1a8/C32Z2e9diN/2LDx18DSUkuq3XI8ed93UMfu3H6Zj5ZRr0SE6zffvz9T6mGW0d988q59voainxEGwFk+IFNUJdale6DNhYFcfM/a9iAf+vLVXOlyl00vHdXffH9HRr/xF96eyEyF5wDoT46Bj8ARl0Xr79YgsBreHcp19wzOBGpYARKvyV71YM5JjdL6hflkho8IBdcAMALtt0Q6Qndo4Xh33jdNE8aM/RepacdVaNGiSZF8svvw/XalBOa8lpXW4fuG7RWQUEh6tvvNoVXjlDOpVwFlWMTL0w7d+zUfUPuM0ZDixak9ubrzNlMderUUcmHk43liv0mFYQ0/EqVkYC4rMLCEgu6wqtUUsbJY1r25RKtWvCHHp06xObsjvlP64mPtpi9ffnllzT43sGaeGKm9N6nUoOHbT4NvtRNKxtv8oI/+opHjHlyS7b0n0gPSOW+uc/3lknNh0oHshX3VKQGjJPmAZrRZ0gZkk4dK/UatFa/Jff2gmWW+/hs6XMfnATUZg7ASnTIMqAvc5L57XS7fgNlypd6dVC/Cp0sS2Lf5RNSKmsSjWGco6WIOCt2FqikAcjHWHmy196L8cW1c+zcA9wUD1Wi931X8Zcm5fhMQuYJl8GtzOE/Xmg0hnn9RDtpL5e2IjK0NczTs7QLcRCThbzfMO+4M3y2QQru7wG0T3aQPqBDmIy+/AAFc9CWTPD1x3iWS/iMG7hifmiA/ePcVO7vfKZUO9oYtrWaxursaY/xPqC7NH7iBo0Y9bAKiwqVFX9K0Sfqe8ykhseup0BzHcfidUCqS3X0GdH1cuJ1IuGY4tMb6dhNR1RvY7xO3HTMaw9ul6Q6yxqYDTn1ZJrXd4y1y+LmFsraHb9XzX44BjP3AsBCl/DOMLvP0mAqNjU7fPjlvwNdEihm4UieXMMxpCSFRnnMxEBquEuzxgwN8IA4qjrf9ODT5tf9tXiTUmITDLAC7HMFTOIy0tX24Z62Af/NTwc15M4btO3cr+oc1UfFBUHa+eEvSoprbsAgLwA2V9WXcwEuOeaeAw555zjANkA4x6jjmg6g43sU+XAaiJaenR0i0pkpvgKY6IBKW3PyQxQalh8oskJKsruea4MroMLxXMu9l015BgjrfVt3PfZTTOCeXCESUn3762f7rmNAAkCSNkyKr2N+TjZP3fMjYT1uUE8D8UaPaKOfF6zUvPBnAuzJDx8K1bOLc/T+I9VtjL/r/4WShzRR0+xD2hDpMedovyvM4kDa1x9vpm/bL1HyqCaa8mSXgEQIazy+gIth+L3Wp730UdbjGhr1pQoeXRXwA3CUuCZzF99m9uK9BhrS1wCKvPgZbUeKxrj0dFJ3B9iOiwcgli1Wc/qBlQpa+owBslbs512p68ae2tprg2eT/EJsPBPtt96onV23eM+MY5mWAevahnTQbmJdN7cdu9+t8RzL88KzyvPkdEHd8Y6t6xiRkdKNDW/UlrNbvGMdg9ExiPme2+tzz5J7Z7rwnSypZ1RPbRjg69Q6M+meVwea+n8f9e0jpkkIaNRiykltGldJg+8equSD+xQVUV3ly4UYcENqMb4yG/SwAiMiI83fZQ1s1LiJzp49F9CeY0MXpqVLC6XoCiQJgCJ8KNh/LquErC3iD2JXfCwIPQASAHr4ZMQuCfENLUOrqKDQZKLwYwAdARRr1q5lhUIvX81VaMUwA17adWhv9Qwiq1bTkcNHzE9lvnFOCAjoc3NPZIuZjM7ly7qh2Q0215DfoS+MsFNcbAAOfzc5H0dU8HW9XTEW5hm+uUt9dlqJDgx08ZHb2DctcnxRiiDm5HhxFGzH0FBjduFTEz+ZJr0PqjvtxbLXsQwhP+MLn9nAQj/Fm77EX8aH5/7Jenvq6aftXtt16qT3//MfDbjjDgPbOIYUaWIuyzJDy3/nTsvGcECaR2rJsewzB1ZyLQPr/CrUvHPvgHukvcKos0KKBV7qAcdT2wJyhski5eVZPJPYuJG1/amnnrL6G464QPanYygyz/gOYCegI/OLNGm0N5k/gNhfffWVsU+5H7LXvMIwVa2vidFMk9IHF+lj5hZjazEkBR5JMc/J8UA9QFAKrwAg+/qLgdRlBy76dol7M1AZaSpfc5G/ufnvQEX7mys66jMVnTydA6uZC8w1niErTBkUZMxPYjTei0uKjeFJv7rCq6T5c233DDF+y79Zqa49brKMz6lTpyompq4yMk6YrNnlM4ek56LNrt0ffY+Bsynb/lTzm2+y/jt48G91aNdRt97cVzt37La+RJeSjDbAWheD3nbbbRbnQZQCczAcoX590/E0VmhYmII2btpUCqVx65btat2qnSq3+0Y9owuUmAgNOE8bNhRqy5ZinTpT57qwum9IY+rXN32hvPNfqUGzZ5V+8BmpxwTVSInS+ZMrFNf0EStnfSbc0zEwZ5d1AfwxV4qLy9SsWTX1/fdFWrI1TErF6jlPinfnZYZRusp+bZnbWFWrVLYgnRTF1GbnzFma8PhjeuvDj8xHHVDzVq3av04ThoyxdOY60THasGGjVQp+5JFH9Msvvygpab+GDRuqq3m5xhzj56Ppx4zR8v5779luCboLVO+l2hRFQd59d44x+Vq3bmOTt2XLVh5SHllNX3yxVEGl5ZSQkGiDz8tEXClhXlgY0BDAibQy9SEhgRRmJocDFGHSsOjyMDK5ePDQdeB30nYByTCwMCiZdBhdJnJJUb5K86/o/Dny2Svq0Q7TPJ8aB/LBZA3sN8LSKTf/9U8p4jFbqP41+UX1vKWXKFSVde6siguuKu9qrvIAdzLP6LWa71igdmN0B0uBbtmyhTZv+sPYGEfXLlM6Ttseqc+EDvo1+y9pJ/lBrKhEjniwZnr19KPb9f4iRJxYZdke5HO81HDVu6G+Tvz9fhkPdo/uHvydvv1ug1TCuZgTeLbZ+s/7q/Xs0yiYe2In9RK7mqYgD9b+44f11bxP9cH8BYaWU5CHBZGHD4Pzn3nz1LZ7V3Vv21F/dN6hLlvaejsB69apXr0Gym/wvVYdkf5RfaQZ3t83/m46AaT6A2aNe26smjRpquefn6DiwmKjFWP8LD0gL88qjd07bKh+W7/O5saggYP0+uuvm9bmzJkzTX8TKjo7cxQ3InWVHUAo+M2aNlXHDp3UrlNHwdRj5w/G7ezZs010mEUXI8jiCXOmTkxdmw/MJaj9AG2///GHloQv1stRkw04IR3/xPHjZoCPHD6ktLRjVmWXnaj+fftp3brflJ1z0ebXjKA5erF4jKKqR1lwzEKCwXZOgu2KRUSY8XRsNAyqsfz83Ru3SLqdKZcSQLt5BszwGjutNJDCVXbxMsOb77HYMGDMcdqGA4ARdlqiULx5Bpxmg9H1YQxRqS1IBojBruTZc8aanT2XGsyz5nbdaAtMO+4DgNYBjixI7ACxQKNDQmEGdunoD0BGXiz+tMk5D+Gk6gaHmANllc7y83TxQpbtssXG1NXR1BSlPQFt3HvFvPuGVTWuFhlhfkrOlavKySuyyvbMKVdYBAPu7IFzNtzOIDaE/uGanr5IYUDbkH5nLDjGgb30LWNrVbuxMa7wk0+55/xOI4XjXFEe16csgk7/g3PbZojpHF6xe67st8VtmjA/XREZHDYWTbdJwpg55injzTlgR5sOR1CQAYrsOALwejYzxAqcAB7CCmZDBWAQW2Si5vn5On/2nF6Z9LjpLcXM8LS9sKuVwyvZfXF90mCturTfNgcc0p6xmbM8YIagmKAAIBFzBUYGyxCfHQAMMwaDBxyCOG2J1LSvlLhLWsXayPrmAny+w3lw/jkewMDXZLIGYsq4JuaSv5/xiku8NWaMJiyd6wXgsdK/b39K//xxvscmjAmXqBBLmiefYyI5D5pyLsUZYPD8FQ0f2E9fdNksveTTZkwvsSwDzWOmdQ6P1nar1uszvcAPFwPIuFwtt1mY6Wst8lmybu00Sev+9BuPBmOx9Ph9ffThl99KCeEe4EOsB3YE2Apw5QiPBDv0K1gkP3Mv9GtukpTga+vx98ek5qOTVLfvQ/r11E4912uE5sxdYP3wr8fG6JXRc/Xo8wO06LNVemLk7QYmwyCsU7eO5i/6r9/BXKSn3p+zXo0bN9Oh5BRVjaiu6Oi6Ons2S5mnz1gl8jvuuMMyHkyCoSBf57LO2pzhb8yVGjWiFBpW0VJeK8CKLShUWMVKql8vRhkn0wyIpJDUno/GaPu8LgGB/If/PdCKxfzw3+/1ydj/eiAfr/Tp0juTTY/TfKNnmVATpOFhnr8F2EofwfSztbWpdFOUIjZlq44i1WGztIS9WOaZX7yDufvokI+0qM1jXsou53Zzl25w5wUnZn7jZqUnSxObenPbAVtWNAQnIlZNmt1stgRbfIwCKfaleVLoaKkAhuIIb0nnI1cAxNiv/mY0bNvNrvoyjRjgVYEmYOaQ3BSpeaL37DHluF1fu9Hmd26GlBDrzRGrJM2XuCAPFZ25TarR/7pGIYB7+zBpp6MTcVImYk+pV7gPOmZJEX5Fa9NjZB7TAIeKMUBci7k+wSte41hJzk3laznZHsh4Pbnmug1haodIP4zeoI+WfKJ1f6xXZvpxRTeob8OfWfG4ovPqBzZJnG/IZ9j9k3XSVe9MvPU9VZxjk7zqmcfvOmptqb+uoY43PKrYFL8YC7cbJ8X+0TAA6mTWO+61h75z1WYdqO8Xnai/nUJ0QUrrk2J93/BQYx1tftg73pOgsnFpuKixx1CcluxNAV5OutUBIC61F8HbfwAAIABJREFUXpBCs3T+uyhvP4I+cyRbjnVsbZfFHisNGD5Ep06f0c63N2lDmx4GGpVN3R3ZI1LB5VlXyll7EVj788G16rC4l/76729KDmliKZ0Aiq7giUv3dQCeq1TsWHuATY656L7jSqM40ArgjPP+33TnyvKrOdsU+F+2IteDNehYh67QCF3mcfM8cBMQ0LEw+RkQ0RVR4fvRmWe0JHp4IAUbwJDvuXs00FFrDeRzACzf4woAiXXufUHvLD8RuGZcUnqAWbqq2x16f2QlvfjZWc16qLZW3/21N6bF0p4hrdVm2V7PXl+Rlowabm2d/2gNPb4oRwO2rb6uyesrbDh90HsWjAgAhczjqKV3W9sKhi+xv9+1LMbuc+GI8gGZDzJMZi49GgAK3bhzH/TVtAcRg5WGfx4aAGd/fOC4Gi7ta/3HMduHbtXBZR9otOYZOAwLs/19w7Ru6U/e/MP0uOQ7l6rvwEPH/ON+y67TDhAsk1rcPqttwJfbmb/be/YdKO/YjpwnN9/bzHCFxdxyyjOVInW6tZP+LPzzf9OhHWufZ9kPgbvkd9G2sG3eWHgTKDBOgXO7pACXPVHWHnF0nBQxJFsDn3zSJI4qV6xkMVK/PgO0b+9fqh1VS8ePpZnuKPHv8eMnLLbAJiUfOuzFHnVjjHhAAUo2uPGf8b84ns13p53oUp+JhfHzAAaRRiNeIe0ZcIjCi1wfcAIQkrWFFOm0o8d0Y9euBiwCNuKb468Rx7Vs3cpIAJWrVrGMJFKdKUZ4U9cbdeb0Wf229jfLvgJ8JN4CmKJY4s0332ysPNqM318xrKLZVLT/AC/xiWHS0W7HPKTLXJYV/iUxkfnVfgaQZTjhO5cptOKKTNpxvm6tYw7yu9N9x68nhiEdFx/avRxpw85LYO6qDJeWesdB1vg/FYHxqdnwx093eunz5883hqYntVZLK1assAKhxDXEgJ06dzaf2aVp/7h6tfrfdptn5v3CK8RNTuLJAXKOiWn9QZGZkhIDnsBBuvXE2ZN++fFHIyXQ/ohqkZbpxjyAWENGGcUzITOQMUo8x1hZ1XC/iGOdmBjL7gKAZO4BjgJyAQ4T2xPfUs+D2JZsU4qfJiQkGDBMkSNj/4HB+FrvZKAZmHvpkuknAopCDDHJMKqX16kTIMtYpps/pha3+gCvi1ttTviFOf8/hqIbRJ+p6L7jirI4ogdj5SqIW+XmvDzLrEHyC9vIPASEJd5EQgopKfqPMaBuRHTdOgawI50GfsGrXlx9ff3dSg0b8YD5qjxnQwbfo5kHZ5jL2PKnFoquXUuxsTHKOpdl40rGTNcuXRQVVcNqaMyft1BtW7ezQq4UjqV/eU4hXrk0bZjJPOvjx4/XvMXz9e5rs/Xggw/aWFUOraCgif/8Z+nKlSs1YsSD+mrZCh3M3G0Gt27tsxo5MkixsSFKbFRNKUfOasOGIm3ZkqdTuV7goFyfz93aE+KuGxyrU2cypFxP6bbhDffoaNfDnhOB04CRJvBBIFv5euedYiksXFOXS5eqldGKcDo+bAqnFysiOlo5l7NUvUqkLmTi4GaqZatnbeCpWrTml4HeBe4fIX2VpO07z2rtr+u0aNEn+umnn7V581Y9PPIfmvufuTb5QcUZmOwcUis9zS0YXEjhT7q5ti63GKzDkelmzNtltdCQe4bYQ9ypU2dN/udkPfHEEzYoaPVt3rTFACDbgQuuoOrVa9ixGAsmBA8ED7xXYMDbUeBnJivfwVByPO8EugTXLt3RhKhNXLrEjF5u7hV7ADxGUojKyQMcCbJLCvN09sRRvdRsnv778ADdORSKKUEm/+EU+zkrfpXlO2/7WncNvEcRkV5QdSbzlDJPpevMmdOm5fZ294915+JbFRzipXMCKFIxE2OTe/myHUfa5vzQJbpp+w2Kiqqm71eRy+W2t3nHwDCYrIr/j6zzgK6q2r7+DAkkEEqAAIEECCRAkNCrdB4oKKgICCoo1icPG1hRUSzoAwsIik+eoiJFUYpoUBSQKj30pgRIqEFa6Akk8I3f2mff5P2/O0bGvbn3lH12WXuvueeaK9g+t87gt/3wtGNUI7WJDu5gMc+xeJSc5+kadLRYJSYP1t39lmvMmD0qV+lunT3BsTzXIMXGpxro++TQJywRCRMHoBMs0+YtW5hhBe3v+PLN0nLphsZJNmj+u3Gqnu3yhK5eLdD+qP+oaeRLphswcu8oddrfTi1btlKzps1MuLdGQnXVrp2kzZu3WJZuJk/a3/RmwsK0dds2hUeWsORAgCBQggEcFy9yGoyIA8OaxMD/MHeeGVESttCW0PKrJ1Q3EPHX334zQIkdggcfeigEGnbq3ElfT5um3OefV/xXX9pkfCAz03be6EcM9Hk//mAGEGPFs+/etct0P9ElwbiQIODCufNG/f/iiynmMJMoBKMeUy5G5aLL2juGj0nIMk2hkxcW5qjggV6H38VhF8hTu/nOJtBgN84nBQG44hj6ONcwEJEQgCAMwE+8fI8+A2UHIPZJRzw4T5n4TFkZK0zutpMYAJAY0ANZmerQsaPtmnhKO0bdwqjPnLHy8VzobVrm5qNHbdcKMAw74kFUpAx86ADPw+R4+NAhE39mUeUnBnRVLDwYTcUKFRVWLNwMKwskshoX03WdPnXSGL0wqvc9PESJn05U5pCnVH3iWB166kUlfvSuoqIiFVmylCpUiVfuFRdGR11hOzwTk4mGHVfamv7hATHqlfJgU0jq45PMcA2veeh307z+iheLtskxyE7HpGci2tHRoYnW735a+HtcnNWZz5AG4MgkbeBtEPIMG9OzETz70NP5+Z+FJfbN65/4Yyk/1yX0huN5JrRPuTbgPOdcuZKnnTu2W30QskOfJAyJ5C48A3X+2vCBOrIqQZNXvWkbQ1zrmd3vanyDF6y+WBxjQwld5d5DHnjL5qSJP79odf7UirFur8M7GMxZmCG/r+FNErp23oRhtpjTUlD9yNXo10bq+brvh4BAc2K4DmYMAAecDKcGh2KL9MGgF/TsjncdKOhI++bsvf/YU3oufaKbO72zgqMAtuHBAQrNvQFqOLFKlEtawcXJXZPnkU0n92DsQ89sPPWVVO4Bd200C/nNwBESukRJW5lnocXxgAG4xwHo1vGvJXyh0BTI07RypIq9pVPcl4IBIJV2oBhALHXr1wHUJeYbhiegl3eUKD4REe/Fud+LBikEupORa3OVF7ZWiu6sLs0bqmFqqo23uZv+UJ/GrTT359Ua8lBv61NHvnlZS8J8nHqMBt09SNUTElWpclXFVqyi1avXad++/br/vsG2ydj2xjbKL0A7ilD8Kzp3Dv1iJ70A04I+37xFC50+dUYJCdV1+kyOMvZmKKE6unqXFBXlEiqx4J398K+2qdfgwx16bspvyszcr7r16uipQQN1KiHWVdGST6VDQxxoSFUDvCygIyAb0096LMVNnYCC4GHgjT7xxYKNGvRJC00HXH57rfRYm0J8jTr3YcQeiwR3ow791Oly1UnGRKWjBlqZtBtag/TRnRnq1KWP2UrG0J5Tx6XjW6SaTQImKe3PBelINDCFA6XkgYIQerKJ2+ZgnOuj3C4vXxoYUHL4f0Gu1DPK7xW6S7EB7ZmNFubuqUBez9AjWRzURGocURgcY4zBAMD0YYc8l4GnAQUTgPCsp8xyzcDbj05wGqQwe2HuRgdhrJzrdcoojr8+bEYSw3BPxo9VfIziGybqyLVMq4YXhr5sodD/nPCwEq7Wsk2gb/5LPTn5B/6waXv3Zej1sW/qWAMXGh23J0HZbYI0sVx2o5QQ5UKaDzU4oBq7auvgDfvdc3lWdLZUY2eyDnYKkrP45vVARRC27QHGmjPrKKvPXjcGg3GY+Euy2VVeFprYZ19omCd/FjAUR+1y9eFBYT770GefgMnl2AjMz0mdyo4tDANlbAcgTOMmW9ReqwxkmtF+qbZ/u16rEtqFwll92Orwjm6NwfgMK3ZdmwYvUf6gcLXo1lEfL75iTDSvIegBNq9Z6AEqZy0dIuO1BGH9efAScIowYw9Ech0fcmzh2ryCekKjlBfX5g+2ImHOXMNnW/b6hhznk7D4+xZlK3r2I2CgBxZhGsborNLU08rHs8GUdEWIsPLDOuS4ovqJnO+ZnbD3Yk6eDYGIq5LbhcDJ3pnz9VXiYDuW6wD69c6Y79ooX1rcxoUOd8tYYsNjYWJ3Y23ybCRXsXqgKndIax9prTaL12l2t752ne/vu2R9h7799jcHQ4lWuNen/a9aH+bl1yn4GM/MvGR1x8uHdlOvM+5zDKJHZ4Tps4HXdd+Mkpo2EA3662o0s20IECYjNIAr4O+s3LvVaeDNdsyKmYvcfMKlsbGYV58oDRnXaW2VfsvqQh1Rhpy3G7wHWdCbnWyuTYnpjuOAPQ7max8m3bhKY21dhxhw4PLsDDbv/OaIZxx7YDHYMPyfZE2uYxbKGkRJrU630voK6wvDrT070id58szFovqozC/eLnA9ytCDwLAc6zsX95TWHSk/6JGfr2nvvt3S1WvkHgtYok5Wi2hCbJWt5wqumb7wtWvXTXbJJR4tZkAhfgjrNvxrwB/8ChsXERG2fsZHxZ/Ab+J31mK//PKLAUvcB1khfCOOi6tcxcgQKfXqGZPQwlYDFh8JKQFYbr6lh/re1U/Dhg/XhI8masg/H9NHEz7WiBdHWBnwe2h3ohLLl4uxtSv+GH4h/hnJM5mnYbCxzmSzmcR/Bv4BKgWJVjwhiLWErZ8D/VoPKhZNzmGJHoswF/9v0hbu5dfrHGvgXJky9nz8jz9hIc5BZI6NDa9BT3eIjHQSUpAvCEuGlViqVCjsmGsBtvIixwP+CqAX63rIEiShIbkL/hhtxvqY0GXApWXLlxsu4n04QC77rUYNqwvO8ff2SUQ8YYrrk6UZtifPR5IYNDcBK0nAgm4ja3+ek75UsVKstQdgGH4sv0HYmjFtupFnvK/H8WzO0k/wCfHVXnzxRbsOwLBlqI6JCbTZrxlZggg7r5fvpeasri9ftrKxhvOa+CbbdPGiZTKGMGO5KcBhgnDvUL+LjnaydYGmqPdnPaDs28kYq54wQ7sFn72/y3Px3J7gYkQPot0CQsZldBUDliTPRz8gZJzy8z/2EiwBli51DtMQv4dxeKXgqoqXKqGswy4sfObAGba27lyvs5ZVXaYuRzrphV9K6qfhNbR+/Xq9+uqrBlATLg25Kftotm6o19Ak4/Al8dEYQ05O7Yy1D3VA+9EO+GREWQ4dOtT6GyH7F8/mKGzu/PnXfRKQyZM/s8x1e/bstsG9bVu6sRlSUw+qV6+KSkgIV3JylDIOS8tWSKtXSEdJAIRT4MOXcqW4v6oru9QhVb2cqGNnMx0+xKSD/8H7E1KvHdLgltKrE6U9RE5i+PjDF0kP0m51igmtcStujtWpo59Ld/RWamYdXbp43hgx2ysc0PW1YQprcV36gy3+CDVsOkmVKlXRRxMn2S7Lxo3pxia8eiXfgW8FBZYB54UXntfgwfezpNPLr7yshBo1LPQZrTlCmTN2r5CmJWrc6THWeb//fral0oaZgHEg8cbgwQ84bbLsbF264MJiPXgC+MFnOgydAYoooAhGwIl55wfsGxd+53cvLKyUwXflijk1DnTJN7AHijQsRhI+MBD5zO5P9tGDer/qFFuE92/ZTN8tXl+Y/TDIdMYM2q7Fbbp2vZjuG/ygSpQoqejSZVW8RJSOHT2sUyeP6PXzH+re7B46feasFqav0e3tumn+j1BLpKeG/dOMD/Wefeyo0jdu0IJffpQ6xajG3lLqfvM/9NlXzNQ4GLzwOuOkno9IC5h9XSdo3+m/WrW8f9Bx0lQr9XUdsIQxfkutn+4a0Ncmrjnfo+mZIlVsopiwcOWcfMMcrepJ7XRoH57UMj338o/6R5euGvvOGN3V9y5jmdAm48eP17Yd2w1sW/L779q922kPxZZ1WXV3HsjQi08O09iKH2rEmWf19dRpOvrA36o/p445id9+O0sLf1lo9V+vTl3Vrw9wWkmHsg7ZzhmAIDsj6SRlKV9eNzRyiUHmzJ6ty5cu28S5Z/duM4o31K9vu3ns4L3w3PMGclWpWlXHjhwxzYvvZn2ncjFlzXHlhb7E0McfNwMC5Rtx26h3XNjH5ZdHuPDTUiUNdGKHhp2upClfacOAvpo/aI4OtT5qukzoJS5bvtQAmcz9+/XT3AUaPeYNy6gc+WGSsgdvsLooX668ypQsrYrlK5jhBGCD7k6fNMMaGWm7iQbkBUxDv3tjE2IwkfoJme88e9BPzj7s2RaQQdi0p4njTOVddhp8ljX53LlQWCpjg+NYmDB+PHORexo7t6DAQH0ARSja7IixW+Wz/DI2AQ05lgmStuIa7GCyw8W9eF7KzgIHtinixrxbgo/ISB08dMjsApMjEwV1wDVYjFBf2M0zOcTqSZcuXtCO7duMnUo9A3aUji6lg0OeDMZF4VvChDFmG0pFl1GN2mjUlrTnAZj0GwuUm3vZzmmQcY+x77PrYdwtDPviJXRzQ4shv/Cw9iEMgKzwkZGhHUgfqmG7T0E2Z5vgyCIWMBR9ODrzgelHsiALwgdYuPmdW3b8YGN6QXfe/+8fu3CesWgLsmLFrI0N1KQdA6CZ54ShyAKJunYh7xdc6DgbKhcu2gKG7ypWrGBzFQuOc2dy9K/bR+nTn97wEfXOYbnuwsMZM5cvXzIgnbK9+NzjGv3vD62fUufP1PjAAV44HoBmLMKD5BaGm+2Q3in7jF7+ZJwLL8WkMffhGMdI7y1/gaB1PcOuoNcB9Ewrrglwxovf3D6J3r34rF4Y/arTnbMELZaa0YmqY0oBNGoGwAtvTI38BijJfOkzU3LqPi7qhZY86lRaejjKAXreifE6TJQbcMF05oKsCujQ8dEDec63C8DDgKoRmegAIasUj/q1kCq2D0BJgMUYtyZgzmffiOvwN2MjwmqK33FYRxIS3P2pIzBP1gnUK8/E5W0dkCO1S3agKQlA/BTh66CJNKLhwzY/zhj3thp17amyZcuozY1t9FPaTxbGM27urBBY0jW1sdq166SGDZvYRtKhQ0dNP5GFU4UK5Y25zSYjkihr161VVtYB0z+ln+E0VasWrxMnTqpmYm3ri1GRJbV82XJzkOrUS7LNA5wj+vn+/fu0YM5stenSSfcOvFcp9erog3Hv22bgrBK/a0j0nfr0v82l+CAbNs/ts3tOGi1tGOnWP/dkSq0TpXWsfx5x7e6Tr6AUQv3elCZF9pLyAiYffYc6RR+UdqCevRYj51PnANw4tDs3So+3cGHYVvkBgNy6tLQuTc1bPqX0v/erfuk47d7pY5ajHFicxTkUmsbzaaN9R8PbpR/mSg1KF+qUUZbgawvtZlrbCoUyQWqeXAige4DLM3oBmivGOVA8RIUMWJv00YoBbcevJeme/kVCl8gEKc+H8Qcigfa7R8UypejUwvBeis+1fK45uj9OeToxvAEoGh5BmuIiyELg2YdHuXMD4CmltjRpwlI9/noX7TkrJV5L1hcTP9d9QwfrSCuX0bn9uU5686U39MrokcrYv08n6h2zKq2aV13HIg8pIT9Rh2MzFX+iZig09GCr/Vb8uMUJyu59WFXTaupYbxO4DIFCVg6PxUZJiYvqmr3DBh5snmEmp/K+BNPvZl165B+Zbqzy/PlS7SX1HCunWDHtf/ZP1fnwBu0duavw+XxVemJnHOpILtwX8IiXzzLs2Xp/rk1x9pUu056od5fZOLzL46afuGPOBq2Na23AngcEJ7bd45yqyS5cNb9NeAhAhK3nk60AZgG01VG0LqmY/tR1u4ZPeMJxXhvRM/08s493n33YsxU5lusDFhojMad0YdhrlEvKUpAfoYoRLvmJBwkB+Hhu/vfMRuqi6DH87rUUKTOAKuCgz7xs4cy5W3Vjnx568efIkJ6if1auzfHUHfUNMOo1GttorQFrAIpxOq5cgzqjdPegbhoy3XXM3nvmW9/o8XpfPTE9V732LNDt796joV+cDoVwU75e2Qv0bdwA3Z07S59HPWzP9dUDERr21Ul127hEd04epMc/O6ZuW5a4MQIp9aE+oX7jwcNRMw5bmb6/53RIG54+99C3kZpyT56e/uaqld+Hp1NGD7SigUiItwdl6Rs8uwcePQOVtoKdCAh8JDvB9eMAILU+5zewgjnYJ2FpsbCdNvb4w41ZLxHg5xvPTPbAXZCwJRT+HEzdaIzxPNuXbQjF/Dfq0krblpIHgA25KGduqCOvDObZzl5+hHs42c/CZEeB5EFoDvcbmhxb9HNgo9qFt9MfF/9wY9RvgrDJFLhk7PdUic3W4NfeUavm7fTD/O+VklTXQldZ57MuQ94j80Cm6QTz/5kzObrxxrYWDZSRsc/CUUuWLGURfz169DCA49FRn+n7Cc/begymIH4O/im+L+vPbt26adGiRTYvU0+sH1lPsrbnMyw2NoxZ3zVp3NgAItb29J/u3btr9597zC9Bhw9m4uYtW7Rj105lHchU7cQkixbkPszVAGSsWfdn7LPkjczJgCXkLcA34jh0C5GsAigh5Bmw0gC0CKRQSoQAJtbBPuQ5BPJ5wCiQHzKdwSBBi2cYhvybYsUsyskIH0GYLf/jd/iMvqztLYwWVlzg8xgo6bMN04MCCSnzoa5fN9+Ez4A8+DYzZ86052YND/OONQrgHv4PPg2sNtoNP4fz165ZY/JdaKuzhvehuLyzvsc/ApSkbHyHH+HfrVyEgwNw5uXZ+p36BZzbf+CAtf3iJYt19z33GAORqD7qlqg79B3feustI75wHKAVofj0BQBmGJb4JfSh7777zvxmWKbgNwCMRJri97iEqyfMXwIgq1jBJcukbalXrsH3HiTEj+LFcxB9hu+HX2dzVPnyTvIKHy6QZQLMww8xcC8gzPhoO7/hZicEPqHfHAmBiV6TEmkvotdOnDBfi2tSTybFFTw/5AnGQHxCgsIDf7pcTDmdOn06lOnaiDZyEnjUA5gCBKrsE8e1ZuNqlS5b2sbS98Vn666rfU2WB78aXdSePW81Ri5gf+XYyrYGoK+BEXRo31HV4hKUfzXf2Kz0J8YM4xhCFvXk/Xkj4MTF2Zj2iUJ5r1ixvMJ+XJB2nVTtXhyVHYeGqQ01bvw4S0pyPX+PFJ7sBN6rRCi1Up569YK5WELJbaSMbdKyaGn1SunoL4FxC+jcIdYBu5RB9smy+6SOvaXB90nLNwSC4izYgjVp6VHxutD0iE1ypdbE6tLfW1QlsY1iypbRn1m7lVgpQZkZmbohtY7YP90ReUCLNnbTm51OaOWKt9W24wgzfFIxPTP8OcXHJ1hG5e3bd9huizdOIOPNmzc1UBENxT+LHyx0osDDBklJ62robI7LuAuYdPToMX3y8SeWtn3okKEGIlLJ0E9hQtarU892cLyDClBDx/bsHIwizi+GzbN0PK3W64bAQrLf0SU7ey7Ql8szJxjNglIlo+x6ZDEGbMRBJnT2le5jHHshX+of1tgEw+cu8ytqZqz3pbee082LmurV197Q3ydOqWQpwJlLOnU6Rxs2rFV4+BWdOHFMsZUq63Juns7knFOx8OL6KS3Q55D0yScfaMO6tSKrNEkTZn6HQxErfSMN/+Nujf8Y74ZZDsfkB+csHWEGz1WvWz5S2ul10jpmUmY6PHKfIYAZOlHNW9yhho0aGRD8+2JoGT7zM07OYd3Q6E7L2r16xTsacN9kzZo2Sjc06addW9aqQ6eemvLZFAPwmLgYaBElimvbmb26qX4HMzqrMjc6faSeEYZ7Nqld30CWp5562gDFnTt26a5+/fTiCy9q585dmvDhBJss69dLUWZmln1Xs7rLjsukSPuRaOPEyZPq+I8upuP37Tff6Jnhz5jBNEYn2Z2uXrXdBAwlAxyDwMAvHhmpLz77TF06ddaEiePNgGNEy1eoYFoFsBYBvsiy/V7JCXo9/BVFvPm2kmZOU7X4apY0CFDz4OHDupyfr1M5Z5R22zx9cp9U6ad55twSbjth8lwtVrdQiM3H91VT3LS2Ov+vLQaMh12TEhNqqFKFWDN8TC6AR0x+BigGBtUlX3GitSFAsaDAJlsLM2ZSDX73k6E3shb+HCQL8X6e3/2iz1++eMnaiEkDI+vBeJukypa1iYZ643p+gcpv/DGpAOYaYBYwhAHHMHSMU3al+N8y1aEzSJj66tU2SVEGFh7GPCwosDrjfjAVmZQx/NQDEymTNtex3aiASejAuDArOy/G/597dqsMbL+cM9pwRx/VnjJZFy+c1/GnAc7/91XrP+N17XqYruZfN6ACUJmJj3FOuXy2Z+qFSZQ28GHMnrVIaMGZs+dUcM2BZ7x49yHnvk1scgwSvfC8PJPXY/FUf89E9BOlb2vqFhvkQytYtPjMdUyg4UGYRlGw0LcP7UbZfb155iLHsrDkWZnsvNYstoWxg9yD017Jtfqjn5D1zyWNuWjfs2iijQFwnxz+uBaqh3b8u6v1Ty8l4ZNawQKnC/q+e3//l0IaiWPKDdOIvA+d883i24fhYso8E3G2VPH1kzqVGavIxFzlLWSHQkqpLCXvlNKIhGI+wyzyHoS2vnvpOb3w1/vOuQEMY47BrDJVsYkGoQvHwJP+fHgV71yDMnkheQAZwCDMLIk7asa43/cFzCvYUkeypa5ONyXEtLgYMBG5D59DImcBwmjMxMAzoqANigjAZ3kmGghQlMsabewuHoQLMslTiCD++ulYB3rm7ZFapzhQa7Ik9P09W4Pieh08nB6ACZ4Jk+8dOLARztm6R3olxdVBEMHQ8kwt06R9e/Nkfdl3jGZMm6bk5CR9evBHV7cFn6pL+3FaumpbEP56Ut263KTSpdFM7qOqVeO1e/ceZR/7W02aNFWZsmQSj9LGjRssWRIay1XiKit15g2a13KuHn30UcXFVdWhQ0eUlXlQ7dt30Ly589SwUWNzgKKjS1o1xg//AAAgAElEQVSUAeCisSOPHLZsemzQ9h/QXxXKl7NkaZMmfazFk7Y6ncR11GGQTWVzosNnPfibPlqKHKl+t3XU7NlfF8nA3SPIVrxYiVO7KZOcON5BpX+xluL90VXS4PaF9en7I/0axxIw8l/50rMR0gdUajJidyGAXPt2SK0dwNb4Ug2zuVs20SCUlxvukZL6BZqKRfWPQTL5PcKd73XFvKINXYx+QSHpu/lS09oNVCwMzdgr2nFhtwSzJymwk/QHXnQx+gjlHpstkWzIEgbxoiOR1Kezux91sBVUlfUI6a6D7mmAIv03yvXf6FgXlsh38YSWk2Y1OJZ9VMYA4dAVI1y9+IQLSBOAvIeT0IDOii4jRiNw4H0fD/QK46vV1CvDX9aua4/p+w/iVf76Xn34eSn1eCw4PgDVxw+WSp79TK+9M8ps15EyWUq44BK+HGvnWD82xILwdjQUsW2He2VaFVRenhByiA+33K9q6xJ1tFOmNUW1JYlmfzn+UO99ip9by+l/d/nLlmPVZye5a9243zUfSzSv++pJx17/jbbwOnGUyYOtPuw5oRBoM7PgbVuMVDMxU1kjE90+8aCTBnIldemkiDCiHJhKi2nz4j8sO/OAthU0aXWxEFAGaOYTi3BbzvXZmMNVRSVVR2VVTzUVoygV1zUVU5YOao1266LOGhjF8QB3AIZej5DPXm/RZ08GNPOAqA+75f0sFRN0GcBED1b6WZ1reUCwqK6i/+wBR3889/Ngp2Mk5hg4yPE+/Dk5Y5/GJL9o7ESYhIBpvHzyFg+8AixyDXQFCfvlfNZ9wy5MsP6RltDTyttt1RLbZJieMNCO4To82+sPJIfWVj+1+1YLH+muHhm/2rGfRzysufefs/ve/3UxKydai6GNw+vSvLEzND12oJVz9z0rHPM2AGmY23kNmOWyaM8Y4CiAPWe5RDgf6wnVuutJbf5+mmknfqUHVOee4Wr8TTu7l2eBevCYc5jrYSV6Nibv/M6z7MxOdXaQeahoOLNnVXoWYBCR0HxDW6W3XF248eEbqGi4st978LIMHgw8KTWMT9X2FTuCubGwdeVlRrAv3NMDnJ45XNhxHPjnQ52DZPNNYl1bb8nf4p4jKHerEkG4dFG9xyjpxqo3WpusvrTaHc81/QZhL+nhNfdrSv2vbTO07wO91L/PvVq7fpXKlorW6ZOnjTXGmor1IWAiYM6uXbtVIsKFBBPyDMAACcvW7ZcvBxEg1W0DHhknS/Yn2fH4wayleWddz1rdf+YebOZxDdiDFrlXcM026ln/LVu6zNb9lAnGVLebb9KmzZsVF19N8dUT1Ou221S+YgV1aNfechgAQELk4HgkrSB+tGrRMsRioz86bW4XRUjkEYCi6eQHyUQotwGKXqYp0MKzdbXP4huwt4tKOPloJR8WzXVCSVrCwkJ666btd+mS1Q9r6pCuXxkXrmtrZIA6ALHLl0Oh016/nLWr2T5Clq9etXBnwD/8UZiG6CPyG0CiMSIB26KRiQszQJH6xr/hXiQTvfWWW2w97PXQqReeFYYick8Ah7AnDZzDp0J3Ea1EkkcG9cHxB7OyrN1J4sO8MnvOHJ04ecKYkvioRN3hr/y66Ddjqz7++OPWHwCn8HVJiEeCXOyEJb0MwFXui0/P89F3XNLLQ5bsFJ+aYyFvoeFIGD91YnJcgdwc7/hvXMdH1/FMlBe/EF/XMmxXc1JixkbMywtF5/lzLNquCNBsgGIQoejb0MLf6ScQxgI2K+1N3ZpmY06OlQtQ3GteEobO+hGgm3FVp25dFVy7Zm0UXTpaezMyDMQHo4NZCsbgGZs8J0SNhYsWas/q3xTforV2LfvT1lRlU0obkaljh06WCJM+/tg/H9OkjyfZWMv4K8PGCn+1a9XWpI8mGWGK37gf7QP7EV8T4Bb/kzbwGbupez57Pf8NG9crbOr0r6/jVLO7sGVzug1aNN+ghm7YmG4aiKDeh48c1bXbroSSE7KWSr1D6oUETZKUHC/t3iCl75A2npL2rAwWdTFSSriU/IDUtZKUgHRMjLQ8R/p6s3SOOcYnhuQd520Q8kiHVZDUQdmTDzjcCQcqK1OpTW+1bJ44l1GRJZRUO8kW8Utrr5emOGH4Nu3/o6FDH1fz5i311Zdf6847++jFF0fojjvusLjwrl/eYka97o81zYHYWvVP56QEDmStKgnWsQhLPX/uvFb+ttYWVs1ebaxNb21V01caKqFagi1+Aa0AhgAaLl/MdTTqS5fMoMOIYWDxYqAZMBM484Whyy6zkEO7XTZn2BZX0EODOWSpxq+K9MIloyIdCBUerrM56N+dN4eaxj+UuVcTvvxWQ/t30icPLlePUYlKSKihz/9cIe2kXpro/r6vqnSZGN13/wM6fCRbf588rbiq8UrfuEkKy9eJE4f0WfwcDT3ZXwXXruvkqTPKz7+mH35c6qc8jftgtI4eOaz8vDxNmDROio7RA7fdppycU/ph4dxg+89tmfXsNl0LFgdZC2wF3NuFNS3IkcJjpAK8A0/h4Xe8KVbLfjuO77zwziCNGHFWY8bQsRLV5aY3tHTRs6EYm/ad79esb2Zp4ocTDYBjEqSOmWzmzp1rhpN6Qph3/aZtoefBQfkrf6dGv/W2MvZl6LP/fq76dVO0es1qffHFl4qrEmcDi2xjAMqnT59R9Xj0B05a2zNO2NUDfFu/KV1VqsYJ6jKJezwT7/733tf6zz+znSPab3P6JhukjLPBgwcb5Xrl8uWWDfTgoSwrP5Nb2fETFf7mKBdGHRVlSYEqvviK+TwXXnhG+dcKjJHHZHIkO1vv9n9fHV/uZjtQwz5ep78WvG67h5/v+4+Gpjyh29/fa7vVXoMHfZnd96abhmNkRAnVrp6o+Lhq1hd5HsoII5aJg37NM2N0MXQAVABr7KTZzkVBgR1f1GD7BCw+KYqBW0Fm5aJZiDHSxXF0ChwTj3ZjwsAAYiwxcCxUeHEv7sM48ePKJ/5AAPgik0YQms09mCgw0gBf7LpgEL1WIIAiz8OkwDjjM2WlDABvTHbYAcBU/s/Yt880FG1SJQSCDNJYnCALM5nIAY8Jk0Tj78Tx4yZXwHc8X8aDjAWp/LujdeYFwPLCV7UJ7+no08+rxZzZVg4PmFqdBpM99UHdeKfQLz7oZ4hm44tdLXDaLSEQt8gkyARm4clBVjMfus3kCTjIwsS0FYNMcj70g+fjeT1b1XbtypYNZYWmbi2jfYUK1j5efJmJxk82lMcnzGES8oxWbx/9hOvBRWwgO54Aio6Fmq/8q06LFqkH2hZGDfXLuVyPvso9sIuPPf2Uxr3zTlAPrj54LjZhnjj/tv4b+3powTG082g3x/jwoSD3Ag7YW2ee1KtVPyokMYGb4AiArwH0YeqaSDfHHFSJwzX0S0K+Cj6M+N9QI/AVWFhs+ADkYPbIS8W5gEdBFJ0xJzB/XiGC6+P88LsnhoFhjMxXQecIB0RSHq/ZZAknAoAF/ULP7DLgD5GvZCnvgszB4VUQRAKg/8ZXRMsAvFjUfRBiCmPxuK8cr1mSK4U3cXVC8hRs9Isx7lmyVknR7XX3Te20aN58nQoLPKjHIly9zQo0IBnOHpzx7CnLep3pknR400/defCUULUpa6XWbVzxuF7WSfXq0dNA9pbNm2v8uA+0/8gBN69EtjDG3usj39Lr2ydL8xfqueHfat26DaoYW1mtWrVR6dIxJjCPJmLjxo2UeTDTkv2gV3ws+4j1ly1bNqtzJ7fxcPttd2jr1m22ADt08IitAY4cPmKbiiUiS5h+MeMPhjkaNf/9brlGDeuvqlXjFBFRzOw74dEkGBrXabqxUHtea6EFv/SWBo50QCrVnH5Yve+6Vz+UWiFNzZCSkqV9h9W2XRetjtkrLdgitWuiEXOkMV8GoDTtQZ2Aa/GZ9qC/0USAcIDW3pllSUAbjA28WjQOi4ad72MuzpAGP+H6Bhiid1zpnzv9HE7YbhPH7POM3q1bXP8o8B3QZ3v5VGo30t2Hcl1kEAVJ/eJb2PmpyfUdoEjZ6NuUnfFCH6eoRLxQoCqxpFd2/bR5E/c75aKMPlSRvuOzq9PH6N8AhFyPZ+LWlGV5sMHJuPAOuGcXevbPKQZg50IdRT9m6cMBk8/O9d8zhGgDkyNwjMZet0lPDJMG/Uu6tcODat+mnf756iNuuUOZEqXYRtL3/1yuL6Z/qWl7vjJgNH4z6belI7dkufLyjNQPZeP5GCtB6HDldQk2bx7rlVU4/mNhGaa4zbU7D6rqDzXNaWOds7nX77pwSKo0G200x1DkdaxflgsJpf55JpjD1GcLqc77DbT3uZ3uf5qQuvKR43wGl45yiTt8Rme7KMB015baumSDS9A4IlvHc+Ls/AYdmyk6Cj2pPG0dtVYNRt2o5/+oa6eNarxTk7ZWMdZZUVAOYKyY6qq6UlRGFVRJVQwWO6CzOqxs5eioyqi6Oqie5Xb+S7u1SgeC4OSIEBPOA4geUPRsQq9r6BmFgFV5Qag0XD/XxI59WDTZi9dH9L97NiT/F03EYmuH4FzePaPRA3weqAQgTM7cp3ZP3KKqaQ8ZWObrobMNTLp8TChMmpBpl1X6oj7VYxqSOdlClble57Tlru8ELLgfYu8Ilem9wZVD6w6umfbxd7p1aD9V/rqnjt+XpremZYaAvccHt9JtUyuEwpO/e6jA7F6YwhQ59S7lDf4+pI34ZMA6/M+dLoLB2GZzGlq5qXPq5G2NVOe7eoXWLY3n9bKszM3636dq3w2wemLdmtzvMSXPvlP77vpBFb9/IJQRGzbilJxH1DhmSygbNnWUdyFKLe9qrw13rAoB4K1WdND6W/EjgrHkx7grkLM73oZgGjwA6RUWijKn+Y6+ny2ltmpgbLkQG9g2Kkh0FmSf9wCi1z9kHFv+inypQRCF4MvkWdY5UsPyrq5Yt6WHpReyLaOkFqVb2Ly0vsT6wnWAZ1765/JsRw9+ehkWnrOz9P22WRp0+x3qdmdPYwVeyy+wtT7EDfzWi0S+SDqXc061atVWm2df0bpx/7b19MULFw0IcQkaEu07IsTwSXwIM2tF/CSIL8yT2BhAJAAJQpKRlGJd6zM5kyB0zerVlukZ8Itr8eysi4k4Y03fpl1bnTmbow7RndXo4Yamq516Q0Pz10n2wZrfh1K3b9vOzodMYBvYFnHlJJwAygAvPThUlFHovwssuIFMoYSTQbh+KMlk0D4mUQRwXpRVyHq8oCCU9JHyU69czzMzfbQV1/dApiVNuXDBsRLDwhzwFTDnuAb38v4Bx4E3sAauW6+eMvbuddFVUVEuEgtg8No1k9cyOav4eHtmH6UFEYTILnwAwygKCiw8HVYjYdRE0VF/3I82pv1MVioy0iVqJJLowgUDjmF60uafffaZJcwhHJayUHZCbFNuqG8JSfHtatWurblz5mjatGl64P7Bhs/w8tJHXmqLKDwXgn/VCBcmB0cW7qgow64ggQzo399C9i2kOfBhbHQF2aztWoSNX7liz47fYsBlZGSoLj3h4X+S4gAsB7qKIaDZA8pFAGbzYXiB4QS6mqYZHyQdNSDYEnhGhsLnaS/kZMx/CpLXUF9e1guflueBCAdITjvXSKxpwKrXrsRXbn1jKx3KztKRY4dtrKHpD4GucqXK2r1rtwbeM1CHDh1W82bNtCDtZ9soYOwmxCeocePG5p/+ffyEaZfyHPht1Df3JbkSkYH0G9oUHM0n2aRPgZNRnl1/7VLYlK++uM6gPnTooD7+aIIaN2qoO3r3VkpKfUOC+/Ttpy5d/mGhvb8vXaY33nhThw6sdqsMQpAuugVeavtYNUk8qubNqykh4boUFabDgcOQUEc6nCPtC5cWx0h7WMx5yRq/+8PiDsPH/IiIZG9EQy9b+GCJ4hGKiSlrIGLupUuanNFAL7U4qC2DdunWJf+wTlalSiVN//oLrVi9ysKVSaCRk3NOp0/l6MEHH9LMmd9YQgyMFzHjgEHjx4/T9OnTtGLFcmNk7kzeb/2h9O+R+nXhrxo7dqyFOP31519q3KiJdWI0Hd58801zap955lkzSnxPAxWTE/Gk0wGC8Oc12nwSDRxiGgyDx7t3zFnMkQCGDn71Sp5j4QRgBGAizER0xQwsMGf7qoX8gbyDHF/JPadqlUvr+1nT1aFjZz0/FjqIn51iNWLovRqTNVODS96qBqmNVLdefV26fEW5uVdMV6FBaopOnzmqjZvWG4393PkL+vn8WtMiv36n0zp54fnHrdNfzcvTti2bdfrkSdVKTNS1/Hxt37FF67cvDzxfGtV7J0HMQJVhhUmcf3WZoFu2uVkb1o4LZnC8Y2Y6r2zstwCbqGXrp426e+cdP2nMmGCXXqXV5aZXtXTRixo/aY+GP95CS5cX6MNxH5rhgiUyaNAgvf7mG1q5/HUNfXKuhQ7j6NWrn6J1q5yuZK87H1XGDYs0+dbf9VPaj2p7Yzujgac2SFWdOnU1d85ca6M2rVqrUqXKxlI8+fdJ22lhkDHId2zfriNHj+pasTDVqefCBhD9xcn9+KOPDMQa8thj1k8AlxCf/fzzzw1g7NSpk4Y9/bQG3HWXUlLqKvt4diiDMyK0PEfluCo2YB+b85RGu+hzt8B4923rR7Vq1dLipb/rmwbf6V9nhinn9BnbGWT8wqqZ+tWX2rVrp75fe9my47HcZEe69h3/UrX5A3X1oV/VvEkzlVC46TyZkG+VKmasmVSYdM0wFxQYcA6oBsjmNTQwckyOBr6hQxGw9/zujdfI8zvVXoPDmGwYZJJuRETYDpXXa2FBw1hhV4bdEeqZ6zMJYeg88w4gDfCO19r16wxY8yxCJl0/IfEMTHYYa8rKs6C7yO/JSUlOHwTQid3L4sWtDegr/I9BR8+Fsez1TZgEaF+f7drvOBLGwJhkobBu7VqbQCg/9hUG3sHHnOZEpfFjHTAI29KSh5RQQQH6iBXtXEt4UqpUSHvE67ACclJO/qc/OQZemAHAJUiKYhQPtzPqd8j4zDOZDk0gUAyAykTnj7PdziCzG8/IIov2s/qIiAjpKrLwCGX7DkLX/SIIu1B0QeYncw8wes1YD5b6UGfqjnGBXqwP5YahaJmcAwCa9Rs6lLazSo3Zgo1s3McN+MXuUpdMdIBA2M4hA0fZnPIlCXCCiZ8kXEP+ekMf1njBvnv6jbGOMcgLQA8wBoeLP0wSYBaJYnGqi4Y/YZ5YkAMSPiKlrJGSn5XSmBo9cOhDd72GIteDlYazEAAIZu7AmQEGwO2YBylHoHdkx3oNJ8rI90y5HMP1KBdl8Y49eoh2sSBmMTrR6cHZjYp6Ft47gq0V67L0WkKXooCjj4329tx7KtyshRRd2tUT5THdZDTyAk1GigEO4snqXlLXZ3ymLoPLoGtr5wF6UQdo3A0MWJdcljrj/G+l26Pb68cfF0t9o6Q5J/Xyiy/b+Gdszpj1st7/d5rN5z/+8n2AzkaoZbMHtGETiC7eYW/p4RRpyjINHzZdcXHxFlWwbfsO5V3JU+MmjVS5ciVjF65YsUxXrrroADbzWJzVrVNXTZs207KlyxVdqrRpKe5HRL5tW1sUks0dZgR2gNDrlSuXW3IY5mz0E/vmPqpe37RW2l3r1PXrVC05vUO3xDVTsRLFteDoOgfSwG4lCfJs6dbI1vr5x1lSAzJtSPqVih0tPTzSfh8xXRrDZih9tNIWqVMT1ydYY1Fv1B99BtyPfub1OwGrnwj621Qv3kln+1yq8px0nD5EfXWWHoty1zkp3VPzJn1TZpE0mf6zR6rYRkKP016doZ9JWUUzu/jBRCdl3m8vDShdmPQAphvl5SevL+oZwrwzTTOOPJa94AepQW9pJwOzvRQeKxXwcL1dEqB9uVL3KDc2vMYhRePRtuJhM/BSHbDIa+fnUvgjbgzlBdQf+i1ETM8o4mv+qH/P9AkAh8S4RGXmZ0pbva6j1yoNwqLp54wt02uUxk+W6tdHt0RatU8aPUWqUVBbB5P2q/I29IEj1HfEIfVNWq4/M/7SytUrNb/Y17rgk0z7pgJE9Bmcg43w+D2JFg51rJvT/3aTduGmRLUpLqFLYvWaGtjvHqXUqac5YZ308Wqp+vQk5eU6++3t9N8jDxfqMhYJ+azz7wbaO3mnu/ZJqd4bDvCAF+81wXd8ulGRKS7MGADs4gW3wUGY5fELcQovna+CzAg1SNxhTLKGA1qqVFQZncs5r12TNuqGJ29UmTLlFBFRQn988aMlJfFhvlyzpIqrljqqhhrpb/2tg9qvczqug3LgB2ASTEQYe9mqq3aqqLpqrSMq0Hpt0EY5QNEnSqGMXn/Rn19Ue9GDeJbdOT9CkREuqUrRkGWf7MWH5HpG3f9NLsL1OZt7e2Ygz+S1FikzLx8eDjgIqNi1V1fdktY0xLD0GopkeC7KZiQL8hiNUITbGXJjx4ewB3IWj8R9Ztd8LucD17eRMB2FAS580Q8++XpjCHh97d443Twz2bJEp+24Tc+lvqe/HtqoH8fN0ocxTxvgd3HQTL03/S+98lDq/yRl8dESt81NNfZkb/0QYpryHLAKD/afHdJcXPnFQptve0alaUFuL3W4l90kqe7cfk5Lst8XSp19q5Vtav4D6jroNmV/+2/tzEm1zNvWThcizO61+rGD1rdaWahLSL8NmMNeeqHlnPba0HWVmv12ozZ1XFMYneCBvaKJqoJAgNBGXrCnhllpfL6xtu7b6kBGP/5IJlq/obZv3l74nd9E84lUirAmYV7x2mGDXmoQ7YzVzoKdhc/gOlGhPIkH9Lke3cezEmn3ojmmgg2lHqW62VobRpeFM58+rUapDfXn7j365dOl+u/CiQYQIe916OAhw82Q4KqVWNtIFRbpc88fKjnjRi39fZkaN2qkvDwSlZWwdbNPtOFJCPgjACCAH6zRAINY0wMiErbJmp3v0X9jfce9WYPie/v1IVFn6N4AcCUm1daYd8faun3hg7+p/uv1VEzhZsOQosLOQawAaHrs0X/amtrGdUSErTN5btbEAEcAovRPgDAfzuyTTZomeaA1buGwRXQ/PXDkyRFeD96OD7TkjfV38aI9A/cgwodQW0LjyaycUr++se8gLADoUW7vs1A21hEeALMEHkRRBcxFT/Tgfj6SjMSd+JNpCxZYKDMhtkRYUQ7Kv23bNisHOvKUn1BnY9BdvWp+Kr4Ofo0PB69Bssrjx7Vt61bVTkqy9oXVabJS4BdIuEVHmw8DNrF8+XJ1u+kme0budV3XTXOa9T3rdHzFMuXKGlDMPVi34eeyFicKkOMIj8avpS68/qax6g8dMoYexBr6F6xHI/QcP27+Gv2lXFn3rN4H9UQCWJq0g5EpCDnGjwgS/XhiBT6XsUcD38iSkBJ1B2BKHgHIDIE/Qp17JqL3a4vaTg8o4mN534rnLcqA9JFhvHOM12asGEvivyi7b/qmdFWqXNl8Ve8TkpgIcA+yEH4on9esW62LeWcVU6GcJQ7csX2nBgy427S8kWiD4DTw3kHKOZOjBg1SVZAPsH7d2MSsXWtUr2F+PnUH2A2mwAYAYwgMAtkCygMTlLYx0kuQT4OxjC35+ptpCut/T//rhGGm/fSjFv6SpvT0jQaOvfve+9qyZauBVf98bIh+/vkXTZr0iQ5kZin3gpvwomOc8PrFnFUovbqd0hypbE3phlwpeQCaV9KO9lLmP4JJLUpqHeG0PVpoo5ab9k7gAwWLpnK9qqnX4Xe1ttEY081Cl6h06WiVgzV0PNvANBboMFQqVqigL+esVqemsYqrRgbW6wYEbdu2Q7USk/TSF9v1wZCWBoh++ulkGywYOSqxX78+mjlzhgFzp8+cVmzlONWsmahxH4xT1biqVnlPPvmU0ajHjhmrdu3a6Z2331FyUh316N7dDAHIOQ5E5cpOh45OxuAw5hO+1fHjoWzOdDxPDwcUodMzgGgMjDodC4c6ulRJY+OcOX1G16+R1KKYZY0tRVpuER6Yr+IRxZR5YL91EOiyiTWqqkREnipWKKs7J70hbc3U0AEP6pNZZFeOMp3DlxoMNr3EKlXjFZ9QQ7t2/2mZnxs1bqKC61d06Og+LVq8UH+s/8vCeDp1bG9hYfVS6ptmRvnyFXToYJbqJSdr+7at+uX6Gg2J76c1U0dqaxtHyzcHcxYeNTOX9yKZ3bzWEbMboUh859HkHDVu8qm2bkGFnReLc/oWfYNYQxdPM+u7LRrQ36v6H9aj/9phYasYgfDw4ipXJkbr1szTlCm/2ADEUMVWrqRvZ3ZQ/dRJFhZ55uQZ1UiqqYP7lkvxKUooUUlJSXU07evp2rd/n155eaTGffCBikcU16lTp6292U25q28/E+H/+ONJqlqlqrUjgKJRh/fuNWNVv2Gq1m1Yb9lp0fKgbdu1bWvGLisz08RQQfd/W/ir7r73Xp0JQC5o5fv27lXZcqWtP2Fs586bZ/00fPS/FTX2bT3X6BWNdkm4Qq+U2d/YMxIiffnqFa1Yu1YfXBurF6JeNecWWjRGCsbkvM++08Ko7roFDy1Hevrd4Zr+ziu24GZR1umJD9SxTTtjKHpADGNvLLhg4mWyoV+j++GBQww0xhOQzkSJmUiLFy/UHwnYbRhMjLLX3GMiMiAyyNKMnakQ45KNeDYbz+DaNtyuB4iLsfM6fCxSeAHCm4RAXq4TXWYCCCZ1Jk0T0w0Ls3cmHep17bp1Bo7TNnv+/NNpjcTGGoBG/Rsl/uBBAyExoP3vuitEmTeQK8iEhkEncxgTR6OGDe2ZbPfrwgVrG2uDYsVCmYVN1/BKns48N0I1Pv3InofyMAmwAwxo7cFqnp/rYyewKezuYrxpFyYmyuz1WAlDLkVGvZJO1NlT8H2YOf+zM0a9G4uasG9L+HQtlLmZ9rXsYyVK2CRiu6gBXd8WOYSbQ+W/erVQoNjrWKJ/GBzLOZSTMeJ1OnwmZhYGvi2xeRzj28/rwbgEBQ4UZaHidpaIlOwAACAASURBVMzyzQZaBukCB0Sj/Qt724dVUS7sp9MEdgs46o5zpw9rqT7vLNfjHd/SFxtHB0mwnOA4x3AetnB427FufPkQZ0yPZ857AAywAmCG6PUAsEnpEYQ8nwgYQ4CUMMKGByG7mDxAQMwgvyEB4v/nHlwzU3rn5qf08m8TC/XtfDZp7g3WE5et44vjnDbe/CAuGuCDMlo4JzcI4iEtLHmjVLFFoDvnPamAich9z3qGOOiEFz3ExuKtxLrwLV5nfTyy95S84jsFT1afW2/V3J9/RzzNAR21nFbNwP63a8Ztvzvw6mwAOhLK6rUZizLCfAgat8KRw7/lMy+O4/PWVVLf9to7O1l1BmWo36XOqlmjho23yVFzzYHs2aa5FqxNd0COIXNBSHaVztJxT2U7qZ63PmQZLc+dv6gb27XVhcuXTD+RDM/FI8K1aNGvWrF1k4bcc68xJrDT9erWM9Z6YmItRUWW0jfffKsqVeIsVCwurooyDxzQXf37a0FamurfUF+5ly9pye+LjaF45MghVYuvqq+2prkpjeexbNoZat+xly4vn6700S3cb4CElrzusPR4gjSJDpDiNLh4IUGjhRoxspfGEOUxdovUuokDaQEXO0tJPTIs4/nzI953Uym4GyAj/Q58FQYj/chLAHJpmgjWDBnEYdfBWGUqhxbvESQL8/WZ9oqKdHmvNuJ/NpsLaX+HpZrJru/zwm8GQKZtA0e4foX6NjZZxyHfUGHd5wYghLW9yy26I8K151KGRJKWO4LsqfS3U5lSu0TX/Y84nU6rX6+osi8Aygv8hiXJVuLcUGHd6XXNPADH/zw3v1E2gN75RX50UkuFIKRyFd+wjo60PeTq1zMcfYhi8Ixt2knJsdLGTGnPPql6bqIOpWQ6QJVXN6naphqqUrmK2vXYoF63SCXOLdOipYv0068L9PeJvwvD4ugdnV2ocygvkq9L3ouCFpCQ/5YeSJX6xa5QxoF92lLiQSXVlIbPLMLsDOorcUU9awfmjb3/2lHIbA2ycNcb3kh/vretMNQ5AunXHAsHhr1HJMRatTEGGsAYYFlWZmIhi9TLscY6hl+Tmzor7/JV6VoxbX9nrXI7RyoqP08ZEUkGoLEJyjtrlQaqrQZqIbbi9mi1MrU7qDwHJHpNQo73IcuUIVIV1U5tFKdYbdYF/abDOqKwkEYjYcNeN9GZnMJrhdiWwiRyVRcOzbt/eQCRZ6UM/hgPNHJc0dBp/vfgI+cUZTv6732yFQBH1mr9u9dRo18HhABEzsOPop59MpfP9Yjde0ju5ELmri9m0H4noyrqW5MDkJ7ImGTzxx2f3a0Hp1y2axMmPUJjLGzal/va4C9tPcCc+fxsF6JcbPBnNs+OnHZCb91b0T4P/tZNGoRmvzSoljpNr2fPhs+3t8/36jL3xlDdwcokbJl32vZg32k2n6/64jd1j1loIK8HX6mDnbmpahe1yr7zmbn53ieqKcgNmPDYOvqYB9gYuoF8avM1bZV+42o35mOkFj+0szXGloR1hSogRTcQfQN7tjNTpicU+imX8R7Yi8btGmvr1iA7tudV5EoNOzTU9mUBqBjqNf6Dn/ykGzrcoF0rd7kNuSCpigGSu7cXbhBwWqzUtFZTq68tGVtC4GLr5q21LmudPW+r1Ja2Vlp7Yr09b4eYtjaml19bpc7F2psP81OlX4yB3Of5Xpr7SppNOQO/vUvVExI05vXxem/CaEvwWKpktK5+2FyVRu3TsaPHDGxo+9IKzR9e39avcZWr2nOTxZnrwhwjtJn1Hn4Na0CYbZAU/Nqf33wINOtN1oJIQnW/+WYDqPCjYNGRFIJ1MlFZ+Fp5+Vf198kT+mrqVB3fvVF9Hx2mndt3GesKoJLMtPRTY1ex8Rm8LKTa9Lpd+Cqb/OYbkDi1VKn/r1XsiyCs1bMPfZJKGxfBGtrCZGEUonFXUGB+Eutpiy4KQnD5/39CpAHUzpwxQMgyEl+65BiLAQjFetjCsIMoHe5LhJEBXgEBgPW4l3Ziff+fTz4xlh++C3XA/Qmpxaeh/r6bNcuAQWS8AHghh1Au/GjCY2kfQqUBEfEF8APwm5YtXarOXbpYOUm6AsGC+gPwNAmm6GjzIzjHotfKlDFg+dLlS0TbGpbCcwBwIUNGVm8wEHwdIggBrO4ZcLf1F2vn/HxjInIe/QZgGKCRNgVE5LOP8sQ3MUZfuXLGUKQe8OO8D+R9WIBEC9MODzcfkf9JVuOj6ziO/832h7MuJAo20urEh6Z7f5I25TqecME5PkEPfZvnB6ADc6A+eXb6N9elzfGxOY72QZ/fkoKWK+ci3/DRIiPt9+Ilitt9GCP0DYBUsmTjL1NHYFBgTDek1tePC+apa7cuBgSSM2RT+ma1bNFCt5y7U/f+cJeRpEi6kpubp/Bi4WpwQwPDKlauXGX1ji+Fv2l+cJDnAx+UstOnaC/8Ne7rwWCem3bGP23YrJHCaibVuD5jxgyFXb+ux4c+ZrpUN910swFkLJTLlosxcOL43ydUr159TZ36tX6+9pM6Xr5JK9IXqVzxOJ0Nz3aGO0oqcaicFehoebZfC0NLCGFm0kAomIkAOntBRoQtYGsPqa/9X+22nZTwOLdz2TMxTXsavmhAIjTcmjVrqEZCgi3QWezz4DD5WHg6TawILX14dUgs+d55vVWjeqLWrl2nZZ3XqP6sZD37zHO6+ebulrVx0+Z0vfvuWD399FOmc3bq9Cmdu4CGW64SqsUbw/HTTz81zaT4qtX0++9L1bdvX3Xr2lXFI0ro++++EyGOABhUMA5p6VKlbacF9Ntndcb5Z+BhbHCgOc4PJBqHweOFQslYirELD8foFSgPbYpiznFGM/HMyZOW3MES0pRCDH6ZEmvWsCyXGzesUUQYWaNK6plvp+uZDjdZgodz5y/pkz8WOyd2kPTAMz0MOI0uXcZ022jjmArldSn3ov5Yt1xTa/4kvX1SfXrfpav5BQYooqdYFuT/6lXt/fNPxVWupJm3/yzdx6zdS1oU4xbEb7OCZ2L8QY1TJmjrnreCjKP93MIdNkBIAN0t2ZwHk6hGDZ+3UMX9BziG67DYYbYm1IhXE03+7x6NGfu6Duwbo2Yt39WmDb+rbYdeKlO2rL6Z+Y2WL1ulV195VS+//LKlpGewDrjnbk2cONFCYf8+djoknk6m510x+6zPze7/jZo0bqahj//LQp4xjpvSNxkrcuOGjSr7djE1+aWdschycs6qZGTJUEg1EyhGJ+vgQcXEVtTR7GPGtgOExhjC4MSI/bxggVq3huVYSaWiStoYSaxdW78vXmwGrXXrVgbmZwWJRQCysv8+rpUrV+qz8l9r9AdS1c/+Y6LEMe9P0IURzxooBHDDzlKFSpUUV6O6fvr55xBj6/OOk3Shd7SeemqQ7p+4xxZdf78eoYmvv26OJiFEkXd/Yv2vTq1ktWjUVDXiq4eo+OwEeh1E+i8TB8bVEsIE2h/eaHs9D884/L/hskw2fgeId2O9BXoSHiTMv+I0djzV3+sI+hBlJismEhYrnA8DE9vkBZ8rxFa0CcdEji2xRzkD1zDS3IvMZyyCPNjPuGXixeiTbMXT+jHgHMeES3bwtB9/tJ0xduKYQEIOREREKKQaowuYQB3xx7hn4rOJpFw5G9fYLDZB2BEF8MIOYJjdTmOkJRthM4c2NU2X3Fx7NmOKPvpPVf9kUujZMeAmRBywQi0pCxqOYTL7Qxv5SclrnXjGoQk+FxF7ZmKlbr1uizk6QZi3TaSBNqJpqxQFFAPmo+mFAPpddVnq/Y5qaKcVQefcXCsvv7EAxg76LNacY+cHotSmuxgVaYsXwHDaDttAxmyA49ovb9BfoxpbXWIraWsvuE37MB+45Ct5Gnz/C97EGDjw0a8v68kG7zgzlCON//N5Z5dZYOTm6cmjb7tFPGYMQAvz40M+YXhhrjxog7MAKNNLSjklJYdJaZBlsXWQtjwGB7AIIwwMBswFVhbXx2Z67bE06a2oJ/VqykfudzZmcGBSpZEvIrQm69sWsnH1isb+MMWd64XdDQjCXnrBOcAnBzx179BYv67e6UKZQyHNZEluI10E/fA0MW7okZBYx0C8mBFoKFPwk1KVlCDU1KMtoFGwFZ0WXfcuzfXrtp3Oudo5W+rbT5oTCCMOSHAOESBS3mynv8f/XleKNqGe+J06ZgrIlB5f/LE+1DBzUP/ckyLVdyKKA+8ebAtNNm2wBUlJtfXm8k8dGGesNZArKpLGYAJMk1r3CpLQBFSvTonG3Hsy/VFVqVbVnJSJW/+jXqW7KS6usunP/r59vQv/nJqtfv0Hqes/ulmWSDYsASRPnjxlOs1nz5wxHU+cp3EPfqbnpv7TyoS2zBcnkQMJAESaaaF0U1QjLeq3Tf8+M1wvHR/vwC+qmeenz7wvtW/dUKvKb5fmAIyCytLhEqWu7aUlX2nEaw9ozFkp/EOn23Y2Ocb17UB388YldbQmeq+qLMzW8Q+DZD9UBUAm9cQ9qR7aANDQ+scWaVQTB4zt5CCQvz0OpNt5WOqUIC1Pkxr0cm0c3c+1t2l4xrhrcF1OWxLImrzYOUgyBMoc9FsOD6QWE48kOnB/zx/Kyk50j0nX8uGBsVL4A/mq3aKe9qZvlR4rLU0OsisDICa1CJIS+bi+j6XwYVIBOwPtHSOR8bJui1SuSSHjkC4CIOkZS/6dscoLfUTTQKP+BzmNSfosYwnchDLymSzpvDwr0ifBoV4h8h6rrcys/W5J44nCRbXcONfLGwSh07WO1NGJuL3q3ETq2lZqWmGF3k/vqLSjUu3f6mp/K6d9WPOXJGV12Beqy2qzEnW0daZqb03R/q48nNSrkfREK1PV0cebpbQdUuxxac79q/TiuvZa60ESn8DFgzGUib6fLdV9olHIucWGMwftX7XL1WVQzaHAlOBZKuqkTh2OdUs9cObYC7qYG4SWQ4qOyjUgDBDrWoeh2vbYGuUMKqd2bRvpg9WlQgk38Bkqq4LqqqMBgnu0T0e1SFcMWnKApQ81fqK9y079wKpmxnzzTD6vtdhCEWqn+opUSaUpX3MDViPHFijCkqx4MNCHK/M9CVn8i7BkD1h6vUPPxuRcn+XZg4xFw5Qpj08M40Olve6i/97fBxCR6/EOE/HumxKVuGiIgYh8x3l85piY/LP6KmKwfTcod4a7hNej9Yk54qT8mHBb/32uRzVdAzUoe4bS4nra4dyfMvk28QlSKP+4AS4bOe1+ZdZLliDFJ52Z2f+YrSnYQGz9Q/cQ4JfVb5bbVJz3gh3rAeYlOd3U8aHuKjl3uC73GW/XPT1vnAGGVaKylXznfVaejHnTzF8EWPVlo94Jpac9fKh41uGAwY39DGTdGWtNF7ATIG1ut9b2Yxr9t6X9zzNsrb6+UJOwaDgwNskz//1aAI3ExU20PW5LiNFpY9nLwWdLjRs20vUwGTMrpIPIOCBqgA0I7sHaAJPotRiNwRzqVs4IWKRAcA7n+xBlP1d6TkUAiIYSznCZohsJRSVcuGeQZKpjdHutKLnKlbG0NOJeacwuafCBezW15Uzdt+5uTev6rZnNwXFfKebFtebz4NdElnAJWpj/hrz2lfkUf7xUx9ZflWPj7Nn79Oljfgu+Dmt7wA/Ww0QGsiYGcOTd+71Iri1ZssTWiKzNM/7aq6TatQ3sQNLM6/5xnb8y9qrNjTeqRq1EkRWcLM8nTp20TebSpcqYHjzX4xykqoz0Ub5CaOPYA4ocb4BiyZIiGQbrTxKyoF3nw5hDzLOAlcja1ao4IE346B4faWVsREAionhIlgKZ4cqVUGIXzvPhxKy5iSrCL+I+1AesT/wRACWYjPgf1AffcSz1Y0SMAFA0MDOQmuIzbEN8GdbpPBt+1pLFi9WhY0cLZQVrmD5jhvmLMCTxh/BV0EqEFEHEHMxDgDCLtAyimmAk4g/4JJS0Jf4QLz579mWjZs10+MABi9ZLSk62a5aIilSVuDgDxGi/CRMmKKlOsl5//XXzB+gv6CfCVO1+083GUPUvnon24zkscjNItEk940sBTMPCLFe+vDanp1tyFSMbBDqU3lexCKoA8PXgLPXmgVtLthLoLVK3+BC0k0WdhYW55JABu5X/QwAvJI1A0s6kokqWtDbySWuoG+qMOraw6iAKDr+dZED4lpzPfagbWKCQ1gCAaauOnToprFiYDh0+bHgD/QFSCaQRfBufjBRfL6J4uOanzVVy3SSL6quTVMeA9ZXLVxqmtWLFSlWPr2HRuvSz82fPm//pyDcucjIqKtLASUgwtBd4Bb9zL17+s5FTSpSwNuAzv8NoPHHmhMJ++uXH60ZlrEJW5PE6f+6sbr+jt6pXr6HJkydrw4aNGvvuewbMvbPo3444tlF6uP0QY9Ms/PVXbbm0zu0YewulXFWt2cAqkoU+2RO5B4Xs9tcITcl/xCa6iq0qq2WrllqYuUBPb/nQQEYmMnY3TXT4vnkW6ovzefx4tgFssBMxNAcPZhmCvWjcYjV/oKnCVKCKa9+1Ha2di1M14Mvb9corr1r5H673L6Wdma+vvpqq++67z0TSyTj0xpujbMcbRBeE9s233zbA4nrBddPaoyGGDRumdWvW6rffFhlDc86GM3rpnlYa+q+hdh46E7DhLJa8eg2rWEBGBoKn+fIbnxnklBkjywTKIPEpuLFZxkyEfXmtQJcvXdSZ06fMSSfk+fKlC0qqVUu7dmzXG9c+1WvXHjINSQBVxEWbNUnVP8u+r39n9FO5cuVVtlx55V3JN63EUXtnWtPcX6arruQXWHZhQMJKlauYngGd9/ylC3qtzTj1n9rN7GlYsXAlJSVb0pasrINWfvpGxfLlLQR9/h8rpLPvq931NjbR7wxjtgsopuEt1PeWGzUnjUUKjumQICSOMCXviPpYOe9F4QH59KrMfrBl1qpF84namP6jrVhHjEjVmDHM4I7TXydlrPXTxo2b6Kef0pTx53IlJXWxkHRA8p/PLtMbPUZoxYoVWrJoRUgMpUyFEqFdHCY/MoL36H6r4hOq6cD+TMVXq6bvv/veNAdIytO+fXutXvWH7rijtyXnyTqQZe1rmcEIt69cWb/+9psuXcnTqTOnjb26eNFilwXp4kW99tpr+nH+fJvgQPOPH8s2YwBLlskC0BHx08RaNVWxciWtWrnSxg0h2iQd+H72bDMs42d+pNHHpSujXjFjHx4RbpMWhrVJs6aKrVpNq9eu0aTPxmnuzDSjRH+aO1H/LD7U9LwA4BG9nTdvnp6dmmU7xl9222W7eOfPnFOfXneoaqUqFirLhAhFnd0rtCYwjLD5CIXGgHnqtlHLg4nTKP9BQhCvP2K7euy4oQmJkC+h0UGSFR8GY7qF58+rciwMY8dI8wAU44QFjLHqgh08rl2GxCU5OTZhM4Ywjuhl+h1Df23qiRft4HeOjPJerpwxFMmOzfhhN4qM3O07dDCDC7jIJG67puwiBsLSnOMZkDZJEZaA4C87N1evGpjHM7JzBMDIoopJgPYuXaqUMaCwi7AXWcy4DMYXDTgzoLRYhPUbD5JRFyzWtt87UHW+mBIKg8Z2+Jcx/fJyVTaGjQFH5yeMG9Yiz029GcAbME58hm2vCwKYaGHtAa2fuuMZANYBvjnXtC2D7HR+wqYdATJN9kGyzQaeAXttwG6wALNwkmCX1hiGZKeLcnadhT3/O1aik1awBT/BEkHmZ8eKuGJ2kLICvNLnyJZrTKZAM9KHhYcVc4BiSCPySp6GJr1hAN74yi9qeIWxZpb+ve0pDXvnvyqZnWtO89jew0VSshcWfaCuaxcb4I6zNr9fbzfvYd7wTwBKYIEBzAB8pEopd0jJVaU0QBgccB9q5NlDABRDpJ+iepmzdRcH4rRznDN1DuTJlV57f0ioTtjdtTpiXFwrsD7Dc7K4uJybq1LRpTS16k+OiJcXiDkBOFUp7RwZS2iyQ4pMdRmAfcy0AYNe4w4bTAG8p8L/AepRJcp9TA+Ayipxbpo/G6CdhvyRWbiXc66om/QAQOyZ4ICxew5LfROkOUEGa+pyXZBMxhLSYs+RUIlyoApOHHXCcdyWd3ARrs///LZF6lq9sW677Tb98vPPtrA5cGC/4uOr2Xrj+3nj3QlVekvHebZsKby3c7i8RuY+B9J1ur7KGFClGnXQ3u0HpMek7p8uVO1nZ9kGz8+5S6UFUFJT1fP2l2wxdvfd99g6gY3Xixcvq1hYMRsvWZkHzFagC3Rrz1v11197NPaxTx07sLQU/dwFXYwrrXu7dLPN2x8urnEdvoX0RqXn9euSJWYvN3bZ6Viw1P06Hh70eYgLw6V5ttKhtmje/GjdeUdV96zHBhWGzi+ThnUbqA8/mCCNinXtQt+l7epkS63jJGRcwShpA1ij1G8ec3Qg3jk4Qpq6Q6qY6nDZ9CB5zMDSrh0s8Q3lAJVbKzVo4xxlhLTNy+UAvujh+p/Xb4Qt6aL5VDs6ycbvyR07dPFwaVdPXmsswCdDYcYjpNpNE7U/PtMBWNSNT/Titch8lvKCIKHMugtuLFBnJHppTX2ukiKDjOQUwrOR9gGYx7rreqef5CvNI6T0CwawV69T3exxZk6my8oOUODZjYxn+hd1xVLGMwRNa7QIqEBZ8qXqsTV1KD/IyOzLwbsn1BQF2mmq1lLOVWk6+XmC4+Iy3TjNTj1sbVsty2kNMydk3bxXXf7srtuf/VX1a0tpm6Rl7zULJQTY//gejWwgFV/+tkZtecU9B8zWCana9+IOJY1N1b63dpiNShnntK2w5UfW/qGL00uHAAp7Xp+Exks0BLYtMiZXeTnBuPZsTU+Uzpfqxe5Rya4Pq+uSO7Wow3xt/WWV0kr3tDWlz9Z8XvG6wZKR1NIJZVtKkhxlWjIRA9KUo6H/iFJ4WLiu5TvZi09XXTGwg3GNvQXIAvjjHRDqsqroNhVTV1XV38rTeJXQKtNwAstxKLYHEH3os2c++tBkrgXQyAvWomcVAib6cGUPdFIGXkXDrPnfaygGLRo06wUDBXnxjP4dUI0/Qpp5Z24icQmbLf46sA4HnZxhbTY9caAGbZxRqOsZIw0rPd5qbKRGa7RGWt0BpFJmGImUmzL6evPZr3/tv02Nv7vZyuWBPZ6N8364c6tpJzaed7sm5Txh/bBxHG0Uo8S+Q2w9d3j+59YOPsTbayf6UO+IO0bq5PyPrSyeqcnxlK9+n3utDpgH18+Zb/0pPMYFq3udySMM2oBt3XJ5e21oHQBmvs8lSI1+bOl04xLXqdnBG7WpWpHQZknN/r5Rm+quceOXYRWQ2ZvPba30m9c5m5ArtTjS3ORW1h/f6ObvQHKgaVITbWbDIlFqULGBdobtLGTY8wDYsyCKzx4okAz4H/DQImyDTQwPDvKV/+yZkZzLtfymi0+Q5HUTPdjIcXQhr7PqZViipHZhbfXHwNUaUVwaQ0LVOGnw2XsduBYWpuk3z9KwDY9bAhPWk8cOH1W3V1bp26dTjKF27Gi2rY0BvRhzjVKb2jv+MGtQ1o74/PjE+Av4NLbxnplpoB9+CwQF1sJcA2CJaLA1f6w28JLQZO4NMEK7EeKKRiVr9ZQGN+h0zhlN+uQTHTpyWIk1airn9FlFl4rWwIEDbZ2If8X1yRrtbZd9MH27awbm2MZ2kKiKtbxfS5pWIpl2jS3v2GcmHRTIOeEjeWCJ+mLtzzMCSHmmGSAc5eB7fAQP1nE9TyQgwQx+FT4HoCJ+V+26dZUbrLe5B4AaQCFree9feL+KtSDr7xAQFoSWQ4jgmLS0NP2jS5dQ2fBxuDd1A9OQNTL+HOtJ6hmg0ECw8uUtU7NPJNKiZUvzZ/ALAArxLfCNONeH63KssQdr1DCAbPWaNWpzYxtbD1GWagkJWrFsmWlfEr4O7kAf4FiIOT1u7m5MVEucU6qUfW/PduGCgY/0J87hdw9I04/wl/BVIVbRrh4Q/h/JpyL+jyeseNksS/CIPFbACPVtTH1bJu0g4u3/hjxb//D+L4xFkr8Q4VW8uNUJfinn8wy0m9e255mpR5/g0ogTPF/Fii4k/8qVUGIZdLnJ+Mx8bmB7Rob1e+qeOoJZCtsz52yOikVc18+/LDAfv05yHR3PPm7yBOggzpszT8OHP6O4ylUsEzZ9CoIUfio6ivhlyK2Bg1F2sC1wAcBCMCsLBb/kkqZ63w6/ld940Q+uh0thTw5/4vojjzxiu+srli81ZtzevU5AFTpq3pWrpj1I5rWlS5ere49b9O23swxJJf6fLLNoLE6e/rHaN+1s6ObuPgE1GweJBSJGro3U/ruOysw8oMNvHnLOGEYO5wufZKQ0uPNXNjFuaTnejFBUiUidP39OpM4GQARcW//IOvWa30vHjh6xjI4YKRdid1lxcRX1w+ML3QT6gNQ74VatXPGHpkz5UuvWrTcmAQbj7bdHa82a1eaQxsZW1L79GaatWDHI9oQYLFqRMA3QUOx1a08bEK1atTangfjzU5Y6u6o9L2AGjh7aeF7XDKaiN54e5ABIwIDxojE8A4uOiC+deWCfLl44Z4AiExahkqWiIjW060h9tHCkAXpLfvtVzZs11c7t2/Rz/C5jf4we9rBGbpiqCR0f1NMTv3T1jbOAb2C6QblS1xj9q+LtiqtWzbI4AzyULFXSdnkwHGPvn2KL8ztn/8MouojUt2jR0gbw8eN/W0ITwhBr1ayhMtEl9cbXk2wB2qV8bS3duN7NeOWccE/X1BQbBL8th2LCzOy35Jn9fMKVHDVpNMwM9sayR6TlfgVO4+EAMvMVFQ9bqBEjemrMGFbxeBEuq2R8jQH6+utpGj36HS1djDcfpc6dbzfxUMDCzINZOn++QI2b1NXWTXOkpFRVy3ehGQB2tBdam0jPTf36K9WtU89o8Dn3pCv94bMqW6ashRTDUiVjOAMUsSDa1wHdx7V50ybbRci5cF5btm21PtLnzj5KT0+3a/Xu3dsAIwwiBiHrz+TcsgAAIABJREFUQKZpJ9IvABT79utnRvDk6ZO2Q4aBhObPLhID/o81q/VBp/FafZu04aMPhVAr59WZMlUF77ypUVNe0zfvzdLK1atVvITLxAZrBw1QjE5clco6fZpdp+I2XuokJeuvifeI0Jjh/eoZwNUg5Qal1q2vstFl3M6UMaGuWr/3yYEAjzCCAG3GjIuMDFHBqU/bqSKzldcdCXZz7DoBoOR1IACnWFgA7iEQTNji1TynC+gBKK/NENoVv3LFDCn3wTZRTzwr76ZFGvP/yDoT+Bqv7f0/kYREQoIYEzETBCFR80xRraGt0nmeR6Vze1utttrqPLn3treT25GiaBU1U/McQ80kBFFBkEgi/8937Xef5P7+5/MhyTnv2e9+97jWs5/1rLgQGEq9oZZ7EVy/AfuMYSyALMScHGEUbcvMNEMIBjL9xHepK/cDBMZIoAyvLcnzeLASMJT5zLXUmb7hO6w1nMqa3kjQBoCqLMLQ3Hmu/HMuCQ1C2GxEtKunlLO5sIBTNid4bCp7br9T9Sd/Yos6hx+0l7E18/IUW6Wqy3QdGWn1pK88sMt7Jgrssz8HfcS9MHaogzd+uMYDv/Q15fskNMxXf/Ln9Wboc+pzPj/fAFT6xp+6UT4vb6h5gBjgkY2a+nONgYyVKln78d2Lhe70FWPP6dKGG0vbQuSLS+xUGeY2oIzpLxYW2jocERlh6yf7hmVXD8Kl73/8Jefkb5PeOv+4nmj1jjHgWmindr2U4vapAPv4oNpzVt8xtSZq/N4H9WLcx44txzWeJeCXJ/5+RtKnwT7H0sQyx/7G/bz84HDpiXmE2FbQG89/pkcT3tP7ox9zexVleecgVnpunmMkeq3JjW9cqfbPOtDs/QkTdHpPvNVneP3e9oy094yzi8vYKAdzpRoJZcBMoRfSw0PyHkdDKTE2CGVlvaXSIE7BwVBM90B7MVYaRfitD/fkpxfkolwAJZ+dITgkqt0/AHCKJUApGHewPbkNL8/SYG+qEVWmrftHgZQY5aoIEEl1caA84DonYG94jT1ApexN+vo/f+iWg2P1YvH9Gv/ep0EGaxp+nRQzKGDP8bdHefkJorVYI65ZqKyso4qsFKVL4RHav3CWLr//cTvY+27WT+qRdpkuS0/X25s/leawv+To6Wd3Kutwltq3I3thU53Ld0YWkRNEOzCfCBVavnyZWrVqqanTftKy9lvd+GJcgGN+PEMP3j9FH788Vaq5TdqRanbQgOk9Nb/mUg091V+/fDtO+nCQqyrNzNg6N0Hq9Ly0OkuduvRVenpnHT9+VFN/vMb69prrptlawZj44/qtavtBPQPANrY+7GyCudJVC7pr1vDl0u1B0gBrl3KpTM/WceA2fUYXvyHddEN/TfnWxyczsL3XDYM1w/X3sf9LveEaZEww8lZJ7e4rC29m+86RGu5qrAOv7HM2YMAatv73jCp+8o88Pe820Z6SvWVJEny0tSfWMi58ghO+4xP7TPOo/h4pJqUsAptH9oTc04EgmbEvg8zkPhEMt09tGJKDyMnPCTQZi1U/rZEO7z7syvy/bFsPGnj9Qc92Yjxzu/IJH8prNAZ4fAisCMq+aYCU3lGKzflc+w8e0Km8U/pu2vfKG5Sr6vNq6e+ex10dYqWULW00cti16tejrzZW76F/bpN2Boyq5r+n6q9R26z9r2wpPdliuV599w39tWePalRPUP69y5T841BzzrL+MVvJrw7Vyrt/UVIrqWkFqcXkZxQ99nU1/XWK1nW+SV9WkPKTIWnmhsJQTcOO8FMvw+qHRkMIn7DRI9Qg4oABQpX63GngfGlJBYWVhuuBlS2N/QfoVE/J6qYU4bZs0zod1xoDkgCmANvu6QlbIlLPL6im1wfkq6TokmYv3m56foRce21Er3VIuZ51SPkpOqvBaqnGitZShetfitARzwoLQEXuRyh3beWEgD7K4f1zijUw0WE+DuTi5evnQUivt+hBUjc0HDrkdRypl/+dciBX+HBfAEQ+767lenhIDX0x56BSincpLyLO7km54zTJQEaug5RRp+CYJkfda7rZJODjvZHX99Hr3x0OJXZ5SS8ZuMjLAEAdMCCW+/I3bTgzf7iGxc7QieEfKnrGM/ZsP+SOVmJCluoPvTmUyGfPLNZH1w6WDbsg3hioGcMc+3HFzD9CABxgLW1H06F5CGu1y6i++vOHhaoR5TJc08aMEzsXapijY1l1FJ5U1saFuQF9mbDloT207rplNv7Tf+pqddpwx59u3fQsZ+Y7c4412O/3DSULga6yUh3OuOzI69sEkW4AhezPgWuScbST1hWuLpNIoPv8ua4HLoPEUK3btVbm5kylpqVq27ptbk8Kl1K7p2rbzm3ue474EywGfvGA4R0RSFrwWa5Se/XXtiWBxrx9VuCy1OdLab3TzC7Adg3pLQdqJaH1yD9/MK47p3U2+4YXNmXPa1Zq4nRXk/tb3m37R5fOXbRxw0b92PlnPXfiSTVMbqgLAFqxVe3wOSmxvh3An8s/bwQM/Ir8MxfMl6A+sODYd/CPCX3mfQBBbEzsexiE+PjUg3BcwCPsPthV9ROT7JAf2z2lRYqBgvgKlIf+/fYdO1S/YQOFhVfQtJ9/1vadO3R5/wFatXK1Wqa0tPsMHDjQbD/TLz94yDLZ4m/b4bUlZnH63Dw/Nib9ju9l4CCMtcCuNr13n7mXsY3sj/d1AkkdPrcD+NhYByzGxIRANmMoRkaaj4Gv4UFK2ghSgyVBiY428MlsdcgP58+HfAB8CsA+2HdEYxgwRVKZQNuc+vIc+FOU4aPHKBu/BNai14HnOvxP9BOxqekX/FjsFWxxGHMeJCUEF+YiYCflUAdjYpKEs5xePn6GaZhHusgr/GFIGtyDeyFb0iE93ex2NBDxZ/v062t+Dr4bLLcXX3zR6g1DESYe7QApi+/gY1M+fc/v1Bl/D985IyPDykAHEH/awpChNpTTuSxPcOEZ+dsILkGoOtf6jM70n10fEGQAGcuDyCFSBuUHrEeT/gpkumgb2hKw1ftUPgkMfh91t7Bn/DyIAUVF5iuaJub58+rXt68D7YIkqPQRRBHuxfxhjhgxpaojbdDWYAz0EVhOfLWqJt/npQUunHMh3l9++aXNse5duzu/PtCJrF2rTsjHALBGv5l2NyJGSYn1iR+31NMn7KH+Nl7Dwiyyz3zb4mI1SWmqsMfGPVL6/fff6/VXX1OHtHbanrndTgwGDR7kMhSHhdlk/seLL+mee+5V27btNGPmTAMUERv/4j9fauzYcZaxljj7gxf3O/Hvh6TLbx5oiVWWfrFU/254l+5+6bMyg5IFeKo0cPFczR00WKlztyquzwMCYGYBoaOoxyuraurK/Dm69t5ROnzokD0EDQgbASYCg81lpyvRoQN71KxZUy2tvkZdj2coOipWffr0M30H9O+OZB81dlZyg/oaM+YxffDB+9qzZ7caNWqoffv3asy4sYaYHzpwyBwCrv388//o6y+/thMCThGuGHyFlixeopoJNQ0xJvafToZJtnXzFuss/oH08mLC+IQAgAt8xoRgYfX6cfyknSqElSg7+5BpJ8JJwUGpVDFC47t/aCSAt//5uJYsWqT27dpowfzfDWDt2qWz3unwq17cebUunHOaa1MW/ldalKZxnw/RpCn/1c0Dh1j4c2qbdmrRsqVKw8IUHkl23kLt2LVDT7V6T/fPG6lPv/hOI4YOskyx0NIvXSp1GQOPHjU6LE7+xYILyjq0X9PnjDdHoWmtCkrvkKYfRm2QbueJcSDY0bwqeKCRaeimT4HIbgqrAWsTS5OfPq1jlrp2ekgRkRW1dPk/ynkWPjVjvtI7fm4AAmHYK4/u0E3dr9TWrZn6O/e0Dh/6WQ8++JWh9LBLCRtmgrnchawVpTYhNw/bqVqT4zRnzhxlbt+ud955V1ViOUUoNbo9mTvvv/8BrV2z1ib5U088affLzj6iqIpRoVMTJjkbK5tR/UYNTbPxqy+/NJFTAI7LOnZ0eoa5uXYCZBmVwl0I/KxZs4xFCENx9PXX63xhoY4ey7HrFy1apGuvvVYzf/nFNng2TyYyzwKQxP0KCgts8UmY+JaeHyutvGmtvvr6K2PtoOvJ/Hn04Uf0+ryL+ufdTdTt39FmhE9/oLZGfHJMj+k9YVD+NDJPVw4eokZJDQws9ScxdgoSDWu2OAQwsZGZPkXAdrMTPBbYYFM1lqIPpw0Wdn9S5Bm5/OQezB/AawBY5jvt4pJqlIXOOkDIGT8+2Q5/s+gBdvM9+pS6xlSJ/f+0/bwxYKyu7Gxb/DnN48QVsMzrELKRsAmwAQByQsX3mi4YCOiL8BwAi5TltULYGC00goQ7QXIaFlv6hY2FexidvrDQjC4fBszznD5z1p6N+WXhz5YllkzETguQzzxtnmv4m/WOzzAsOE2kHZijRksHZHOD3NrLkrAQXh6wNNkQLXw8CFf3/WbrT2GhbRi24ULND7JDl0+04zU/DJgsl93MhzyTlMVCSgIDzIy1yMhQCLs3JrnGa3CaARcwW+kb/100ctmoCIN2RoFbD3kGJANc6Dkne+dDYdS0A0xe2IwAisxNALe7f3vBkhmtKp1lYWPoQ+HwbJ6c5hwMlhbAqc7SJx1ftL6gPe+49RkX8gwwsUoaf+BhvZj/oXNSrpXG//2IXqz+gfsuWVB54aiAn3hgEeAkTXorZZxOjT2r17L/aY78Pzo9qJev+jikxRieVmxsl+ee8hlipFdbTtYLux6wuf/yhI/MccVJMz8UcAjAY5s0uEFXG3/RFStp6vRv0Q0JMuxGBSGsBY799z/hyz62E28jQDeapEp7fWYavOkA3CPzsgFOrNlBMo4GnaWDPr20j9vOkYbUccQ0MEaAUh9qxU+vR+exS9qeImHB1U6VjgUMygZRDkSkTSmajNgAToBFbBM8/39zdcuNt2j1lHfUoN/1Qsj+nV3faGRMb/30M88A+OVlMwIWZb+7pD8c48ftT9+rQ0cS9lRQeGSU1ny/VR1uTNeuJUvUoFOG6tWtY4dox3KOqmFysma+Ot/AzysH9jHHpWaNmoqNrarsrCNm0F4qKbJkLswd5gqs8MNZh9SyZYpmzfpFK9N2OIAuyJnTuUEjrRqxX3qmWOoW4dqroXTZ0rbm5ERFVtQfjVa5fqZNT0PBCeJPiUeLiSjLvjvAhYFrYB0NqdTR5DY+y/hFw37rpplhK1xTeDbsY9Ll0R3NLvn9+JoyZin1OubB1kD/mOyj1Jn+nOOSr/Tr86b+WETUgPe2PU3H01+C2D6YIYVMFlCkhDKGJH27TUrOb2zzm0Ur++ZDzvH3wFy5EM3m76SYruXW5d9KQ1LddXSpy11Q9p2ZO4OQ/CDJj1dUQW+yiQMmVDhBas3kgbEYJEvB0T7n457rOEaiB5UMxHUgkYUiJkjJtZJ1aONCJbbtZWvTwq1xatl7p5JPN9Chowetfklx9ZUVdjgkBRTSc/NnobQ1v/ts55y5BiyjBnHQRaWDyAZxa54zSkoolBLCpaYtpbZ/v6D+vftq1B03qEWzFsrtsFhNG0jxIG8l0k3dpKhDSzXp756aTVt5kNLLJNAH3C9WeneQ1LKFVHnPCp1v0E07iOxjea0uVf3xKzVt3EQX0rqrQvQlbbeVoEIoqfao1Su1rmVXLbj/Gh3I2q+dS9YYoAWAdiy3jntGD2jwkyETmIdtr+oWWu/RTpyx/Lhx8GDHhamumqmHmqm2dilXWfpdeTpvskmAa9gxg3o10pQlZ3XX4OqKjKykwvMl2vDefM1IHWYRTkRgALT5UGQAKq956EOQfUh0a1XRSFVVFUVohsI0Xzmh5CeekcdPgC7qQCQUr8LiqJCeHtqRPgSX+nFfruV7Hij0bEe+z2ceDPQMxvKgpP/ch0P31wIDFJNmZ6v3f67S7J8XKrb4nLIioC07EJND4ms11X6POFDixl+ENOiha0Kha1x7509xIfCXNqJetD2yEl5LknrThgCvXHM6L17dbu/ndIxLS/XXnFlqOXS4zYE13y91/UpYe5AUxTMNDXjNDVjC26T2Y1wYMq+N36xyeyyHF4wPlm5+d8pJZUlHAmUNG3ij2daKHWAN2Oe3IY/JBYR3m+/civ3ZHzR49m9wPtbmdIatg063NahT61Wu3TxzmfpFSG2y0rSVhYd6+lBy7hEwr1u3aaXMtdvt8zbtXeimj77IXJrpdGWDQxMDFvMcqO8Y//7ufi11a07zLq3Mptq5wkkX+Ffrnq3t/a3LtpbJNQTLVOgwhiHqo/Q9izpXuqzVZWZz8YL40e/6NZqIXq/LW6LrK19nPgk6a68kve7CojeO1ckTuRoy+Arlnsg1W7HXozP07biOSqhRU1c/86NS8nbp5feeCwFF2KjYihYOeeJEyHfBfsX+A6Sg3Tk0x07FlsW+1aVSJx2yZ48BfxzwW4KP0lINHT7MwLSso0fUoFFDvTVpko6dOG46iQ2TG6ltm7aGH5B01evutWmdauQg7HkPGFEuLwOMCGGGpVju4Dtk3wbZfY3FRqRPACj6UGWfZdkYi0HoLOV6diK+DbY13w0RBkpKzNfgux4HACSlPWDu1atb15hnAHz4G7/+9puxDMFhKJf7ABgCUnk9QNh0Xm/dSBsBqImtj4/DZ4CLAJP8DRBEH3IteApl0wZe1oo6o6MIYMgzACj6ZIz4RzwPklj0I20BXnLi+HH7iXwQ9QeQGzZ8mF2HT4stzvOmtnVzA1IB/s38+fOtb+KqVDWGotfG5x70OX4TeAp+Cr4wtjljBV8aH3DFihUW+syzkvvAwpADnzQU4kzCzcqVXSRZAMJCiPDP4jNzG+gYvO8BVJ90x889798ytmkbLwvFGOD5aENAWMvmjb/oNTQDiS8PLlJHn5Wb2CwyalO30wE2RHtXiqrkAMggISmfFxa5vAK8R7sBKjKHjuYctb8hIlEv9BZ3bt+hn6dPU+dOnY0ByZwkSg72b3xcvIXXr1m1ykhmRNtUrhzjko8GCVl9IhnyDDDGmIuA0DwbLxv/EJAg1F0qUlhKavPSe+65RwP69deShYusIjGxsbYIwLIZOeo6+wnwMfiKISGNgCpVq2jGjBl2ovD9dz/YYHzjtYn2cAAl8+fPU+7JE9q1a6c9LAbhuBsH647n39Lro992mwALXm8pPK9Yd+kzO2Eb3a2W1q9YaYZI/aua6tLuxarXY5SxrBhcs7Jn6o60uwJEPywUw3/82FFVi4s18XOQ1ciIShowYJA2b96iMFVQamobS3kPExE9Rgs3PXxQW7Zs1pIli11IdfFFPfTwQ/o796TFnPNsmZmZmvjaRFucAGjI8pxYL8li4AllJCyWRWDv3j2WpZYTEa+VCADAPzqZF59Z6PDZs6FJwQBksc3L+1uFhfnmlOA40+FtPizR7c9/6XyfbdLYStfp6mHD1O2eG0PGpxm7nSKk1fn65PkxeuCbf7sNilCd1hF6pNVgJdSuo8Sk+qqf3FDVayQo+2i2IipG6Oy5s1q7bq3OF5xXUfElNU1J1aGsI5Ypt2mzpiFtBJzzrMOHNDnyv26D/0HqkpakWjWq60j2Ia29MU96gZvibH6mwX1+1G+Lrgus5Trq2fNBLV1KsgM+h/pwQHqus/Qqg8CzXNiV2dH88ZofIFjDXgwE69szTZxVesddMw35lyrokYfH6OOPPg1pTwDC7DtwTLq0O8SS7Nazmw7yLJMn23Xvvfeedr68X1f/cJXOnsm3zJ0zvpilmx4crS5dumrY0GG24KGPkpNzzLKfx0S7BdaH1cJCJOR5/+FD+rT6ZD167hGltUszdtr8efMMoCALGsw0Fhs0QlgkeZ9xhTDups1b1KNPH/049ScbL2Qce/LJJ+3f1I9+0KNvjNXlk96WnfW+K20cI337wnOmDcnkt2xPNckOHGMTHvCSkwnahgQ/HTtm6K+/dqlZ06YGms+bPl8PPnGvfv31V3Xr0lU9u/VQWpt2yj+TH9KCYDPx+hGmEYE2R7D5+tM0HwpAtYwFGJxWuLh5F8Lq2wnGnAFXhOsC7LIhBslSKlWsqIoRDnzyzES+62nl3I/TTg/g2UlNbKw7WQwAR8R+YeYYKBYke8Gxp14+VMBOiHDWA6Yw11pIL6HB586F9BQtA1tKikk6pLVrZxsw7cz9vfiwNzqop+nLkJQmIsIMbupV0XT5CgKNRLK2k4MTIedCM7T+PpVnRiHrTEKN6qpaJca+50OePXDpQTnG855bblfSvz61hZ3x48NIKA/5Bd8+3NcMmyBDmYUloKsSE+M2gXJsRb9Rsklg6PjMct7o9ExNAyeD0zjKMyZhAEaSARA5hPIAodeg8Uw7fpanzftrWdct8U6QsdrGS9FF2+xZB7kHiVXQk6UtABTpP4YXbET7LpqLIVafS1zFvuMyqZ1V7BO7dXx8osY+94baRWwyZ+73gkFuuWFZmiy9Efm4HRR5uYrbejxVpuKBQY5jwRIFCBYciH362H26P2+yUjZJTWOk2WRwxYGJkl6a94iueW2hOcg4ZDcPmuKWrwnSW4PG6YnZkwws+Mfkh4Sa9KVSgNOy1zcTn9LBvIYibJAy2CN/zxvkHIjIAgTIJNiH4XV05eDuqlAqA+WnrVhcJt5OPUmoEt7Uab3RTKa1GBWAjHgcnorlwUUzFYJ1l7W3HKAY+j7hyykOBFsNihps5pyjIcnIV9YH1I6Y/g4gpO1wwFjScRphPSZGSNnbpHYBOrQ5T6oUHEb1lnrNXawlg3q7ZCL86y4tW9BdPZou1/BW3W38LynKVL+otmrUuLE++6KzHrx/gz7+9INyXh+NsEd9+r6qRQsJhc6Rat8mHcNjTVWX7kP151vb1f6JNG2M26S6uxN1fNdBc/YbdGipv97Zb/3d8K7a6tqpi4Xcz3hmvl745QnlHs+1rHknThxX504dtWTxIg24/HLLhMgh4dzff1Pnzp20Zs1qTYtb6LYyMDYfbc548FmZyXbdSepcvb3q1qpt9sSC9JXqszxdi9atd84hWbgrxapLhxbq0aun9h84oHbt0vX8lIkakNxeNRNqmPH9brv/6q0TT+rcufN6aepHDpT1bZgvPVnzbr2Z+G99HDFBD95/pTQszc0D+gbwtyZtQ6cFey4amZ7QWBgwFOn/02geN9SIq1/U9J85ZPTMRR+N4HWV6dMkJbdrqOKLJbY9wErLWZmlel2TdaTvISUvb6RDSftDGqbJ+xrZHD+4Zb7Ural7n3+0WaD/ZfWlexmumBIkZyHTtGf8eYZwNvHjUVKD2xxAB6DH9/zve3mmYNy16yxtZg4ErM0asU4b0eugBSTfeq1cqJ8/MD5y/kgZy5KyKY7DCKYVxXswzfe9D0MMwhfrnkzU0Zhsm1ONtzfXvnp/uecIALnkQ4116Op9Sv65sRrUb6Dxz7xoofbcf++BvdameWdOa6MelSpLqz9pbZnLDw3cY8+aPKeprZX7m+5S470ptlYfenePazcela4LdNbsb8CYPKlx/9Z2j5y1q0LJRtCw45WyT3p23beqNfIGLZzwnN58+FW3gPl+8mHfvJcvtbmvs/YtXmBzK7GHy9z7+7KsEGgFI66t2qmh2qlI57RZa3VG2405B+jGgdCIXkkKq1CqrouuNwAMoA2w8ME+FTVz0T6TTvJrLuV7th1gogcSfYIXp8Do/pE5eojCdZ0q6bBK9YlKtVdn/4c1yL7Bd2EshvQiLQeRyyzsQ7ABEKkb675bTR370IcQlwfbXNPEWpv46/jpwUWeHRAV/fnOxatDGrN9tl6lRT/MUkFEpeDaEks9E1VQGFr/c+PhjbrkNE9eXT20R/aZ1jGk47ho2DJ1mTnAwo25dklB77Jx7PtxttR37hVaOOVXxUTk69yqWDdmrpTSB3fT+n+vKJM7D/qcZCfrhq9Q2tRO2jQlSHgyW2r7Y0fz5bYOC4RKfUIT9gbUFmZI6dPICiWtv4bMUFKnmb3Mrtpw08qQNAjgY9qvnbVp6KqytYnlxjPYfUSBB9rKA25mHEmpe9JDG64HFanblnpr3ft8J0pqdyhdm5PXu7kSsBBtDfEgpgDlU7Rj7063puRIbWq2sec0RqIH9phjWRIMRl6ZJzPdusvn/pogOTeft+jaQrtW7nIHg7xKPNs6ItjLg/fRc/WMSc+69vUsL0PANu2DDaKkjCoddfuo2/Xg1AfUL6av/mi0UPdH3KPjOcc0bfhM16dR0k15ozTlth80fsmzljzQgKSCQhVcKNDQ9/Zb5m/GTuoHjmWIr4u9ji3HYRuAHv6y1xXHtmbt5G/sRMAhwl6xSxOq1zC/Y9WffyojPcPAqcGDB5vfgP4eNvTufXstOcWs2bNVs3Yti/oqKizWm2+8aRgEpAv2QdqfjM4+NJP64JXAZPNgE9EuZrcXFztyAExBD0jZRoVt5pIR2pAgCiu4lnbwB/QGSgV+EOANQJoPf+Y7+BdeLsgfqgPy4RNSl6VLlhhJgDKJLhvz+OP68osvdNNNNzlfKdDsw073EWK8x2fUzctTUWZy/frm0/gEm5ApAGvBRkzLHgJCWJiFrsMoxJ73SSmpN4AYBCrzUwKdRM+wNK3LunVdWO+pU+Z74gPDaqTNsUkSSeZy8aJO5J4QWYuJjPzhu+/Mt7l80EC7F/XBRvchtqmtWttBKPMQ9h0+mwcUaSP+ZhzhA/gkj4Tzch/AM0gfRLWW92287+kTchoQVi6MGfzFfMTAh6QveV7a0NoWcDbIzlw+OstAyYBp6AkWHkS00GkYkKWlBuJ5zXowA5/okr4BV4NlaUSLkhID0en7Y8ePWwQb927UuJEBluBGvGg/smQzl8CNeB+8DWYnIcxIp10+4HIDdhlvsPeJtsHPrlkzwdjFVasSHVbJ7omk28yZM9W//wBFVyYir5r5wNSf+ejzPnAvbG38N4hA1NNwimDM0zcLFy1Q2IzZP5cS+kkYZPahLD3y8MNrpWWYAAAgAElEQVRWUR540aKFuufee0ysFM3Bfv366auvv9ZTzzytp556Sl26dLGwUR6csOn7774/lM2pRo3qZkgfOHhAffr01nfffasOHdrriisGG2JKSO/7//iXGbCf9r5PX3ZbrYwVd9opWc3bvjHEmfTg5769VXNvGqxrL11nJw8g1DSWd9zNwb940cKFiwrPG9uw4EKhTp4kHGSeHrzrRlWvnqDo6Mr2XLC36ESYBM8996z9ffU1I/T222/psi6dlJNz1CYnuoGWoYmQwLwzNrkQmm2T2kYNGzRSTOXK2rfPsRNp3ObNmmvH9kyrG44+E4CJweeAHD6sjwHg6bZ0jmcglZQUKS4uWlVio83pP3IkW6v+XKkp7X91m9j7kqFJo6UJG2/W8zO/cRv66e/1yYsL9cBH/9J/Hn1Yd/z+oWMjzJCeS75WrVq3sczO8dWqKxKh0QsX7ETn7LkzOpN/RjnHjqqktESxVeIVn1BX4ZHRTlD1yBEDpwovFljd/1gwT78MXGTMmDa1aygmuqJSmjXVl6eWSX9An4jQnaP+oewjxzR32fXlaAMwFNnB8LKbqnef8Vq86N+BA+qtZXZSduEgJtFYGJ6qwHexEnL09NNpmjiRctxr3JP7bUEC6GWLWDDvGzviHDZsiQGFJGP5de5vtljv3nVAaempdhKT3LCBLawsGLZA3ZWlpuFS1rep2rRym5575Sk7hWOC7tyxU/N/WazX3xlvCX1w0C4WXAxNKADqPr17mx7FqnVrzaAHHOt0WSebG9DrGQsAipzMsRBeOOcy0LIwLlmyRPfec49O5Z3WWTLenj1rmo9M6rPn8vXQZ5+pI076cmnsF89qx84ddgLE5krmJRZcFqTXP/pYrz3zpNq9/qa2PPOEjeFRo0bpm2++UbX4OAO8T5/Os/H4zK9hpr1TcvNMff/NTxp5/Qjdc9c9io6MsixpLPaW4Ssx0RZxF3Ia4Wj8PgQ1MjJE0ff94an6XnyW91lULQw6YJrxXACalAmrCNCSBd7KP+9Oj/wixfzxRh7txSbDooxzA+jDYuezUAFCRsdUtjUCQMz0Ky5dsgWUzYKN04OH3NtnYCOZDa+83Fw79WORh3FKvbieDYE1xmuF+MQkBlgGp5a0iwO6HCPQh/dGBiG8lOOzOV8scow8pCQso3tMjPVldHSUzp5xmpA8E+9bSHR+vvUBawxhIscffEQxb76uc08+o1Y/fBvS9+D6iIhI29i51jNITTg6AHpNFDrarS+0gRlJxhAqdRnRAmaV6RQG2oum0ULCqWBj9ad//pQuBPii8xcwRz2rlHahX6gPayJt5NnZjBX62fcJbcG84W/LEH3eAbwYPrQDNKacx8ap3vuTdOTRcWr0MQtiaQhQBEym3Z1hwHhyGUp572KRSxTD6967n1d67DpjuMBUPPdRrAMjWEtvkiZ/M97GIuv0o2mvufex4dFKZFni5eUGCcvF4E6SrnxotzS7mdNQBDjDiL9WGpsySW9PGee+45kUAG6x0j+yELBzoc3oPhIe8vPrD5hzSWKKYXVmWMgZdYUlQsha8mt79VyHtxwzzeQsAspDpXj16tjWwFYMiPlrNwSsK258pfNwvI4djlsJhzBJgdbiASmxoZRNeXhJXkTOx3Gxhgf6tnFJ0ulAl47LAanwC1mijwEuce0qKe4m6XSedGe8az8LO42QhsU6th1LvmdyHnReWbvSPdocn+YcRp/1FtyCrcH/nSvdffPV+vejP7tb0ZYzXQjYkC6dNGfuV1b4NSPGaNq+Za6/0JA0ukt/qUZnBw7Zppqj7r1uNrmA0/nnNWrPM3p72zil3JWqnKPZyvv9lJrd0FjoYWDs/vrtz2qenqo2rdvYwdPpU6fVoX2GhYa1b5+mggv5+u3XOaaZ6zLLS7/Mmmks2m8f+9U1K9sXY4ZxNXOdVDvDdSFtSHtszlHTjh21Z+hh9ViZrtjoygasL9qyLsjk7QDgnj1HKzzSJaa64Ybb9HPheFX7M0OFhW7OsU7Nj9msp1rcqTeu+tzZBLRzvwjpD2iGJEyRbrntKpsb33/7sK4Z8bqmTefDQCuRBCSFhCoDsPn4XAZxgtNVBLyzigM8Ag6nSNkeoGYCOLvA/dsjtX5aiWHJStr6ozGfTDMxYK02uLeJoipHqaikSPu6/qXkpY116Pw+ae+XAfi704Ur0+c+gt+zVpm/VMMzYulefwYJ+M9nph96QBrV3VXLa5lRXQ80ZJfztMEZmCI8RjZjl8HO53WkdgFrk8eqIyUWJSq7WbbrH6ably9g3PL3/2VeesYnRYKXgJ34oA6alOb0oADP4sG+XCl5e2NbL84N2KtBbaQ9h6Qzv7XV9uZbVG9tAztYYd3bN3BnGTMw0FlLnhkAinftcp8F92w0qYX2r9vlTTRVqlOgwtlRCr/SJUgMhaL7QJLgPKLNjZdp6x/I3UiPReRqqKpohy7pc+XpmEoUrWpqo0jFqKJyL0o5p6RN4VKrEZ0s+oW1/qs/IwzIAvCqrOZqqs6qqwTt1wod1Ro10FZj26UU7FL7wQP04KJkA+Ym99uhCuGlumdeK02+fJMuXQrTlrmrNCXiRmPYUR4Ah2f+8TflcC9APx96XP5zzyKspQg9BglBYVqhUs1UrjarlmWv5hqAPtNZNKk7p+Nn4btC4tTpOnqY0odnA3D+Xy1GDxr6OvjkMV6bkL+5BsCU77IPENKckHXSQKkerw82P2rm9BUhINK+U3xOuRE1rB7MM76LtiJ7iA/Jpj18WxDizD1pE64BNPWJY9KvvVrrp/6stsOusn1x2Q/zFReRp9NZ8W49my21e7+T7bPbrlvn1jA/tuZKHX7pog19/1SHhV20YeifSpvhrjWg7cr17lovq+6lMADdAhegw21d3f4YZOLd0ntNCKRv93EnK2dL9zVlgFwA9od0WANA0DrHyycUS2kHOpmWIt3WZnOGtjZZFwIXt9UJDm+CeRMK2+f7vMc9vDKTB+08o9qfoxRIrZu0VmZ2ppu/Xiqe76ZIreOCz8oHcwV5z+zg739ePq7aLwp8qcCxvr2mItcHrOoO3VhApA3oOQah1vaGDxrzBxu8Fyt9/NgnenDdA2VM9ANSn5yeWpS0VGNrPKq3S97XzcdGq8tlnXTwwEHFVYkzUIGDNViEMPzJrhsTHWf26qy379cjH83Vzw+lasSHW81mBzD02nf4Ldi0loAkNjaQB1luYdLY70sXLzEJpH179howiPya6XSHhalGzQQDFKNjY1RwsVCLFi9WvaREHc0+ovwz5/TIw4+YTwcACbCJXQnw6W1o1hwDECuEh6SV+Nts0yDrrgFnwcF5efkmACQf3knT+ay+HiT00kAe5DObM4gW8oCkERtIoJKTY3XCH8dXAUwEONyzd6/efecd89vAP5BLQrPQy03ho1A380MC4gTveYIH7YS94LMsA9giWYe9zX1TW7e2kHHu7fUR8T/wiwEzCVWm3oZLnD3r/IiwMCU3aGBEE8BG/KPmLVrYkAIUpD4AyOjOUy+SpFIfnjm5QbJlTqZef/75p0mRTXrnbetX/DnzzQO9vqxDDkTjWuqNhh++A/XG3+MZCJumvgDS9C1gM7/zPfoRvUzPIjWGIf4PfkEQiu6jyXzfYaeV93WoP8/EmGUcQIKh7X2oudd55/s8twcvPUOVNrF+D6S78Je4p8NTYg2oBOSljpCJhg8bZpJzdevUMcYo8wQsgfuTiRsZL5LcNGrSRHt37zaCEOO9fYcOxggF9ANDgF1YLb66HW5zryFDrggSgWZbIt+srMM2z0hqHB8fp+PHcsz/Alw8bAcAtVS9Bj5vqY0FcBWeuUVqqvLAA/PzrVwwNHxNvguz1ftK+Ixnz55WWHLjpFJQYS6c99tcLV64SKNHjzaW4rSfp+mKK64wFhO6BExUGFHGuGrXTmvXrrWQX9h+FLx963atWbPGkk/ASPz4448ti/K0aVMN3KhYCQBlscVzb9u2VevWrbXOO5aToxtuvFnf/ThdR3OOG9rK4GbwOJ0tqWGDBrYAoVWXVN8BinwXiizX40ROfH2CFqzar2F9W6se2YkvFKhDh3RlZR0x5gkhpDwDLxbEtu3aaMKECRaa9PjjY1QhItycsVMn/7bGQ8dux46dGjd2rBYvIuFHEwtFRdSSRj2dd8YGCZMPcOPI0SxbmOgInpHBCQDqs5t6gVEPKBacd5lPuS4hobrCwggXLYJ2o5O5x7Vj+1ZNjpvmNrGd0sjoNP0Uvknd5i7Xis+6u00Xhyobb3e0BPAUbFhjGw9RfLUEtW3XXufOX1BEZCWVlF7Sib9PqkJ4BWUdydLZ/NOKiY1RRMVwNWrcTNUT6qlybJwJfAI+sSCjM4nu5dffEsrs4rWaJo1Rl8s6Wjj2Z+kLnXNbMlW3jPxIX//EEaMPp8ORDRxX21GDWC/bBfEG8AC8rheeQpBNMrRLegEeHmqVnn66qyZO3BB8j+/31+tvTNczTyFi5hxE6EPp6R3tpIRFe9dfu0yjD4AgurJjgE16e5JR/QmJfvfdd1VcfEl7du/Vkw8/o6uuG2LARp3adZSenmEbJuOhZ89edmpWWHBRTZs2C4WasqC1bdNGy5YvV8VoHKJixcbEmp4ECx+ndCzwTD42uaKLRTr1998GDhGWndywoYovFOhSWJi27tihJcuX2ZiBYtx/wAAb7yym9z/7gZ66b7iF0j78yCPauXOXFixYoPFf/MeiRJ4fhoMqvfbOm3o27Elr3jF1x+nE6+1U8b7FlsCnfv0kG9Pjp2yxU/y/rl9vix36kFddeZUSa9NO5+2kiVMrxrHpRgTZfO1UBnafP5ULsgXbphuc+hh4dfFi6MTHg4m8b3oeAcOPOegXaX5nTsXFVXX6JkGSDgxP5ocBXGTc4kQ3M9PuT5sguwA4yXrkN7HKsbE6uH+/o/VzSnPhvMti3ayZ0y09d06J6JsWFVmoMXVlTHDCVVzsQhX96SMbHnXhNIi56wFOz6zzRi5tGFe1ik6d+lvxVV24LP0EeMfvAJx83zb7AhcWvP/AQasf64gL4SaMAC1Ax2hkg6Z8H9bNMzPWDt1xt84/OdZAatYe1iTqyOZ2sdBlUKaNOZHlpwc3qTv1pg5ev8SzO+3UNjDaMdaMgRnIMoS0RiRjEJqhUI4BahntCFePiLATtuysrFBoN+C5P0jhvhgA9CP94MFEY3IShh0VFWL7MAaQY7DDlwseeCwRCjMwF02HkXFZAbDUCWl7bcbz5/J12bhpuk1fmmM08r0NjigbZL8+c+a0gZobn0vRV9/f5pYkHBifIIUliWXIgwPY8gASPqoX4IxljXUXjAqc7T4ppUi6bsR6vdw53RK64AjOzBmu1nW2KfP5VDP2X6s0Vs+ufzskKcd7LzZ9SONzPnJlUg+WvCABTHr/dVoPHRJHIUt6+cvHNPOlm7R+XYYDVmCnA27wHTLsxsVryGWdzZiZw+FKTMDqInuvIRs+hstnxyCEFhoShfkMGEFCjUq9AxAG3cKGziHKBglLla6p44oDPCIDLs7UOT5LkSoluSJ5LSlHr4KQEbAzrBqeWQbOY0TmwElqEu8cRp/r4/flUnp3913LFh14UDHSVb27aNbyP6XTPlN1lkYMH6OjR49o1WqARW7EF9kfeQAcLXewVdbBEdKjT0vvb5K6panx2cbat2WldGcdNd/QWH/9Y59qPlpVJ06eUcOkOuY49erZy4y3d0d9qud/edLGO8ZsQvXqZqhxYIkWTVx8VU2d+pM+uPULieSiz0l6lWdYJb3Y3amDnJurKwY9p18brHfh74CpjD1eL0mp4xtYlsol8zksczGyrVpdqe3bV0nTG0oj8pVQO1YTXn5H06Z9ZQD7Hw22aeTZnnYgxto5++U1um5iH/34wyLpFQsicOMtQXr64t1OozUryzRK51Xe5MYbzUW//pN+9dlcYLp2dl1QyEUU5GNyGT+BbAmhwcwXA3u9B75c9VMfVb2tPxh77OSqQOPTh8dzL74DAAgzJ2qnijpcqX0bx7kJ1qAc8OABe+rhHXnPFuJvL+nJ7+WZd38E4YRjAwCcsefBAa4LkjDYsOGxfHAE15wMvss4zmQRIIw7GIs+XNmDFzju5VmQlBd8xaZZZ6n+1vo6fPqwe1iK6SxVXwlDIVpHKh4um460iQ/h9NqLVMUzx6Kk5L8aORZ3qdPWOtx7nxoua2br4uHR+8oSMvikMbQL9eHlM87nSeHXOkiN/0v2BGHfSVKN2FydPJCg8IYBwEg3F0spPZ1+2/blG5SudSpRhp5VnmIUqXMqUnXFWsKTnYpWbRUqbS1hi9JR9tVLl9R02F5tV0WD35qqrhqrpU7omA5pnqn3AaRF7CxRm7v76c5lqQYSAqp93G+/FEY2T5hDJdr41HJbUyfrXgPEPHjnATSvVcjfgHc+ZNlnfWatpmw+4/eTSrCQ2k4KM/Wmqqpg2aC/lEvwVp41ynW8fKIWQDx+5x9l8uJ+PjEMdeAazz4E7PPX+aQufAYj0b/QUuQ7PDvlwnyMBSliah6QDtzVQA11UFlKDD2HD2Hm2X0iGupAzXiPsiBvACraUp3V254rsanLXu1DwwEZz+XEqsu9ffTn54sUnlCskqyIUBbkNv062jjbftuGsqgpD9z1ltLu6qRNN60u0/NF2WGKA5cYOzvaMcnKApdC8yHJAZWbv1ntlhnySv2YoW1917n5kiS1+cJlbN5aZa2bD0HesP8B8CUR1ry1dsCGDPb5tsc7akvyWscWLOpgdkp4eAVt/3uTWlZrZ/bQ9jObypKelO93zyT0hxH+rIFrvOtDfYLkYa2bpypzzTa1vsxrNLhHzty3za0zHkgliVqIPuiuada5jXavgi3pD/fKHSLag3rKIVd7unuQgZ6DP5/hCYZjidR+QAdtXLPBbfk0PcVxf18s9YmXulfqoto1a2ta3gyNjBuhn96YrpHjhmnDl2/ryS9/M59m86ZNlu25ebNmZlNFRTjNcWzWTyZN0BMvIicS5hKRxsVp86bNlozFR4B4hiC2YL16dQ3IMCJOhQpG2DmZe9J8EcYJWAPySDVq1lTNWrWUc+K4WrZupVGjRxuR4PixE6b/PnrUaCsf3Xv2ZfwKDtmphx1Mm61Mtmp3eO3tf8/Ei/ZstIiIkB6819HzWZtpaQ8k+YNqz1IEPLNQZGR90EY8edLsdHvWQJvPg4yUg/8C+McL0sInH3+scU88YZgCUVK0F1gELDSeGz8S0JV2oUwASUAvtPOx8f8+9bfVzUd5+WSIAE/4G/zDL/YZfr3G5YXzDkACS6E8bEhATvJkeJYdzwqoaBqJqak6sHevkV/oc0A9wEJwHgBj2h5dT75fp24dYy3+8ssvRlbB50nPyLD+WL16tSU9BRzjhd9D3fCPwXa4J5gKbYO/xr3we8Fv+B6EHurs9fsBFD0jkPI8IOoJLdbWREqRcIXs8yT7DEBdsAKi+3hRHvXw/hnh//SJRdJVrGjlej1MI4gUOtICvhVzwfcB9pdn+yFDRj8OGTLEwFQwLvqC7/lxD5BKXxqAS56CaBcVR6IWny+kTr265hfTRowB7E36rkJYhGl7t02FGX3Jjf8a1Y2cQf1gK+7bt9fmKwxF8iqAsSXXT1Ld5AaWdKlGzVqWkJfnj65UySJtco4fV2JSotmS0VHRFjJ9/PgJS5JcLWApgqsdOnhAYQ2aJpcCqr399iTLktMiyPJz6623GrCR3iHDQj6J4SfTc/7ZfFWpUlUTJ05U/aQkQ5FJOkGjkvSE7LoMbJzJNy6fpC01N1in8xBVqsRaNjCcQdLEwwZKTq5vIZ/1EpO0Y+dfyCeYNiMsLAZbu3ZtLUsNjEXAShr2bP5ZozVbSvozZ2yg3XPv3dq+fasZ8CRbuOGXWsbuGDCnnk6cyNW0adN0ww03WEcyED7//HM9/fTT5rgCiD779LNKaZ6i3+f+bmAgmaLQ4CL0G8McFhwNyvEIzC2opQy4Q4cO22JVVHJRkRUjFFslxhZUFhTaBmCD+1EW8emmpVCxooGRdAYUU8rJPnxYVWNjdfLEcUVGhJlO4cuffaJ7Lu+vf9ea707VMYBhhHwvhecUqyQj0AUiW+e/oyQkjvKkZ7uMUv6582ratLmqVo1XTGxVFZH0AershfM6cfKEaYyRBKRa9Wrq3LWzG9ARlUwjkNBYBiwTGf2oD7d+L60Owt4aZEgHJ+jBW1abZhzsCxLbXCgq0n++nyVXCXYoLFWsVgwjDxpCk2DX9ynUCjTm5vf17jckIQgEPEIegN+l2eGccNbTTxdr4kTiGHg1VI9eb9tkgYE3f/6t5o3MmL7HsjxTdxbrE6cuqH27FioovGgs29lzfrXxxKTv1LmLLUwDBw3SRzGtNXLfUn3d5S8N/DlOK1essKzdgCgAiiyynMyZZp9k7cYGwUkCY2Tx0iUGtjO5WSjpYzZITkbQ9Th75owtIABAv86ZY5sMCyZJXwCDYqvF67vvv1Pmzh2WTCYprYM+fPklvdL+JfX7ZJDe//WwGaEv3NrJQPfl1ebqnnrjTNdxUv4LIYPt7X9Kq2+5QT+O+FZdP+hhYBgZ3KtWiTWwis2x0atnTaQb47T5KzstYUxa2zTVq5Oo6EqVQ4lWPHhoDMVAMxHw0JhuUVGO5UZ4qg85BrQqx0b0BrEPGfDXA1hxMsTfFkZrm7djJlaJr2pMN9YTxiDGKg5v2Xw7FDqNI5SCucfcSqyXaLgEho7psISFhXRMWUwBHNGcpI+4b7Xq1a1sNlTmKic0MAo5dfXhwsxVFmXqYtoa5TJYA46x0LPhsNbBkCs4l/8/As6MQdjd1MlnSca4IrEPBzicyHIvno8NgbnEhkKfWXh5REToQMI0S3Jz7QDn0ovjFfHKeBda/fIE1f/sX7bRYSjtvPEmNf/6K9uYKZv78XzMb8qg3v6014cO8DnhHmQUoz0JS/ehAGx2XsTY9FsCUWPetxCMYHOlj5lTXvvRQM4g/Jt+9OED/iSVz/0mzzjhvqztvF8SZLpnH0H+gfDliwUFlqUcJqeVe5EN3LEXzVgrLlKEi4F2oeWlhJe7UBX3d6npjhrYXVysf7w03pgbJ19KMCbhR7Of0UOprztHiaQZsA+xzz2bjqWMsxL+9rmmfL6JTVLK7dIruZ+r4Y2fatqjaer2fo5pWRVOjnJLIMtYkvRq/hg9l/Kuc5IgKFIG4I4P0/LZa/F/biN680DICSxcF6WYjHwL+1txV3dX7opcKTFBys7R0MuvNsCa556/9Fdbdwf1e1Sll4pNCuRIVrbmLQ3isQF9CvEoHJvBvYLUuyHvIohFIyzZQJXFUmJvKZtGwCPJB21wa4+xKkxhXzoXxMaiWwdA9EO+FBdoaBHq/AafB6kncXTYKgCB3ijQNaWzNa33tcHfNBIb3lyp35XuPmwfnqVGnxxcLAF+0r4lMCM767rBffXjTwstA/HDD76hDz+GEc/92EcAUelAnsEDjGlSgyDrL4+cyU3YZ+iYLKlXfyu/9qEqOnbPWQtZHzywt+Li4i1hWZs2bVR4oVB1a9W1pBbnL5wzQ461o3J0JT34zZNlEsFJUvpt67Q+bJWU/pC0PvDk7gyqR5/+d5LUbZwur95J8yqsdgzMT6Ok+/mQPkrTwIGj7bCksMBlC8y4a50yp3TV9IYrpfdn6+Yb3zPngbUEu4k585+nftObMx/Xk8+9I5U4EcJrRvSy+q9avUZzf9+gzl2aalWtPbosp7HWxO5z4/J3l4zG+qJ1rJTJHs9k8A4rg9UnX/N0PNo7VgqPd3qeQ6JUb0+iTu/c5dhcPsTPh3/THRyQ0o+MhQSpabcm2rNhs9QkCK/0oc1eBpNuDKQHdO4AmRukY0H4PePUA9MBsdDmtmcAcn8+p0l9Qhivz+nxduYWAz8m6f9nAnkgErC+BnPDJV3wMtHJNRro0LGDSqpZX1lxh8tAWuo7V6qZXEsnLh7/39DsgOjpQ7qTiusrq3PwXZqfzNDHknV4yCH7vcWyFFs3d/beYcBqze9q68QLx1xXee1CD4565pQnjDKXuB/dBc6xQGrycartV3ue2BJSpqmd6jQAy7PWAN0IeYaNl52XZBl3vWbgEaVolC6ohvbqi8NpOkLiiXgpbWQP5SMVsLaGktVUx3WZDqu+Kqqy4lVfRSrQdq3UOS0zMAs2dte+PfXawgp2f2wf3n/mcieLsnn4Qlu385NigtzHLgcy2oQ+hNkDiZ6N6MFSr2lYnhno32MVC4GqilBVSUPZDi5JwL8fF0ubXG6z/w9Y9JqH1MQnU/Fl0WaAdx549ICiZzx6dqJnNnpg0rMUCXv24dTch39J+dmhrO49tlylb37ZYprYJGHx7ESf3MQzE2mLOUMzQ4e2of0T2yas1O2bpRwwgpeH2aHdn5/+obgkp99LwpQmQ4Zp/ZwlKpnqQOfUyRnaNigA+nz4Lu0DuBaE67f9I8P23e2tAwCxWGqemWr1YJ/f2WOL2q/rZH2becdGtf5Pe7PhN/VZY+3cakma2RYbe69WhyWd7Xsb41eXsRsDcnG7yi6Ts33Gy5P6AlatuSTe1fDEv3wptUZ7bWu20R1kJUgtC1IdqLh1a5kSk+9zz/Dj2YJDiZbprbRj/fYyQnas1KqRAxC3n91m605qu7batn5L6AymdeU2ytwSaCB6aQY7nPPSJHzbH6IFDH/721MnPR2TCnmUM5jg4VFBYhd/TbAuV5LadWunzes3uz0pT7qsZTfr51Xnlrs+4xYZ0rCsqzQzaZYb5+zbrNFsx5ukN3dNMKCOJBuQfWjzmMiqduhN5BE2F/Y1dm9s5RhjpB08cMDAJmxd7NzCCwX2N/2/YcN6pbRKkUovmf2OJmJc1Tizk7HfK1WKEmBfo8ZNLIorvGKkKkVHGfg2ZOhV2rVjpypWiNTmjZvMd+/du7eRhyAKYCdjD5/OyzNdSMaVJ0q46Bdnf/AKx5oAACAASURBVJp2eVSUC20OC7NQZh8OC4DH7+arlAMGYZrZITs+kE9CiY0Z+Dew2+ywv6hIuSdOBCBRtIsIQps+IExwgE9m5j27d1v7Ab6BSxCqbGGqMBMjIkwbct/evcZkRJ8fxiB2Pu2LZA42Ou1H+3uiGDgL8wqQ1RLHFBdbRm3+BtDCf8F/WLxosb23ZfNmkdWZftqemWk+Lb4soB7+HfYG9TWcI9CYNP8jIJvQn97mSG3TxnwnpDe4nrpQLgAkbU6bwlwEc6EnPDiIj04ErCeAWRbhUseeg1QCew/bxkeogaFYEsdwkjI6O5+X6Rv6/gnYg7QR7+EP0cfUm0SnMAXxkxgfPIPXfOdwGB+5OIgu8zJgaOTj9wDK0SaMU68zD/bA+/j7ELOoO0AweMPChQtN5xBwGBsR/IC2+eOPBfY7YGJ8NXcYRV3pH5MPKC21+gEkUh5jgeS6+FfYehfyz6ukyMnsWZ2NZVjFETWCRMD4lZBX6HfuTxtwkMLcKlKpoqIrG/6D3ADjcfeuv+x3gG3LRn3+gkZdd521MVhak+bNtX7VasP9iNINkzaWjnvuv5bc46EHHjCaLR38/PPP67rrRumuu+62yY14dkJCTW3csEnz5803uuaYx8bYyQMPTAcuWPiHsYYY4IBp48ePt7DP3j17WQMwMEGo6ZyzZ84a8Ec2J9BpysCYQYAe9hgdSiMzUXbs2hkSDJ03f745yQcOHrQO/+mGqer5fk9jRD7z7JNauPAPm4gg8vxj8tBJDBqEXWkYvg8g+a8Bn6vdhFShIdmjWw/9e/Jnapva1q6xzEWERubl2fMwEQFGGYgMbu5NHRlARg8+n6+Ci+eNbUFH+WynUFT5PusWC1q1ak7HhIWuRfMU7TL9PxlzbfeOXUqsW0cVI8N07swpbVi7Ut+NWOqM4HXSC0mD9Urxb85ghHRRLUhblpgmPeYM8ofeuEKVWYzj4tW0SXMVFALcRCmyYiWdOEkYb6SWLl9qGQLpq2YtmllmVCY8YDFsURiJLGIuPPG0sdsWHtrlNpNJ0phbr7GF8NPzv+q2sD4GcizZDGXF6yXxRN7q9z+hXvjYIpxaf4SPI+IFtvxunyW16y1t5iF5Dw9yj55+OlkTJx5yZVd6XnVqVFHOEUBMyk1Tl869dPPNtxiQdM21bKA4hC6Er0PG5frhx5/U7JnW1paDUvpqz9592nPNASX9t67Sph9V07Tdun7jaf30w492gl67Zi2j3SPIz8kHY5xFgb4jtPnk33/be1CQoW0ziZnwjB02Qk5QAKJhtfA748AygnNipjA7+WH8WMKOvDx99e3XqoaWXlyc9u0/YJnJm7VooVEfbNPGT0bayf6b97+ikU/fbklrYmJiLVR6WsJn1jfXTbpZBRfO6esf/tCo4d1N54KJn1SvnipGRqhundq2WUx8/xsLhXn5ihirX8/uPTR06DDFValmSWl8ZmRLax8fb6cxPqux0cjJPg6IFiT78NRyet2fOpq+YJANywY4AFIARvowaC8obKd9COFeLFDl2BhSAtvmbEzBYJNmA2U9gBbuWXJsSj5kFgZyDJvpsePOWCkstAQ5GKFcz5wvvlRigCL14BTTTnVImGKJlIrs4ID+YaNj3mNguFBil22ZMg2YCgBPz4oLJS4JJzmLawNLbBJQ7g10DbLHmfYgp2OBSLABq5GR1s6sI6yr6JIQoo0xwobOi+ugyns6PZsawB8bFBspG8Tfjz2u1O+/s3XJhwowXnmZzmDAEuR5eEZ/8ONPW0tJXhYYOtSR8n1SG9rMH474PvH96HUiLXw60Em0UGlO8zDeYG1XqeKyWQenxFznw+dtU4+MtJNC2rawAO3ECwHrEIYsUaecAhY4lmJxkSWIAmhko+QnAGNEqVQ5ygGmgIf0F+1sLMroKD1+z2iNG/+uXnrxBZ3OiXfAIfs2P1mGMLABGbwj5HXWWKLBT1i2vC4aIBh5P6Kkd8OeVPVatfRT03Ga3V6aXme4RkyY4crjGsqD6gKjkftwD5Y2yuDvcjlNrHx8Lu7dX2o9aJsyF6faHtDttuVaMai7wucWqyQ2APlgMzJE2kmDqmVY2PvsBT+F4iz79uhr7YZhAdtz0YpFAf2PSkCvpGKBMFS7+CC0lUr5rL9UhgomuRArAEKffZlL0GNMjHdg0Fd4Hjg2OVJ6qtsCPPOT5fggn1NeZyffMadAujfKXUcbm4THKqlXZwk9QVhpBxm9QVYJDrMipG61mmlF190OG2Tr8PqAx6DsOC/yqmEPa9ZM9gZuzN5EQ3F/wDG333TveZOWL51YrhP4LmV4Zr3X/C1Wm/YZ2tr2gPSVi1+77qYrTY94y9atNo/q1KyjC2cL1LRJMw15d5dWTehsrIvFixfp168n6+R7Ca4aP+zUHbc9rf/8NkM6tk66JsOFg6fHS+t36vIrb9G8G9co44MmWvfnXmmg1LvYiWzP/mWIFPe8dHqxrr7mH7bPIazNXpWa2sESuj217A091fJmvZH4jb5NmKQb1o2T3p+ihx+Yrg8HT3N1eEi6/tFe+u7Hf5ZLhZyvK4b0VY2EmjZPZyWskD6XevVpY7bZ3F8Jbd0pNUmx7bZvszQt/JOQuiBTd9DyIYc0BMzivW9S84wbdCbvrM7u3m0ZXe3FsPN5ZoIo61BwwnApo197rTu5UdochGjUCOiLJ30ccYrLEs4QfiMIaaaA9M7SeqdHGQo35F6MJcKLvTyoT4pCQgLGLaA3w8WYQt5BZwwQ4h1VFjLohliZ9iUgBHPCE5AYIt2leltc4g6vscj6ePRCts2h+rsa6HDMQfedAMSgzMQdiW7fCHS9GFv7au1T/ez6Zrvx2YHhB0K62qHQTi8vHQCIib/Wt2vZ0w6N2l8Gfnm8l+t9GOaVUtPLUlVMOCDMi9U/aVd+irVF7YgcHcuvYyxFQLJzxbH2HgCcD/u1h2RqlQNq4uIdow62W80eI1RSUqofV+Yb4Fdbt2uu9umgqoWAN4A0QDJ0Akk80rtPB41bVM+AMUJyZ/Re7tb1kkta/8Lv1oebMtoZtIYtQ30Ayyi/PIDoMw5zHS8PTHq2YnlQkc89CGmgtzdXi6V6YdLjdHG4tLxA+k+sdCQ4N0FTkJcHC2EQ+nK95iLtwDN6ILE8wOdBwzI1RwcC8TdAJG1AOfzNPTywCHAZkVviTGSG/yqp+66rbLw99UuJ3hjqkpzdN6uqPhmSF5Jg8gd5PhLE22yfLCnWvd2dLjEalRERaMtV0Mb3lrvxjQnPPPLLrGdSMxe8me+Zbj64iDnGtA2ubb2hfUj32mtfM9YZd9gMu9MybRy1XZERijwAhMzY39VssMzmG0MkvrbZGdoSs66sn1wHl52RcU/PIvTh+j73klcxoL4eWPQchiBwqmXD1tqRlWn7eGppW23L3FKmgxrIpLRr3t7q6bVUafvMI1vLwr6Rsk9uo8zzW919PAiZILWuFwCKPkTch1RHycgGmSsyg4M6P8H8Bf5vKbVXDxsr25ZsLSfESCMwGb02RESQOTpfHQaQCClMG3cEwG6E9MlL/9QDk+51awrPFS/1K+lre87M+Fl6IPpeA5zerfmhrt94rR1iNW7YyMAY7GryKwBEnT5+1nxtDv+xO9mfsNmJgDLN61KZ34xNbhpwx4/b9ew3EIu2bNtsB3GVIisarkA02LGcY+Z7k9wQdlnWkaNKad1af5/OM7vuy6+/0toN601r8dSJv5XSrLlFMmK7A9rcdtttRjiiHrAeQa1MaohkioFf4+1WHxZrsj6BVqIlXwkPt/p4vXgfQss1xoYLACwfhow9bBqF/nMikAoLrYz/G+HDNd4/IHqKOhNS7LS/8w24AzcBRIKQAhBI20LCoqzGTZq45IXobwfZgJnXyLPhG9B2gL5gFrQBABcEBv75xLHs76Z9uG+f5Y9AL56+/2v3bgNDLVS2oMBkoMAFYIri/8HGJKmIsSSrVzewlLazMOJAXx2gkPtSx2+/+858FXxh6kbdaSdIOfhqGzdtsr4BUGU+wczEH8JPANziM8A4ygQspc7siewLPDOkHQBFA3aDBDme8ODZiDyH7zMDFNHFj47Wmfyzzp8vKhJ68PiGzGXGBvfgGagr0Yfc2zQcg+Q0tCWYFi9wH3An/EYfaUaGcTABWLaMe/rbS2NBhgFExVeB+WekjgpBxvGiImMrci/qSv2YL/iJvEc5uSdzzddJqJ6gyAoR1l9GzKlSJUTwYM7xHvX0eRxoL5PGiY3V9m3b9PPMGaoUE21YBoAiOULAKGhTnu2uO+8yAlnvXr2MBQmZkPsXXSrV2bxT2rRho8IVrjDVLi1lsV+5eoU5a2PGjNGIESPs5GDkyOuUltZe036aag08Z/YcVa1CIokdlgUKhBRaMtmdCSfetj1TX3zxhe644w4bEAwwmIg7MreHkggwuQkhXrZ0mX3etUsXqygONZMnrlq8OdQg0aC3xrBKrGeD5ttvv1Wz5s01e/Zsa1xbrJISNTV5mm47davWrv1Tl18+wCYAoAKdS2fBRqT+DAw60ifDANAE+Pz555819Mqh6tKpm7Zs2hICEACI6AwvRsn36BQ73fAId1SUIdGnTp9S9YRq2rN3j8vYWrmyDXIWS4+Qf9rzc/3zzEdq26adxcIn1qtn5bNIWObcS2GWqTm8wiU1apCoQ/t2a0LfLySifvZO1Sv3fa0XNv6iscndLMvk+XMFemTEFH0w/RY90v5r2/Tfv/iwhc2cOUOb1tClUvRHwnUi96Rq161rEwhwJrJSpFq0aG6bNMlZoMBCbyVcDCCR15T9C5w4+RDp5vA+dopFPD6LBvqKr0yfomFN2mrm0oUa0X+Qpi/A48by8DE5bGiLdfv1S/TFd9PLRPIbpEkH2dB8UhYsDh8XxO/sangYWHTbFF/tceWdWqmnn66niRNh3uQqpdU/tXP7p+XC16SePR5SVGWno0f7oj2QfV2euqxKU0rLVlqyZKnLKhwba3oVfwPiffW1nZYsX75CE8a/Lk5UOAHa/ddfljwlqV6iOqSlqbTkko1BJiaLc9aRbANf+P147glj07Lg+xNX2pmFEUOJEzomH78zzmGmVoiI1JYNG2xMoj3RpWsXvTrxNYWFhxn4ywaalX1E73/4T40afbXyTp9R0+YttDUzU1Wqxun3iz/rruZjHaA49DNnO9wkrYtN11u3pWjEl8Xa9UYbA3tbNGtm/QbosmzpUt079aIm6z5lZbxgoDKajrfeeptKS8JUfNGFLPtNlHpYYo9AmNgW6nIMRQ8a+jFugFGQPc3YaAEgyPfZMC1slox6wXUhDT7T8CtyYrEkSgmyA3shZDYdTn08w80AuUCbFAFiFvrwsDAdPXLU1g76gcWROcziyoZHn1E72HjmE8bHB8xAWI0njKVYrQZ0E+lCEJbLd8MwdoPkKv7+tJEPB/bhzABfALc+SxhGhA8XZ6FnrvvMaABsPrMYbUDbUDbAIKd7nD6ygVt2NXRgLl609Y51BcAZ44R1ElCaz9iw8s+ctQ2DjZcx7jYpUguWhWj40zczojgID5iWtvFGhDutoqIiM2b884XaPMj8bGBvUZF9zkbHGuep/f5E1htTxm4sLHQnu+UcZQtzDtiSjAfuS7m2iRddNOYxc41ELPwDNOE92IuAjcUXLyoiHIakM/54v+DcOd0x8EV9u/h1+y5h5/eNec3Au38ee15FxUX67rmrtGJBd727YqzG1H67jPlNIQFZ7/1a46wvGEOPNHorpJv07qlxGrNi0v/qPgXJ6r9Kn6Sf8sdp9kjpp6bXauRNU83Be+e2Z/T4gtfNvv8g44UQ4E7ZPgxn7MiJZc4G9WC9h7kI0EA3wZbkd95jiQVAAwvkM5ygFXvUt+sIy/IdF19N02cTO+s8qL49BxobHdZJtbiqmr9kYzlmGV4gQGEg9m7sQi/45MXfuRHIZxA7StbfzCBsuF0dabNnhrm12jUOiUMyHBHQnzF5xhRF+fBUmGhUc473RpdLQ0a75/o92EeeSpXe4CKYZ3i0DQNGGF4tjQ+41Ftdu7bVysy/XB8u8c8AwxHv0IeL8b6jYFzW8SHFxlUVPFbmxPzffizHYuTZAVw9E5MQMgc29cpZrCUJvaWTuerRf7DpDX85+TuldWyp/n0GqH5ifTPmx4x5TOfP5+vrr78ylv+811a6vtskjczvp5+mDZASn5YsHB2kORDW7BdlVc7YAKA4R7o3xfX9TunRe27S+++C3PbXzbfcbfvRXnSmkpIgdujBhx5Xl1cv10MNrjFj3J/gL/vqY6WPvN3G80/3LXdgNs5jf+nVdQ/Z6fL2nTuCzuCwrrcua99Ma1YxVoo1dPhV+mXGLPW/vJ8WzJujAQOv1Pyoda7pDXxjEILKM3Bpu7lSzE3ubTIsE5afKvU+00f7f/lCpS1769COA3ZpfKsE5W3JtTFR9+7aOrr2mHVXXGyemvXro3ULFzmwlWFFO9AtwbBV5mwp5kpnOuzNkrolSSsKpIFRDvRgLHA9zctQQa/QLYehxC8G6HuQgWtXl5MR8MPAy0T6qG7GrwcPfWRqtk/X6kXh8lU/tXXoAMo7nX6/s/VO0pG2WaFofx/KWW9pPfve0fSjanOwjbYu/0b1Wl4RCrPjs4MtD4Z0IhvtamROyL7r99mzpOxopZ01t7uhTp2HS40mN9P+0bvdd8AamBIMOcZkAAJV6u+ArMIDpJRGXtUlICkpjtDAiLn6Pd8lsboz4TMD+TZnpalGUq5OFiSU9Qm5npRvYbkXej1uAGBRUYn+u7rUtA0B2mLURqtVGsp+7ME1QDPAREJ8ue75kcmmCYW8C34GZW18cb6yeicaG7G8TiJAog/t9YlQfAIWyudzH14MgAcoB2PQ39snTDGQtJyygjWIZ9PGS50jpTvDpGoVSjVPF/QvVVac8gz4s8zKAZOS8nnPZ4P2+oxu6OVZXT0A6bNIe+1E/vaZsmEmUm+vy+jBRMrx+oxNi/eWJSXxZnWWdNn8gVoz4Hdl/D7A2WSBpvCKBcssLNwna/GZtX12Z8rlvms6v6OKFSOUudCxBO3F2uFu7mxOmGtsEbyYCyzRzA8+A7T2Gca91h8A2yGn/c2c2Hn7Fvtq66/bK/MB1hsp7d+XhRhumW032piF4biFJC7BftJmT7q2pnJqILXZlq6tDQM9Rp9oPtA4bLe9ozYT2kz9WfNgCl7ooG27NpSxjnOl5u1b66+1maEIYeZOSoNW2pm9PRRJbADg9q1lSVlY+2pIrVq6xcDARD4PgOhWbRwD0x8o8Ly8thdtU6tI9xmvHQCHtge7gZfas42xRbctYeHxB3uelegbMkCzVayW3ftqx/KFQad4lDcQeA1JmfhOoxxPWwZolJ5+QVqytrv+HL1c4nyNJcyHYcPlGC31fbmHFvZcpivXDFT/fv21dfMWs0HxDQA3sFOrVoo3f5KwUUgXaLthd9erU9ckoCBSrF2zViNHjjTppZO5uUb+IUvvoEEDFVW5kiU3O3HsuF1foUK4igodOIJNir9FSOZ2SBoR4caqmjVnto6fzFXdOnV16WKJbr7xJjt4h9CxfPlyPfHEE2abAtAScYk9CksxDjknfIzCQkd0QMM9iKQxf8eSJxaYTYoNz+/+cN4AQPwgPgu0xykHgDNEHgjIEJ4Y4SNjyssG+Tnpo7poK8A//MZNGzear0q7AtoBwlE+ez5+Oiw2ngvbmzKxYwCWGFOWzKNRI/MJIIfhl0IcAQMByKMM+on3YQAaKeHSJXv+/fv2a83q1Ub2Mp8pO1sd2rc3X8sOHoJkmPgetDPv++eAwOJBSPwcSBHl2xYZLwBJ8lHwXH379QtlZD53/px+nj7dmIewGKk/vgnhzTwTf0Powr/hGnAY7DbGBr4MIJuRXCo47XRfJ/rV+6CeFYovRr14XvPd0Lq/WGh+oc9GjW9I+fhQvGhL2oN+JhLMJ15h7FMHGISQ5cCCALTxO6krYwafjn7iPfACAEcwImw0J7VVbNdx8M+89wxa6o0fgy8GEYZ+5V7UibL4PvUnQXLl6Bjru2ZNmxkgzTXMQ/rMNEzT03X21CmrC98jfD6mSqxlxSY79H+nTNHho9m6+ZZbLCx65swZSqiRoNdefVVTvvnGZH7wsw/s32/MxC6du5ju42eff67b77jTfK3M9ZsU1iy1ma1q99x1lzZu3KCBl18uEFUGYIMGDU0vDmoytM1Jk95Wt67dVLtWHdOWY0CiHbht6za1btVKa9ev061f3qHpj0y1CUhIH5X/Y/4Cc94BKXkgOp7MS0wcJj4oKMg5TjUZmwhjJv4eaiugYNPmzaxxAN4YsAB8ONt08uEs8rGRXXO2eq7qoqSkRH07eqre3DnB7keos9GdT5+2jqLjWMDoHH6nw3g2skPN/uVXDR442K7lHw48mwH3YwJ6PQgYiCwQoOf+ZKpajWrKOZ5jYUh8ZkkMoqOtfNoCgLPVtz+p87xfFRtbxSYHCxcDkQEz/JkpGn9NK10sOK+U5o1Vs3q8SorOa9zx93TfiZ5KqltLVWMr6/TEZL3QcIJthjF78nWue6wRPl67MEqRlWNUCnuscowBilXjqisqCkHReJ38+5SFFAIs8hPQlfBsQghrJMCUO6uzZ07r74DFCBCBHpnPkkpb79qxQ0tbHNLjscOVWK+uTbSxrz/lNqj0KGdEZK+TWmfo6oad9fOc5RrQPVVdO3c2ltGLb+F0eOvMHw3m6d1nZmvM6xPKKR5TkE9ZxmbtBIiefrqGJk5kF9+mjhn/0Np1/wo2XJd04O23v9DYsX2U2vZ2W2AQNK1evYYefPAhvTXpbd1xx5165KWxqhVZ3U6CTp85q1On8mzS1aiRoKTEBrrx+hut/8hYO//3ebpUXKL09u2VXD85FAbOQnH8xHGb5Gxq6FYA0vbr29c2LiQCmPiMacYtYKSd/FesaKcBaI8w/tkUCJ//6ssvdc01Vyv37xNaumyZjWdAKcLUr37uv5o28VbFxsVp46bNUM30ZcVPnbE2Sbp24F2a+sNnzu4AR+gt5abVMON92+Th1g7V4uKsL+lbGMGvfL9dH+kh7Rrwo4W7XT18hAoLLyq2clVFhkc6Sn+wkPoMv1Cv/cm2idF6MIhNNcjQS7t5QNEW9IAObzqKQcIOL2rrF3zTogBgpMcjw40ta6yyihVdmPCpU9YfbGy8WEd8SIJn+hlwWyFcYaWl5nj4MGb6nwXfZ2cm3J9TTk59vE5ipehoK5c1DgOGuco89/qDPrsW88HLAHimCPXy+qh22k7IQSCK70OF7TkDYWPuDdjJPVhb2FwAFtnQjf0XhGL4U0gYoh5Y9c/KRs13LMsezMqiolDWNoBhjAzqT9m0o88Y7U/zfJIbb+Cw4dLHFvYQ7cK6+cyLOJsRDJuQPgoy3wEQ+s8NWOWk7sIFxzgMmIa8x8uDiBgeFvJeUmLveYai1yFhzKPbixEBUAgD0YDDoiKV/j+yzgROx7J9/8eY1TJmLDH2nRnbjC0KEUJFKiq9USEl0V7WpFKUtGpF8qY3SnsJUbJkG7Ib+74PBjPMjBnz/3zP676emX7/5/PhmWe772u/zvO4jvM4r+bb72DYASReycnWVTPYZBqvfJ+jZ1j0hI3/J2+UPs0e48DJ/Hw92nyianQ/oBGvfWKg4hOd3jSs6N2w5834GH5yknOs+0qf5I02kfGHa0xw8wkQLzjbeC93hB5f+7reafm8nqz7hnMcADc+lt4c+LyeHfqGpiU8pMF50x1j3Gu9gYV57UXP5ggwrtdSntJo0rYzfzHePXMRXwJ8JiBtj134iCaU+8QBJV5qttCnMEZfx7ZNbf/85jtuyIel1PPW3srIcMZfw8QG+urPRQaG2Q27JUoLrZuCBxenEFulbinSwo1SxRRXT2OFlZc61JX+CuKy0VbM4W9PQSHxS0uXiZgwVcrp2Yze+QyS2Fi7YbdDGKzF7aFy8qgrzUx0bY+DalmkT0hVEhw4kkXdgjg60KC4QLARBilty/UtZDlCrQv2aE2YBx49hcux2d39PDJFe3hw0nvEoC08PGJEZUBovPBeKalbXd1TsZfmnv/R8LRxs0aoXBln6PXqdZvtqYhhD2w2TKO/Hq53X5uolHattTJ1mwvr/StPeiBCmoVHzv2PSE+kOGfOs4B+zNaAh+7RzOkkOvMIrKOWvTbxM40e9Zauv66eHrj/ftPdjYmOMJ1nHDVkHZhrnO73v3+4+t7dTXO+niFF13XjepL08M09bS43bNxEow++I30yW+rWz7U7Xbv+hB4b/rQx8L0T4pnUO3fskpLjVT/nGu3afdrtSWh5to13/X40XertmJmNqzfS1oHbNKfSXA0bNlzlyl5j9+UQB6N61640bdu72UVBMCYCEqO2LZVu7ejYrITxlZdqVamp/Rvov3hpRNXCocN3O3eUlqRK4S2l/ABY9tmZ6U5kKQCHARIZL4Q1dyhfCCL581Dq4jU/aW7Gnj//5LdML/559Rb6bBNjK12qk+C6CiAzSIRQKbZKiPGATejtRtY71vJD+w4U+vmUEzOJax+RGtZvaDbo8QbHXZk8GzBPqrWwlq2r7JvbumxzZfSAmNeyC9aculuStOepHa5tGc7eFOM1IBBl9iwl1ieuZfh9uoF8/PNJPiypzh6X0Co8IU/52GvB9xu1I1kGaz+gUYFmrIm2LLCePQhYBuhXNOMxoBnXX3rTIhtnHPSfOOEyoO7du8+0m5AK+XzFRQMCPXgI+Ob/+SQsXNeHEnvWH689uAfQ6BOk+PBomtwyN/PwZymebVc08QWBQcrTrYqwc55jytccpeukjhtA6NmGXMaHMRcFOPkO5QS0K5q4xQObPstzUWDSazB6XUU+81mhfe2pB58n5J10/Rroi5IBmp7zoc++rQARkYTybeYZm54VCVN0c5vXtHvIBkfYdhVyj3lS0+/IWhSmzbeluvHo2yxd8izEyF0+ugAAIABJREFUrddtcPuaJ8z5sXlCapjvTu+2R29Uo9xmjnkYTNcG2xvbvryj32ab282yXVIJ5smmEqlKvtRSm+qnOn+Da/ty8TfzY4+UfMFJD22+vF5NYpqHgD3Ww22HNiqpalPt2Li5ECj1cyXA2xpUTtLOtTsKGYJkUfbfoeDB2Eiq6liMjWs0tXtsW77FMevzXMhz0ZBaDyimbduuBg2TtHP7DtVPStSuf9IkcAuwGZ9EJR/2YWNt/aswsVWTjoR6X9XWv1wipKIVT2rXXDtWcChWFHBk4Soa8sz4jlCTG1tKBcW0Zel2yxQNoDjp7QAcDhRRbCrQpw9Kg/Y+oOLRxQ1ABLAB4CcTMwlKAem8jXnh9EVjjWET4vs4hnSkS5hy8aLJnhEyST/CMsOmZV3DV0pIqKjtaduMpUVkGAflx44d19n0swbUYB9ykB4ZHWPqKifTT5tth9TUhk0bLTKjaqUqCrtaYKGXAB/opnMfn+CQfdCiZIhQKlnKfBiL+An037FhfVizgXQBOIcNSkRk7Vq1nHaet4WDXvBPlowyAMp5jzFc9DDewD9bqyNDYKQHJPktNjtAKyQO/HPANMqMv0B7/PDDD/rPffcZYIV/VrNWLbM1zH8tX0679+wxLAOtfvAL5gwYB58DVLJv0y/0WZcuXazfAKYoF7YyfgWamGg3Ev5L25EfAKIXoJSvP3WgDFyfcHfaEXsfwBIwEIwmJTnZ3qceYAf4bTwT9o0ftHXLFt3QoYMxIfG1zpw7qwULF9ohKGXGT3F+eTm7F8SYzz77TB9//LHhOfQT+6hnWZrfRiRWACj+3+g4rhXyUSBPAAQHUWT0FbkPAGRNegnQOTzc9iHuQfloI+qHP2jsVqJpAwIEbZ2f55Lzkh+BUGhwLsZZ0+RkA/hoBxLsEHHGuKVvu3frZkOHdiEZTtWa1XXp4oX/T/ee9sc/8wku8V3ZF2kXykE/ctjmZL9cqH7psmV1IgiXB/zlPTAz+oyw+jr16tl8hsyHTwpDNKlxQ+3YucOiigE8lyxeoseGDrV23bVzl0Wvov9I24NtAThSNx6M0wvnLipM4cQiOzvo+/e+U8eOHTR+/Hg9+uijiomK0fLlKzRv3jzVrV1HFy5ctEXk1lt66I8lSwwMhDUEwEblXnvtNUtBzckAleYm3bp109rVa7Rw4UKjH4N8k7XIUN6YGJdFB2SZMDyyLUVHWcgz14apY9nDtrPQlDSAcMXKlU4joKDAFiMyYzJQiAMvE09G2kgXVlq8uDEtGYQ0IuAmAOjXX39tYBLhzyTloGNgTe5M26n6dRuobu26hiAziJicgEeAQtC6KQODiAHPvQEuKAsdSrjg0WNHVLV6NfsM1oDFvqdbSkkTPYcWzsS77bbbdPTIURt8dA4Awrj/perpbjVVoXxZVapQXufOoCMRJeXlqHJCeUVHFNMjvT5yRh8+D5rsI0fpjsUT9X2XMVr65DWqPnKz9h08qArXVFS1ajUMUDxx4pRiY0nQUEqT33xTbdpcp6ZNk1W2PEysAsXFx5kxunHDBpUtE6diYQU2iXHUjc586ZLhCCSMGFb6Lb1x9GEtWrhAderU1ifJS83xizuRofNhQQzAiATpdTbB8hp01+MmHks4+rjZsyS0HovGkRjrZEgACrIR+lM4ruWTrDidpqTEOxUVHaNNmx7Wda2/0Ko1/QPrwbFn5n+/RfP/WKqp7z9n309p2VUvv/KKRo8eo1bXttbMTz7RLbffaYvphNde1Zw5c7R58xbdcmsPYzNu/WqKpq8+rkMHDmnH9u0a9OAA/fTDj2qWkmI6ArAK0fRgXORxkhgWZizZy9mX7ZSGcWoZxXJybPFh4cZRgtadn3vFxgCLHuOuYoUK2pC63pKuHD92zE6E6tevp4ZJ9U3nccvWbapWvbqiJlzVyOzX9fy4ZxVVvLgOHT2q0mXKaGrbKW4Pg2wyReotKfKca76HJw/VW+/O0sODelvIM2MWQBEtuj27d2nE5Lka98gt6vTJJX3c8aDpVLRv205RUdGKiohRiZgSIW1E5hibB/PTb4Q+I7NlQgsStnhAMRQii+B2wMAIZXkm227A6uOZ39p1fUY1NvXihCc7ujr3Y+wBkAGasWbwXTZW5jsLKaddPNetV0/FFGYMa8L26QtjxFkWYAdO0jeXc1yiFIArA7cCvT07xSoWroyz55z+YpC0ifWJzYLvWch0wOoLGRB5eaEymohtTLSNdbteEOLNbzxLj3UEKjkPNmw2a4BSNhsvr8AGa5nTaB+ySxNmcNYJLXNNQAOMHQPM41xWPX7PoQyGGBu/JSAK1lTWJv7GWLHsz8HpnU8sw2vGCP98e1m7FDWMAtDYAOMgfIN1zIOFZtrSFpz4RUYaI9GHith30KMBuC0osO8Y+zEAHOlTxgEgL3R/QpMxWgETjaUIsH0130B53uMUHwajaSoS9oyYuoUHhluGU5/lljKRBXfQNS+7JcdHCwE8YShDXkuXPkwc7diIGL+0zdUCPVTqVWNdfNRmpB5tN0kfrhipoUsnOUZPENFr6zBYk8/7wfsdpd6J87RA3ZU1KUBEvMPDS3AjnCbAGl5zhsLnhGzyDIAIMIHjhUydV4OA5cHvPAHcKUAUnrkEocWdazfXkj//dsMzLgYP2YCzTje+pDPppxUdEaG1V/dImwJKFtpwWazVjSUy+tJGJuROAQJ1+eTEIOkLgGIbqU7w0SYP1Hl0I00Kb+z2J77qmSvep8HGoNyEuHqszgMubANEbiGDO+uA1LumAWo92l6rXw6udXU/GaCLgEM5/LCNVDLB4XB9pLuXd9LXS/5wZc2ZIJUbK50BmaKxA/SIpGUnPXsTRCVCqtgF7ySY0hTcMzvwTLknr7kGCC+AaV8p54QUl+DAr+lSn163aN7J+Xqs4SALPSlbtowZ1o0aNbT1bPOmjSpRorjeHPKp63Me9FmQfMecN8oN+ZAir6f906SK3aWTGWrZurlSU/e53+XTgC4rxn39PtKXsx/VhFf+1LatWy30v/0N7Z1mU26uzXnm12/z5zsGAuE+xYppNsl1Ppd6P91W33ZdqRu+rK9lK+ar912D9e3ZP5225x3Z7pAwRhrTaagdgGLsM3dZE5nvRKiMHvmKetzWWb/8tdINmaPzyO7h+pkxnCLVX1dHMTEltPn8FiWVbGRG7/b2Ww2ob1+xk11rVdgy3RDeTsvWr1Dl+Ao6lu3WYes6WIePxdiwTDxTX2kldzng61vayYUVWz9VKULS4XP+edDPZ4QOWEqhsGfMjIDFZ8P+rzzVbFHX2mnfsX2FCZq8eeIBch/ey5xBcoAzMa6NuecBTA+oF82dsGa1ytS8xRwVr2HL3rT/8D6Hc/vw1SK5FhKrJtqafrjBYXdIEQCCNd6uoYOjDirxnUSltUtz6xx14Roec8dW5MG1D0j1pjXS7lEujDMEAjH2mJOpJEF3yUR81l9AMdhqPhQYcMsz7ACqzufFKzyiMNNxgzatLLnZitRjxmIEsPLMxCxLvJKgg9phDEQfmuxDgbnu2rYszNLXKzM0qDsC+WFa02a+zfGljTsYOMbvPBDmQTvPtuO1BwvdqHBl86w/r8cIKOlBOQ+2GSjKw0e787cHtvm7SIgzIdHJOqWHFKdmuqJUXdbfStNRhf0rk7IHLIsCiEGPhEKaPcDpbld4c89K9MzFop/5+hTCqYVh0VzPt5OrTqkADq4byqjtGZOArFZvfzgVITVQmvJb36c9z613YyQw25v+1EKb73TvNf2jhTZ3CrIhe3DdnWEVJpViWQ0w2lCuEQ92Q1o+19xFJpBYJX59SH+wwaFG2lnWSb3Y78pLyccAMDEhHKtvcxzJGf+tY2mJW3anaGuTjWq0Odk3s7Zd2OTKFXRvg1wyK0k7D20rZPn7fTpPqte4gXZv3OlAPh4AfaWk+rUStetiWmEAFomJ4hyLEUCRNXb74a1qWiulUNs5YCXuSAvYj+lSUkoj7dizTYl1GobKSL28bcZn7hDPfxwIRCpGTTo20pZV25zUSOhRSo1uaGRJT//5nQ2EynhDw//Wo8z8yGfcch00cmyMJr0frBlegiVburnWTUaoqFmzlsLDws2nXbVylX765DezZfr/fo9uv/0OXcnJdQkOs67Y3oA9ygEUfjg65+gbluNgYPce8zf4jEN0wAwwAuzcP//8Q0mNEi1RBIf7fB+nOjoq2vxtk8O5elWnz5xVidhYiy7AznzjzckqXQaw6rRSmiSrASHPBw+aDc0eSLJJQCyIT/j67F/GsitRsjAKCv3wAEAMsdawtwMQk2efpTcUjRTo8tHndihOBmhkjYJ/Hjz2XeRlgnjtJJYCjb8iAKNFIBFqvGuXgT0c9HNfAFWu56M4U1q00OqVK82/M3msffvMDwU/oW3Zp2HKkd2ZvQU9RnxRfFLGmPctAM3oNwBd/ImGSUnGcqMO9CH3BgMASMNfIUEvPpeFdiNRhT0RRDTRLgB0+NIAhvRZ4+RknQ0yPAMegxEBtsF0o3+oK9fHX868lKWTp06pc+fOttdRTsrnNTQ//PBDCzV+8cUXbW7xvjuQvCakY894Mj8wSJgSkmYK5mDRCDmfEwDf0ggqxZx2vI/sogyUy0cVegks7un16H0UKjgRhDrAcggwJsd3/rx9r3mLFuYLARLTT+AhJLLhwJd70V7Xtm5tiXAho+ReyQ0lqMQ+8NFn1BMbzHJdhIdbvwIwek1M5AiZK8zXQ4cPW78AJOJvUmbC5iHAMV7wtwh1JpcJZQfsN3ZGeJh27d5lQGrv3r2Vum6dMUORJkhummz97jOD//LzzxbNnH46PUQSQUM8LKJEZAHOJIk19l67Ry12N1evXr1MiPHI4aN6afxL5kxPnz5dO7btUP36DUyAnFBigDcG28ABA2wAg2gz8KG0khkanUJLXFDcIbxDhgwxpBwnsFlyisXgE/aLM4zTi6OP049zCSgA+MICsOTPP8z4YvGBqsnkYFsBsW/brq0h6GlpO0x8HpSdRmdSsqAB4lHGr776yjoKfUQPJtDAvMdEo7OOHDpqoc/oFdBRJHEB1PQhhPwOuieLJhORugEemmYDtNXKCVZ+PiO5DYXMscQI8TaJCaFl+yQ8HFYVKP3aNWutnDh8+Xm5mvjye3r22QdVsniUosKl8mVL69SJI8rPzVbtmtXNkX5x/DgdTajqHNDgZPntPferRHxpPaKp+jTiKZUrW0EFKqY+FUaYg/fUsbuUf7VAnTvjtYRZ6KVpJwKyxMSYdsXpE8csc3NsaUeFNTo4emW5ucrKvKiBcyaZgT02prcNsk9+/jkQ4fc7/2Lpq+7OITmTqXtv6qCvfocCU16aGTjEMzKltqWklUulRh2lbf6YPEZ6Il56l2vh2Dkg0XleRY/Sj6hNixlavf4ZqcMw6a8TxghY9uHXGvL0M9q+jdDqBJUuV0tz587V0GHDtH//MStTxXnlDfCG1rv7rr26/+j9Onz4iI0PmIpjR49TRLEIrV21Wvf2vVczZ8ywSYcGqI2BkiVtEpN5mTY7fvKEaR8yPzgpYRFeuGCBZbpi3NrJW6VKys66ZGFwMG5ZhPv07m1aFXzGNdFs2LJpk44fPaQzZ9JNgPjB50boy4JBemjjDA14p79iSpbUQcCinBxdk5CgeW3I+indtqq/unTtqkULFmj07C815/mndf3rR/XHE+UMJAHsjy1ZUvFxpc2xRRj53nv6av4dFzQj8yE9+9Ljat3qWmMip586q4jwSNtcqZ+xbFlEghBX+9uYhE63wgwgDKGAoWghskVCnl163UJdRds4Ll60NsDRpd198hEWwKgYwDjnDHsAzS4QFmZAGZs9GxILJN/3rD6uYyeOhA5fzHRs0IgIS0DEg/lF/7FpsWlwYOH1E7kWzh2AKlnhLVvY1au2SXmZBK+RYxmqixgDGMM+E7XbXGXArQGKAcuUzYr1iXpjGGAYMU54Tf8v/v1324BhqtJ2fN+fgvJs+h4XLtiaxqZu5mD58raOWkhGQYGF7AMckkTIU/bZcKkzbUH9rd8C7UR/cko92Zx92AqndB40NbZkkBnagMQgXNmHcIRO9wK9EtN4vHDB9Wdwgsszm7g/FbY+LTomPFuRLibBSzTZ08KUfyXP2gdAkQQ9JFvBX88jCQsZnfOvKP/KFT1QdazC++Ypf2mEPl81Tg9GvqwZ+S9YnR/MHu/WRhxllpCiQMIP0uR7n7D2MEYk/QWbJidHQ9q/4fA0HxbqImr1adI467sn0yY7G9FL8gWsi8S+Ut1W0i8c2PHbIGeJLV0ec+N9l4jeRyRr8jXP67nLbziAE2yP+wF6YvPzHksgzj/vY/8DvgEO/JgmlUwsDF8sJd1UoZVlmv/14HInVQH4t1dq1z5FWcyLsAKlntorHXUZoR37j9SeMdLRNKl1orTGxyYHDVYyxYETZ0BkEgOg8gep3O3SGb7rHRvCp1q6a+IL3lckoQ3TgXrwmXcwueasPKlthLTSe5nZUp0YB0a+Tthsd5fJGnCtUaDJeB4gM1NqdLu7NQAsbbVa6pjUREsXkxHzF6lXH+lHgEcab6vUop8Lv8unUftK0aUCh5GGpUGXqmv3MbYW//nHE0U6kEbnJl5As13hngcTZWShDmC/c71VoTxZ8tya16pVSzPwTxw/aiDj+vWpWvAbBQ36E8DJZxiftUf33Peo5n45WbonpXALpJ2OBuAeQGOdmtJe6sUgybZQbxw9DkmxYZo0aan4eIcmIZCPQH3Xrv30yivDLfxp/lCnOXb3/yiELKHef65/0rFEH5BGVH7E7LbFi8YGvlB3de1+gzkzsNnZw/jH4QgHo4S1YQduq3xUWghijoZhF4fFMs7rymXLLrZP/a/tpx9++FEXy15UvehEm3tbr9+kXqf76MeT83RTic7av2+PO2guX07L0v52bTVPqle3tnZv3OfG0fk8pwnGeOKRLSVEVVR0TLQO7jvk3mfOH90qxTV2bYyj7P1smocxA8kxK5gLdPH6AMwh0RDX8FljPQuRZw4QuI7XB2VYeCYy77HeMERt3AYCbuUCBuT5TNVKaRJK+nW8ynG3NvC1DCkhJsHqfiDhgLuHx7R9BD+v/09kdc3UmjrQPWA3Bs2flOGkVrYmbVK11bWcHtUrh1zbeYCMdYu2LaqDxz3jIYLmqaVSDYTbqUQ17nitzi39LsT6O3qkqiXpQCNR7YeEQCGzF6/k6ZMNZUMgIkxGHoB6tdVIpyXtd3HyIZahB8582HBHLdW41ge169XVBrLvUZ1/MRz/bwIVfy0PUnqAkvc9CAeA5rM6e3akD4nmtbETPdONHxZZkuzveHBix/byYCsgIQBrouJ1r0padut1Oqa5yg1ljOaenpXowVnbi5VnZSua9dm/H4zqUNhz0VBqX0e+Q/v7jNDGTkRnMS9HByJqGIDotSV5phywEj2ISxh7CIB2Nw4x8NDIjLuup3YNWlfYDkekpsscoJj8Q0ttGpbq9iuvyenbLl2ycOSY9W6t9wd5HrD0lfOYVjD2i37vupj2WhW/vDDaN0NKCW8ZmjdcIi1sayGjN+gfQMdNt6wPsfqbrmyuzeEb3D7hD7pY6rELGP+UwRPOAz3ReikN/sUq3J2+M9D2lTuw8POfMO2oJtp2dotru0wpKaFRiJW2JXNT4f601bEVt2/Z6u5JEpgGTbX16OZCjUcvX+KZgVSSv0OSEjSk/5KX7nDyHQovJeV7HynYL0MHLXzHp4n3VFG/EHKTBJfs8s8Y2x873XqD/li4THf/5w5VrVLNABLYVwcPHLLoPcC540ePa/YLc/XSV2O1Ytly23vMlo8sabb0XWO+0LovXzAbFf8Yf4N9FVBpx/YdBqbAOLumfHmz61mfYCYWL0nCvXBFRUQa6SK8WITpNeL7X8zMNFzg8NFjqp+UpIuXssxO/vjTT9Ti2lbat2+/Fi1YpP/ce68OHzwkMuqyZwEeJjZINHaVT+yBT1cipnhItxM7GrsXfwebHtvXDs6zs+1v2F2WeDIAfT3D0INRXgLKlg0AquC7Xi/cg3gmcRQcvrNW+kgd3uN+kAcgb4EPLFq40MAoGG1EssF4a9mihZG1YLPxGp8AEJJ6Hjt+zIAppLfAYoiUg0AF2wwMgz7CR8VXpY5gKERqEo3qIzeJnAOXAfgCazlx8qSBUJDAsCXAThgP2PFW96DNvNY9eA5tBJCFZJOPAuN9/LXVa9YYCAqYjB9nvk3gGyG3hK8AEEn5sGUggYG1zJ492/wy8BiAPohl1JuxRtuyZ1IH0zEscH6OEWBgOXp/NNCGt/D1IPqO3xnhIzfXbAd8EPZNfCjux71MsqxUKQMwIVrxzG/waRiPPABHYWoyNwBv8f0B8Ggvxhx9Bl5Gf9O/ENksRJtEKAHLkvuVii2lgrACw8K4JgApBCgS1NDHt/e63dqDclEOysW8w4cjKjXjXIYBhJST/sMuo33w/yiz6THv22ftR5JSpN1gJ4JTwIwd/Mhgzfx8pu6//36rF6QrCIErli/Xf+79j9mFnmBEH1JGCFHIjeG/li4Vp7AyFcsWULGaNWto5bUrbH1qtaalpQzfunWb1q1NtcbCcPz++x/01ptv6fjxE+bAAzJyQxKngFx37drVJiGdy8D2lFCSPnzzzTdmiJI9+vChQ6pTq7ZNINglsBQtpDA7WznoZwXaXABzFhKdlWnXpHFbt2njNPJ27jR0eulfS01roGaN6vru2280aNAgM+JZzNCHA0iEccn7dAqTENqmp/rSWVznth5kitqlevXqWwfyewxozzxjAvMbJiV1ZEDQsQBMDK5mzZsrbddOpW5Yb+1RrUpVq2/FCte4wQ1FVrLfPfPU07a4Llq00NrCZYWWysSVUsniMRb2XDnhGuVezlL2pYs6e/qExv88T2/dc58l1gCkBJSFhjpvznTtXV1Xuk7SE9IrYfeocuWqunw5R8MWTTWH541lQ7V2bao6dOhoGZ8pwzUVHABGApbz5zOUUPEaXVMuXkQPUicGIAANA/3w4UN6fO2HziFLkEa16KmJ//3KZXzkQCwpOJXvJw1Jb6+Pf/xGd17fQd/13Ok0OfiH4c1mPCVD6hYvLfSWhD9WDxy38JrmSM/Je0l9B/cKLGjnpIzsKU0a760Bjt6nSo89aUyIgT1v1mfrfpP24iX0UOVaZY3yvnXbdt13Xz+998YrqtWwhZ4fMUKPjh6qjyd9pImTXrdEQ4zbjf9sUl7uVTVKbGgLctdOXWzDo59grvXs0cMAE5+Qg0Vo247tFvbsgWoWaDYrTlJYxFlQOOWJiy1tixYgN+B1a06OIqNEgiG0PDiN+md9qkpERejwwQPq9dZfSsEgSZcm1JKKvz5RNUaMUp8dUkZinJ4c2lefl/5EXfbcYayyXrffroW//aYGtWvp1PHj+nL8LPUeeY/NWxayM6dPG2B97OgR26gBMxt8VsUM0p/vyVTPW3uYVurZ9AxdzbsaSsbhxZAB6T3ABCAE4GjgUCBc7HUCfTirz/r8L5YiArKnTzt2Wk6ObdKcUPls0WwCMBRLFHeLvAflWBBpO05yuLeFPAf6JMxD1i42olo1aqp4bKyyzp6zhZtF9tx5B3Z4PQwSvrC2cJ3igfYHDDgX5oxmnktewiLPHDB9jNKlbbOn71m8uTdjwJ8o8+xPJQkrh9nrgVbfPl68l3WKkyvAVBtXGRm2+XJiB0joKemhJCeBfgZtz3c5zWMh5zqsGVDXvS4KdY6Jig6tuRhqrJk8PLvS6ylSRz7zZec7ptsR5TRD2ITpHwwlX06fnd70LwMDyBtMnpFIWXiP33gWKoaHsRGDMHL6CxCdNvIajPyeNo2MIiu27MSbtkTzk7tFhSP3C1k7RwWPrlLu5MYa+tyTliBg1uvjDMQFjL54+ZIiACWLFbN6zH3+ei3s291hL6ult0s/paei3tYHYSON2Y4B4QFFQmUGNH/ROewp0idfj9Ajp153axaOetGELTQAhDUe4C41paalcrRBdysi80cHBOK48DsfKQvIgFPlwU2u+4s08d6nNeq3t9z3OSBi+Qqwu5dzHtfrr7zm2I74BfgUnsGEj8Bryuuz0uInpEltU2BnhGnlkY1qV625nfhHBqzP6Ihw/b0OtBFvsJ3L0nyGeeIpc9lScikHSPLwjESfADp/q1SnsbSXG1MAqGisxTGOoUg8kgGZR6Twqq5efNXnefEsT5b/haBONEogXkkECPuCOUhsGMRbVnVMw3v6OAdtIRcLxOHqVFXvpu1tTry/ca4ea9lXH6TO0Qtdh2r71m369pvXgxtDlQOl5Ldcl9+3k5a3lNpDGeSQjQpSFo/y0XkBrSW8r8tUzOOJmODQK4jdjkuUzrvQ8K7N2tnYZl61b99e7du30/Lly8wIB1zsuaefbvi+iZbdvEU9lrXRL3+vLgJ+HXF1ZZzRrCsXSPd0dw5nutSj4nX65cwqBzTmAyhmSsn9dGPZJpZ1b8ijw9W/3z3q3KWnhg27V69MmGI2G6GjsDNwCDj4nDH1F5WKuaislqXUsXQjJScnm9Pwn//cpyNHj9sB26cfNw36FAC5lFo3bGC62O+88459H9F91qsnnnjCpFy4dt169fX7H0u06ezeQgfcGuyEVC7BujjhwDVKathIFy9mKrVbqup8U99Owt84O9ENv7mL1a7bGNuzONTdvXGr+g5+0PaC2fPnmOPepk4ry2xoYVwr3pNad3G/9XqJ2COYFIw3AE26HnCQxC4VAzTNA/yeiHv+AOnU3e+8rqBnHvvk4Awd/maoe01GH0TBuOR+PPOeOfelHADhAUOaAtDSMyJdjhDX3zyypWo51XS4xmHVOFzD6ne44HBhWGeEVLtCbe2rHICqABNeC9EDhawNnhXG9YNw01oL6mv/x7tc+fjnTS7PXkTytHG2clbH2FpSpabTNAWY81p/AFkAVjDaKne401iIhFkgnS5IAAAgAElEQVQ5fy1My9bsMwDLA1k+xNgDZ/y+u1I0OwDBfBZkz3wEXMMe8WAgIBrMSB8W7YEwysN3imZF9iHARUOL/XV4D8DSNXEhK5Lfw1L0DxiH4cpTfnaEm3++nQImqn0WUNzQTOSavgxco7gihbV6jyJ1Tpn6QAU6qtPWfr4tKRMPnzG76PtFM0BTZurv6+D1FP9v5mi+A5D4eZc9un1xS/3UdYPWLZqvlBtvMptkxPIqFtZMn1AO+u5MXlAh6ucDglgSefRx+pc+o/TKee3c3PFJwhKlpl+00Oa7nHahNYfP2eWDj5hzgURIw4Mp2l5xoxqeTNH2khutXZPSk7WjZrC5+EAkDy7mSe2Odww59Rvi1v4b5PVgumdN+vFPOfyBQTCXki+1+BcwuOnseiWWdCHI/Nt1erubz56FGIyQute60OW96zgZ9LRF9KWkxORAU7Eo8MzZVlOnrdigfpKVHeCwabNCliJh0I3aN9G2vwPwMWjuxq2bauvKzW7PNOZ9AFqi7hMtNWrdSNuWcTrnw5Y9y7AInTRE/XR07Gad2+ifJRgRNBLv+fAMXtPRftIzyN1vRo6M16RJEXYI2De2dyDVlacvrsyxZWxs+RGKiY7R+XPntZ1w7foNlH05W9u2bDU9xA0bnA8dFeZsLyL3YCJi2+M379+7z/T0LFQ0rJjLHrt7t5FuAClgMeJjxpeNM0LFgX37LSIM8lJsyVhrrYzz57Vz1y61at1GJ06fVsnSsRb18vCQR/TAwAGaMeMzi66i7xo3amR+Af7xkEceMSzj0SGPGnEJew8fDW/cEhMGuqLIgHn7FXvVg2F2kB6ASt4XMVZiAFb5MGfPePO+j4/eMq1FDsuDZCWh9/PyXIRU4D94e7k6cmqXL9u+ip9gev1HjpgP4v0P5LVMNz42Vp/PnGkZrcFIiNQC5HEEmXPmI0CoYn83DCICAlGOvcc10U/0EZj4SNThzOn0UFIT/D+wAkCo+g0aWFmMzFGsmNk02PSUg9cctuPbeK10kyiwJJknnV9TJPcEPgH34vr8jnZAAxiQ0WeohmWJT8B1wIEYS/jVSOEBiOHLeF+Nupk03dmzFsnkAV7ro4CdWJTkgQ/KxkX74YNAXkDuCfYe9wNQxB/C5+Mf94a1h7wZeoWMIcZH6vr1ZlMByMGK7XZTV/sthDrsI9qadv71118NRAc/os0pPxgWoHrDxo2VZSHL+crNyzVJJh5gEMwXxjFtAvDLuGRMW0Qa+Ubi4kLkOAB1krRSFtrL9qTixe07gJC0Fz404CbgMiAx44OxQv0gWvXocauu5LnEs6Zbmptr8m3fzvvWoo8Zk2Aq1B1JAUhxAIqUkf4qG1dOYSXLxBZY+u6nzqvVwlZad2Wd2ddpD+3QpUuXNfW9qYZ0jhk92hYOshgWXC2whgc4q161moGH/L0+NVWdOnWywtDxaPkgikrmHSirDGQGJ0Y3GZ845cbYBXhgYDPQCFODPQdYR7lgKaKFRscxgBKTkgwgqFyligGMBw8dtL9T161VYoP6yr50yd4nWzVlAgB87LHHLMMODQJAycD0YcuUgUZFnyXzQqaKFy9hg8ni+oOU7OhJUicGBMg+iyRl8IK7ZB6qVbu2ZVoiJJtTEib01PffN6eibHy8LdIAgfv37jX9AoCkUydP6PSp0471lHNZ1aomKCvzgs6mn9LpUyfUsEE9jjyUl3vZkrWUKhGjBz+eqgUvvqz0Uw4xv3nYeOdQsglVlJ7s1lll4svpxfNfO5308dLk6KHauXO3ateqY6HPLAwVEhKsfufOoVFRTmG6CgXIwp7pW0BGHHXAFQbv3y8116x3HjSHttzUdL343PPWlq9M/9kZEPhr51P10qAJLitTndoGQt315qvOX2Nfwxna+3+Zh8QzlJc2bZXua2xGTo0fDuhg35rS3F/06P3v6KP/cpTeUiNHVtWkSUGIU4d4lwk0WRrfeaC+++ln7T6Wrqp1HJ2aiTNt2jRLxJKdA8OqQKVo81OnLJz/m3nzjAm4fUeaAccDFyZqQf9MC+l/cf9YTUl6S00bN9H5IHw9vnScLS4sCIwPH6JJRiw2OiYX4xpKM+OPMcbC9dFHH+meu+62scJCxLiw8NQKFQ3w4zVA80/ff6eBY4fr3SfH2gnX/oMHlfDF/2xhGDtZeubY42r19nvq+7b0QNpDmnVkum6KuV2Xc3KUmJSoI4cOqVqlSjqK9MC3B/Xq/Q2dVimhrAB04cV0PuOcZs6cqyH6WD/odvuHEf/snY0NdK2cUNVEkNlELDNXfr6dKLFR8RzaHIPsvZ5RZ7Ylm3TAaDOtxYB95kEnFnZOo1gUfWZjD1L6U8DScbGKIcuzfwSnR/QZsgDcwza+QGiXrwF2Hjt+3E7W4mJjLSscGxxtnZ2bY/O4fIUKpj15+sRxlzWrRAn73GcD4zrFYLzgHAVsTOakUcuDUF0T4w2SMfEd2J9eH9WfcJKJmKQs3N9vZP5v2sQANOofhH5zaEFYAoAI1HR/akfb+42M9qtbp46NZztxJXQxJ8f0aFgTWb98Fq/cbHfqyXrG2PMhAxyisLn4zGBm4AQh314DkrU2ljCSgGXKWKa+9Bnt7wWYfRsYiEyoR5BsxYDDbMd2NrYpofIlSlh9qQ/9ziZr7QHoeOmSbeRmXARMQbJ8s+ZYAiA2Vgw3Tg3poPx8XcnOVtaFCy75ysPjNeuTcaZbSag7+0ZUqRLKKwgyaufl6cFS4/XJmVHGHr9acFWPr5iijzuPtrIN7Dxe0xaPszWKdnpu2EDLZgpYMPPQWA24YYJmLBujQZVf1dSDz2tYxTec/Q3ehCMCoAhQmSotf7Cd2qWd0bOJP2jK+AaFzo0PWywlvbH4OT2fMdnhVmhSAXx8LL3z0xgb7ZTvSv4Vk87wTg99ObbaO6EkzOYj+IQm32ZKnUs5nwcSuIsIc4Aj990m3di1jbUxYRDr96WpdZ0klS9TRr/u+dthZZu8ZxYjRce73/GPdRXvGP/jTBDea6HQgIltAjARMPCAFP6glM91giwYbeu68pqzlia1SHQ+DI5nQNgK+UfsCZTXA6K0Lw4pgI0PFz2zVArv6IBb2sxn7gycyXua32g2xyOP3qR3pv5qp6o8Vq9YJ5WLl868qSeGrdO7U6fogfsGadaXgIzcFHQH8LKdlM9GOSRgX/pMOHzuQqY73Dhcf/0Ja9Flh1aVmtLRIJSsZIzrz7npGjFqvJ0qs79iM/Trd5++++5bWwuxG1hgELten7hP+vKIBg8crmk/fu/GFf/Wp0udyzs2DUzUg9LtfW7QD/PQxvJC+my2fMGlxm7d+hkzzgH6SK7WoH5jZedk66+/FtvhrV9HOODymeTZc36OXa3BJW83o/7t/NnW7x/GvqZvv/1OS6qnuuaZID01ZKDenvKWRo4eZcAh6yb2C78jQgTnENBy7tdfm91GUivmV1bWJa3cHmRkJXQPkJloc0Bz8p6UTdGmQxutOd99/AMtX/aX5s34Wtd2TLH5yppFSM3bb7+tJWHLdH32tfp761rdekN3nT6TrrWtUt1wPFJLe/P2FzKQGYpeRiyQpQwB79hIZBdn6DJ+GAY+LJqu9SAcz0G4ttYEeqA+dNr754xxz2JkTB5Ml6qUL0yu5PX3PNABBtM5mL9cn/tiDwEiMDS8pmig8WhROAUF5mgcveaos5/oE1/egOlk8zVgaNn6wLW5t0+Q4YeLBzA9qOmZ0oGcakgfripnDE4L0OsB+sQg5zuPV34e66v7t2vWKq1IbGtgFf8AxXyiFA+kefZhTSWouErqT2WFmI4AZ15P0Sce8Ww8H7rswUOfNMVrI3oToWi2ZN7z+oRFw4MB0nhNKSkj1+Q97gVI5/UDczJjCkN2A7Ym1zQwMS/CQruxlzy4WRQMdThWjBrooh5WKTVSMa3RFf1Pl3VS+SEQ1IO0XKeofqMvC+WnzXyItAdauacHGCkvn5/uMNH2rn8WLfp3+DpjqbzU8J4OundlewN6YSduYv2iv4sqD7EPsC4HofQVdcK0LE+2fkJ77g1CnoPPGs1MUbHwYtry2QY3PwK9Qbsm//wY9qHPwXqfeLmp0nI2u3nJZ4xhDway3PpDpsZSsxWtHLTHwS8JSzLJXhyMa67n83d5mQivZxowB5uku6zL26M3q35WQ+2quF31TzbUroLtbu90HeVA4yJ6hf6DOq2aFNqfuCvrdhu4V79ZorX1jgPbCg/HPLAYsFnrV3LfMXbwmc1qUj7Z5vDWNS7xDHO9YTvH2OX9HRu3WZskNmoodBX5u1HDJtq2Iagz7XVeatKxsbYs9QdenvLJh0VBwyIx26GIrkCENUSnZtJzigJyjNyJF7UMFodbS7n9FzyS2/SQ7th+q77/7Fc9M3649uzZq+QmyTp44KAlWsEXwt7ud19/s+FiSzjwz0eqQMyBxW7RETClYktbhB/2IAw69kqACOxYAldyrmSrcuVKupSZZQAU+AMaioAigFLYxzlX8kz26cTpUypXvrwmvj5JFSol2AHHsmXL9fTTT+uvpX+ZDdnBGHUZRqJo0by5sjKzLDEMn2Vfumx2KvsY+xVjBr8AXxdmHvUBuOEZex0/A9vVJyu0KC3CnNGHRwqpgKzoEYU+UhBCbUzE4DPux/d5z2SbkAKKiTHgzUC5rCz7roUfN2xoyTqxjwFvAIAgYFAWfAWikviMhLKEKkMsWZeaasQpiCvY3gBIlh34zBn7+6abbrJ5BYBLPbFRsBsoA7YB+ASH+bQJ3wPExZ811vyBA+an8Ex5aQ8eltE5K8u+Q7lhU3q73ktS0Xe0EW1n2aDJWhzII9HWvA4LL2YH/J78wbXxo8FafvvtN8OR6Cfu48O68V28rj3v40fDkPf+Dc8+4soDur4PsZnwk7x/w5xFh5L8HbQxY457M8bxoRkbq1av0k1du5rNw/ffnDJFhw4fMsYh0adIpL337rtWT8Y4Y5225PuMccDzO++809iXHJp6gNqyOGdfNnaiER3CwqydwRwoI+1Qr25dwxQIQ27V0uFokJXwQcG5SJR85sxZY6Uy/1hf6C9+A6BMXWgL2g5/juTGJD6699577f3//ve/RirkHz4lZWf8Q8iDVUm0J3UAj+N9sKfzRXQleS8mMgZAsXSBcwyL6cx7p5X0WpJ2dN2hxT1+N5CBrDHnzp7TCy+8YGKnc+d8rcqVq9ggYGCiEfj7okXWQGQfArQDOKSRcCDJzDzk4UfMMCTk2VDvM2eMocVgAsHufScnnnmGEAPK7Ucksnz5UAbkk6dPmV4PlSDcFAQYYIBGiy8Tr1WrV+vll15S85RkY3/RCAyCH2b8qr+2LrZOAeDESCN+nWvRwExKJhooMrH7keFR9l2AMu5Px2N8M8hBfc1oxwnOzbVn0FoMdTIwEY5Yq05ttZjZSo9cGWwgQPXq1XTi2DHt37fXAMSYICkBznr7du2MgcOiSt3PZ5zVju1bVCY+VseOHlZi/XoGIJYpHat/UtcpJipC1apWVq+Cl0NZCd/P66fhs2c7g7KUNOqmm1WzTh09EjHVbfZPSmNH3KM5c77WwIEPqU7tugaixcXFG2BL+0E1Rzz+av4VXcg4Y8AiiDZ1xlEnFJrBdX/ZN51/lSdNSb7PJvLYtd+ZkftOtX52QgVDimv6iQ7q/0DU+yrIC9O75x/Qk99/7vazfC9EFKRYjE40h3HEgVtM03H0x1+Zrljbd1ZoZRinyFgvMRo5so8mwXZk5721qvSrC58uuSJTzVqmaMX62ebwPnrbQNtYoL23anWtvv+OzJSd9HvkH2pxurnWZ21Qpyqd9EerP8z57Xy0q4XKrh6ySnl9whXRJV9DGw9TwjUVLGsYp2Wcxv29cqXRsNkUyObNpITOXat2LRuTWzdv0f59+2xeMDZY2GGWcerD5/xN+wCudOzUWWcRqU1Pt/mTe/mSnqoxVhP6S+HPPmmZhcOjo5Sdm2cJWTIuXlRJThuyMpX6z0YtbDpft+zurflzv1XH2281wdwcTo8KCmxsWgbj2Fhzbi9kZCi5aRO1vvtFDehYQS2bt9C+vXtUt24dTRn1gQY+e69poZCUpWFiw9C89EAZi4Uxy2JjQ+HQnvbvdQjZCFkTeIR0EwNAkE3HA4w+4y9zgHFvYFMQWlC5SiVVrlbVgCS7TqBZyKYIUJ/as5eqz5imQ4MGq/mP3xuAizYFCyAsLOZX6rpUO7FjHSpTrqyBiWRsxmDIuHDevm8JQDid4hQtCOOGZQHwYgw8aPGXLrlQjGDj5BTJQMgAPIVSTIIQNg+vh0LyELRc/Skeawl/s+H60zDGgM8Ih0HB4g/DEoOEhZ4s42wEbM6m5xIdbWvV391uVu3PP7P7wVAEUGSDtbB0WFFXr2rNqtUGKHJY4mn/tIM/+PAbIWsaf3MPYzbGxNh3LmRetBB+2IkGfOY4QNY0V2B0Fglv95m6fciAB5vtvkEmb/qcvnfSCXmOkRpkwqPeFl4enNBymodBCSAbHlZMgLMF9P/VAhUQXpGbratXrhioyLiIigi39Yk2LwazFHZjVIRyAnYpOqdc22dYHNTiFc3a8rLVh73DwOCcHPUfPFrTP3hRLz4zWC+9+oEe6jBRM5eN1YBiLvGVkViKsopYslgHOePAEQoSNhSEJannzzv0C7/hMwA0n6sEsptnQyVIky49o5E3TPF4lRnvU9JHqlhUuI1NDyh65qtnxTIeX6v+iXN6AUMA/LifJ915h43PPeDAYc4n7uClZUQDFeTnGUAbExmpZYfSHHAHsIFzhYYheBz6TJbxOQir5jkUA+hpToBa2dKWBNJsBqxFLyzvwz3x+gJQEYeTtvPabpSfr5G4Iy5gzXhgzQgsgTdaMd50BB3ts7vUq7H0Y/A3XmyjFH0w5EU9NuklDepxu2aM/cHwtjuvu0Hfzeuq+/st139nI9BIR3rPOUg807qjtGa2FN0vCC/zKUl9IhaPOuFw0dnoRHZUs2a19E/BfsmIOtOlGg85R7eHdNPlNmY0Yz/s3bvHDLRpH36hkWOf0O7dZC+sqdePTDNfsMP5Rrb2rSm5t9A39FjnX3ukMXWlV6m7101kELEpow85XT16TteJ4yfMSWI+IwCOMHurVu31v//NsHmNXcM8x8b5vOkvevIQqSSkd9bO1qPJd5lR+uOIlXbweFf8TebEwaJ/753ndF//kfry0i8GFrQraKIVj27RRxcmmXHJATDGMb9nv1++YoWWbFqne7v21KEjR0xq48v530snM5Vy/bXauGm79fe4V8aY+HrulTxzCJfsXGzD6LG7h2rh/PnaU/WANXWDr2tp52379UzB42ZDlrumvB3qEu4146fP1bxasjYc3mQh/Qame8YVIYJoZfIakNBHBwL++eh1n6U50CGtfqq6DpU95H5DPzIu6XL/t8/o7IEIH33Is9dm80NmW7bUIcbNT/877geYCXDIPUzbNFuKdhqVFsIdF6Cg/pp5UpWSUBylo61cQjJbh/z88aH+3D/IkRTkYXLf9cnN46U6LzXU3mnb3fu0iY+K9KAmawQPXjMFIqRyjdNVqQNIObIeV5Wfj92So4NLNystvoGBVIBfXp/Pg3Q+nNgDgZ7J1131tEjHdUl5IdCvaOKUouCcgzJd4hH+KgoyAsLx8OxAn8QkqIGBdP73HhTlOgB4njXJ9QDl/PUpI0DoybwAWCnKQLMNX6oTscd+w/0s83UItS4EHKtEHLHPuH41VdXDylcF5WqxsvRNcIrCfXwGaJ/d2Ws8cquTShCgXtGkLL5uHlTlNb+52mm0/vljkVp06a71sxeozYDbtHrmT2rZ/xbbb9njuqzoZeHn6FlmZQRMd+aBT/rkCWssdXkS4c6lW9+m8Igwpc1Y4/YXvrtVSklrpQIVaFMXR89v9BvZmqXtJFTxbRacUdU//+8Mx2mE9wYJhRpFNdO2Ev+4uVMUlGN4XnbMQsrOP/bvXSV3FGoGB+W08e3xMA9Q+sMmlnneI/y6fIq27Nno6sFvgyirUKi/G0zu8xypwXVJ2rlhh2o15gTEJdYAPNh1JU0NizfW9vCtbh3xjHsvfeDnLQT/ss206VDQJn4tKSJVYOHPO7YqKdFpKdojCB1vVrOF6e6uXxaEQHic0JiUnlLqnlvf0k5r5vsDMM9a9GHRfqFgQ6dT+ganoCxU/F1UAyLdyafQZvhXSFb5bNl50vDuj2j/3v1KSkxSbnauRTFZPoGCME1sNUVj1o8wG/HE0ePGOIdIhP8DGMMeVLN6DQPBIBbB3DfNagDV7dvNL8KuQRYs8xI2dpTZ4fjFV/MLVDrWMaiMmMAhNj4mB+LFYwzwmjzlTS1dvkxlyhLmWcds6FtuvtmAld9+na86tWvr8KHDGj5smIVlnj+XYWHJaCgCcvrkHtjSSK4BahnbMEikiH1sBInATvaSR8ZSDCK1fOZms6d9WHTgR3jtYn6Hv+KjqrBDLdw3M9NFfGFzX7pk9umC335Tn7vuslBTgEQwCkgd5jdERZkPA9jIHguGgp9Z/pry5otyuAfBCxYasnP4+fhH3tciohRdPMgM+IlEcVImC52lrlcCPckgO7BnReJPUg4SwWBLmMYiiTIBSfPy7H7kAuCZdvA6hv7ahNdSX8oPW9W373vvvaeHH35Y5y9eEOQc/CPAPGwKSGDkvJg4caLhSbQh72N70FZcm3Ho9Yjxd5FLwncxnUMA2qtXzb8y4Bjt+XPnzBf1QDB2Gp/hE+HfAejBAOVe3JMoD3Tuu3brqho1a1qYOG3R/eab9dzzz9m9evTood27dqnvXXdbNCP2ExEWhB+DOUEaoV8hFzH+aQN8PIhJlN0OhTZt1LGTx02GDnISbEs+q1EdHWGXGwAAD0CQcPgH7n/AEruASyEbiIbohx99HAq55pB96tSpGjNmjNlolNmHsr/++usaNny4HQiTSBbQEUYkElM1alS39sXn/Pa77wysBA+DdMUhAH1NmzEnfbQmB81gRHVq1ikEFHGE867mKv9qnrJ6Z9kC1ye9j4UCftPha33/0O3a+dZ1+mfDP7qUddkaacb06UZtZlFgIP+5eIk1AoAdCwwgHolYvvxitvr162cUTzqtwjXX6O+Vf5t+D2F7gG2Ae8dPnDBhfZ9wxZ9m7N6LdSYDanBQTQSzcWNbsNpc10an09OtkTXmBT125rT69++vvn37GljBwsLAREvIh2HTGDQOAOWAAQP0/PPPOwc8IsoaFkqqpwPj+BK6TIfwe8rp2T0MRCYl14IlValKZbVLv0GvbnvZQmRXr/pbv/36qxo2TNKpE8cN8Ehu2tQApm5db1K1alXtVIDsybm5OVq7dqXGDftYM759QQO/maDZ94w1pzq2RHHdMayr1KGN3m95v4ZP+UxqHRHaNM3QRCD+iDSlygCdPp2uSd/9LJ1ZoPu6vKD69RPVtAmnZS7zHn3AQnPVABCET08pJ/uS4mJLWMjzvLGddc9rS439Qx3veP8VhU0tcMkDakqfdnhYD2d9Kr2bJz0Rodnlhqtf1vuaXuwhAx0eGjTD+V9sSrOl9965X4/v+a8z0nFe2YQtzI5QglJSViC6juFN5ksct9aNpTVSv9taaHb+esvy2K9fjq6JfUhvfwRbpK70YoJazausZs2a69PZ493GXLKlSkQVs0UTADu+TFlLzHIxM0sZ119U06NNTMB29+k9RkppMj9ZV//+UvPUR4lbd+psE2nU40MtLPh/X36pnKzL2rd3n7VFbk6uLeJzv55r45BsWoxXwu+h75P5DFCdsekzmLG5bvpnoy3YgCb8ns9g9sJsZfJyolO5YgVdHjdOY2dKb+95XlmvvqHSnPZJip00QXFly+rIw0M1Nk56/rHnlX3litLPndP/pn2uPgP7KSU5RXt27dTqD55WjduftUWJvqAdCOs9sH+fZc615CYRkaaJibPL/U+fPKWWLVupTFw51atTz4AWTiPsRKlMGdvMCMu2JC3B5sezz/rrDV4vKs1rDzQaKOLZioQOB4A8wJIPm/Zh1HlXWazKublIVmmSe+TmGgjFosg/5iNMGBOWLVHC2pUNk+xeOZcva/eu3bZoox3SpsMNOnH4sBKqVNGlixeFTgenazBgIqOjrV0Al1i8yXJNpm/WL+YHdWFu8xpHNiomRhcDSj/lw9D1xoYHfGCBhsmx7zA2LGsaTDyyYhGanZnpWJqAYkGSBMaC2ZMxMfYZGzW/YY00avnBg3aSubbHbar66cfWHhgUMEZ9VmjeI5wc8I3NAVY2hhUblgF1OTm2ZnIPNmAOf9iY2XQ5cWKsUDY0J03qIDraGIl2ihgkgwEQtT4tklzHQtMjI0Nam/QJY8fqF4R6mOEQaG0CbmMEUlaerd5BaDUJJa4WMPcLzCjIy8k1sBDwK4z75l3RhXNnTUPWQLEgXAXm4gPZr+qr0i8ZAJ+bd0X9oseFtMY+LTtaD599TaTknLFonCV9MbHjwGGhToP6vGTOzQPlP9esXx7UjE2jNajba5rx+1gbK0MqTXLrVqCh9tapEXr6wuvGUCxoE2bOTs/EXdKsevoFgi1OGmuyz3DJuobd79lBODa8x7/uUtyEDJ3fGO/WxQTptfnPWNtQNq/fyd8Tun/kDpO4Fsun1z/j2bOtAi2okFaaMd8cyJJcqa7JWJQpHadFf8wtRENDSvpVXSIOSwri48hAQ2EwOs29Lq2baPGynwNvLkaq2MbtC68GeoqxqdLFI1J8VSkDRPWsVHafE7aPiJdy+zmW2lObpdrLpH0ZUvF46XKsVPIBB2wWWy1dXSVFRUqmXZ4pleKgoaPUnJc/SBsPSZWqS8ddOGPz5l8oNi5WJ04et+RZa1ffFniKCPBzmj5XKt7BMcKuZuiuPr/rm3lQO33qXu+s0dGU2zNA+BzwNMiEMSZC1y9rqL8PbZcOBll5kuMDtmc8KXHVs20HZWVlKmnxAGUP/lMb//nHQpcZinsAACAASURBVFb+d/I3x9bH91sqDU28Wx+mfS39BWDI/VOk1t0LmXIruT7odYoU3sNFAcwFTK0r9e6oxO3l1fb6tmY/LVy4yDSXYLref/8QffvtF2bLjBo1yuRmMNQxPjF+GVMkyVv05Hpzsts8Xo+lQ8VjSig7O0drDqepVysXevjdt0uMXZgcW9PsHNZGjE10gjGWR4wYYZEA9/XvbwcGkye/aayRfzZutEPoOXPnmpg+8yh12QYQC9WpVNPWKORCcCwp02czZqhcmbLq3OlG0xv+p/w2tbnY3PYCNG9NIiHX6WndceedFn4NK2Po0KEa9csY55D78GJsiM4RhSHIzAlsEQCNohmkGTgeHPAEUN/tHmjnd36uHZFqJtS09jvc4XAhiOlBDoYO897roAV5jepUrWX7CHXZt/OAG0o+UKMo9s7f2EXomwY5g+y7RYC+UAIfgEHK5fUgPWDiQRp+HzAXw9vkKX9xAFhyX3BCmItcgyEbka4z6S4pU1ypDJd/+XooyjDtC7Rr+nqlNy6nxepiwBshtAB3sP3+r0ahB+l8mC7AV7Ri1VwV9JvO/CvzsQcdPXhGd/gEJUUzGRf9ngch+dyDhw4TcjAi/3u9RM8C5HMPIvK3BwU9C9KHPyOhwbQPhTfnSdER2cpRjAhzRmeRkOCs7FKubT0z1PelnadkWrl4VFKW+uiKblcpnVK23lO4DutMSDfRJ7fx7EPuz/18aDSfU27a3LMiKbsPI2+srca6RO/y9fZHFR4eobFL4+y7PsQZIHEN6xfjHOZ3oPfnbbbQ+Orh6sr1y7W5Vbv6rnHrDWBiMEYb/9AMfFlb2/7jxiR7jsexPH6VLSXuaKq04oUZlJOUrB15QWIUr6FbBPQLjekAWEu52Fwbi29wZfXyf84FVKPKTcz22np+c6GeoT9I4wvMCS8b6AaU+xfMxdCcMfMj2HBt0jKJs1W/DWv9vx+7dqdZWZLqNrJ7b9+91TQQfUIZvr0lbZMrb4TUpGayvW6alKLN/2z8/0BTu5UbtGpUP2AkejZih2Q7lCaEb+PqjWrUwoc9B/quoYHHD0jG0ljblvlM0D402i+GdBwIatUg6z2N6TOm+YWKkOeDmjQJADU4KQn0he975E5lZFwwALFOrbq6nHVZVatUVe2atQ0HOHnilL6aMU/Pj3vabGQOwLEz0WADsIJkAguuS6fOOpOerl1pO63NsEGxrS1rcLFiBq6QkOL0mVOWWKx0qVhVSkhQsbBwIzNZpt2SJc0uvZJ/VdElSiiHyL38fH097xuT2khYNV6XbnnP7gmACAnE+1loDPe7r59jFOZesaiX4tExBigaaK0w09BDDsnb1MYm9AlWAh0+fCE7IPea4kGyQu/3mOZ4EcYifo3plUO/DAuz8pjN7PeznBz7zEfs4DuannrVqoY3zPnqK0vc+d9Zswx0w1b3ZAIiMbp37262NgSCH3760bEDA3YcfgCAIuQKfDn2bsAxovN4jT/CPw8Qsa/HlSmjC2fOhuSmsOWx/03uKDLSrk398Fc5wPSJVYxdGUQcgY8AbPIZpCpLDHLCiRHjQ/LwUVb4R8uWL1fHDh3M9+B+AJLs9ySZAygFV6K9YVmCMxmbLwi7NnJOdnYoQQnjDyk9ro/vAnENkpqt+SVLWvktfB2mJ5rvgfwU/UEIN74hPtLqNasNqMXfhFR2+513qM1111mk7m8LF5h9Qgg4GBHanjd1vUnjxr6gYled70I0LkAc7W/RoBUq6O677zapGPCyajVqWJgzZfcsw/SzZ/TXyuXKuJBhNg7swZo1appviq/GOEHLdOmff+q1V1/VsaPHDLRHm5QHMjJr1q6zayJDwPihLgCKL730koGPRAMztsDiPvn0U7sOuBj+H3710SOHVblSgtmJ5Cqh/L379LH29FmuGS8wgnfv3GnEM7AxHhxcr1+3AUAxroAFjFORYpFS8xbNtbjM787ZqSlFLIg0dPKfbzYo5c5mevDBAfps+mfW0TikUG4pIANoQP/7rWAAgTQoE4DKTX3vfQN3aBg6D6bXxfMXbOFxKbfzDJWOLVtWx44cNmCRSrEosfjAnAEVBcQkExAgDaHPLE4VKlYQ+gdLFi9WXKlYodf48ssvG0oMmwyjmL8ZjN9//71RPGkErgutlMlFo/LMYLW48OPHrT4YvTQgyDwdBDIPks1EhJIMhRVQEkBjzdq1CgsP01N3PKsn3xlmSTDISlryjbd1ashA5eddUUxklMrEx1kY7YAHH7CssGT7pf0RI7+cnakxzT/Rtxff0LmzZzRzRE+hY/LplmF6eNNUhf+Qp/w9EVI96c3h9+jZQ3Pd/pAtTRn0H8WUKqWde/bovf+9LJ1upxdeuFsH9h1Utao1VLeOm4wMDurOaUd+PkZuuGVwhhlUokSMruRm20QkrP2RBz/WJ58P0SMHPi7M9uZP/tng+ZtQtCcdcDh94QBzEAaP/VyKzdSYgnf06pCxZsRPS39Ig2Fz4ExO8YlWEp3OECwVLOxzNTVu1B3a9tF9+vahPg6UBCjFsOkn9ZiRpT17ListjcFJxbH296h6wlg1bdZcv/xGaNjnmvzOVZvUjK+69esrrFi4+k0cYOWd/OQkPffDSGfQowmzM1k9V92l5bcs0cL5qxQzMkdft/1O0RGRlpm7ZbPmRsFH1JdxwMYJBRnqM5MXzU8DF7t3N0CR06/hw4ebIwdoC5sDRiBZwr0uAcAL0FNcfLyN/cujR2lsa2nCGunZgmi9GeaEXboUtNbisDUq/9YkpZ/LUOLLu5UW9q3GJkvIoLU6LB2pWkWP929vTFMWHK7HBsNi3Ou222yMEgr85Gv/06vDb7V+H/7pRk28p5bi4+MMcETjBNZqRLEoy3LOXPFah2wKbPg+fNWHuVrijf/z8PohobeDjdgL49I2nvnGxs01jYqOYPOlSyLkGUDJQCo2gkD8ltfG9IPRhsD88eO2UftTJyj1aLrCBkajhc+Yv8nXttJlEj6VBpqVsi6cNwYY5Ywni5y368xAgM1WzJxFz1oEoASM86K/9CcbL+sOhgjf9X+ztkVHIebsEpsY2IkYLnVmQw6S2HghZ685YpnHohwzmvFF/Wh7wjt4sOEwztKHP6HrF8wPnYCyGfrfcq+Nd/RWyrxvbMNgfnujgfWJB0xFysprPsfwsox3Xm/y3DlLKMVnbKycMhq4GGRvoy70kzeAqJe9RhQZcLd4cesPyoTB4X/LZ96A8tqKptEYExPSlaEctlaWZH1yWbEtVMRCSa4qPzfXmIk851/hhDxP/XuP1dwfJtrngLiU43JOrvqXGO+ckMA2/jR2lB5+YqKmvT9Gb47qr1FvztHPzzbWs3pTmyZ2CmlOEi4xZMR4vTfueT1251uasWCsBmVOKEwii2PVXXrr6HN6+qJLzPJGyWdV7aUjunf2HCXWkOrWlX4Jk1okOHbB+hMt3ToTAEgGSAaaeGBW0e2ylTMnxi1lOPmB0+TF4qOfzFZOaozGzntUE9p9pGcXD9CbVWcWJoQIZPzs96yhdco70JLX+BKAc0GGSq55XXyKseLDCgq07rhzkgirNdQWcGE9F6wp1ajrHDDswDPZZGmQ0E4MpZj14nGgFpatQMqhYsOkyI1OOoD2v9JKitghZV10M61CmHTqKalKuHT8TSjIwQyEkRwuhVeR8kdIYU+5azgJUNnJypngGmx+TqjOAA8e8fH7bIwxBy18qXp5XdhdWrqE18iPrw/iwkkqFa7KlQ7p2PFpAVIDUHrC6T1aBmWyd0ndU5prwcLRAQrFPuMzPtOZdV1WbIgeszzC29GFkSVKT9zwgBnAs2f9ojvv6qQLGedVunSsvrt3qa57q4GFr/z3CwDdNHXr8ogW1lgvzQg0Gx9p524F+DULfcdng/bn78a6sfM4/blkkdHSrm872rSsNtx0SF82eVfTZkzXbb1uV0xMaf3552IlJdU324SQIYx67KEP3h+np56ZZPMfI/GNctNs3L3X5GWtWL5SX/ddqKQxVbQj6ajazluhlQ+2k2YtlS521C1925lxTOgUjiPMQQ7IsA/Rq826dFmbtmy20290g9gny5Qtq99/Xq5ut3fQ0WPHtHXtbqmblJLZyML7WTNWllyjnpHdbe07uP+A6Q1x6o0uFIcfC6b8oQqdyuiOO+6w65tDER5uoddvZr3t5jsmBTgwj0yp4a6G2n51u5sPzCuf4CQIXa56oqqORBxxoIQPmwwS3IUSytAPDHEfrs/35kjVmlRzuk8kC+PGHpT0IaAMay9PAD7Bdc+nSxXLu+/60GrKxsMDICepBKHTTlN0x5FEJfVJc/XzoaIeiAGYCQAMK79PDMO1A9a0zUHP0OQ7Xm/Vh01zXerHtGf9yZAaDbzO9jZCCLet22GhsoQH+2fPSvTAnQcA/2/WZletzBCA6BmIPPtMyx5482HLns3oX/N50fd47a/p7180q3PR93zmZgA5D8pRJn9tz/bzIcaApB7I8wla4iIyLIt1yYhM0+sNhex6hqqXcCjC7qNu/j4+dLmcovWAyquJrmqpIvVfXdE5XbbvUQ70G21fiIC06vQhfft54JT3ADYBOz3D0Wd4pn4+PJ328Vm1PfCbPy9IYATu5G7qHl46lgOweAeGAsKGXT9Aad+t+pd+YdP7W2pz11QlzW+qHbdsdmPM77P+QMsnXA/2uIZZgTaupO3lNobA9saXORWStoYFCVP8WY4H//z49KCt/9yDlnlSk7oui7MlP/H4mSfPB2uAzSufdd0D7bCBgx4KNbpiVL9NonatTlPda+uHwpaZ36Z7yPUTXNKVHUe2hUKmG1V34dH4PDy27w9iqmmbAKtsek1hG2ze4nQkKfuWDKeRHsIHs6WGzRqbHWPJWmgL5quf4ySPCmWuoUABpVHZSmzbRGkrSUaGTgane77huAgFYZJzkuIvynf4m2vW1MiRYZo0iTBrXrMQBIzpRKlD2WtNKmv71u2qVbO2YqKLq1fP2/Xxhx9r8OCHLSQZOZ5KCZWMX8DBGT6yP8xmnaxSqbJpzHW+sZP50PgcYAQQHtgj2KMOHTqoKtUcsEikG2AfGwREAa7BgRQ2cealy5agMivbZX2ev+A3rVj1tw4fPap+9z+go8ePGaiDv0ZiUXyg1DVrzdYc+OAAi4yE2EMUDPenj2FOAmLhywFacsjNA/vWQma9vE8AGFq0FUxEn2CQ/semDfxrz4Cj3HzHs/XYt3j4zMimm0jiwsxMy8yL7Q7OMXbMGCMu9ejZ0+mmV6li5CwSnVC+P5YsMTIWY4VEJ0QrIQMCIMe+TEIQHw1HX3Bf9n+iM5F/g3EGIIjNxGf0GX4Omn2AsZ6N6bXzvV4iEl2w3AB3IWkcOXjQfo8vACOva7duVhev+0hdvd4+foH3g0zCaeVK8zMBEAFSScJG+1FeiGdgS74c+FmTJ0/W6NGjVblqVe1KSzP/AX+aeoLNUKedaWlq3669vaY/jBEZGel0GQsK7Jpe+5LfUS9LwIO+f5DchvLT9tOmTzMyB0AZtg2SLgByAx8aZBjUT7/8bG0KVvTrL/P1z8YNWvf3at3eq5cxAyGygY2BRXF97Ji33nrLSHGAiviSHPiCkVnylPBwPf3aNFvbb7m1k+X5AOeCcIZvC8A+9NGhBrTSD8VjilsdwXQow+LFS/TMs89ZolhsKv7h882cOVODBw8OhUDTTg0SE+2Qm2Q34BTUPaJYuH756Ucje9x191023/ABb+reXceOHLGwaewyNB4h9HgGJ8A2PirEwcwLWQCK8QUOQC/QxTNTFRk3UFeq5oYkhta+nappn35qceJT3/9AK1es1NGjx/T+u+/pyy+/tAKBfqJxVrNqNUPEGVwYexjVDKL2bdsZdRVnFkOWE/X6devZ5MBxxMC2jDoREdqetsPi1WlkFhoavE69urbIU0HYOTC7unXvbhOkeo3q1vEMnKaNGhv4w29Z0EDwWRAwejGqATspF7RRjOCff/7ZBrVnLEJnBcWHYstCx8RgAjFAec0iyD+ARlKoA0zSmSDPa1PX6vq21yvj/DmNfXuOXnj0NkVHRurl9z9V3OkCPVH+HW2+7nP9uXqBNvy1Scv+Wqod27epVo0aJkQbFUmoJWBfcQvhI/nKZ890VZehH+uFj4bp9cc+0Ih5X0knF+ubyYuMGnvHk+Pc3vhIjBmtE5rfrZV/r1ajRo0tuUxUZIxWrVqt6lWrW5i6P2koV7assi9f0qXLmQYoAoRUrFhB2dmXDVzsM3aiVme21nVhD0ovDnEGMLoaGOU8s+FjTJwPsnLih+2Rvkh/WN3Hf6eFr9yl4y+U1HNhY6VB8W5jZK+Dff8o1nm2Xhr6hl4M+06vRtyrMWlfBUlafApC77xhcbPxzZGqPKgezdDBTFVaGlaCExV+bOhi/fD9TwqPjFSDho30+4LHraCT315ogA5aTq2uba0BAwaqWLFw7dq9zwDKbpldtH79Bt3UtZsennHcTt3zZ1+v0/0Hae+jg9WqRUtt3rhRTRo1NlCRsUxmaxbxtu3aGRAOOLT/wH7d1quXbUxPP/GkOt14o+5a1lePhz1mdHXC/2GkskiysNEH5cuVsxBdFjNCpDllmDx9mk5tXKcrKa2smcKeHaYxM6dqAlXFaBnzrAZP+EL5YSc1ddSz6vXacrWZvUb9/rjfmLEwDQn9Z0GG1s64ZeFmbN7UubP+WvqnMs6dtbn3xdivdMvjnRUVFWngI3OGsKbSpeJVrkw5tWvfPqQZAsXdZ8yyMGdO3NjsnSX1r43VZzcLLDb3xIYabLy89KdTbLp+8wZcY4GvWbe2Ll047xJ4EGqMnsjp0yFNR58Z2uuC+RNDwKzYUrEWglyyVKz27dljhkvzli3sxA/NStP2iwi3U0gWSxZc02I0eb58RUTCVHQZzLzoroGLMTEG6HE9gFUWcB/Wz7Ox3XJzbTyg/wfTmAcAIRuy10zxp5UeiPWAorEZLSFNcWsnsm0xrsi4RltxGHLk4SGq+8Us7en/gBp/MzcUPu91hhhPlJVDGp952msosm5SPsuIHRFhhzKUG8MFsJs1jtNi1mU2TkBuAwbZjINM3BYiQl3IUkdf0u+wBgNRaTOagnERyoZH5u9Aa9OPFwweO6ENDw+FsZgANglZIsKVfRnPwemGcS8yOZssBGHhFy6oGCiTZdC7agxFsmrDsiZUw7FF8zXw0qvOng4c92nFR2twndesT6btH2Pt89CQCfoofoiFgcHuCJtYVt+PusFev/zSJD3W4M3CbKjgPCxH4E4etAjs+cmbn9Wzt01RWGpBIZOijywDqhe2xxnfe6BuYcQta2EQBvVA/Oea9fGDIaaQAQ9ej4plL4gq/lfilTbS8zMH6Y2sGYUkOn7jk8RQUS+kH7AeTL8uT2pTLcVYrKsjAyeMeh30sVhVHauL+1IOH9KFPwQg4zXj+JtuAs8DaQlPcRqKdeKlg4N1c5dDmv/bQj3xxES99/5cqYT04shhGj/2IYVFp0ixCVLOCSU3TtTbrz+jG29oZUbom1Pm6KXXp0rFyL6cqT8WTdONNzo9LR4//7xEDzwwVufOXVLHm67Xn4s++tcy41/Eli5uTkhGRqbGvzxd7779lDIyHldc6XeUcT5LN974qJYuBUW9M0B22unWXt3164+ggz2kinWDzJoBuKNSuq5Nd61azckW/wLGYocId+D1anBncHv8sSEB+4ufT5D6ruqmdV9+oL3d6+qBhJ42D3/88Vap20hrvrva3qhvvvtN6h3jQldPblW3HgO1cNVaN2bWT5AajVXHik20dM0WKYvO2SjV6Wfhvjff3MpO2iMjoxzEWqyY/vrzZXXp+orZPZyiY0QSnvzy6ffVZXcLLV70lwYM6mft/k2fxU7bkLGWJ7VYUt/WBObTwif+diFwQ6QHF/W2PZB9hTWRNZJkZrxmzyFkCZbirC/+q4cGDzZ7j4MOf1iEAzP9n9l6/Z6XDIjcVHKntCRDDw4dYocY585laNuWbXr88cc1aO1QVfqprEUAfFbrS92/t69pYp96JENPXR7+/+g6D+iqqi5az5AAgYQQegs9QCABQu+9iFIEwY4KgggKoihFRQGxAFYEFbEAImLDBigoVXonQEjovYcWQglJyBvfOmcn1/+9d8fIuDf3nrLPrmvNPddcttZhjLM24WhYkr7aB9T0dBOzH3mlXkpVuYrl7DnOVD2Tq995UCpforwdc+LaCY9N7PTcHKOYdzdOaRNnhnASY9fNBU5X0ZFYAeacxiqJoq9WU3L+A945HgHK++w2Y122ahtLtyT0OEOlqikHdSjORxs5B/srAEyxz/QNrgOI6qQCXBi0Ix/xHC7hBd3GsS/duX6yKspU8+NGyszyIliYf+duDzOmHUCiA6a8VCSROYCXA7GcXqJjDBrDMYep59GxbvngIvOhA+4CAULHQgzM0OyOC2QeBiZ5cWAm16ecLjTaXcuxJ/nfgZeBnx1wB6joQqh5v6jiHhMRENG1uWP2uYhS3n12KNqKhEBzjgu3dmV3GaQBAhspRAN1xwKmIQvOZsfEBxJzQD7u57Aiy81xS+m3Qr25xY/I5lq8HLjKc7v/nS7jqcyoXDaiCwXmGk69wt3Dz6fFPQFOyzRur4N/+MlQ6PvMC9j8Z6UaK+O0r9GeXOYv8x/X5pqBSYkCMbtwCQBxT97tuRgWhfUJs479aO8OGAyc2akf+itjjP7tSIUxUtyZOqZVmNOv/WH0n7p0DGAnJ8g9vKAQb7ONbOzBIarWsEZO+OGhvQdydRYpJ2PMB0lhSCYe3y0HJiYe3m3jr2ZkrJJuJebKEgSyVyXVjqprcxHn+pizd00HSvvtAbsRck/CZvwkv05otyxXqY6GHalarepq7xqPIdSgUwNt+2eTvwi5SnL+lK9jYJOBm4ioEBy3eI0Z01iTPswnpdMru0nXQjTkjcd1/twF1aoZq0tos0XX0IVzFxSUnUcFCoQpMiJSJ46d0NGjxwzcKF6shMpFlfEisG7cMHsZ+9SyBZ8+Y/55kcKRRjTCvmRdgLhi2Xlv3tS1a6kqG1VGBQqEGiBIeCcb/EUji5odie146PBh1ahZy9a5g0cOm/908vQp5Q3NrxWrV2v9pk3q2q2bdmzfroQVW3XXg/eoccNGZv/jUz/e9zELdcYvh6mI3RgSHGLae8x5GXeyrDxu8596dcCh0/4OtHX/E5Hl28RGuPCTgbjw6JxELcHBnq1PCLfPonMJHwFlWMfAPFasXGmfYdIRftuzd28tWbTISEyUB3AW2xy5NWx/kn8uW7HcGIpgIzD+8SPuvfdeIxawPgMeUfcAVdj6gEis/7SXI0AA4p4/e878LUgaAKvYAhA4wEDwu2AZAnAS6QaLj0gp2vPTzz4zjIis1JSd53Oah/QD1nyuCW4CEEe4LaAbICl2AnJU+GVETiAth7ZmlehoHdy/3/xm/uc58IcAV2kvgGnsEHwtcBl8CcBr7mdtiA/iA4qO4OEiw0xOCskoPzELIflch/YHHzp4+JA6dOzo5SDA7wgKUt/HHtOApwaqd/He2tMyVv2aezrzJLNs06q13hw3QWdOnbJIVuqUZyRxHfXMtSkvMi/0bZ6FTVMIP0M+WKi3B7bWybOn9fqiNI1se0cb+m6w9f2uPZ018sWXzOcqUay4SQcAIJcoXsLGD74vdXDg4CFFFi1mIdu0L3ga9TB06FCrc/AHdCixP+fOnavHH3/CwHt8QfA7Iibv6tRJ27duUZmyZXU747aVjdBugE2YppD+GCz8Tl9auGiRPvnkE02ZMsXa58zJMx6gyMDJzs7SzYzrpmVwKeOidM7bdvr258PWgIhB/vv3assaXPOvOOugCLPyG9TLDRs2qH6dugYmEvJMg8OSoiMmJe61SYOHw4klK+GhAwets7pkJ2SLsVj3iEI2iByV15hA2XcMBQWgWbd+vRmxiGdyLoAODwsoU71qtGKq17BwR3bjXQZUAEbCIKkEXhitAD0MbHT2GABcE5ow5QQ4+Oqrr2zHgAqn42GUUwZCfQAXAWpgM/IbopXX0lJ1K/2mUub1tz3Rzq/MM0bi6/Wm6OG5d+v7xX96jlof6eGotiofVU6TZ3ynn9Vb9x/8WXWjd6r1Y69oWsU/9fiOpnp/8UEVn3RRX9waphPHjqlWzRgD/ohzBwQ8f+G8hs3/xhbbH/uMVNFiJXT63AXly19QUVHltWP7TjPSX4/5VlMODzRHAwCGLLSwJHHQr6aSEARn3NOwIASJSXDDxOYW+jdtzRMadnGOt4jjdKCt4UJlYCaywAMULpE+a/2o6V/knZhhO9ovD51kfeWzqMEWKrMgqA8p8CzRioVvkcWzWEu90quH3v6S5CP+iv1EnDQHSxkrBc94q+pmxyghiMpjgaQwrLAea6R9p9+0M2G3Lp3fpBat+tkEygADFL5/VD+1q0L4fV79s3mNdzrrqK+n1C3kHtWsWcsGVL+NCRZe/IykFdj9v/6kg73u15lhz9oALlOqtIFGTN5QngG9SfNevkIFLVy8SKdOnNTrr441SjITD0AhEyFlWbVipdUrtHMAbCZj9O5ok0ceecQWoMz0m/rnz9+VR1l27FMfjNfQs9M0vd8wc0JGFHpSRWd8rbFJ0m8x92rj6KqaNOEDPTV8gNGvy1esoG0+GEW/ZzeGXQgmexbQE8ePKTysoC0SAE+pZPYuXcrKV6pESV29mqqSxUsr/dZtG2eOlRi4OJiGXgCg6JiHbpHNYSj6QKOzCx2g6HT3jMWWBpgdYmPUseAKFgozoNst6Jbt+ObNHE1HjofybyLJZMcmrMEH5MIKFLRQhps3bpph+Mcff+iBhx40AIl2szDi0qUMrCPM2bK9+WCgtyjkN6Fmx8B0u5PMEZyLA+u0IxwrkWMBGF2mdwAuxifPCZhoz+WHQGA4ON1JvrNnQ3jcr1MH1KHXgRAy85ELld7e8z5FYgn7qQAAIABJREFUfvCerox4SbW+9xZmdvWcMDQh6dyPRFeUlbKzgPKibC5pC/UAwMhz8DzUk23kBAfr2FODLKQaQwWjgTJyTfqRYxvyXIAXGByOJWSi0qGhnng1bE6Yin72bjO4HKDsv5suJ3WBgDVCzdeuGWsVliH5WAAKXSg5rG7+SMJC1mdCnalj9wf4SFY35n4AyH4FJ3rTg7Ob06QvUz0QccDdb+qrpa9pQNeJ+vz3l72EB9l39Oz9U+ycmdvGalDvN82p+XTOmJxwpiEV3slJlvjxrtF67vZkm3M/OD5SL3R+T0Ep2R4QxMa+06Xis5MoYipzhAJ8Acc2Yg5iynPABXMp8xNEND4z/eHI4EQCYAAYMgUCHnAcPgJzLw4f13csLT4HJINpnl3P9OqccWvi4XkwtDB8g7S5UHIuaxLwcEGm9KgfLkoZ8Tl4D5Xq3KqiXQl/SuVidHfdVtZ3GNuIndOWFy5cVZ069bX4z6XWd+vWf1DHCh7X2EeHa/zIgQoKqmmeZJESkTp++C/9sni5Zv2yREUy8umbb97SezO/14Sx06Wb2Vqx6kutXpmgCVOmq271yvr992natStZPXog9FjAsg/raoZWrJqt1ZsSNG3yizaeMqpFq9CJk7p48arGj/9MEyZMU62Ya9qbHKTs7ONq12WIVv2bKd1E0I7XGEnvWUU3b/6G1q8HfPbRNatkGgLkhcp3GWRKS3W7eW1DG7EDdIhMIyG5CT9owzjp/pQO+qnjco0++JTNQzMa/Og56L9LL496yrLoba11VJrnhQWZJmOTsd6taHenu7/AzwKNE09RrkiPd7tHJUuUtGR4TZo0NeYGtg7Gav36DfXHH78ZS5/xPW3aNGMnwGDA2VvywibrJ436RRtDoVSp0nr/zlfe2FklPRB5t9l2zBUbWyeq885mtrPOJq7L7oxTgoGKXfTq66/p90WLtDcpSb+1+Uujzj2vZcv+0ehRo7QZhki+fObkMGeThXPevG9tDt4Ru89CMfv2vE+XL19VqdKlzZ4kwoC5lZCdJ+4bpB+WzNX4CROsjUkehSwN9tlbLSZr8MKnbHO3bv16WvTnYh0NP2qAQK18tWyeOtrwaC4gsZHhW0lH2x5V+eXldaLDCa8+HXDuj8nyQeV1IuyENzZ4OZ02Pjs5TqeP5u2R5n4fKjU8Vc9sycRQX1zRJYJhnHJNFybNhiFRWYCLVX2UxeEAvMM2duHYlJEofRQRmHMY6/QzTuMYpyvHu2NDu80Vp/Xo2HUOfFwmxUxu4Gkkpt/R3wm3bGMFG5YXYCKhzY5ZyHcAWPzugDu+c2CiA9IA1gAfm6uorildSbqaE7br2IxOHzEw0QrnEMbrzv/fjMgOxHQZjx2o5oDOQEAS+DMwLDoQTHRgpAMSnT5iYKZogMWcl2PPMUypy0CSGMBf6K0cJmQgmAirMIcwFurxpXsqS48qj47fCdJXqdJGByrSjq59XB9wgJNX8V4/4+UDcGgeurYwpqPXGN7vDnvimi50md+ZQ/iOPuT0fltK+cNvqXzj1jrYerN3HfoRLEbWAEJ+19VRUtWAUGP6tEsk7IA7yuvCjpHXPdtAuytt88YfLzeeXNncM7uwZK4TIkXnr6aDpw545zig8X/D+mHUFvW0GveeyGUO5tRPIFHPffa1Eo2VDzLlAm34XFWqUiTa1v5D2w949S0v1DkpLVGxEbWVWHS3Z2PckuKKeRmhE2/42Zu5x1EpLraOnWdh2SRaKVhbiXl257aJ60uuTD5WWKuax1AEUMSY27XeB0sdlpijo2hU1v9kqK7XobZ2LN8RwE7Ef3cV50IkmCScgCzfMaGEaMyYTE2aVEl3P9hJf/2wEmRZDzzUVTVr1NSihYsVHlZIhcIilHolVWVKlVWHdh1188YtRRYuYtJlaKtCYjl77pT55NjVrBXY4ABAJYuXMJ235KQkNWzQ0AAbXtiZrC/8j/zSpSskY00z9iAhy/htt27c8qKRChVS6TJldPrsOR07eVLVa8YYBjBy9Cg1b9XSGHM//PyzaYDjqz/04INK3pukuzp2MkbXkYOH1L1rN+EnIPsCaAmAlj9ffmPGM1ejw20vkgrmzevZ636CRcdKxFdzPsJ/7Fuf0WjkC5+ogM3FemUa8ujC+zqQzjdwCRptOGdkGNAGeAeuQJnHjBmjQU8/bb/h1xKV+eknnxhgyItNNkKiARqvpl61yE7YoqyN/MY9WT/BYcA+8EeJlMPn5Lcvv/zSkrjE1KqldWvWGAEF/wnfg+zNrJ2AftwbYJj/9yQmmn0PeIkvSRQpviLP7LT68A94ZjQrnS1PefATIJxVqV5dy5YutfsBTm7csMFCntu0bWvycxDBYGdC4AEcQ6/+4oUL5rNASmOtx8ahnuhf2DcWOUrIcv5Qe07HDKWPIa9EezqQ05EhnDYnrDwASa5BmwKykv8BXAlMJK5ObQ/IPXFc8777Tu92eVf92s7S6R4/auYXX5it+8roMZr81tvavGGjjQFsE9oeZiJzBPeCuIFNg81EGYiQ7VjiLj0y+UHlL1hAo7/aoFcerW39l7p54fnnzVcn/PnAvv1GgiMZLzgOPjvRiEgJIPEDuNe6bTsD2KkzAD7uxwssBLsPf4/wZ+qMjNAQirDn0Hbsc19vdWrf3qTQ2Di2flg7Trv37LGyz5gxQ3ffc49FBIN54EPD4gSknDlzpvWpndsTPEDRq+BMBeWVMeQYXDdSFnvW8qPhqne4gd5//33tStil99/7QF27dtMD999vgxNg0Vg0J0+qWuUqhugCzPEdjcTvUJipSAxXvhv01FOW+ck0EfwwOh6W0GXC7jZv2WLX4EEwLkGvaTQ6CmAjFU4DEyKYftvLokQylgJ585sTDNUTR5hQZq4L1ZRKhvrJAICtOHbsWKOmMvnRMUGVQZChtTIoWVS4D7HvGL5QPnGa6CiwEmkgJk3ARTLkzP71H/Xr3V57FkyxLLpr++xX+bJlde7sGc0/v9jLuJwm/dSyj+4/+7OSSseoj35WYt84j6UOE2Cn1Ld+I3379xbPOH1Jmn3pRZUoWkxp11KVlLTXQCESpfT/+VNvkUZj/fNMaUeIXvv0PsXXa6ATJ04qMrKIzp4+mwO8gGYDRDKZFi4crrS0VGVl3taT/073jIaXv1T2jqcUtCRbUy8/ruGNvvEWQOcku/Af3ltKn2X01bLJPdX5ld/1dNm55lB/PrOvBu2fpxnRj2hIzDxbTOcef0aPrfhUWn5LKhUqnbslHQiVqjkVdRfP4CwOLGEnjh8q/dpT6oXl4+g7DBEXHxiuBs2e16UrqTqSBBTYTz/8uNR2YWhPQq+Yw5MvHvcAcsLUeFbW0Z5Sg4Zb1XrMXI2Z/LFKDvB8x4ENhtjEwm4AADUU5k3rN1jYMswIdlBA6mHNMqnOmTPHdNsQ+yWJCwxAJk0mOfoX/aVdm7Y2uTBR44SRdYzsaGQD58WO2rbNG3Vl9BjV43/fluvzhfTmU1Lp7AG6OaWiMrOydf2Vcbo24jll3rmj97OnW8j5uGmvKiY2Vtt2JdhAZ0Kg37MTct93+fT3wBA1btRQ69auMU0GxmOfXyOV+HJJL7w2orBlcMsbnN90RKF8s5CwgBtNnF01NA/z588VLHbaID4rxi28PE9OZmc/FMB9Z6CanwkNoNBCX7lmTqbgdGPeRhYrpts3bngLAaCcr2UCmAVgRegsgBmfHXuOZyKRCgsi8waAf6MmjZWfjGW+FiKZtCyTWJEiXhgu983MtHfbelGQsRwxJDAq0Llweh0uuYfblXTsRBc2YCEGd7IMUKRcTPoOfHXPbAsYIc0+oGpZ3vyQYAfaAbDBuKa/sDCzIwWQ6F6lP51uGyCAhC60wGVag01Leelj3JtNHRY3+gIv5nUAZoSYqR/KxSJNH7UwN8p/86Zd3yVjAQAwDUxfExG6O2EYTifSwtbRWfRDOQiHcAaTtTthH/QVmJLp6fbsLtTDdGVu3LDnZCErWayIzzq8Y0xPNjrQpQyxrNpZysi4bRqvdl127LPveNm2b982sfAnh7+k9FWh+nz1KD0dO0Vf7ffARNf/YKg+2fkNzwH3Rds/WzxGQ+pO0hd7XzMNPgDYjIxMDXx2ggf8xEgf/zLK2M28hvZ9xzZXsl8KMmc/aGe2OZhz832oH7q8oEWUj7kbsM9lVnXC6jEee/HqwUhvbnWaa0ORkk3T9bRwb5pjznWsEq6B88/xTItgXWzquBDIjVK7sLpaCevQl6XN0aSKkpqdjlf67Qxr16Rd++0Z6jSItRBz+j6bQCWKF9PKatu83FfISzixe5etmbXrI6l1+Ya2ztPejvmKUY4GEXPisaMnFR/fSH/+9bfWrPlXV67cVo8ez2jc26M0/uWBCioWb+Xu91h3zZoxUUWLttDltOtSRrY+/vgF9ejRUZUqdZLy5teKpV9o9foETRg7jdhpjRs3Qm3a1NH9fTrr4qVXpYYFpB1fasU/M7X6312a8N50xVVN1Z58HVTs8E9KSbliDMUJb0yXssjUUVDZ2YfUrt1DWrXqhJ/KmjAwvEN2yt7LSXbiLci8dqrr3QO0+K9t6nIXIdCf+o1LQo1KHhuNfoTfRoKwnEw8oV6iENaZStJ9O9ro7NlzWt8/WU9u6KmvN/1m5/Wv2l2zshZ6gKSx1DLVqEVNbVk3Trq3r598Bo/fz4bGSS2GqmWeGDNS161N0MCBD5nIOdmZT587Z/YS47t8VLS2bluvuLhYTZ061YxGnItNj+xXr1Vt9WvHVWq/oJ6N80V/zJEaROvZZo9pzZq1Fr4y4ug462e9q3W2OYNNYsJbcEwAFL/++mszWF3GxQqVK6lFmzb6bObn6gOjYskSjRo10nbhdyUk6OiRo+rYob3ZVoQacZ12bduYFuLhhhe8sbBWatAnzoxTNp6xGbEXK1XxhODbtW9voCTl+avDMgPjO+9pb/MT9mJYRCFt37nD1q7vyn5n47z0bC9B1clQL7y50slKOkriF7fxQLWHS5WPVdaRwke88eVCOSkTbewS5biQTgf20PaYJgsQ+A4IL+Z8wBjaH8lLBwjy7nBj3pEJGBdu80m1ClV1IOLQf5mILiutA5X97NBVLlXR4ZKHvbL54ZiGJTmmpeuTPJsfVhnWJU3Xl4V79ezrK8ZNbWKsbtaelVtStEptDTx02oiAa2wOBwKAgHS8HOOPz4FhuQ7E83pziAaojKbqWo5uofv+lKKM0ecAQvceqJfIsfwfyDh0WokOHHSaghzlkpxwjMsu7QBF950735XDvTudQgcwutDl9LM+O9Bp//mAV05+DAdy+dqLlAvAlXrjZclb/HNgG3J9viubLo1I95pizy3pg1TptLsHbUp7Ou1OB2B6FZ+rnRkY9s6a4Rjt3kPlvlgv2PhgU4pjHAjIekIfdfeDHduokZEOkn/c4J3Pb0xt9HNsf/537/Q3lyjIAYnu3oGAa2C0ri8BUjO0rpKOerqD1cvEaf8Fv7NnStGlo21+g12dw+bzGXw1C3nZURP/TfAAeBc27Bikbq11rN//UHud2GIg2y+wsv2BHRzi2QjpslBo1jpnR+y9ucebD1w/cHIJbu29IsU18YFG2IhsbFSL88KhHdCKzqIL2T7or9t+W9YqH+ftLeuO9q7xs0PnoMMu/tmV39FMHTLpOgjvDqV2DcIa4gFRuZtj0FPDNWZMHk1aWUH3xXTUL8nLcmRaHmrbXUUKF9H+/Qc19Jlh+m3Br8q8naUikcUUXaWakpP2qVvX7kZcwR/ek5hgtiO2JACU20R6oM/95ndA9sHWswSP4eEGhnAstgNsqXMXzpqGIhYFABCaoDIcLtvsdiQzKlWpqlSIR4UjzJYc/8YENW7W1DTlt+zYIbTooqtUVYvmzbV65SpjRWLTA5hUrVRZBUMLqGBoqIU543sAQOEkYvcB6jjNd9YMR2xw8j7UnIUvO11wvgiIzjHQkJfPVsyJ2PI3012CwhwJICScYPKhIx4UZMQJp32HfT/r66/V/8knLcszPhl+gac3Ger5BVevWngzx5IkdNHixfY/ZCqeB7Yi2otEj4LH4BcCWnI8z0Y7QB4B3zAmHhJO2dL+AwfMf6F+WUu5P+1J4lmXVBH/BGIDfhw+DNflWdB+B6dxLFTug7+17J9/LLzZJXXhXjwLwJVFyVnE5E0DC7kXoB7+CxqcnAcWgy/KJjZRqzwfdcK6T//AZ8cXQHaMsuFXUD+AmrQp4c+0G/4J9+ZetCvf408yxjmWKFWeq269eEvSw++HjhxWaMEC1vZseC74ZYEeffIFdWpf3+qvbny8hWGPfuFFww1279pluBA2N89AHYIdOAILdcJzUkbYfZDbrqZd06W0qypZppQaNmigOrXr6KURI4xxCdO0edNmlqgIX522OXfmrCWCAXTtdW9PJezabaA60Yr4ojwHG9iwWOkPgJfYTiRkwd+jHsHFkC7k/hAzTp84oRbNm1mdU7/oQ5YoWcIA6a9nzdJDDz9sUbjoK06aPFlbtm6xaE0SwGCrXU657AGKnvB7hjLSb0mZ76hD92VavhBDNl7K381AmIdKPKLu3Xto5ucz1fu+Pka3/OqLL61TENuOIXsrzcscTLgLEzChl0wYiG3TqZ34P+h36ZKk4pNHZ7550zoEA2bdhvW6p2tXQ7vpWAyeKtHeYOCP2HvecWzpwNt3bLfsOyDRJSKLGrLPrgesM8BAGpUyYPzCXIRhSKgznZSJjHtwPQTG6Ww0gMvuAwCKQw6YiBYkFUtFUzZoo9QboCWN9fc/S1R682v6LaWX3iwhlSQSeX62LcBj1gzSpNUzNbzegwovWEC7E3Zq36rvtW96jKoOPahD0/2QONZUnAtfv2pChz4iPLlcmTLWcXCwvaQP1/XCVFh9LkbHi2V5Z/jLupp63UDEAgUKKrxguAEGRYtE6siRw5r6U3dzSL7s+JwGzJ6moGPZOpEdpe/1kEYGdVGN7Cjt+y3Gu/9G6YMrj2jEnu88QwRnEz8rWnpw7fdq8dKv+uq9l5UwO94rs7+gZi8JUkx4kvYNjdHw6R/po4EvKOhktrezrq06kd1T5YPw1FOkBh2lbTwDF2grFY6Trh6Vnq2kz4o/pyETpvgX5vhwdetWSqVLfKAvZ3XVsOfXatpHQ1WqchfdyQ5SnbjaOn3kmOZ9840BxrTpAw8+qKZNHaUDi+qoasffZRMof1Wjq6lcuSgbQAoO1iOPPaH53//gJa24fkNP9H3MgO9SxUpo+/Zt5uSgjwgIRz8lNBjHqHjJEipRtLifdfaOAYmmDXESBzveso3R79BUYMJnsfvg/Q/McWISuHz+vL6fN1cXXxppY2IsEm3R0ocJo41dRIKS/KEF9EzGq3rzZSn/m+OkIBZYb1Eh23T3Xr2UfPCg5v/4g34d8ZO6vNVNJ399R29qrHou+V0Td75hLK9nJ84zwe4l6qKwD8Otntituzy5hlIfWK6YGjWNxg6YyDuTuKO/O1Fbt6A6hqIttD6zzB7AhTj/T2isgWbs/Pk7ePzvNAVNqyQPm1FBdu8bJDBJTbWFiYmcxY9xZgvFlSs5IBYLHBMkoQuw28hSxhhlbBOGxzuLRZ78+ZWZfstLLEPyED/DMxmgKQ+h8eyIci5zEpM/cwYTr2cjeAlPKCfzDue4LF2Ukz9ALsYm449QBHccz8DLdut8jcQchiah3WSVRkT40iXbiWVDhGNxvPc+9EiOY+AyXLsvqs+ba3ORgav586tBvfpWDsY85eUePL/LgoYhDpjH4kad8D3tSx9gEWbRBIxkJ5S2p665NvVP+Qg7MS1LxKUBh/1seGaE+UkHjLHog6Rud9Lt7rosd7SfZbH2RbANVA4O1vVrV4w5hzkNoAiIiHPj/Z5H6TfRoPEyQBogRtKWPGQhzVLm7Uz1v298rt7ZVunrkq9a3VKOgcXe1sxLr9ixQ+6ebE7R12fHeRo5vqE4sPIb+vL4OAu1cYDsuyMe0nNvzTHjlnOf7f22gmMylTk0r4LGZ+fMizEXpOiK0iJsSj/TpQEJLlnKSalD02VavrGj56wQSu2cH/BimIlE3ToQgTnXgQ84fkxjznkFsHAhznQtl+TBhTTinLiwR6fn5NiRgJ0c31Oqu7iGzQmElROmEFc73pJXAeKQOZixUL6clySIccC4sN9oXz+sh37EGmvZOI/cpbbtQ7Tyz89UtUZXJWz7QY/3f011Gsd6DMWoeOnUTY17Y6R63N9aDRo8IAUPlK59qXHjntH48YMUFIQ2VqZWrJytEydOa9bPS1QkOFTffDNR702Fwfih1O8rafZJqdqbWvH5F1q9JkETxr2n7r2K6tyZqzqw/6QuXbyqY8dO6vBhMuR6KDQh1O3aPahVqy5LekAqPFC6SgOx/jjPmop2IvdXdE+Xt/XnEtYhL660Tdt7tXrVVPPs7+n2lv5c9JM0LirXRzMpkGTFZmcqcWBcTrhqw98ra2uTI3q92FCtXLFCa9ZOUYumL9o6wSbI7G9BoEOlDqFe2yUelR6tpMFFHtCM6az1Po3ONId5munq0PELJe5J1LPPPKOWLVvpq9mzzYhc+PskjZvwm/LmzaNSpYqbniFGOw46xu0nf3xnCWXu7TVIvzf+VyOvDNTx4yf0Q/2l6vRPM2tfdrh37NihjaP2KPa1ilZO5goYAsxP9AmcH67LHFSidCn9vWqFOXd1a3vHHjt2VAsWLDAmSEyN6rbO7E3cY+yHdm3bWRZLdt0p1/kLKVqask73lOtg1yPcGduMiJfTZ89oZdw69TjWxcKiMJZ5jqgK5fVbj0Vec8VJ1WZFmw4WttyaqmvM6Y9aFWVrCH30WLtjXjMCJtJObC66zK++NKb54Q4A4R0w34H7Lrm40zF0OqNcj8hD8pgclWLDY5SYlpybadn5+3Q17uc0Tt14dmacC5N0IKEDPV3ZOJ5nBRfgO/4HIOLdjWuu4cJj+UxfcvqRgEJ8zpRqLKqfE9781baiWqRuxiB0TD+nMejBES6QNzfxiVuDHLDowovd97DmqquogpWlLcrK0U101+PdaR4GhjvzOTDRC8f8b4h04D2dJmJgOd21XaldaLU7luvxrO53jud/x8rknXrI0TbkgAAwKIf55wBcxyqEOKZbdl3OzUnuQlsFhqwHhL7HF5eeDZfKh0nfpkp/ZEmp/qbZ/xW669iJ7t0Biu767nuHJbkNKMf+C8Sj3IYU76wl/NaRPf+zilGyVqe09aZFCAtgUS7REH2Yfun2/Rkf3M+pFAWWyWuU/7IqXb/12Xz8Hh1bSwe37c0B8TxNXrLZ/1c2sGa1mjkblNhfuw/ksv5q1amlvbv8TOYOb+Od6xgb0SGA/0ML9BumZos6Stq419vYgbxOffjRAzENauUw1VjnLDHLlj05Ydux9T0txcRdHlMxtlZtjzV5c4+XGRow0bES/WRKsUX9cwAdXehzqBRbp7YSN++W0j3KZ43mTcycTl5HZrXABqSzeWB1bIsY3cnIUhL6tOFSfO1a2rmWOCsmKCYXt8PgRFQxPgATQ9Sofax6dn1AG7f9a8+w8P7VenRpD80r/Iemx0xSRnqmDu4/pPNnL5iN/fCDj2jtmg2qVKGy6SauXvWvJcUkgUP9BnVtnjW7LiQkJwHgnl27jZWO3Ao+tIuAIioRexSG3aVLF5WVnWkhz7dvpRsAGSSi6opa3cNGhHBUtHgJhZAROd2LdHlp1EgFhQTrDlqIBQoYoAi5oGWLFtq7J9Hs1nu63G35FWKqVbeQZzTlARbNFwn2QpS5xy30uZ2Mj5/t2exHPytwDpAY4N9wnmMsWnd3Po1vVwaeY/e4edOLFvE1yPmd/0lkgn0MkEYZli1fbmsrTDU28lh/iRggFwXgHaBa+w4dcqKc0M4D/IKdiA3vIpQIocbWBpDjBXDIJiB2OtgNvgo2A/dCrw9gievThsjL4ceAy1A2fAsLIyZUODzcGIEWVRoWZj4ZuAtakPgH8fXq2XUgF0CkgXT1xsSJ9p35K6GhhiFRJzABka6jfTkOeRZeELx4oWlPQkzKzrXAkoj2A3PCR8PHwYeBzEMoO2WyhCenThnoCPHC1Tltjh9jBIlg8kd4klMly5TR+VOn7Hp/LVmie7p1tShEwDOIFv0HPKl7e/Y0GS2iyJL2JavJgC9UIW2ZkpKTbOx369xFyvL0GJHF47q0GbYQ7cAY4bnBFyDDcW+eBUzg2MkTatq6hZavWmFgJGQ9MpMTikw0Wr068Tpz5rQW/PSzGtSvr5XLV9jzxtetawA6SfWWLltm9g99gBBzonLpS2wwY1Nhu9H21Bc+MwxibKkPP/zQZAkiCha06FXqhzBnznl26FDlCc6jAwcPml9HSHXi3r1atXq1HnjwAVXxgWrq7PKFSwoKiyxigGJm1m2FhOYxR9sm581TpYodpWN7pFlxajyniYoVLabCEZHasnmL6tdroA3r1xs99a233tZbb72l8LyhOeF2dArLNBoSYow+WGMYl+xWT540OYfpQAM7JBfgDqAQUUiQa4AZMgUampyVaZMROyG7du+2Ds3xZNht1LiRhaRGFipkGnYAh3Q+Bgzx+GRAxMl2oc2AhA0bNbKGX7duvUaMGGEVTXkZNJSVAUu56LgMoGyy/N6+bRRRvufY96fiWAS83pUGv/SZZpwdYvZ/345zFfnMUjWIj1fioGxFBo1UyKtDzWl+scaHuYLfLNL9pEnTn9CYk3O8RfiKNK3hQAvDvHEtzTQVH3vnGxUofctbzA2IC9VnLw/TkHeq6tOxR3XtRqZGH5utqTFDbeJatWKVCWniNNKpYfSUKYM2QwElJu7Wq58hTJ+p6aNfVOykY2r30SrphdnSF/3MMf+2/PPqe+Ijz5dxzirhgQP766nw2Qp6KFuffPqwnv1uvhaOGa3uGyd7x/E8q6R3Q17SyH7vSXOcFeG85RRlX+ik6OIH1EVL9EmQH4NRNUauqOKBAAAgAElEQVQ6tErjB07V+C+nSTuiJJI3+/op3UpJB1dkKTkZ/ax4dek+Uhs3b9WVc0fspq3aPq+badetv5UpU1Zbt46SGgxUw6Ba6j9goJ6dPULRVypaSDjZrvYmJduAHz9+vAF26zduUkZmlrV9r6mfqMSuHRbWz6TIRHP2zFljehSKKKSnBw/W3Hnfms4AWo0sDB3btVdU2XIGrtH3GKho1u3amWDsXBwkQp6NTn79hpdJ98YNm2jSRo/K6Ughr4wwgwRW7cmTpwwUKV6ipIZee11T8r6iQeM+0fTXBxvYeOPmLQUF51GL1q2VcuWqKj0xXx1XLbcd6aHjh1vf3ZecpEYNG1ro9iN3P6qN4U3UVJv0+rgx1pfvZGaZfmDRIsXVvFlzAxIAo5j8mITYCIgoFGFjCufQhS4HZqC1EFInQuyHuv7vTh07cQbIoYMX+EL0GIBCd5SaetV2uVhwbffL1zBkMrMMz2QI9gFFJkvqHoYOLKkgdBB9nUsWKhZpmKrsoAAgkwTAwLV8+ewazAe2ExkaaruYaWnXTUuROnMhCtDCuS8aFLQddeMy1VE2L6T4qi2inIMWjOknRkR47MagIAMJLdQUVqRvQPBs/G86Y2x4pKbqyuWr5qTT12BSA07CZuUeux54UPUW/GyLCvV3fvgLqvfzj+bcs0CwgF25mmrtyTxFWSkPgA/XY87jXpY8xs9izeKOEcA7dUJ7njl7xljaOOzMjxzLeQBK/HFtyuMS0rhs1/zPb6ZBA5s1b94crUmn50H/oW2pNzZImMupI+6BIZl65ZIKWhZmwLtMLwNfEMLOZHkNUkR4uIG2ZGlPS7tmDDvuxwuw4pFLo81h/vTgaD3TbbK+XOqHO98BrfPnMD90cfaR161uMjO9cBTapX/3ieYYfXXwdeXNl98Wz/7Rr3vzWVPp0xWv6pk8b6n3mJ/VbOwGvVT6fY/cZgSlsyq0r7QWEWWAg9CWfFMnNVBfagKTGJIR2PfcH0AA1h9Oqkva4DSo+M6Fjzk/ABABcDJOevXUYL0VO8NjQPLyszrfnd1EfyVs8hyXeKnF7VoKCg7W2kd3eyypbWlSqfBc1qTTpLol1Q+vYUzu9PQMYxsw7zBO4XZeS/X0NTHQqK9dh/dLV7eqafMBBi4CTm/fim4dN+6rtm0LauXKbxRUMl7jhg/VS8Mf0ty5czRkyLMKqhqvyEuHNPz1D9X/vrtUKaa7VGygdGqmxo17TuPHExZdQSpVVCt+/kJVypfW4SNn1a5tIy1cuFI9HnhBuhUitdkqbQaVGawVf/mAIkzEjK3SOzMU9tZLSrt2S/Pnz9P333+n1FQqL59WrvxM7dr11apVeL+EOePlB2YUoPIfUrNmtbVhA5R1GmejunX/Q7dvZ+jvpe+qZ6/x+u3XLj6bcZlUrKNiy5ZRYuoZ6dhBqVi018b4bvhsADh7pKcq9NYXdRZo+MHHNTXuG+sDwyc97jmiiXu1bMdWL/xwAY1dXLorTlrqvH280JMS6yNfnaLxQ6TCD+melk0s5ByjFN1ZnDNAuHvuvlf/rlmlAgXymW3TvXt322ibV2CxolcVNyObuZ25gbnjh/Slui9PJx07esJsBcY4vztxd+YY5kWMXa4FAxHDmP5CSFTFKpWVoSzlNcZrCduYhaE48/PP7fg5s2cpX0hei7DA+L+/dx8Lo3n8scdst/7oseNKz8rSxcuXbX49tfmC/k5cpKefHmwAIfYg8wbrEjZNg4YNzf774t+vVf5mWdPOTe61T9V+rWFzBvNR4cIR2t5tuyrMLm/Pw7p98NwhL4mcYzYBKvrgfKWfK+to9BFVO1ZNB276IY+MZcdMdKAQ3QK8cHsNJVfZ541BmsTXlGtaqJE2ttjiAS8uHJn7wSJjLkk/6Gl1cm32qwCJ6SdO/sAx1fwIxcolquhI4cPefXwAp8rGaB0eczBXn5F7uUy2jtFGuV1YKvf3wcjqExsYC/vP7ekmR7NRTXNYiOYU+1Cbyz7sGIguzDgwAzMhyS5M2CUHcVmGn1VRzdRNXVZwDoAH0FZKZ3PYhO5+5jj6bER3PxKEuBBmxz502owuRNllkw5MhuK0EV3ZnKaju5YDKV12aZ4LENGxHPnM9Xm/estnk1NABwo5c9aPUHeRxvkjczM088nCnR3IF0iOc20VwJLtm1+6t7i3JHyVJm3ERAoknnF/t8HkwoTd/QNDgh2Tnf1zB6wFMh8dwMe7Y9pybV+2g9Bt6j1v876ClL+3xUav/ztsyg/3tYkrABS0//31qtaputpbOEE1LsG2C1LyVT+xCce4zS9//EWXq6mD+5JUObqajiQf8KZkx8j1N9xqxtSyNdq7lqeRmhPN66+XsdXjlLh3T26doY1Yypfu8GStA1h7js7odgQipeBwVWtYXQd27vdASGQI3IYfub343wH+fvsb83DtHkvilTOWAUE5zk+MBLiILbobJqIDdl09OFDX5ah0rFTuy7zgSyHUbBmnpKRkq5eGHRvYRur29Ttz+xYajjVqKGk9uxpGlc2dCwAmYXK6PucHhN13X2f9MutvNe4Ya/M4hJN//9nuzS9HpenT39bQ71/R6ObP6tSJUyoQGqZjR44rf74CqlihskoUK2k6/dgHyCXVqhWrrIx0I00AVmDTMW8DZNWKqakSxYsbOQP7Fl/cgMSaNc3GY0MJhmKZcqXN5uUFoEJSFSSYaPu8+fKqYFi4+TxkeUYrl8SKn30+Q+dTLqhQkSJKPnDANOpgXSHRZjr1wcHG6ooqU1YwJQuFhRlrketj9MBqY13KT/SQn9wvR9bJBw5dlmb8tf/VTXRMxv9lMwJ2BiZtMc14P9oqkKmIbY39DXuMa7du08aIBPgM+BSw+4jsgTiCv+KSWGKPff/DDxo4YICBjx06drDEsDARTZPQNCiDbG1nzYb4giwd/+ObYt9he/O92f8kyYRo4bP7OAebghefXbISfqecHA/gRNvg17LeOnAOchh+Bb9b5IrPrMR+5Hz6Bs8ClkJfoSyUCb8df47yAKxSfuoX35JnAoRjzUdyjFBtNiPJwoxvDds1rKCXaJc6InqQ62DL4L8DkrlkOEbm8HXcYYXi39E/PaZsqH76+WfVq1/PAFXajMg2+se4CeP1yquvGmuUSLpOi2I1+PZEHT95QqmXryjlzDl9MeNzawP8fgA9yk7Y9KXLl+x77C36/pYtWwyYI8oVgD09I12RxYvp37X/ql3btrpw/oKS9u61dtyyabM9A2AyCVR/+P57vTD8eQNfn3j8cS/bdsEwA9mJTqXeiEADWGzZsqWVgXr686+/jGQHPkab4ZcReUIbQiq4mXrNpAk4F1IPoOSo0aOMGQzbtVBEhCVIbtCgofmLZMMGr6OtkRooXzZKQaGF0FAMUnZQloLy3pGCPWFSHLzzYee8iamjVGN8su56Zbo+rjJdz+x7RkuXLFXfRx/XE48/YSgnIZPVy1WyCYNOQ2Oz000nBpCArcWDNWvaLCdbLqjtTV/A1bR6Nm7UhZQUq+DCkYWtcxFiinNOGKnLhkTj0BEAKOmQON8wWDq0bauuXe+xHXkenuc4duy48uXPp5KlSpuTTWWWLl3GMt2kpnohO5QPDaHjR4+pePESxmB86qmBtjPQqlVLM6zpWNt3bDOEfOzr49wK9f987/9Ebxs0Z8+dt/j3Pbt3aWfNQxoc9qDpgJUqXlRvxH1hc3+xvika+txwTf94qi7GFVf29CAFfZ/tMW1wPF0iAIxe3zkxw5BXiDS9T18NPfutZlYdrDnzf9C6OpeV/W2Qggqw8JbWey+9ZDoRtAuUWcrF4B/4+lt6c+gAFSoUbs7FqRMnVK1KRZ04flRDy8zR/Nsj9PC/H+Ssw9/f86Ie+uV9c0iz+wRp5t7+evqdUVJYjPldnzfqpwrvnNXdbZdo1qp+Zqg6Qe+ryax4eLB+nCEPNa6tZ9gXYRsUSwlrHGvbd57UVk9nf6nPlw3W9OV9jdK+qvYPOphfSn5P6lUiXglJSYqtE6+FCxeocbN25qyw27JtS7JqxVZRfHwDfRezUF02tNOli1e0ueUOjYt4zdoY8Iu+we4NtGMWtm1bt6lxo8aaPGWy1ROOEAOPBQ+x8ojCERZ+DyrPAK1QqaINePrsgh9/UvqNm/p02nQDKIc++6zee+89mySfGTzEaMUegOHpxu3etVvr1q41PU/0rcj4HR4Wqgrly2nnzh22gxaLNsblK6aVwCQOU+OVn97XlL5jbDft9WMfaFhEf9OfGDhosA4cPKJ/lq9Ux9l5tGFYQTWadltH34zSm1cm6M33XlVLrVXbK6s1PnKchdv/rD7qqGWaP6yOVk97Rt3HzFWF8hVsgiBLGi+AJcZpxQoVLIu0y/LrEmEAOrgF2EKHA/QTcxZfn6kI0JTze6DOov85X74Q3fGB+5wMwvnzG6uQ/x1VHzacMeoKFLANiuYtWlhIKpsM6em3baKkPVkcmIOsztPSbP6BiWUCzBkZXvgAINv1656zym6VD4RxP4BWC3fJwwZ3Vk54NsltuAYLJoYQEzL3BjBjjHEtFiPbkfR1II3tFxam4qVK6c7t2wbWWSKWPHmM3RdWMNwMiHNnzpnze/WqF1oWUShc586dtRAHpA5gbiY/OVCl359i4cHs0gH4nAVoTbuuy+zkEr7hs3C5PnXgysfiQ/0AMPLHc3A8dWPGWxZ6qkXMGHQalZSdRcoWRx84dfOIyxTNgnudbPG0V1aWp82YJ48thJznLaTpBhga6zFIdgzjlXalDFFR5ewc7153rI34Azjkf+oChjZtQrmvXrlsYC5lQc/nwvkU9Ws5xgPvMIy3StNiR2pYkXdzQ8h8p2xW0dHqf3uyZucd5fdp6fadbA1Kn+Ll3nBT0m/SJ7tHKxt4LSiPbqXf1q8Te2rdzpaewxHnsVKilVeVU4K1iGnO6d/xGRDBhak57TWcKY8wncuGYk6HAY5jx5zvnCZABefAMn2yDrAuuDWA47yu4jkxLkOwy+4aOO06JkughhsOHOWS1Cw91kIpaH/awGkKLyu7RZrjMzzuyk0a2aJ8nBmGC35FiA1k7G61bVvJgLugoOpSgYLatv5HVY8ua/0vKIi5/YZ69e6qX37+UFWrdfUYhHcyNGfO24qLq6kGDbpKBcK0YvFMrT60SxMGTde4cUPVv18XVWrYTcouLZVeIgVvlHb114oV32j16h2aMOEtqcExqeh06Z/PlZ29W5Mnv60xr/8o5SstBZ9V9pWdatfuaa1ahQSAn9DMxY6HlZauz5BKDbbEKAqLk66zCHuxew88/KR+nE/IM40DmMkL+s63euTh1fpu/tN+p6ERl0gNeqpNgViTcMmfP9R0btkYrRodbVEWmVl3rO8XDA/Tpvp7vEtu8p0/2ufcEml4F6+P0Jbr/MQ3hKS7kHdss3Xf6pmhi71shcrWjp07bTwMGfyctmzZqNsZt2xTFfFsXg4YTuhxRF22NLe5kTWwcOFIrbyy1etDY6R7P+pga9aiRYv0wgsjLDSZtaBHjx42x7IRxzyXkLDL5r/BQ4Zoy/atqlK1su1uk7CFKBHsJebFfcn7TAMa1gFGP1kq33r/Q5UrGmn21a5Sh/RI2T6mVwRbHF3qfV0PmVmwNOxPKwMOzpHDR1SnTl19EvOp9rTbbTI2J06d1LXEPR74c0sqGl9C+UPzKT39pgpFhKtAwVAlP7s/N5SfMYYspl+3ZbZV0Jnhxz2wnfHq1Fecw+/0B/mdLkEbuNBPZ9JgywAqkteA89xY9xN1W7eh+89LkWL9bM80iJ9lOup4WZ0seDpXOhoQJwBciUqoopNhh3N1NbkW/cKBUgCjDvDiuk5D0SWV8bXranzZSOm3MjVrZ2EDErHTeAECOiCOcGGXqMRlUXYhyY7ZxztAnctkzDUcq5H3sopQtCI1TUUttNkzVz2o0gGVDqAkBBg2XyDABxjomIUurNmV738ZigCFhBgDaLrM0IH6jpzP9ShrtE3Ong5knPaoU/MKWrj+fM752KyEfKMjuUdxSmSCdwCX0zN0ICFTogOZwXEiM5XFhocD6wIja/0ZI6eNHCvNgUiRUtlQ6cmiUss80p5s6YOL0mnHlnVriLsf/Y55gE0Ir/K99SgQ7HSAmDsnMPSZc1iDmHcc8c1nrheWl1SM+tnadKr2fb/FW1MpC38O/OYaLhMx93Ch1KFSzO5YJZdI/G8mYweEBjItKXdiZg7bzp4FMBWQzj1TmlSjTk3tO52kmlGxSrri6yW6tc+FV3u5aVStZjWzOQ7S1uQp4WUJWHzW48VbUnCoqjWqpgMbyW7sx2HniA+7ikOmKdxP0uUa0FW216O9c31ENzhcyrol3RXqzSOB9cpnmOWB7EvGvptrDEdDSiM0F+h1/csxmKOlemXq2XybcDFBSvCv5zYSmLtpm9WZqtO6vm2sJKz1dBgbtqqnrcvWeJWaP1Jt7m5uNnF0peo6eHS/ti0z5XjfiJDe/vgVvbJgip5v+aQuXbysC+cvqkKFSkq5cFlly0ZZKDJrRnh4IQMx8JMiQ8PNHsUvx4Zg3cH+hFABk6pq5Sq2oc3awZyP7w+YiX1JaGWBsFDtTtxtBIHTJ08pNF+o0q6lmX2L3U7isZOnTqtk6dIqBPhTsIC++Xaulq9cqdrx8Vq3eZM6de5sIbqEnkImgLoVRZKJW+lq26aNOrbvoKzbGabRyEUBlvBhWKO4B2snL8pkCQSRRfL9D3wCcACT+MnOzoluse/y5ze/jnUYe55zwC14OeIINhA2gEUsZWcbGMP1+d8AvuvXDTjE34KVhs2wx8/VAJkKfwW/AmANdl+t2FgjXcCYQ8+fsHDsaNZYsvsOHOjlTmAs8FwAuY6tR9vj5+EP8OxsClJeQDXDLs6eNfvPdKkzMgy/AYx0ElAcW7FyZR07ciRHsgobHxvBRUhxXcBIzidSz2ku86z4F8iFwZ7DDgLIAouB/GEJLvPm9b4vV86TRLp+3QhlgMWO4YgfAPgFUHcny0sCA/jq9OgpK5+pX5e5m+g0QnthRYIdAaKCJfGc0dW85MD4++BD3B9wlPbAVzt85LCRhKiHevXrm09DFmjaEILEvNlzTDOa+3ENQDkk+QDbaAMYpOj4o2NJFBgbq/i7kFUAQ0mKu2XzZrNzOB4wlJwN6EnTltQ5eAPji3HDH+A0fYR6QReRRDDUF5Gz2OboZNIHABPB1dA83LVrt6pWq2ptWS26mg4dPqQVy5bpQFKS6tSubaA2ZWzXrr1++/13r4xHjxr4uWLFSmMLjxo12sKrAR3B3xjvTRo3AlAskgMoKm+W8uSVOcmXu6Z4lPeLb0odxqrcspO2q9ip70Pas2evDnY8bIZnbJfaKl++gh5++GG1b9zSjEUmAEumkpVlTimVy0MB6NFR+c3tYtCQOJTsqjNgiRdHqJxwaQoOA4zz6CzQV6HFXku7pglvvGFoNddf8cYqNX2xoe65q7MqV65kdNRChSJsdwQE9vKVq8bkATE+dPiIJeL4Zu5cDRz4lF135epVOnPqjIFJOO448EySjRs30vFjx61C69SpbShzxKtkI/HsUbdxjWaxe7nvX3n5Of311xJr5HVd+tukXnP2+2rRtLHy5clSWGh+rawVoq3/NlKLQ9O17/f5yh9VQg3b99LvyU+oT61v1ahWNY1OaSLN3ySFNZHK9ZSu/eZFcEHMSespNZaeCO6rOSl9VPvMBPXu3kXjq8/V1AvDtGPPAasvJuUaVSooNCTE4uKnzm+s1vHfGZ3XBlpQkIUTHuwRo51/xks3hnoO4oaN0oGtmlZhmIbFTpO29dTco2P02NpJeuiN+w0gyb6TrVl15khlJC3/zYycpyfMUI873XXsxHGVLltW99V+12NrZLktVme5s4C5bXzfwrk3Tos7j1bXVyYr9soeJcbH2aLb4MpWldnbUAc/l5I/3il1iJeWSxXLButq2h1NePMVDX/tLVtQpzw2Wjdvpmv5stUqU7a89u5NVlRUJcXH11O1ajVUtlyUaTkxIQFaX75y2fQ9ChUM05+LF9ukTDgzWZNbtW6lnr162U4Wg+q7H743J2vGzM/VvElzffDxh7ZwXjh7TvXq1LXdkU+nf2LXIAkRoYNMSvF1421ngcmGZCmWMWvqVJX69FNbTDp37Ggi+jhdBrplZRqYWDg83Cbbs2fP2OT8Zu8ZGv/nc4ooUlg3XpmoJksWaFOX3uqVuFWrV6/XipWrFRNbS+s3bFCeJaPV/O31Bnh+9sY0c3h2Dq5rjsA7z3TQuU+7m94nBjTi65lDD6hypUo2UTGZplxIsXtbWHfx4raLg74JLwPnfM0Qpy9Ilnann2gH+RmBTYOPncC8eW1CtIQfJGPxk6IwN7AjR4Z0y9zray+ySBt1H2HkzEzbxeN/y0JWsqRHwWdeqVpV4ZFFlJZ6LQf44nsWRrJ/wz5koaCe+R4gzYDCYE8XD61EACOEeE0/MVs2FzF/WfQRjBefWYlBBKBIe1iCEQttyDYjgo0KFhHCBFxmZXbGaHPmKV6mm0jGaR9sdIlsCNlFogDdS34zUPR2uoX0ktXt1MkTtmmS9ORAVf1smhlC7GQSmly2bBmdS7momzAkb3ghJy4sgYXQ9C/ZaUMb19dtYSF1ocwsSlyvcKHCVm7qDYMvJ1zcD+vACDGg9c4dD4D0mazUE9cHpIdJ7sLCg+gj2bm6MuHhzBfIa3gsVY7jGiZc7SeSAfzEEDFGaXa2p49ouoa3c5Kx0N88AyzNmL78D2hz6dJlDWo31jPSN0pflZpo5wBCUpbMDHYppf6n3tbcqJetbvnzXkG6cTvTGMqDqrzrgYIY6pnS9PRRyg4K0rBLkzXxo7EGxtdsm+wBj/gSLaWYm1L0SWkRbAYcJqY1pjsnQg8QAf6EA+ecL6f5z28sJn5CjJwp0YGOdB2XaRbRLY4FtwIL4FzHZHTAIs/PcU6Xnf+Zcp1DzPeOmcVnfuMPZyRS6naquRYt8kKgctNdOgEuEJPiat16sP4l4/C2PVJsnJQI+/x5tW0LoPSFIgoV0LXIGqobHaOdKzEkpKDCnoYigwqgkXH2x+J/VSwyWMOG9dd99z2rX/9YJ2Xd0IoV32r1tl2aMGG6ikQU0vF9f+m9r77XhOenSSVHSueLS3XGaMW0L7R6xU5NmPWJ1GintGO6IlJG6+rV63r7nTf16sSfpTIDpcOfKDs7Se06DNGqFTA52Cyjwimbq1QXB8tOX6hEwgx7ofcRLTVo6dV3VooUXFzK4lweKE2DBy3XjJlsNEZJfxWX7pamvj9W383/Xs1aNFfKxUu2y924aRNFFimqdyZPNqMVuZYpSz9W5dQyOlL9jNd3E95U01bztHHNBunBSC+RWYNuHgDwufMusTrGqknzGmbQYiyG5M+nw0ePGOPvib4DdPnqRf2x8Dezm5jPmTMxwPc/dka9tnfUr/O/1T333a8/f5kvTfTCthscr2HhVWyYbQzao4YZMdpaL9kev9fGu2zXu3GjJjY+MSYZc+xYL126RPUa1NP+A/vNdmM+wMkk+oMsg7ARmD84nznol2Z/qtvqjmaUr+65SfFzayqTCIqyZXXhQop2Zu1W22KtTHuySJGiZjcy97Jx1LnzXbY2Laq/UNXmV7e1ZNvCrTkJj6Ier6wrVy6panRlJVTfmQv60EWxawBHqEtsEkll/6hk88LJh33vPhCMw6CjmRkbdBPH1EqWmic31vqlH0gTW3rH+OAg46zKcV/nkEsiaYBqC1qLACWUwQE/7nq+rqFJIThGGfMHmwdcwyOL5GracQ2Xm85lcg4EFAESXcZpwIwYqcq4uiI44KOdlTVDgw3YcxmaHVjnQL/ARCnc1oUhB2onwmRzmoP87kBIjg9RQV1VYZ1QYWMZXlWkiinFjufz/+8FsOiyNbsycJ/AjNCuPIFldOVwWolOQ9GxEwHHABVfbOUxYOlHSFvsehWQxa9X6tGF9sZIs9RP36qvgYvGOEzxsnDnbOBwHsc7TMl9DmT+ufmfYx37nPagTXl3YLULU46U4vNJz+aTyueTvr0o/XFWSnUsOwdWOrCKNqdfO/DS5dwAaHTXdsAc92ca5xynt+jOdXJ8fUh6nKnKDZurLhE+4H3NJis4JEiJTfzszy5PFaCZW3vc87iQ5wBNQafDWONGTe3Lk+Sd4+7r6gQmXZivXeiAUZeNmY3tpjHafyRZMVVrKfnQ3hwWf/V6Mdq/OzmXmegHv1Rq4DGcjmz1E7vkhFj5fS9YqtGkhvbB6iN02OrX0Tdd5VoMu7dMMBZdEpf/JHNxyHDAzh/Pwb9O+sQxTQMumwM6+yCop6Gb+6rTro52rdzlAaGcd1Wq1apWzgF71/vh3U6X1YGKHBHIsOR/1jEL+3YGgkeV7Nb3QcXGxGnF2uXasoS49hSpYkOrhuf7P6GP2szR2K3DFBKSTyHBeZVxO0tbt+5QaP4CatWqjTHrU6+masAAyDc/qGrZil7I8J07xtBircFeb92ylX768Uc1b9bMohyxF5nLsZOx5bF3q1StojUb1qhZs6aGF6AHvn3LNouccNJB2HjY6cXAFzIzdeL0KQNrwgqF68+lSzWr+ix1XtdVZcn0e/OmZsxaqKcfu8dAI8JCq1SubNclrBcdOsg+aAYS6ss6BOsK+98iif5HG9GFKOewF03Hm8jOLC/Zii/f5mSFKLPL5swx2OBETIF74ANh75pOYVqa2bLISgEocm8DDEk6EhtreoY8C34qwBY6f4A8rOkW/UToccGC5msXKVrU/FqSthD1xjoLsOTqG3vagV0AemAigJQcB3iFHY6fh5/pNBBZd/FdOBf/C8APxiFgGOdwHG0IqMf5TlbFJWuDPcizchybi0R8wiy94oOEAJr4x6brl5ZmkaZO37B6rVoG/lGPkM0gJ0Dm4XkhhuH3cT6+LrrP+JP4NDnMUPwRF3oeEmL1z7PgT1Amnh707Q8AACAASURBVBU7xUu+ct38l0pVqmjN6tVq1aaNLpw7Z77+Y489ZmAoPhEMXEC6d99919qA7/FX8PPvZGQYOQW/tGy5srrpszF3J+6xjWTLUh5TQ5OnTFG//v0NRAdAJmkKofg1q9dQvbp1DQjcuGmTgZgA9IRUE5XbuHETw7xg68I8TLueZhgM5fp27lzbtH1xxAjrJ7TDtu3brX0BZYlOeXXsWGMTX0g572X4JqQ8yNtknjf3W/Xq3t0iyJ7o18/su2++mWvZuzk3lijFiAira/CQpk2bGTYHk5QNZEDWli2b/xdQzA7JUnC+IBUsWEAXD3vp6G03NTFNmhuuy329DGzp33tU/prTaqlC+YoaMuQZLV++XA92u88eAOMRxJSOBkOLhoPiSSgdD2LrcGSkATEYukwudG4ejBBmjE5Yj4SokIXZZYOmU1N5x44ftwHDeejf0dHrbx6g0GE71ad3H61e86+x0LgOyPucb+ZaUhlixu/r3UebNm22xmWwQW+l4cg0BLXU6aI5zSgWJVgzgCV0wsJH3ZaS51tg1hNR5l6NJBFIzKtPn+5asXyNhetZ2F90TUWeOKyosqVUMaq0Fp+6ZhN9qTPHdC6llFRuqHTlS3/yB+nIlvIFSbevSwXDPEOAYHlWHwRrWSQqN5L2bbGFp2zYCUWVKq7NB+dINx+WggtLWakqWeSiDcrjZ7qyJaMS4T/kCOsbQyorUyfzlpOQWQBBKTtQykqQLmyBUKIatfcp9MYtpRfMp47RLTX9ThVFrftFJ9PLK7xSmtJKtpNWbFHd6glKOFjXtE/yvfqYbh98UZrqLB3qLVDsC48dK9mln/Myjs18ZYIGlZkrDdsjjY7TmUmlVWbnWZGtpNtsKeWJy9pYqYhnGJHI5n0vg0Dr1t30779467fUomVbvfHGW/rii6918tRZW/zy5MmnNm3aas3a9SpesqTtouA0MRBw9J4ZMkRvTnjDMqCyGLI7lLg3UQMGDrQEKiVKFDcwFl2+WjVjlZGVoWeeecb+GMCWRelWujFw8wzNo/mtvrO+CFwB4xX9RdMk/Giq7rz+uhk7gFqUY9y4cdqyeZNq1qiu3379xRYqQq3JeJzXDF/ZYlO8RHFjSB48ckgFwwsq406WItDHPHpUoQXCNGrUq9qbtE9nzp/T1I8/Vu8+fbQncY/tYvzw0Tz1ifxJPy+5X8ldaqipNurZCR+o0bhd6jn7d72QMNyANhY+AESXdIQdDIBExgW7emRg4+UARRNM9hdfg478TGb/mdR98Mi0RoKDTeOCidiYfWFYTLLdm8gihT3QyAewWDgMUIT56IOS1A2LFQAkY9uSguTNqwjEl7PueNmb2UF0yTgyM21ecbIKthtaooSdx44exwE4BofktdDxwNedTIAzz0AC4KVcGB7o91nWbMIS2AUjCz10/Qhv0efZmft4meaIla+wzWN8z0JsOo6w/XwwjnBnQjxgQrLbg5Fz5cplS1ZyYP8+HT9+TNlZWbowcrRqz/nKFkraixARdnoLFymqjKAgAxRZkDGiyKDGPSk35TSdxsuXbcfUQL+AXVbaJSM9wxZH6odxQTlywjR8IJG6ZA5n0aROeblMz4TiOD09C4+38O507/kjPNkA+vTNmzcMjHZi5yzwAIuUG0CRhctjMQYZkMs1MIpog7ykgvazV99Ov2X15YXe31HWHfQVM/VUk5c90CBG+jp0ogGKZIvOlzdYWeweZxHOS1Zp2JAmbmndFvi4/+FJObp3juXINDU1eaSGH33Xm+yZ9Jl20DxkOYuXYm5I0WnSIlLFAyYy7TlAkXecEkAApkCnj8hnP5zamCY4ao6hyPGOOOE01RxriXXAJXRxpG6OxTnhzxwxUmBGeveDpUEolpt+YWhU9WkrzgHkFBhyHUK8BFphoerYrL7V9bKk7bnC/Qk8OA8YKY2Lkybw2cXcDVbdukH68MPX1L496GmEVChT40Y8ozbt66l9m6ek8EZSWoKKFJGee26QJVohQdgHH8zWqjV7pKDSUtBZffz+CG1PPKDZ8xbaOvfcE4+oY8cG6tFjuFRlsHS4hBTyjj7+dIS2bz2g2TN/lR7dI22aLh2coRXrZmnB/Fn6ZNZ66foTUvAcrfjnc73w0odK2FVIykSo1k+THdZQur5MatPR6rV23YravfmYV2cXaRDr5X6D+nGkpR7y6hOgF31gIqS/8thPjqozZuRYxcbVNhHvqAoVFV+/nhl54YUiTMx6xIsv2m7wsRMntDJ0nbTgrGRMyVtSg9BcbbwfuO5OaVYfD9tcfUUqFmn9tH7BKjaOYAagY/jRlPbqcPdU5QnKp0KFwoyh6MKWsXcIk9l4aq8B0vdsaqk/312rRv1qaEvTfTmMt5bZ8Vp7cafX18dLL9YZrPfrzFDff+6zde6pgYNspx6gkMiORYsWm+G7bcc2CxUiJAl9YOw7MgDioDh2PvMCrATYCJSZtXH33v2qW6emOt/dRe8u/dDGVY1vom0egJVy9OixHE0u5EqIFriYclHnz1/IYWCc+umEYgfEWxj+iy+N0Nxvv9HhIwc1ZMggJSYl6u+7l3nPxxijOgHUGTOYIOFS2ZHldfpFkvX4Y5cxyvimvn1Ar86mWO0ql+gFU+B/Uz+wvvjdsa7cXil9ondAMgyO8fULc/T4FlMQf1u6XKg3R3A+Qwow0IFMnMf13fjne77jeCeV4MAp5hrmBsrIdfxNhSqz43TrZoZ6JQ4zZqIL8eVxXRix13O9zMiBuoMOpPNmFQ+QcaHGDtQL1F90GZQdA9GrUhefmxtSbQlLAlnToWBKXCktRzfR6SxSLhdSzfUCs0o71qNjPnIsICTXcUy7Z5tdVWhoPu1auc5rOwA1f5qs/0I7bf9rpTfeHPs3RqrxYDN13PSoljSYq5RtSz0GrAOJvELkMlEDgMXg0MzcZCwOUHThwU5/05nFAfqLOX2PD2lS32LSvaWlK+nSVyekjWxW+Ztc/zGlHQ7mgGXHSHRrSGC4NWV2iRapA5wYN2XRZ7h+uBTdsImCt86xdrje6EkFBWUrf2he7Sm62XtmByC6TTEfQKx7up4Siu74bzZntzz4t8rRKXUbXO57l8SMPks5eV7MQxcqnCnF1PVAteSEvTYlR1etbvbngZ37VLNhLWVmZejAxgOqWL+ifX+UDa+cvucqxmMoOl3FmBYxSl7njsv0fCteWVL1ZtVt7kpaC5PR97mypOgmXjboA7sP2Hxdo3lds6mwl5J2JHljk7pkvgkEIF17OyCQ8evqkts6QJs25TfHgD6WqWpNa1qxTK/4+P7c6AY3T/hzUFyLeC/sceOO/2SCzkW+vQ7RrVtehZd7REkHkhQRXkBrYPSdOyp1rWTXHtn5KQUpWIXCI1S9Wow2b9yizp27aMXylSaPgrQFzDA2lG7cuKkKpaNM6gLbEbABAg94wNdffmUJKEmEAiACHgBjjWSU/I69mZJyQemZ6SoYVkDHjh6zzfKI8AgVLVrMfCTsQkhC0dWqm52fvH+fSpUtY9puEIJOohFXqpQOHDpkoBu4w9qKq9RgT0NVrFBR9/boYZpz6CtGhBcy4ATfg6y5gEEWFWPUAC+vA79ZtA2gFAkLsdP9TMFOCx3bHcKA0xcH03DH0E7GVoTlCHElIsJYfvgMfAc4Bp6AzUtZsM/tmFOnLB8E9u+PP/1kG4Vkx0ZaDl8Clh6SWW4THuyC9f3ipYvm58FOpHwkTXt70iT9/uuvBjByfex0cAg2HIkghcGJrwtDDr8FkJC2cJmi8e24j0U3+nJH1BM+hW32Z2RY2+APGGOxYkX9/vvvpn8MEAkRDLCQc8CHsBcoG9gOxwOK4S/QZ7D/8TNrVKtuz44/5aTDYMsR6UpSNvoN5SHZGz4kkavUL8Ai4eGOtIKPaT6EnzwU/8v6lC/d4jQUOZe6IZQ3qmJFpZw/b/WDPeMidagXR0ZBV5p2hDnIhun8+fONeHHP3XfremqqRZCFFgjV3qQkKx91PPrlMSpRqpQmTZpkPvzAQYPs+wIFC1j/oS6+/26+Bg0YqNB8+WyMUH5APMBEMKoPP/zIZGF4HsYMAGiRoiSJXWJlhR1bulRpLfzjDxt/YALYndQXodKA7At+/dVYkIC72HErV61Sl7u7GPCP9mSXTp3Ml4KZCqmvevUaNu7atmtn44065nlHj3nZ/OxCEYUVFh5mbUf/+eqrLzxAkZ267KA7AlAMCs5WaIH8unJsvlSuo3QKraHB0g4/QxzhHpD0jkod8nZUn973204fHeyRe++3iqJAOJw4z3wG9COsGGOPzo8jzENRkRSGCZsJ4Nr1NIvX5juYjn369DE9u06dOtkDcC4VWqNmjAE0oLDcz5xlQgpD82r211/r7PnzFm4D23H9+g06fuKkIdrQQVesXGVAErscdBI6A+BilcpV9OILI6zRQdEff/xxq1xASMo/auRIFTpyRGuvXdPkYcO0cPZsW4uBwcpVqaLFhw7p3eHDNe/jj82X5dWjRHF77vc++Vz1a1a3gffRhx/o008/McYNnfri5VSN/+BLzXhnpM5VmKjih8fowuU0tWs3SKs2b1bbds20ctFnatdpiFat3mALbPblnVq2cKE69XhNUaVOqlvz2vrsl5Vq126wVq362xa+jm1La/zEt9SiZSu77/fzv9NTr36qMjqhVq1a64cFv7pl/D/vlonTdrOkz4b1VN+XXrK2Wrlhi1546X0lnE9WxeunVbltb6387jO9++JwTf/uOy+MevgUjX91oCqVLaFjVcZJLw2VejktECda5Hj+WOysuDFSbCVlfxmkbk0XWpgJobnzmvZVuY0ndSooSvPffFo9X52jzT9P1YH9SRo46CN9NG2wnt83Q1Nih2nU669KHUpLy33xSRXXyJFP6esp76hbvyGqU7e+WrVuq7PnLlhG35kzv7DMTAwqQK5Od3XWjm3bNXH8BHVo394mKRK60L9MPzH1mrZu22aDj9CxW7fTrZ+wq0LdEnaFczRh/AQLwUVnkYkTpgZ6CGQUH/31bL37ZH+bjMNg2V30sp0RGoa2IZlWp0+bqmsjxyjqs090m5De/PlVvFhRHdh/QMO7jdPY2c8Yiw7GbPWaMfp7+T9q8E1phc2K0aHDRxUUlE+NGjdV7fi6Gj9hgoX9Q7meOO1XlZ5xTimDi2m2+ul5faSWbZqa3uig8XPtu133Jdgz0I7sFDGm6LvQrwsXijAjoEzp0soT5IWkgsB4IE/u1ioLmst65hJ2WGiAfxyTJIslxzE5ca7pVOTN6200GJ6XbQuJZZYODfXCC/zEGox9JmkAOReSYBR3MJQbN1W+QkUDPl1IrAnx+kxD2oPPzEEOLGPOMragn+UZYN0ljMGywFiCTQf45TRUvd3IbKVe9eYx6gDdRPoSISAsdjCjWUiZW3ixaHIsCy6LMOOJidqFH1LmtGve7iT3tAx4F1N08sRx63vnz53V3sc8vbUS702yMtM/HDgZxW7Y7dsCJitctJjNlRgALvSZ413IMvXg6T6mmgFR/cVR2oLd+sG7xlDkWMrDH+XHwPDCVYM8YWMY4teueUlo/F1YzqHOqaPr1z0WowuPZhEHaAwrWMCuzZwLSzE4jyfuTFeCiekZV7fMCOPe1n8M7fMBa1//EmkAa2+fwUl/9BK1ZCpfaAHrK2TaTr0CaJphUgKAkICIJMTiN4BIzEeuzx0GvPeePn/+eT0946PcMCUcggCNqA9eGGHZkl8uP81zSJ22GoAS05hjAzHN4Vw5EBHMwNdCy2EMHsqUioV4DgP3AGjk5ZxFlwTCBytznEcXCu3IEI7g7bJOohuFM2SpQwM0I8+lSXXDvRApS+qRLMXG5DJmuDdO4qZb0r2hHpuKawC2wLy6flL6P2xdB1RVR9fdCAoIKggoKCgqAgoCil1UjL3E3pJojMYae9QYSxRbYoxdE3vsiRq72KJS7F1AUECwYwUFBenwr33mDpBv/c/lgve47965M3Nnztlnn30qOwOvdf4dPSB2EOlU9GKIhtJT+lshMGT55vI56QJUoHP5SjHqs1hUZwVQpRaQPAnIfQUU8pwVADMTIG+wQmEsBgH56WosLB0lvQo5xjnS8oCam9GuxlicfWYJJKQDBdmAZXX0+TQcB5o6A9e+ACpWgL3pU+RkZ+LDh9GAaSiQz2Is5YybIypcUowsGjD3A7LpAXIgHFGvYQ3cvfMMyGfHs5O9gQr2qnCYnSuQkg74W6ux1oDwLSPXrWog2rn7oXffvkpg3amKGK1ki5PtamFhKewKRphPdwtXwJVOa0x8BbR2VF2qdfA4ntrBZJfFXEQtz55IrJqMHhVa44hTOPZ8tkF0CcPO3MEvS38U456Og9bUIbjHvYpr1o2keHiWd5LnW4rslC6DE00uKOeWhg2Hl+w4R8B/iScmTZqMwU9HYUHBDPxU6hfU+9tN1hlqS3p4eMpa8fxFEmxsbUTfiGk6lITguk6WAoM/dDLIJKA9RSOY0f8op1gsbf8z1v7+O0zNS2P0mNGYtu9HdHfqJms1X9d634D7ltoSsOH5GMQmM5LB5dO/nIR1qwri3PJzshvbtv0MN29dl1RnC8syOPHVSXHs/U/5icMVERUpzunrV2+QEv0Q2eMsitNNogH3h+6IHxmv0pcJPLJP+IzyuSRjkdOeLz31CeBpiRr+5Of6vQb+NcuJ39Nrg7a8XgFVyzkhqfrLYvBEs+V4jGYXc1pqsFEHBzRjTrPRdJCC05VtdgRqr/DBp4ws/BjdAZsxvKhys04R5iV04RNxhJEngB1BQB5T8kXQjoBdSUagLnaitRc/RwVcQiFeIKfoqzzmNRwl/ZnnFjBRAyEaazSjeVsMKGogs2SKs9ZS1O0sWQyGf+N7golMbQ5EGH5smQqz0qaInB+u1loa7HzxMdXs0EDA+8uWKG1aGnfWhMDnu0DZpxikanjtOylgl8IHgu3VKb5aT08DRKpBxWu4nh9aF1MDi/+jD1iU1quzbDXQaPysUgYYZgcE2ALRmcDyp8ALWUtLFFPhWs05yjVIn0enH/O4EqnD8j2CpgQPGSthH2h2ItvMZ564mUVeEdCsAdqMZqMQa3WruACQrvCsmXcWgE+kH6IqG/p+irz934I0up/43ZJgsiatsq2a9Fdy4pW4hg60edRVRVoEYKPGIJmMdd2LMiQUmKg7VA0OgUB+5+GNeONCNvBo7lEkkSOFXQzNRKZO68D//Rv31alo7poDtevXluvJta/Eo3bT2krrjywpI8206DvsXwb5VOxcvfRcYRq0MhOLM6jtgTo11L3FRcYB3NeNF0HFBzcM1qVhenu18gIFwgspEk4tcSOYHnNB5Xv7BDZFVJjWSKFeJO+DKa+fMHXun/jn2D6YlzHF5dAbBhsyGqjujb5t2qOspTXMS5ujebMWMDUxQ3jYBckKoY5imdJlUM+7HuLj4iVLMfZenJCGaJ/TRqSfTR+HxQIJytGvoBY72yeVh2vWFFucfXbp0kVUq1EN+QV5aOBXX9Kia9eqLQx1nbVDXWvuATdu3RZpDBu7ijh+4oSwG6OiY3A39r4UqCQQdOrkSViaWwgJgkXCmJJa1rIsnjx+jOou1aQwJhmA71PeSRu0XrBILRkAIP0vvifoI8OjJZ2Mwi30X7QeIn/qrCD6CJL1I/a80hYUppyJql5NG5fkEilMaIAxTHEm2Eggk3sc2XTUmCTYxqwnx8qVkZCYKBmUBImiY2KEIffv6dPo1LkzHiQ8EE0+1q4gQYVSWvQ1iY8wVZV+E30QzdijDUCfhfYBfRXaAGwn+4LX5D7J/Z33wD6gL0zQiBgMg4LEawiskf3GvtNgOrX2mAascR76yFOnThVfediwYfJdBhjZV2wTcR62UwqwFBZKlWb2E/ue7aH0CXEiHtu0WTPxUcl0JLtTZZMVqqKdlLbKz1dg5IsXkhJO35Kf80X/VRcLktRoA8zlePBFohAZhXzm3NzdEXf/vrSL85QEG4J49Gl4XzNmzBCGokhbVawodgrT7Gu5ukrxVvYpj2XhXs4DCm2RmERsi9W4maqe8u4d9u7bK+Arx71xw0awKF1GstHYVoK6PM7cwlzYih07dYGZmWlRZtyjJ09Q7XUyUmvXRFxcrMz52Hv3xb4i3kCgeOSokVi9Zo2AuX+d8MSR7b7o06ePzC/6fiyezMIzBKt37tiBBfPnSaqzFOjJzkZS0gspJst+3blrF548fSJzjePO/qvn4yuZxeyzqTWnYN3rdTApW8HOSHkuAKihWEotioxGvU3YBFh1kwiMu7+3OIG+Ur02CQ/iE1G1ijMG9B8o0QmCMOVKWUg+NScrB4ELB9FWDgwHhI41f2pRVv7OhkdGRqKivR0+ZWXhWPAxmVx8CDgB2BaCDzRCdeU/3iAnGh106hwy6t7a8RP8EIFBB3KFpjlr1mypUkhHs227dqKr2Lt3H2GjRUZFCdo9Y8ZMAU04ITdv2oykZ8/FGCYFtYZrDUFfeT9sb/t27VArL0+Aw4F+figXGSmkhNEAvl+9Gr2HDkVqSgq6ubpKNhpfM8uVk8lNUHL27FlC5969+2+MHj0SB/fvx9vcaihMi0DQ/M2YF7QWbRplIzTRHIXJ1Hrqj6T3x1HV8WuEnlqHNl3GIO76HqG7PnnxRs7f+4vJOBQWii9a1sJf+w6gTacxCDt9Dg42r3ArMhpXr1zGimW/CS1145/bsXTjHsxbvRYu2S9kwnMi7Dt4GGcux8n1JTxTVm30Kxd8hW9HjsHk8WOFJdWp9xD0/rwtmvr7CsOpeYsA7DlwWCanb/sByH10DcPGLkbQT8NhUsMPmDIcGD+uWLuEXra5jTLcE0uEeXs44tFhV9RY+hijpq5H+9/uo+8PzVD48QuYrCzEsdndxLBh8ZZsEwuAUlUklmTo6mURqF+3q+zznGdnw5h2ZoTvrVzxZY9e6NWrL9xqeyA9IxPPXrzA9Rs3RDy+/IJfpB9nHwMW3F8klWJZXYyLBB8YMikYaaOYb9UqVXH9xnUBjEhJ55z78ccfkZiQIJsfNRVu3r4ln23ZskXmJsE4brpr16zBOot1OLwM6NkHmFBlXFGlJc7/+n5+ovNx49oVxNyNljRjqehdCNkEyFBrsSQSx0Y6C/361L+nUdXFGe9S36NJsyayaPTp2x+NGjVHbNwDScumptXGTZuw45etyhfm/1fA8KmbkD3ikgBXjAhxox287S1+715a2sE+JFv4YWKiPIN8PhhZ5CbGjUM07gjDGOw2nd7KfuS9aHYhF3uhoDNd2UiD4HMmKc9G1I4bKhcnvnhdt9q1hC2rC5hI6oH+vlHUhE4pK2PnZWdLtTfJ4QJEooA6qZzXWiNRFw7hBsLNkRsUN0Jei5uNgINk6AoABkmjYBo0War6ugQU+UcR+s/Lk00kOztLUmVzsnNkw3rz5rUs0NST4cJO1jVBRa5f3GzYDkazOKeYGqDBRP7Um5sYG2XMi7QeKZKd8CAeD4YMlfurtuEPpCS/RYP6DQQQU5Xpq8kGzYIuLCpUWMpUqqW+fvNazkt2Ke+VzjzXWAoJM1rrVMVJKstyM5dUwlk/yTWaHjuqWJJGSgrXXj4LnIPsD46XCPgachYaeOTxWdlZSPtAS1zUBlUaOKs/5+VJX7G4Ddd/KepjsL6V4cvU+Xzpf7MySn5B3hjp0jKfTFUlPa41BCb5HUbkeA/cZM1ZNIumtJkCIzkPWTWQkWMCimXLWsCMLHPqNqaTJZkpTFied8jpn1UhlrE/4NtVS5RBTWeHjlZaFlb/NBMTFixXqYqaUMQ1jGAbHSICinTc+R0uazyGDoRmweg0Sa2Fp0lsicVVYYtSJekTaSBTO4baITXAAXGEeYxRjEWuGflKBVToP+l0au38sn08RjMXjWCRAIsazNT+Co/TLCiCivkJQFU3lar9q7GpsQLmk1eAqSPg8ByeNs0RG8vUuHSgqjWQdEetv+X6AWU8gZQ4tWDbewCZ4UCmL1C2IZDOi5Hh+gLAbSpfGToenQ2Of7pqS9VvAQtnIPwYUO+2uo+XnkC1ysDTZlC0ekM009IGTkteouyqHeLA0BDNzPqIhE8vgSQOyF7A0gbI5CbHAfxcDWILR+DSK6CCI5CWDEyxF6fbPaeSBETDMyKBS0SI6IGPU6Asx+eJTiF7Dth5A2T1MSBHVmOLAGGXjKvxlaSWcO1jpLlJ06ZYuXWLOO6NH9bDpMmT8WW9YUBtdngg0NZaXYbNu8RBjAXaNlSAAcGQA4aCPwHhGCWiV7deF1m7KUhPe4tZHefOhaB79x7IzMyQZ59rNzM56EQ8H5iO2RbjsPDxWnR51xwn7l0WNl7/J52x7+7JIny4z9OOOHDwtAIVq9TBrSr3McV9DJZVWgefXQT4ykvxs8WLf5UMlI2bNouhPHToULHVaNhyzeNxjPrT0aFxy+j+oUOHxFjn+iU6szlZKFXaFI+tngmjdv7KIMwJDUKr/JaGs28pz39ONqV0CuT8L1++kvvlnjt61Gg42FfCiOEjUL+BH/7cugW3b99EeZvyqF/fF+Hnw3DfIx5+T+ohovpd1H9WX75Phy615TsBDr02eiOmefR/tOA63GwvbHGuk3HdHhQHBwjIcEzSgQYh9XC7sarwWgQAEyDRIA9BRY4n9RS1Jg6fY0165aPF8/HFISeAqAMVnBZ8X0zwU8++BoE0OMn3/A7BTj43XJv8ALcfvIVNNCzyC9FLZMA2Lc8G5maqGrEuUKLBQF0BWbMENbjIppUEEvl3Anj8r0FHAn+2KMCXqIBlyJVz8ziem4xIHsfjiwBFnfatQS+LYiCrJCtSayiWLAajC6zo9Gi2T7MgG+Km6P8tbPkMMbMuFYNaBNzYv+x7EiOIDVlkoVbLNijIZzyzFLZfzsZFBIj+N6VgyOYsKsyi26kBOj1+xppt7pilCrHocdQBAs3E0+ss9xa9x+hz6fWePzX4KTDKDgAAIABJREFUqJmFHEobYKwz4GIG7HoNHP1EbTZjzpgBntPbIPZIaHHqr/4u1xLOLb7nfXMNUYk8ao/jvNTBJ4LnGrgrygwurrJd2b+FFGpJaByp5rYGLUsw6+o+8ca9CkbxRQNMrJPuVeRvGC0W3zDuw/3/pn2XBFM1N4Dd+f+ljWfkoU4LpvDnI/5ObBETj8DeAzLzitDqPLg1UQ9XwrWzcPUPLEqhfXjjhGykHs1biJ2SeJ17FV+qc2o0VFVmGSxNuBZtsBr1Heif6ibdm6nCMQnXElAnoI7cb+wlbug6CKfZkcaAcx9mvxGr4p7Kvow00r45Lq+z4N7MB/FXokpcUD8w/EgtAGRXqmwhIP5ZHDyrq0I44ntf5L6qXt6tGsDUtBQiz0fIdf1bN8CtS7cx7cdpkjoZnxiDc/+QjJIKVHdU81PbAn7AsubzEHP3Htp91h7Wlla4fu0mXJxdBJy7fv0GatV0w8PHT4T8QxuYtiJJPGwHpYiIG1Afjiwq+sQiaZaaKn4QGXIdOrRHTGyMgP+p794LfvAh9QOyMrPEf6VsFwNwzCQqNCmFCrY2sLAqi3/PnBGZjSfPnqNNu3ZwqFxJ/CbiA7w2i8K6VquOxw8fSeXnC+fPi31Pf6ZD+/bCWORx9A0IjknGEd1gZj4ZwBNBIdqsUtiD9qthw4o0UwkNee5j3OtoX+rCkdz337x+LfdM35GsPRIrSFShbc6UVxlNkgRyclTQPTdXMon4O1+03wnmca8jZuJavbqATPxJwhUBoPiEB5KKSr+D+zy1jrU+Oc9BP0uTA3hvxDV4/mbNm4tfw/2N85ftJxjMY7TsEIP33Hvpu9B+oC1BIIn3wvRfgoUEN3lt0duvXl3OwZ8EInUmoK6DwWsR6FRFR5+jXbt2Yt/TH31u6HFq35B2PskL9KWpOcl+Y1sIwhF0pB+nySlSvNTeXvAJfsfewUHGkOPC+xEw1fAjiSHxvZafIuOP84vfI6hKH4d+D+cG+5/n4TpAn401D5jtQX+G4CHHVgqImpcRf5Dzn+AbcQKyJtkXZEYSR/Lx9RFWKgFJZjzSVmJWx9kzZ9Gze3fk5eYJgYPPNPEr1v+oaOcg93v23L9ybh9fXwFph387AhXtK4pNRRk1gq6c0zzn9es3haw0YeJ4tG7dWtrKmhDsO/5OQhTPxQJ3bB/Jewzwsj8I2NK+4ni/fPUKwceDcf7CBbRt31bGk/KGnJ8EPRs1aSxziZkm2ZnZrPJsX8RQROlCKc7CKpuM7r5Kfgak5MGzsbcMHkVNT508hY8f05EU9wK7D+1GXOwDaYCZWWnMmDC1iL7KScYGk07JAeLDxMlKB5s/+VByUrEqIf/2Pi0Vd+5GITc/T87HGyQQR4olNd1aNGsu3yXyzknLG2Y1ZuZv8/ikX5/BeUolNGvaGH369pOHgcYuHyqWPafQdxVW4DU1RaXKlVCnrpcgzYyu06g/eOAAguYEySRnyg6Rfi52HDg+GF26dIa/vQMW7NiBgHLlBDQk4YPsnuDHj/H38uWYtmqVgI2xkZHy9/Fuvvh45yJWr16NlStXyANbx9MTL3Jt8DArCYgi8ymqCFCUyFHeRxQWJqJb5/Y4fuoJen1eGwePHkevz7vgwvlwpHwoj8LCl7h86SKqVnNFh8AAVKnW2ahg2R8xEafQrkMH/LV3PyrWaYn3CR/FAO3Vqg1cKuXg79078faHnzH48mGEXo/Ejn0nEH47EvOmrgXGDAe2RQLZN/A4MRhHg0MwYc5yMVK8Kn1EdFwipkwcj4P794nG4M49+3Hl0kUkv8/F2OH9MGzyYgRNHw4TDz/AZDjweFxxhD8mAbjhpnTHuHleSsfcoX0wr8FpfDVuF7ouvgZrS0skTszB5PUrsTd5NPbNbocDqX2xd/UozJ8zHjG7lJ7ioYpz0WvsUKCHq2ICPGHuEU9shrruDmBlNetyFXDt+k18M3Q4kQY0bNwEEZFRqFuvHm7cvCmAYu6kqXgw6lvU3rAFs/8Geh7uI1obfMj++ecfWYgohuri7IzMjE8CVLR6PBJJbc8JTX7b1m1SPZkglW99P+w7sF/SjDknpfKRUe0q4cEDqc7EDYsP5Kit23FmflBR2ugXAwbKYuResybmzJ4t0StS3Tnf379/JwvkLCzG8rJBqFGrBno9GIINtkvx6u1rAcZJB69gUxEtW7ZBZccqePT0CdZv2IAtDzbBL91fFrUw/7O4uLAFAlIvId3GSgzmXT+0RrslcWJ8833kkjZSfIUbAEFFLkj1vL2lAjQ/53PMRZXsMSI4kmpK0MjQEdFROKl8ZkTi5FjJKlUMQa0nUoYLvMGU49pSlgLGBXnIy1XHSHq0MAeL06gJ/r17+1aeYUbypDCLsRFH3Y1G0+YtZGHX6c3aGNQpuWwfNx/RVjQ1lf/6+1y/lJ6hSkXX1cXIchPGJEEtkRkwRQ6Lj1haIJ2p1zY2+GRY9mTr6LQCXocbDUE7vnRxHy3hwIWdmxM3LLaXv+cXFqjUBEtLqWbNNOePaYrprTQEmW7ggNpubiKjoCq0qvSDm7duI+VdqmgJ8pwcGwkMmZvL+WngZMyYhWob18u6LFIHhoYhr8n/To5OEsXl93QkkxupRFoLCsRw4Ll4LM9fcowKUSBzlQCsTk/m88LjOaacL1xPBS8sUEVxOB9oCbOKM6PPhXTpjPmlcEWCk8UMRbZJqjqTCZmeIene7BNz8zIozWgyi+hIWooqCkM2IrUTqQlMbVKCiExJICNSGJClTKRf+SKQOvj4fGXk0w+g3Z+kDPzlkybie6xSThRZS7TzmA5JX4HO5E3Aszrg1hYIpo9Cu1/rF9Io5zn5XZ6X39VOHYE6DfazWjTXMs2K1KwkNk6nQWoHVWu8aafRGWj12BvnraMVg4lqJWQ98FqvDUSSDMOSbCael+e5ZgBp2rFNS8eUKeOxLHqrOpdO1dTEPTIE5YaSgfIzYJW/ExkZRNiA8uVZMc9F6WaUmgEUGFUs7AcCKQOBUumKHZFDyiHBwGlA2W+AT8wTp2fFBpLGwVLZNNZJWbIGGo4Gbi9V36W9bwpYm8YhvUxr4J0DUOYuwDorbFbuR1hZJcm8pwPAdTolcy3wyUFVG7EsBDJTABMGFPoD02cCv57FoMHLEB17HxE31lMYWo0r7/0JhfktgNfF7Hcl8H8KqNBJOeVJdKDZQfTIrVV1UQLAbsDUisMF/C9vY4NVNbbCe0t1REfsBWY1RcMwL7hUq4ZDL07KWHROa46Tdy8DT4gKdQK8jC7hvOD5NNhMTb6+wGft/BFy+jSq16yF8ePGYerpRehdro3YMFWcnHHjehNUdTkg+5YYuU+eyJ7DtecqmS+eQHv7hjjjehO937WVNW1P/nHli3M77XUY6NpT7dftgAkxw8Weov13sM9J1PvFDdOm/YDQ0DA4VamKY8eC4d+wkUS8Fy1aJNFtOhlM0+LexxQ4Ru2Z/UFAkSAjnROuiY+ePMKjp49w9cZ1BepWt1egz0WgkXUjWev79u0nDkdAQEusXfu7OJ10NHi/27dth2MlRwlGx8fHIe1jqkgrDBjQHzt375SUTVZjbNWqJQ6WO4K6N+qINEZkj0h47PVEXMfYYpBF64saKcjNljTBlb+uKSCGfUNgkFXaiVFz/G0An+C6iPK8pxxxAns65dgVKOxkApOzhWj0u7qPu23vqjWAw8xEDR7L6aXBEz42+n1JHIIPmZGSWsRm5d8ZPyVwpBmsTGW1B1w/8xTwdWRkf2HZUSf5dZ6jWpt0qqoBZGmAUYOGuuKyruCsIIysosInBAY1SKjBSB7TBub4gAJcgqkcy+9rtiMrPFMjUdiJfJVksBlkYRa40kCnBjX/P/akTn/WGomUYtLgKO2ZX1vEInbL1f8WVDFSgDt6n8Lps50UmPYc8PquBQryC/H9pbqil0gQkdqSbHtGnnWx9qxusyY2c4w0PmRvFGTR6b2aaafTd3X8m/es2ap6/dZrjQaKue6WZKHzOJq43sCgrkYaNBUW3gBXGU+xBzxHtUHscSNtu2QqsWYyao1OreDAe2db+V/XntL3Q21RDVhrhqE1UM3XG2mRF+HQuCUSfAwAnXOX89gR8LzCBasQsZb34JlZrPenBhuITTN0/7SUhwbJS85FLR2gC8DoNuptR88ZM1WohbYG7YTEe0w95lX0zeuTayqpYtpWq69kPGjjPboZKg+UZ4sAyUJhkP3BrYQiFqKbTy05N22lB9d1JFAXdjFuSvYC3XEWRWCi/t79i/eLGYgaAObEZ8o1XwIq6u+z7ewM3Qn64S95T3phUPdHxqJoWhcADx8kwqOuF+KuxxTdgyZo1m3mLXbSnbDb/11DzID1S9Zj655NsLcrj+MPQpX0iZeZOm4gMOnNcDhVckRmRhY83evg08cMFOYDlStVxtXLVyTj7V50DGp61hHb89SpU8KEIgudew6LstCnefv6jazZ9P9pnxFo49rN96KrbVIgwXnqZjNAxmIwFW0rCshCX8rOzl6SFR4+egwvn3p4m5KM/QcOCJPr2o0b8PTyEo03pjZzn6NNTfoDtRrbt22nqgTHxGDd/o0Y1H6ggC8BLQLELpWgeGamMMoEdDIIEexjAoclNRX5mc66Yt9rkFGAKzIMP34UwEUkmywt5Xfa89pvkSIhlPYpV06AKp6ffgNlrcTeNlKrNSjbs0cPARD5NxbN4P7NeyHQRcYYMw9y83KlIA2PYZ8ThOX9e9ati7CQEAH/GMAjeEcbOjw8XPxWFl7TWQqcswSleH4GUunD0kbne12gkefke2aIEpSlj0owkf6irnXB67A/WVC3V69e0h4SU0hOIEhFe4CgJ30iflenVJMYQf+b90ZNSY4VmXa048g4ZJ+JvuDVq5LVZ+/oiDcvXkgb2WdaF1EA3bQ06V/2tR4jAnnCSDQYvJrwwvMzk4+yW5J67eAgbaX/VtXFBbH37skYs084D/miP8X7JdGNdgxtG2q6u7pWFzk+Auucg2wrx4UAOOcAsQfOtwULFghguW79eqmWzBoLJDOxeBBtNWJjHNM2n7UVEJ2SACnvkiUlnkQn9mFa6gf0f7UQ3UNdJZNt3R/rJfj59BkL7JST8eN9cB6xngOfTdpLHHNqn3b/vAdKO8ThbYIjkpKeo1yFckh5/04qOpOlyuvQfqM+J+99+o/TceHieXlGyEReu3atBLH5osxheavyMClXsVIRoJhfSqU8c+Fhlecy5mZ4NOSBRNPrD/MTYK9lQADCwsKxd94+uLR1wbNlz1C52yuM+mU9xn07Rm6UE1XnnNOwJwDITtS0Ww4wj+PgcYERZ6RCBaz8fTVsKtrKJOUE5YB6e3mL0CRTeehA87w0ThnVYCXaX2PqYE79h6hcyR7VqjjBw722nKtBA3+Z1EyNoV7R/v0HZMKxwiK1xWjI0zAmePjD9OmwMLfAimUrJJrPDl21apWgz7we2xgaGoI6VarCxdUVk7t3F8CQe3ybXr2KQMZ527fLvcwdMgTUUtxdtiwGfPc91sydLmyyk8dPYMm2o3j4IqnIJyND8cmT53j48AVQmnl9hWjTprHBNjyOwMCOInJPxmJYeLz4aoV5ZDCOwcqVo3D+/G2cPrkHwSf+xaCB/USf4PspUzF+0vcwsfSDraUFfH1rAC42sHgZh1MP32Gkrx02hiwCTEfj4pE1OHM7Dlt/mYmgkX0x7Exd4MFmFL6NQO9hk3HocCjgMhxOSbPxIjkVK5Yukf+tWrXGrn0HUKt1V0Qe34uvR/yEwMZVMWHyVJh4+gFxgwHTKcaGGQF09ANOG8zEJo5K16sFgcWr2Dxro0QnUt6+FWAtbo4TOm83x/sh4Xj9owO+WbxTGCOr/x2DP2zWIXb6Y/w2bR6m/fYVFs34B7N+mQf4OgKRStBoQO/dyPiUhT179mHGzJ9gX8lJHB6POnXxISNdIh15BfnCGOlx5DjODxskC8/mNusx6dpU2C9einqnggWxz/qUiUmTJskmtey3pQJefznwC6ELL/3tN9yNihIny41py1Wd4B1SFwvHAFV375B5H3zsmJybqdDcOAlWvkx6IdRtgk7UNzh08CDatvkMG35fizcvX4mDxUUtOvqugCM0drgplTI1kUpUX/qPFKdmrN1QcVAY6WIxiVGjxqJ0GQu8S1Mag18NGgQ7ezucmnocgYvaIazjWSRMBtymAKlLK+D70f3w8sULLDj6WpgEf0zsIG3kZ3yGSV2XqJLBBmvo7y8gkqQVM62jwEh7ZnEWI7VZG4865ZkLccnKztZMA2ZE0HiWCQxqjb8yFowmZRbpCgqgSH1G/icwyZTnN4qdSxCSmwgXbW7aJ06eEn1UbnYlqe06Wsuf3Gx1KjDHjO/JkOE6QeF/buzU59KRTdFKycuVe2Wkk58zekgQigCjFG2RiKUJylhYiMahLsbCKBz7kIs5j+M6SDCZuiGUVOC5uSnxb7oQSRkLlarMDVZHTfmeax03FKZwcF6Q8cfvcl+kQ842pH1gIIIgb4HcP0E/gnZcv7hu8n65ufClmZu8Djc1Hi/6KcbmwL9zbeaLRhHXbs5hnUrN42l8aAYix4n7xeNHD8WJV8xGpb9IfUc2jGn+YvgWFoieIYFGuQYBRYNBmv4pC6amBJIVQ1Sp2qgXwUAGukQIOzdPxkBpL2bJsQwQZOaqtBLOPZ5D6d/kGJWhS8GS4CrFl8malErRedJemU9lLJCbnYeRyxVrGSmaWZCM32b8imm/DDG8PBvA3LrYGeOxTQFPR8CtJhDMTCouQ9oh0gL9BOL8zRT7i74JfQQ6eXTmdC0QXUWWPoN2snRanmbH8HoGnicGP7Esnf5I0IvX0OAfNykqlmRfBTo2VaCDFtGnr6J9F53VSEeWYAjfv6anbYCQOs3vSTJgbg9k6zzuwejSJRPHj+scUCA09DImT16KyMiHAAZjwIBT2Lt3AGC6Ftv/nIfevduiXDlfAA0A03+AfD/MnT9OMdtNyFI0x4QJQ7Bo0RgEBAxFZMwDoBLg61ATK1ZMR5s2Sod56fI9+P3gXCRHOyhZkDPriuZKyV9MyvkBXwwH/mYF4KXYvkW3gahLNQAncOjAJvT6YQQ61mkqchbh5+4A+aTzsCMCFRuTYxWpUZvnqkALnU/pUN4/EWbSyXoCXY0xJSO8T19ZAw7OCoHvtzUQ6fBINY/gz5Zo4FtvNV5ae09AYCJV3QDq6iURvRoHNLFRx6WdBZq0U2POOXbrJmDaEC2a1xVQPCx0FRYvPiFC2i1atEVm5nsJahy6HY4DyzcJc4Os+/j2yej2hMV3fgbsAtWc2gX02dpJbK9I2wQ1V5OBMflDsG7l5+hRaAarYdtljaRtxIj7gwcJoqN49co1zJ07X5w9rnMjR47EkiVLEBQUJOsbU61pgDOqzQrPjHIzOEytbZ4nNz8HpS1K4/rN63hp/Up8aqc8R/Tp0xdrt6+FTw1fNPRvKA6Iq2sNzJ0bhEqVKsuzz3WuZYsAka3Ztm2rMHG6duuCf/b/g/Hjx+HXJYvh6MQ0niy0DmyNY8HBovvFzIKoaXfluah+ujqezHoC77XestZddbyqhtSoztx0RmNxTrn+HikVrLBjDfroAhQJgPdZb0SPi1ZAE9NHg9QUqXO6jti/b799C49DHsIW4Ljsd96Pqv9URRmz0ng04vF/MzQ5T/jcayYY32tQmZ9r3IF/5zNqA3QI/hz/jj4G7zmNkJqahrFRvXEYPQVMlLRdDXRpRpzBRGOqsR1MkIFMAea8BPZT7H+CgNkwRz7eS8JySZCQxxJc1EVXpqAs5qFUUWGVktWjeUwRoMh2lFzTNIBl4EA8TldmJqCo0541aFiyujR/Z3YSj6Md82uL+4g9d61Yw1YTiY10ZzvrZKQE28N3eQDy81msKx8LLjsLMzEY3YoK1QiYqIuGlGBRFvWhHgstXaFxIXaaZoWXZDXqvUAz8TRLUMcq9MJF+QOu3VoLk5/rccsDqlQGhlUBAioC0VnA8mzgRUmcSadhl7w29xuej8cpufJidiA/53JIcJvzmsdwqdPziyvlcl8qEeNTVBjK+7fGo0Yx6tkw5mTdRF8UFubjfsNoeN6oi1jbe/B4p5h68bkGWM826HWLbdT9oee1Dpjp65bE1fQcL8li5N9LFG5RjdFfYvCX2tvqUxZpEVvU0P9+dPMO3Jo0LGacgcHFXLHzdDCZ73VKdRyLuxjpznISDQbnZ6Fucz/cuxyrgEMDNCRTkjZG7NVY9T3R4zWKo+g0cy0zwoAV50sRsGgGj+ZeqmDMf6jJxcCltMFIoXbzdhNAkcVT4m7fK057p4nRxEcOjb4UhfqBDXCHrMX/LeRiA3jX8kR0Sqza8vTaYhSdG4Wv4FzFGe/evoN//YZSPNCEAGbCQzx78hTfDBkiJIT03HwhCDFYRP1c/k4AhjqFkRERoo9HDIE+lBQpLCwU8IT2rYeHO7JyMqUgKlOhHyY+FH1smwq2MiYMFFFDjoUP36WlwbS0mRT83Ll7F0x/nIX8Jb/A3LKsVH62qWAjWSv0DeyMbDMW+yD4k5KcjKePn8haLAEpf3+YlzGXYLmAeRJoVvNE9M/LlBH/g74BfRWdbSU/pXimYrrp4oqa1Sg+iKmyQXXRQ/5OEJCFRWSJSE1V1zUARF5PCobk5ordrXUcuR/T36HdQ/CUvid1F0mUatWypaRCExBzNrTvCSTRZqcPwvMT0KM/wM/oK3L/p+/JvZRkKe6/3LP7DRgg/hUJKpKZZrSL/Sja9AZBgYVJCJgR+CPAR9IYWWrc0wk8kQTGTDp+j9elr0sJOvoqfLYIuMle+Pat2Aj8XCpgZ2Qg4k6EgKbsG+I44suwWA19CltbIXAkv3ol+pYvkpIEbPTz98f6339H//79xX/lmNBf5ovfoW/GLDSmkfPvklVnpEezr9mvpmamck6+aK+w77h2ESij9iPtFs5V2iu8XwKd7DP+znvi/Hz4MFEAcfYrQUaycGn7MZuQc56/0xcjq5PHDBkyRNoSFh6OJo0bS59+P2myfH7y1En06t0Hzi7VxG4JCw+VgnXExtj/BPK+G/OdEJ8CWgUIuH/o8GFJkWZbPu/6OSZPmQz3ZQU43esxfl/7u2Tf0h+jFKCtjS1q1XLDx/QPwnwdOWIU7sfG4lzoOXG2atSsIbYOgd1du3aib/9+Mnft7e1kXHbs3C7p1dQBZ+CA5yhjag6T8naVDUCxEDmFOShlRn0fI02stNKnemyfIBtN4KXWEj3w8fFFeFg47vW4L5/XHesl6XojBg0rooCy8+lQ8wEjsMLGcEKS5USHlQ2gc82JxMUogyWz79wU8UcOICc1hbs5WNQPoBMpBQPs7YXmy9+PjjiGJvMbCfDxWWBrvH7xXFLiHCpVFqOYCDmNT0bNme63etVqESolG4kMLqbe8EFo1749li9bju8nTcG4sWMFeaUoKFFYsgsJYLLTuADFnD6NtfPmFQGKBBGruLjgz/nz4d+6NQZOnYrOBCu5kDo7K8c1Lw8DhvZAt27foJFXHQR0G45IViYj0etNBHbsOoKtW/bBplwqUq2qIfTvdaKHeOPKFjRqN1xpKHYYgzBWfbRQGooEFK3LPsKx46ewZtUKjJ84GV8N7I+L58Px9dBhWLDoF5iU8oOvTxWsXfMjXFxr4vmTR+jfpyeG9PgMlewdsGTjXzhwJBih9yMxa8Sv+HNOV5y9dheXouLx+MUbfD9hHI6c346HDX9BjVML8fD5K6xesRQT/9iF/vWqY+/BI6jqYIsRk37D1IkD8fdfuzBi5GiYmNQDzEYBeQOBFvZqAzuQAFi5FekBDXi1B3u/GQhsT0DhlNowaVeojJqrwJmEWVIoIf0jddoKMeGnmUja7IxupYBhGUHoPSYI3w1sgz8OMP+ZIVLmQCtLo5Hvn/h6yDd4/OQZ3r5NQbfPeyLtYwacqjjDjJtMRrpEe5Zd+A2jGo6V4iYrrH9D19s90OyfI8haGCSLyeZH67HzuPINvxv8pQi62tlWFHTf3a02OnXsiNev34j2IZlrJ0+fgn0VR6zftFG0Qug8cTF9kfQCG3fsxtf9eku0pmOHDli+dFlRZIaU7379+uHPTZthQuDJzEwWPabfshjFp8xPKAhagJwfp0phoE9Zn/Dr29VYv22URNO9Vr5Fr0kb4PrqCf4K3SFFZ169fSOFi6TisIM9doRsxc0EfzRcfAtJM4CqW4GL37TAtu+8sDl+I6LPeol4ufWkDEy3/EE2QepcMMrVq0dPiXQwQkRhV25+WltDNlqj4q8ATLl5RRuubMi6MIqx+erjBfShRqIBCgqLkRp9uRQ4/lQkgCz6iUZKATcURp7ohHFB42ZSrXp1hJw7JwGCNWvWYtXqNdLnbAs3T/Yjnz+doquBKy7i3Mx0ZJGbl42NLSrY2CAvL19Sdvk9AaRycgTcI9BtShbcp0+SvkuWW+myZfEhJUXANAJYJgRAC8ieS5d20lAiwMh1jz+5nnEd4brHiCTXQLaN/cy2slod54MAZKVLi1HB47iJMDDCYAGZdozyWVmVlU2Zmx+PefLkKazK0uBRYsnCBjVSjtuNHY8TK5ZJv3CT4NpJMI//izQn83KVwVCGwSRLGR+dOq7bw/NKZXS21cpK+pptIzjIPiljpsSR+V2u+Zwn3GAJIDJKzCIzIrWQT0CQwCwN9nwp9FPKtBRy86k2ohKmCSbyWIKnmgnJz8hM5HPBuURQkVFB3if7/mNmphh5BC9VeoeVAMIKVIQEysg05md8z436mwdBWFVpMiwtLEUrKCcrByOuLQKOAL/+8B2mW/6hQDnqCNLStnMrrshMJ96ojuyZA7jlGUVZdHEF4kyksUuasUGxoC3JtEc6b3xpthDXPgJGKou1iD0j/oTGNm8B4PfpXP0vmEAZieo2iq3Ec/NybJukOkcA/n4KIFpmVCjWKZLaMdIp29o5TnpyXOlVAAAgAElEQVQF+DsWMzYJqOmUbu28ZgxEYGB5hIZuRLdunXH/firmzp2K3r07wte3Jx4+zgL6XQT2NoWtbQ7evbstxtv48YuwbdsRABOlstbcudMQFPQdTExq4Ztv+mHr1sUYOvonbNtAnV8z2Npa4+nTUzh48Cy2HjgNWxsL7Ph9AZau34N5cw2pDhJN8wsREroZ4ZciMW82c7TNgNLmQIWpQNou2Npn4N2LC0YbfsW248fQyrMA5x9G4TMPP4SERKCun7MYuNwDHgS8NuQ12Dmkpo4GiFuOKcko4WAFA5VnK5A4w6DffGUP7I6GT/2uiJr5RIDf9tebyvNzqsIlBQzRae8L1N1XE/fePVQOdsxaoMc4NYbUujT1VHqStawVqEmck040C35wT0UWjh6/jQ3r16N2LTdJRaLtFRofiR9/BVLCeSAlIZ5JsIIOxt9HTyOgfl1ctLqHLqZNxci9cOFX9B64CgdrnZF9uMmyetLWy/sjVJXiLenA39YChne40VqcBTonzPAIDz8P01Kl8ezZCzRs2EgcGAbFGJ1nZJzOJdOdaadx3eA6SOeOUXim5/D5ZgG0x88f4Ur3K+hyqTNOeJxU8+0x4J/WEM6hs3EkoCfcPrkjwScev7fdgA0bNojcDp3Tvr17S7D71MkTEobw92+AO3duIyc3Bx/TP0rKM1OaevXqiTNnz+L5tdto9WVfnKx4Sj0zBqhe/1Z9WTtj+sUIg7PhEn/c7HJLQJhagQmoN2SyRO9fTHytAgMcR4LwKwG/0j6IWBOlPr8JtLrXCucrnYdbhBsSpibI+Hos8EBcmzh4X/SW6xB4neo6Fc4TquL5/CQ1vmSjas1GDTrpFFkj410GVesmGgBB3eAGcHf3lP4n4254WIOiKsVFrEB+T7O8+DvTjK3z0B0FqAMzLEOOaBAGwAZlhPYL5KC0/O6ILOyAiaQWj0U5lEIBPsEKZshFnhxTIPGRC0ZhF53uXJKhKCcsCajp9uh7kboX6gCd1qyrSWumIkFFMhQ1S5Ga2zzGE7HoHVBBAOVo6o2zz3RKuDVgZZMOsiTZSJ/JLST4lpubj5+uuAsrMQyBkuYsQGIJAK8IVNQAWMnMUzbUWaVq56ebFacccxng/C2pIagBtZLAow4OafBPF8nSgK9msGpdQc3YIy5Y2UiDtgR25QJHc4APnPxaMkGfU7/XxVhKpjnr8dCEPr7X1y4J3rkCpj0VF9WxfgOYmZVC4pRopbHLtvEZ4PcMQnydZBU0jSu4/98Ubg128nnTY66JeJrdmQ54lC8uQMImxWbcU/uiAYTWcfUqTndmOw3gkBqJtFfir1wvId6oL2DsuXgladAJ126idtNGKiOllKkAF6LfbGTG0D6JF8ai6nz3xgFikzy4Qb0SpaXI+/a2rYvoR/eAJB6nO8EGni2aqmIv1EvWY6EZxpQNKYrulay+bAb3Zs0RHxVv7CVAnYBGKlvDxAT3LzKdu5i27NVKpX0TUIy7onxKFmWJZmqz6Cf6yXf5uhse+R9bpEH7+rgdwuBZOuyrWKNR67Y4efCc8sMYDLkIDHLsjV32BzHbfDLeJ7+HWSkz2Nvawbuut9hKrJjMVGamgL5J+yh7K21fXpN2JPcIT3cPRVJIeiH2IUFFpu7SpyDgyD2BdqKdQ0W4u9eWrBzaobY2FSU7iufkcQQTVcqziRRUfJr0XOSrqjhXRcq790I4IHmIRCSCUqx6S7xCM+Dou/B8ZIoxkE6/hj8pW0V5IL6n7cjx19lWOiVW29Kc07I2mZsXpctqnUVdZVgOKCyUdhNH4HeIYdCeJ3OOmAf7iIAhr/n02TNh3NEPIbbRpWvXoqwg+jncs9lvZOhRq499R1+GABgBNzL57BzsceDgQTnHzJkz5drse/YFr6s08ZIk8412AH0HMgR5Pa0zT61jAoTMDCVwxu+yrbwWx1PXvWBQkvs/ATDiNPw7z00gjGM+bdo0SemlfyBFZKpVEzyGzxnb5+PjI+diTQumZrtUr473KSniW6alpkm7+SzynrWeZVHxzg8fVCp6bi4qOTkh/v59aSe/w7Gin6GLZdJfJGNU5JpSUooL4JCJmp2tKj7n5opfSSIbqzyTWME+YP8xm4L3yD4m8Mo209fhusBrETTUmbgEF3ft3inALokbHCPOWT4X7Cu2mX29adMmYTMSsGXRYPqpDGzymvwe5z3BR6Zrm5QyEx/ledIz1KlbV7AoFoGd/P33GDR4EDq274STp06gZ4+eGPDlQPGb/9n7j2Rk0NbieThu2Z+y4OnpgX9dWKisOsoFRwiGl5iYgO07tmHihAlCsKNsVmJCInbt/QvJKcliF1Kip7a7G7Zv3yb20/nW4Wh7tZ28HzRokACx3T7/XPlgeaWUhiKLqlAvMD07A2WtKW5JhNwShYV5cHSqhDsVbog9/RKOCDmyFF8VDhIDrMpiJ7yY/RLtD3ZAp06d0cSnYVE1IO1E07ilAUnnks4yddmI1NIoY2oMgRca77kFeQhaNB++Dfzkb6Tm7tqxUwaSaPCtmzdlYrx4rtKZvEMHY733GCyMAcqvWY53Kcno0PYzxN6/J8LnvBZvcvLk7zFz9mz07NlLBvV9appMapZYpzA3jS9OKl8fX3jU9kSf3r0x+OuvBfzhA+bi4iwPwPr1GwRQHNOmDa4YArflbG1x4d07xN++LQwgvuo0aiRFW7afOyeg0bx588RoZOSFD/XFG1cQfD4MM0dQFJ7abYkICtqM5b+Nw8dPHoClCQo/ETAchOuX96BN27YIPnEavXp0w8ULFwRUevUmBf369MLVq1cwf+HP6Nevv0z2gf1643x4OCpVa4+Im3sEPKTYLWmwM2bNRoOmbfF1/y7o0boBKjs4YOuhs9i1dz9uXb+GCct34tj07jgccgXnrkUh+PRZ3L93D0EDBiKjSiWJfly4ehO9J0/GoZBQBFZuhtB/18HE0U8cnFsX9sHdrYoq4GDmB+QzxDpcpYsR8ztAPic9aQBj7VE40AQmLe/i+Mpd6OL1K0x6FuJluiOcmr7Cge7j8WJmoVQiJmhWaaEZ+lxdi+M9f8OUrGmI3QxM8GyP1XvpcOqQpyoUMHPaIphblMX58xdgY2uHWm7uKGNuiTaftUNlJyf8tWeP6Bt079EDdpXssXPXTrhUc4GbW20EHw3GZ599hjHOI9B7a39J8Z/wdCz6PRogfThk8NdSMYuMQVZF4r1yMSbdn5GyidOm4Jtvh8nCeCrvuGStTXo2Be3athVwmgsMx4d6HnSkqMPIOcIFl4KsNmQyUvczLw+RUZECnNFYqONVBzEx0ZjdaiGeB1bFeoyG+cIspMy2R2znI2h6sjVONj2CaysjhCzTM6aXot5nZAijsUfPnrLAB2+iU6xA2747B8Dvr70YVFgdrvufYMLF8VhtvwaTUycXbZh83lipmos728hNkkxeLnr8m04b1nqc1FrkQi0py4z0mZoqUMuoksaNjZsMF3Iu0nwe+Sxyc+aiS/0UBjAIWHHz5KLO7/JedISOtHWmgD989EgWYG6mPNex4OPYtfuvIpCMawRf2kDkOPH5k+rDpUtLtV/N4lOdohiM1ky91q88VWREio6QIlek78fKzyrdW6XcMO3BBOblyiH5RZJQ8d++fCnRK651XMO4EXHj439d/Y4LPo0NGhXsXxal4gbDjVTrLDo4VJJ+ZtEZblp2dhUFDNUFrbi5ca2jgUBBYwpms994LzqVI37IULhv3yoGKfuAn/PvvC7PyXMIK93cQu6Df9dpz/ydfclrCuOQ/f/hQ5FsBdc9nYbM4jRS8MTERJ4NGmt07gi+Snp1FtPRVbo0GTmqIAsBW6CMuYWhoagKfGkDjpYywVrOp+wsFvDi+XKQlpYqbEPOQ7aLBmZ2Qb4AilrrhHsY70eYjFmKyUgGLNtLAJSfMwou1aZhgvzcfHy7bR5W9JqEyYUrVRV52u4ZWVizYA7G//SzSmclAKFBPTpn6UaV52pAsGaB0Mnn40aAjqADGdnUStJgI/0Oo1iyABBcxnTBAJ2WRv+E19GVhEns4zKnHTE6JXZGacySbJ9senn0cgMUiHiOnmQ7gyVBT456UIGqbTq9Uvs0vF9+xvvQv8dkARUsitgXch/0h7J7IzDQBqGhf6JNmxEIC2PDc/H4cRi2bg3GvHmspLwacJ2Fb9p9jqDZo3D06Fm4urqge/cpVAGWqi9z505GUNAI+Pn1wcWL2zFr1nKsXr0fqDgSeLca33zTHVu3LkVFh5Z4n/oRqAisnv89unf6DK6unYHyTYEsXyBvM0LObkL4jUjMm74ScBoN2NsAbxpKyvU3gz5HUNAoHD0Wotrw+XeoXj0ZPR/PwsXGq1HFxVmq45GVTUP43zNXDW0uUk6ZytwQYIEb8aANz7+CGZC2EGgyu3iM2Zdpr4CujrIHdPm3BU5UuaS+YrBHu2QE4sSzMOnrUTW/BmUxzp26oiillacqB5RzhSAisVd+0MQCuPYcqOAM9+pOiI9aAd8G02X+M1A1asRIjB8/XgKlW7duxdixU7Fly1p5Dskc4DrBPSgqisrP9Bo5Obaha9ctUtQp5MwqYEgA3CNdxMCl7cY18kzyRQVwBwAeP7tK5WU+4wxsUEObttGgrwbjp9lB+HbYCFk9qanDvY36PSwOwzbQpuJ6SGOXxjodCgZXuH7nFeTC198H/xzYJ99Z4b1SusLpfRW8rE2dTeBlsCOcgl7B7ain2Fs05hllZ7Ca645jpUpoE9ha9peQkHMSqGZas2cdT9njqaNNFvit/rdk/vqE1hPWM/+zDRHr7sq8r/lHzSJdqMg7EZIJwz6Ov5Ygac51l3nIHk/blULo3FviGxvMU80mpM2TCnhv85Z1J6p5lDyCtWfUlnPFbI9B7S9UJUn2SVkLS1R1csKjh49gXb4cbn5lpCZqFpjO3OS84Bzi+sF1QM8RHucMuM2oL2vnL3e8pNga7aeUPIOZKJ5wieI/ZG6VBQZaKKJzMPkDZpSL5cPN0yudRL5Y5IRpwLqqM3/qdGits0gRgyfIwQNURAWjcAu/q78jYJ76oBiw4/1odqLRd6ZmKi2a5yip5ai1FAkkKvXGVGkX/1Nju16APx5dDEd2soV61nTAh0se+8tgFPp1bCnFhHJz8vHzterYg4ECJPJ/SpZRfEW3S8t9l2TTlSDByXWMVGoCswIq6ura2jTl/eo1W99/Cfaf0d2qbzR7TV9f9xXxIe4DJdmqXL+tgUHJQA8/ILUUsCUfuKqSC4orUmtwlOfUgSz2uWbI6zbp+fG/gK+eZ0bBlpoB9fAw8O5/Gaaaxa6Z75qFz77Qc7ckUMnj9LgYjDhKFcU8vQuPKiqVWYM3D98nFGcy63thd/i7I+E6UwK4KXLT4mDpgUqHR/PWiLt8SQA6AQKvUqDKDK7+Smfw0Z1H8GjioYqYMDMFwP0rMfBsXHz9xHePgScKFfYJ8EXUxUiAaz7vReOHwpLMQu3G3nhwnQ+nRpE1SlsyKqg2aqZZx17iJqupooqyW5fpwxXvqQfSqP7s4a/aGJseqwKURYg84NnC2wjSFqJ0aXPcu8Nq1IBXAwKNDPCrLJrYy0a6uZGj79WqLmLOU5/RTIBR+7rAD9/+guPnjiA8/mqRlIPx8GO8xbd4mfQS7dq0ldTqwFaBiLwTKQBc40aNER4WhoC27cX2pL9Pe5ZBIwGtIiLRvFkzJD5IENYi1yfaq5UrKY1i2qDUA+ceQBkbAoq0ralJbmdrJ/YabVTa6Cwe9vrNW2RmZ8laThCoajUXXLh4CfmFhQJskRlWq2Yt0YEnKEL7XYp25OYJeERwi8eROUeCE21tFsNgUJnHMlWWGWe01clkE4DJqHJMH4a2qBRvKVVK/BT+FGahEcTnZyKllJ0toN+J48fhWaeO9AV9Kb7IlqP/wn1Es+00UEZWHa/H62rfiP3FPqVvoDUdqc1MBh3PwQzIw0eOiK9BSREG+rm3EvSiDc9xYTtJXqAPwOw7+rp8LrSfwiAg+4Lvubfzewz6MauO5Afud9zHmWJNlhttJGZ00pclSMnza7kskmQINrL/ifkQNOPzzPsge5GYD7/PNrINHGNW/aYuJ/tcQEUScl6+FK1InanGvTLq7l1hlhKcZZHPig4OeJWUhNi4ONn7WeWbL/rPPJeFtTUS4uKEUdmtRw+cDw1VQLeXFx4+eCBgb8z9e6JNSF+A6eBsF69FEgfvlf3O8eK8oTaoTh3nfegK2IeOHEKv3r2wdOlS0XUmMe2HH34AC+6wz4lr8V7ZlxwnAuvsry+//FLmN/ElCWJI9m4O2rZrj9t3bmL+ggXibxFMZGEXZlmwCnPvXn2kvbv+2iUMztsRdzBr1iwBkImX1XZzx9uXr0X6751LGP5d+gItmrdADVdXGQcWd508aRKm/zAd5W0q4Obt21LYjlXEd+/5C89ePcc/y/bhStJVTJk6BV7eXlJ0r4F/few/sF8Ig+zvly9fIGLXHQyaN0QBimTnSEqluSksrSyF+cHqeAUFuXBwsMP9vCgcutkTvdYfxtjRa3Gl1RZJr7n23XX4r/LH4EFfS6eaZENQS3YYO4WTk0i3Ft/mA8qO5QQlQk8WiRYOvRN5BzW3bIP52qVSaWbZsmUY/u23Ql9mR/6+dq3k1x8PDlYFImwrClux/JIVMnk89u3Cjas0yAvl4T167Kg4iewEVnlmWk7Vqs5iYAr1ND0DAwd+IYAiB6lzp04ScenZo5fQiknbJhjHyV+qlKnk/NNJZgSl7AOlp/HVhAkYs2iRaCrqFxmLlWrXlu/RSb927TouhYZi76GD0u4JEyZi9KiR2LDxAoAPKCxMwi+LFmLmnP1AQQeg9L8ozInAF/36CGDYpGkz7PnnAPr37SUTkoUgXrx+izY9xiDh1mGZPGfOhspi88WAvggPC8VLExeE7NkEt5qVsXzZb0hNt8H4cYOR9DwJ343sj1FfdkNZc3Os2XEYf+45hsiroVi2ZDE+vnmIuVMmYtXfJ9G+Yyds2roDmzduwPM8U3Rv2QrmJtnwbjwYzuWeoVXr1ti97yBMKvgRF4WvvyciLtKR5bPvA5iNBOzGyT7/S8SPmGEyzqgUyrQwWhIBsCtUAt0ZwdbA5wZF5ownhrTbhk5BV4S5lDY3F46/2WD2tEFwyffDJ9MkHEctWARnY+6/X2H+GuYlGSl45gOVcdoT6PyyNX5bugzZOXn444/1+OLLr1DX21sWHep0Xrl6FWkf01Dxl6XoEHlDHubkFFakLZCNZMmvvyL01Fn0/aI/9n+5TxyNF+NVMZsrly8LECEgt4mJLLSv37xBJecq+OfAfpnTQXODZON89vSpjFH03bviqPIBPHXipERzuKgx2sNN7vXLV2jeuDEq2thK1TJWHl++YrlUM/tp/nwMHzpEFuynG/pjHNZiKaZKxUam6dAQpnG/NG+ayITRT+yxvZc8B917dMdPc+YgZOi/iO3rgQj4oY/JXmQUVsDgPoE4dlC8VUz/8QepcjV05WqcXPyzAH1caOnccbEvb11OidQK2Spf0hB4XzT8uJFyMySgSABQDEEDfNPpALL5WljI38qy2hhTAnRRFTIvP3yQSAzZ0VrXkOdlf3GD5kbMVHUudgS0OEac8wLo3r+PkJBQjB03vgg05GbIxVa/eJxmK2qmHdvP9YA08A8fPsqiTQ1CSa8mXvIpU8Aw0uwLc3PEyKFhRyONLDsyUwnw55Mpl5kh0SnthPPcNJQIxNGhZlCEzjw3WDKeOWdo2PCaTIHm8R8+pMl7bv4E8RjoYZ8TbBPNmWQaIXYyB/l3bvx3IiIkKkdtjMsXLsrn7Gv+1OncenwIKHAs2UZGYRlFY0SOzjQdcqZ201iSfjGqn+mqz1y3+TuP5dzgMewLjoVKjaAGTYaqXs9qh2ZmAv7xRSyWbSKIS3ahFkdWoGyuir6XMoWFlbWstXzxHFofienlrOas0881M5HRO5XebCbaOjb2dsjMzlYARV6eAnk5L42q0TwfjRQClLritK4oTv2krIxMDDo3Eyt9v8ek08tVOrI4Z7o0ZxbgZaEcKQ0U8s+vjJTn2kDwS+Nwfm44BOLr8FwEGbhUEcuho6WrZNL/YPzFYDbJ3+g8aukkQ6dR1jb6S7w+HUs2i+fm57xWohZh9BPtR2Q8Brxci9IhwerS0pCGCtyko9THujjNScl9Fr9EN9AM6Gg4orxmItngOhf0OwQGVkNo6Hq0aTMSYWEhcnxIyHakp2ege/cJAGyByh9x68Tf2L4zGMFHTyAxMRS1anXE+/eX8f59TcydOxpBQWOM6nOpcHVtD8AJAM9XWwDH7r3awb9FfyBbiY3MXToOQROHw6SsH+A6HLhfDTCdg5CQTcWawKMjlAN9jcDmbty6tQfbtx9D8MUwJN46Dl9fbzx6lIgGDWqjWYvmuHsvRjRquObRAL6YHwmvD6rw0fWLTHmnuBgdRmO/qTUcSNSVdMKACn0VuKBB4FigkZUHbrSMQ8PzHrj5WZzUj2nkWVeqVZ77cEXmRMPzXrh55QuWBwPaGpcgQ+1cHtDCTN0DnX/NXuXvbALnEx1PAtzPgWkDhkt1S0p0rFu3Du3aheHx4+Fia9FBYACX6Ui6qmNIyGIMHrxGjOSQkM1o2X4ELpCxQh/3JtBgTB3c9r+PxpE+uO4RpUDFZKB+sGIfUWP34MFDaNK4KTIzsxF3/wFatQwUR4JrDNcx6vBQNJwGNCPyXHNoF65cuVKCc1zfJHj8106EXQxFff/6RRpP1L1+PviZzEf3/XUQ3/c+PA54ybNNdhnXRK6dXEcXLVggmRpz5vyEv/76S0BVMi24VnFfo/D5obWrULNVG9ypewfed70Q3TIGDW81QEBAC2EPhIwPR/1F9XHnzB31jD0HagxwRaVbe/C+ySDUdK2BU/XPqP5OAAY+7Ys9rfZj1J1h2FD/T7gsqYpn3ZOKwFdJd+aL+qgGs9CuZzJSXtnDe6A3ooNVarRLGxcU5hfCsoy57A29+vQWR+6vOn+rZ1s//7oSrl4X+J5BCM4FpqomAzXHNpD+aRQ5R8BEDQLmnzXkFjSokwp0KwN4WwCbc4Fkxt8EW6BFplKHtTaiBvVoY2h9Q11cpaS+YUktRd423/O7Ol1ZAEVjSSlibCkcpQifp5Zjye/y/CXTmwkmkonInxpI/Ky1G0xNTRD954XiKsx8fvjSbEwjOGKHZFRu2Q15uQXYcLUsZmOhwXW0V8CrLgCi+1iDa/+bRqyZhAZQKAzFPANAKokpadBJsxp14Ef3g06p1qxvXZ27JBtSX5v4k05J5pzQ4CPToMsDw6yBADMgOh9Y/hGQ2o36fhjr0dq9eoXX7HTV4cW6nbpNvC7vU19Hg9hUZND9qu+D5+DfdTot1yr+19fnOfQ9ltxjNPamQUfue1zvzIDajh54kBxXzBnQQS/dVu7N2sTTGQA8t2QE6A5XY8ICK49uEvRPlVTnhOQE1HZQlZrFziBbNSsbz+89gEcjPxVkNDFBTE6sWmPtgfpuPriTEAWwMrMVUMfbXRU/uaqKubg1qgUT01J4cPV+iZst2VGqI1nApaQUj+gsFqUcGLbGtxYqIMn+yQZYyTkmKQYwyJHSmaZmqNNMpZWTkcyUZ9qMMVGR0mfuLmR5FiKeaddFD4MFvFt7yf1FhkehaacmuJp3TcZ5XZc/sD94D86VOa/umeNM3ssk4JvFAyTVubpzNTxKfITaNd2kSvKb128RGhIimYnNW7WRdFr6NQRLaP8KEGNjK4UDbSuoBYzrP4EusvLof6tMGwtYlysLW1sbONg7SKqqlaWV3A+/S+aafaVKUgvhw8d0mFtawKZiRdFRtLQqi4TEhyhlaobLly9LFhDBMgJ63CNo7zMllIFogiAE2wgkcg+jT088gDZiOWtr5JIoYmWlPn//XoBGqfNgays2IzPV+KJfQruTunuSPmtlVZS6TEIF75v+E1+6mCGZiGQIck+i3UoWGgFD+qRSzIV2a26uYthlZMhPSeGlTqNkcKlK0lJ05ONHBRQbacfPnj9D8xYt5Nz0Mdg2tpuMOKamck8mgYBzhcfwfrl3cu+nH8XzEI+hH0wZOO6fnKM8F4+lzaCkoWyxbds2wXC4R3GcdaFJXnPXrl2y5xN847H8DucDQdMjhw/Le4J1zN6Sz8uUKepLMkfp8xMI5NgRMBRAkExXBwflp+TmikYnfWkBdg1iCIFS3hf7in0nuvkCIufKfRNsJfDKPqfvQgYrfUj6lJ4eHuJbkYhGO4Xnob9DwgfxK85pAnhz5swpYnoybZsp3hoMpT7ztRvXpDgl+5JzcF6thQhxPoOL5y8IoeiPP/6QFO8HBpDKDAtKwdAnYQCY7SG7lPPOyakqVqxcLpm1BIgpD8P2HT5yWAKjHTp2xOlTp9GlUxeZm59yM0X/kOn7Rw4cFgkY+oAXvT8huOd8jBo5Cvv27hUcbeP6DTK/OSc2bdyIY0ePsUg8OnbtiqXLlsK+oj1aBbTEp5xMvEtLkWeGGY/uHrWlSvWQb77GV4O+EpxDAjV94iXTpvHQpjAxt7YppBbNq9evUbqsBcwtWSqd7CEz5BfQoS+PpxUSVKVHbhBG4aqZzWYgMiJSKicz0kyHuZF3I2kkgTOmufChonFz4MABmXS8OA0mGrg0NjmR6dByMhw7EYxCM6CUmalMANH++vABN2/cRNcuXfAwIVEmBNldLJ3OScm0XU4yGqnmZczw5PFDpKd/hPPm3Yj9sid21zkk6+6QxwNEI40RD+ty5aUt6RmfhHbKKACR3ePHgmXBPHH8JJJevBQNIt7XwYMH5MGdNGmyLITz58+Dt3ddRERE4ufpM5CTkvKfFOiavXpiypSp+JYVdajnYGODiRMnycOdk/UO27bvQ3DwMWF7vUutjpCQLdix4zC2bQsGKo4Asjcj5MQmLJ73g1BSCQrNmD0Hc2bPwo0b1xWZAx0AACAASURBVPExwwbhYXswa9YMXLyUgnLWz4V9Oea777Bg3lxERtzBe8eKsHhbGd8NaYH2vXrBLDsH+0KuYufKo3hf+BGLhvtg1t/fwTezGb5fsBoRsXFYseYoYPcU64YPw5jXDYBti/BV/xb4ethwmXwEa+f9fBTvLT6iWmESmrZyxrgpf6DLiMFwSE5HebPX6PntJrRu6YvPuoxQDMXJ44pYMAv/7YpZP5xAQ7cbuGXTEIdSe6LX4cPYd288Vs0cgEvBATjxaKYAFANHrcWu1SPRev4JHJ3QHGPXzJfKnj87XsKOdS1w/3cTrOo5GpMWrwPy6SD7wbeuCyJLP0PND5VFyPT27Tto166DRKHLWpVDatoHAXMZlYpPiMcf69fByclR0qL2mu3DRPsJGD9hIv74Y53QsLmocsHjpvjVl1/CyrKsPFhkq3IexMfFIT4uXoqWcPFhhIMRtJS09/J3pu3TSeHcJqjIoixMO+NGd/nSJYnM8RpcYFatWIkWzZujnEVZmWtlra3ADeJsyDlYl7PGp6xMAY6+/OoLvB2SiLUYVySO7j1gOibtTRG9oYXDWmDbsB1YGTARkx6vQt9ZA7C/xl6cXdhW4u9uFolKbJ+GKR0carqUeM2cPVMWeoJdXPj5k/OUm69bLTcBE5kOyGifAFeksL97L4Aon9kCnfJsiBjzGdYix7rCs9DSDbFfSS0xtBdJ7S8ozEdqGtOPbSQqxb7gfNBFWrSWBjcS6ocwAsm1RgrgpKbBtqKdbIDsf36m9bW47mgdQ26S+j1/F6BLNANzhHXKn9zkbO0pelP8evf6lWyQwp6TSCRZfeYwtbQE8nLx6eMHSZ/nixsE1z6elxs2wQluPtS+EKZn34H48OdGYcHwpTZVtYlSTFcxP80EyGC2SoWKFZGdmSXsO6ZksyIZN92y5Svg+ePHwtB5+uQpMjPSVdSzTJkinUTN9NPsQhGEtrAQI4sGBP/O9n5ISxWjRQsVsw00JLTeIr+nAVmtP8m+0MYL+yM/N8uIipPBSZHzPGFv8np8fpieTAOX1+a6HTbeXpzCIARh5S8LYWPHMVOGPF8EHKXCNv8ZVbaFTCAp0zlibAztEQRztyysX/4rSltaSDqM/q6kTJuayjjxvsiuZHslhd2ooMc5yGM49kQlma7OKPnEi8uwptU0jJ/LtFzDk69sXcxM4EdaaD8P8HQD3MhQpHSgLmRCwNAAHwT8o7NkOCdFDhkdRH6m2YIqi7X43DpljwViiEBWcFZtIKikU6R5DQJblT2B18lALXuAKdDmNkC2UZGZKWFMl6ZPExkNVPb+r6OocTE6hLcWAxV+VG3SKVocOraTzcg2UnATeyEw0AqhobtEokMxFD8hJORvPHv2CkOGzJbxrlmzPBITL2Po0Nl4/PgRtm3/FVv/PIZ58+itFBgMxZE4duwcPv+8LSbO+A2rN+wGsobD2nQapgStwdC+neDathtgNRyI2Yy5P41D0NzhMLHyA1oPB5IaAvdHI+TcJoSfj8S8+WvV3kDH+3V91KxJJsQJDB32Ex4/Sca2rbOwdf8p/LF4OtzdqyCwTSs8e5kE73r1REOZjg6DElfrxQC/G8xuAoq1LIDEtYD5OCBbMxONkr2+AUAkmfhugHmgGFnNk+rhssdddH7VEieDL2D4qIFSkZ6A66Uud9RcuQl86dEDf9U+Avy0EPCaDcQ8B6o6q6kXwz3OqAJtF6DmlM56cwZG2Q3Ahj8a4bN2uxHidQdTygyT4GP/foPw19/bZB87En8ePw+ehpk/tkbL1j+KI7Dx0T/A6fVA1dHwtneBRTkr3PRgyfNYYKInBmX2Ebtu06bNuOv3QAGYr4CmJ1kx1BSXfG5gqtVE7N2zD19//Q3carpj27btmDhxolQR5B7HZ5AyIXwGuY8Q/OPazDWHOoKM5NNwr+xYGW/fv0V2brZIgNARXFVlJTAmC5hugVqn3UVWR7SXwl/CvpUTkv98CbvAZJT3aYFaNV1R1akSKpQvh3//PSMFYXx8/USviQY+GSHcuzIyP8HcvDRudrwlacW2k8uJM0vh9O3ddqPz9s5iI6zqvAq+030ROS0SGz+ux8hmo1U6sgXQ/XhXHK11XMbG/5CP3OPt7nfVuBgAif9Wf9zqd0sFCggoPgYa5DSQ+44dHivz0n+Nf1EAqKxFWfy78F/UH+4n6U03bl7Hgy4Jai3Q4FhJVjOfSwIvJJkaLDrXDX4oLCiFwMgJEmgk6Ce6iXxp4Ef/5DhWBK5SQlan0Wapqse6wAmBQA0u8ncmGfM9z1sSPNQFXErBGiyvpKst87IagCxZLbqoErIB2koTNVFLayiaFVcXJnior0FwkUVXCCqSlfh5KwfEhlzBVrNvMBTbBFzlfsCXT+cOiDr5rzAWa9knoEzAQCqSIPpyhOhK7kdfCbDyfqRYTUnAqiQQqMEwnlQDZGynZnBnlUin5vOsQUONaWlSMx9jBpP0uTkWJQFFHWwqWZdD6xvqtGUN8hnEdOk3/Rkt4RxgLACXQmBXKnA0A/hAOQhdJEy3XxcYKjkveH9c43VVcT0uBoPUdbcPs0rx0CHqvyxT4++euV4iM3LT4bram7IAHwc/RD1SlYXlVbIv1QQpfvFvihyrXpq5WhL41P1VEvDVIDmL3zWoiYe3uQkb39fgY77SUeSLNh/XHGEIPbtvyIIA/0fWd0BVdXxfbwSkFxUFEQEFFQEpltgVo8YYSzTWRGM09q5RExONiS2xxRpb7CWxl1iiJhasiICAoKKigqKAgoKCdPmvfeYO8P2+txaLB+++e+fOzJ05Z5999glq10g+1/ZhfNTdMhDUP7Ah4q9poFCx+gj0Bbb1R+xltTF6BnvBrLK5VHouH2SDamphCd8PfMvSj+/G3S2fJwQ/WaRF0rZVNkBQ0yDExMfAt74v7lw2Kj1LkLBC//AtwVNLwCeQBVH4hwnuxsepdpcdWwFcpe6iwajlehXi2V7sRQZ/+3brh4Mn9uFUyn/lz6M3MDDvM+wNPoyh8QPxOvM1Gtb3EW152qIk4lB/mqzEJ09TBUwigEb7jjagSOxYWSM5KQlurrXEnqQNRr+I9i4DSiQfubgQ4GPVXQsB2ahXK1lD5pVhYa4yoshOzHj1SgDFwuIiuLm7C1ORCd0MGj19+kz2PR7L4BmD2hxLXX2Y79ku/s220bfjHkR7VheSzMzIFJuT/gptREqi0Q/iD8+r7FqVXy+ai2ZmQmpg5pQwIY0sLJl+FSo3E4ikbU7NP36f3+UcpA/AcxDY0tWIWcBGZdOoPiTApKXfeF4CbVLs5dUr2ddIsiCwShIK20Kwjz4HAUPiLNqGpz/B89LH43Vp37MPWOCWgUb6pvwfWXkEPjl2PJ7gL8GuT3v3xs3ISHzzzTeSCcFj+Tl9Gr4nc4/2All7xFb4PQLNvD7tKWbkcV8mSMpjmalAv4IvzgmmxRM45jlECz8vT2wXYWd6eMjf9IH4/aNHjsh3qfHHNvgHBiIxIUHpU3L8KldGRnq6tIXMUNYyaNGihQCxBIzZd0HBweLz8FpZb7Lh5uGB7NcqxV4XtuT3CTLyRcZt23btpDo55fRoz/C+OU6Hjx6Bk3N1fDznjATAuF9tm6cyT+gLent5Yfz48eJvcY4RFGYGLOcEi7hyTnJ+1qlbF5aW1qhStQqOHf9bfDvOUeJAS5ctFXvp8pUrqlhKcjLmzZsn6wb7KOHBfdSu5YbU9DRkZr3Cmf/OwHp7F8x5HiLFCUnKGNC/P67/dxreAY0FJCU2wfYkP30K51queJycJPfWpVNntG7ZGrfvxcu5Hjy4j4ioCMyc+R38ui3Al+1NEfNlrNKLN+ST6u+sD5NqLm6ljPaSYmsmhVgqo6i4QDQyCCja2dmgahUH3F0Yp75MpygRMF1QLAypq5PMhJXIGwq7cF0mDA03/k0AhgMiKR+31KJI5JsLCH84GIxa0+C7fPUyWrVvLY3mZKbzt/P3nfi4z0cykapXc5KUvn/PnMGjlU8w69oMechfZ76SyeHuXhvv8t4iMjICDx8/gqWllZz/3L+hGD95nAxcZuYrYcJkZGSKXhr/xwhI4qOHItRa5fJslH7yO6JuRoseGXW9OJmYOhcff1sebhrGvXt3x6ZN2/Gqtjss791Ffj6tuk+Bpu9R5eHssnTQGjWckBGfAJOazihNTUdhFUdZuGtUq4o6bs44cSdHLfoifMJo0gDAfK7aJCgfpyRsxHC1zb4Hezsr5Oap/H2+mjUJFKcnLDxKFhJWT/Wv744zr46g+nN/eZC5EL0w91DgEZ3m9meA6274aVR/bD8UKpP4SWYtwLcZ9g5kSfZcjPDaiGFHO+Ji1B2VG0/NCgOImfZlD5jYbcWStU54mkYAxQI/jgjAfDJRtkUY0UGGoTZg27fb4f9jJB4tbSNg2vQ1WwAHR/w+/HNMmLEH/x6ZI5TtBfNDsf/AJPRrtgZ7wyfgc781eNnLCafnfIbB/Tdht/8gfGm2G1f2bcWI7K+RQOwuEhhTqys2/DUZPnW+wIgxYzG90kJcbHEGS5cug4tzTeTmUu+gBG61PZDxMhMjR46SlFFSfRkJ++efk1IRMjk5SbQSWCWYwKMuAETHSIpk2DvIIk2AmawMMs4ILHLhYSRt8eLF6NW7Ny5duSzIfkFRoTwDjFJwt2OUhJsW050ZHaOWCKuIE2RmtIHVnZo2bgJXZwrHF6BV+3YCWkXejISljTVOBDbGo1HD0KFjBwT3X4xFmCmsxKtZbTD+p9FIWtUDz5p8j11RpWL0M4Vnw+axGBz2Feo3qI85h2fhZDhwesZUrPlsRVkdgc+u98XhfQxDAlOmTpYo2y/rf5HnfOLmieWAv4eHBAi4CXLBEo09U1NYcfPMzZU02yqOjgr04mZrAHVc2Ako6v9JirhR7IOOlYgVUwTb1FSAw/dQFX+5FnED4/frU9fD2bmM3s55TqYdo310TElv54Zbr159mFa2QNarV/L8saoqX1oDURc50RWeuQnwhy+2QYCsUpowJmIcUMzZxLzc2s1/+0YiXgRNCWbxRypcFyvQjGw4pmyT/s3+4ThyXeI6JnqRlpayIQ1aOU5kGt5OHCNgKDdjiuiK3khCglD47aTqXYkEQDj/POvUZcMkAmvHSncFBWLAwaSSRGxpHBBkuxF+HQ529rIWcP3lOUUv8ptpcFm1UqKPUk3aYOrpKtM8RlWRVoVP+H32F/uK48LjdQok+1anVHM9FEFjSUfOQ9brDANEZHGb9yhi+ntxEQomPkD17Y3lGhxfnu/L4cOxZtlSfD19roDb63f+AIcqTqKDw2uIYS9MUJVezrnAFB6mQIsmEEWDDOP/t+n9MH7hbhSzwAsrOgu7U1W61vfB/uf85XPI/2tjSNKlWWn7HVmahSiQSn/0wEox8ewS4GIGUM1JGf/0RyoyTCqmvmmmIB0dOkWadaOZLATwaTsRpON7GvU61Zl7Kh0lDR5qpmCukbMnbEL+003pMfFadNjIGNOSTQ/jAQd/5cdoRolM7grZYJrhqOSV1Pd5fGwi4OGt2sQiHzZNK1Su1AyLHMDGx9B10p7eJxUYisMQGhqJKlXM8eTJJcyatRKrV/8pTsG6dRPw5ZdDEBFxV4qKOdg5oFo1a3h6dweKs/HTTz9IyrOJiScmTRuPVctmICiot6TT8AZ69+6Kw4dXwcunGx69eCZtZoEXOnlNOvYH7EYAWU2BkjE4f+QPXLxyC3MX/A50jgEu7gZyl2H1qqkYNqyPaoMJUMXRDFWqVoefbz3Y2lXGwIG9cet2PNzca8szx/Xn+iU6ijnwb9II8VFMl8uBc6kl0s1cgJLNgPMIIJ3lfjkgzAc8AZgOBEoWoVnrbYi4ek+xO88swvipd7G2/g4xvjrubyEFM6I+uqsIo/xJJhBpibYhi3H5blx5KjpPfW4zMJz3aMwdPa5X6TUqZ7Znr6mS/nXy2J/o/ulgiazzPui00KBm1gjnPh05rnuH9u8zJuFmBdI6AQ2quOFezFml20gQzAVofb6x2EhXqkcK+735pCCEuyuAoHNGe6SlpYutVdncAilPnguDmmxprmtkMDBdiONIp4V7HYMJTIUm0Mf/sZ00qNu1b4cVa1ai/4D+WLFihbSdtuSC5/PRKCJIQFg6EtbWNkjYGqeAWN6+NzB47de4czsOb7NfYfy4MbC3c0BY2HXZE7Zs2yYi6GvXrpWgXLXq1aSiYfLvyag71QN29jbIuPgvqrbtiPzCYjwKv4eQAV2kv9hvdJyjZt3EZ7t6idyOZnfE9bojYGGnoe3lXp8+S4F3g/qIibuFsI5hqLevnqy13POu1b0mwF+9xfXwYPgDdL3YVfYGrrtRC1X6deOVjZGR/hJPLjwtTwcmgKm1E3m/mqmm02f5GQOEKUDdxYEozCtFt/hxogWomYllacbGI9+9BHhlWoJrGabloLStYiYWFFtCV3smgEhgkeAgnSMNEvL/mqlonBKuKEQ7WGMvikWjsGKlZs1OJFORL8V/tERJvpkCaLkGaeaaBoY0E45F3g2mJDUS2R4CiSEIRS8cRfP2jXDv4mVx4AgOdscJATCzMxzRwCkB9l1H4f6pY9LevjiImy0WC6C44UY1rMQUARNpL/G+y9JvdYGqisxEMSQqZJpqAFYHW2gFm+WjIMs4T0VyHM+ntRQ1aMquYDIPx46fERjmOdkXer+oeE1eW2spamaiBhJ18S49GPydBQyuDHyaC2TZAlvSgOu6wjB9uIpMxYqp1zqdmEsKj9EFvHhOW6DurkA8qher+kLvZ1oL0SDWDQj4HPte7ClLN3e564o0u+dqP9Tp9hXTx41zN3ijKgQnFBipubr/9VrH33wGeB3iOWW6xPrG1Rc8m/ggKSpJfc7rsBiaIVFRt1ndMi3CR7celRdVYtuyAY9GbgIwaH/n4d1kdfKCCoAfSWfGHtsysBnCCiJUm9hnTDVu7Yfb4bdV0M3UVmyGpt5NEZkRWV48LQtoVq+Z2Dnh1cOV5iXPqcFSIzWfgNDtS7cVeMm+k3uRhwK+jRXL8XbmbZm7vvXIGmcLVPv5uns1TjQUb4XFoEk76jC+x827FGIul1750L6D0tGuZIL+PQdi6KFhanydgC6vOwqYR6IN04GpB3+q7Vn0i+iJ2m5uwiSk7U/7NT3tBRr5BsparoO2LL4VERGBhg18BCRkKnF6WroEymmjkRHIdZD2HNvm7u4mGuFsDxmjTFEuKX4v0CL7yryyBTPTUVBUJPa/u6eH+Ee0V1mUknsRr801moCWzvTRxUm475HEwf1Hs/RpmxPUZJuYvk1/jaAkwSfa0MQIiFXwfDxWa/nRR6DfwvWd6zhBPv7N9/SjpLpwSYn4KlIMUXTYLcSHoA/EVF7ZX4zK0tpH0ufkPQmzsbRUyUSRQGBjI/Y4+4LtYPtIpuLfBBQvXrqEUWPG4PQ//8jeQ/9SswjZLvoinBvcj/mb2AH7iqnOJHmJlqiZmdgI3KelQGdqqoCkHCN+X4C4oCDpE+Iv9JVJwGHwkLJaTH8mcYLMOx5PMM2vUSPxbQhaMr2XWACvQ7CRAUbOEWYpEPRKfZ5als7MYqD08UQ3n5W7376VqUswjqAjs0nYz3xm2Z9kk7JtPDfbzH4hUMs+Y9brwIEDpT0BwcG4f+eOgJScG1IY1MxUsgx5Pg0Scx4SdCOgx3Pxfpi5St+d2WEE9di/4j8U5OPewwdwrOoo2al7/voLCxYskPcE1PkdBipbtmghsiZ/7t6NqVOnSl/xWeK5eP2Gvn4I6dAB6S/SYWdnK4VUOnz4IaxtrKUt9erXFxm902fOiE+el5+H+QsWYPDng5GWnobImJuYt3C+sA6ZncVzx9yMFp8nODBICskW5uXLM7Z71y7pfxKj7BwcUNPNDbN//BG/LV+GRYsXoWPIh4JnhN0IQwO/+pLZtX3HNly5egXVazjh/OCLat809HOnHpsME8fqNUsp5M+HNYf6UhaVUVxSKIAiTFiB1AKeHrUR0eiailCTGcEFcCBQOtsEXZI6S6RH0iwafSAsHk5kTkgi4QJYPXkik3jDVxux5PJieWA5IfgZB5DfmfPzHDzckYim3zYV1JzVnelW+vw7CKl9jssDRUH9ly9eCMCT9jxVqkER8CP1mppYBUX5CL8RLmWueb3g4Mbi2FPIlYvJzn8fYOYwpRtQZ3sDXOp0XnQUvevXkwrMppVM4enugQ87dhSHmN/19HCXdMjikmJJQa5b11OQaaL4jJhHRUUKu+jKpggBYppv8YWrm5tozfXfd1z2mdeTx4hGB89nweIN74vx21fbgc0pwOkU4BXBPjfA0w2w4N8pSu/Kiero19H6zBA0aNgQLVs1h5mFFZKSU/D4cRLatG4lbK7YW/F48SIVr1+m4eAIpcuElmno92kfHPj6NwzeNweWlSth83ZWFzgL2EzBqunDMblgLobf6Yctx7oAp0cgoksvNPs5EnutqG8FvCsowoPHT+QBm795OgaVJuJPkxBgjRscmp5GdqojsMQNuOsGZN8CHN4pIDTbDfheMWlMZxeL0VYlPguz/BdgodtstE8JRQJ8REg7anpTrC7qjzp1vdBj169C89+7cxLG/zBHDL6wXz7D25wcDP9iK7b5D8WwIJbAA2a16o+Ff+1Hk1quGDF6DNIzX+P85atwc/eQAhsTJ0zC2rXr8SbrLXY47MIi18Wy+Y0YMVw2Muq9bd26Bd27d8OL9DRZuC9eviKOHseJjN0tW7bIZkOWGcFBLr5i31RWws3ff/99mYgrN7JmTZvJw0t2otZsYmSCiyUXAVZEo6bCzago9O7VW+Y+mbDUd2Paqq9PQwE9anm449LlS5KivXX7VkTFRGPf/L1Y6TkZU0JXIT7ED9O6s6J5fQH0EjcORaVOc3D+4GWcduyCnL9HoVv37oiJjRWNSLJuXn09CqnTJqPmb6swezTwRcGX+GvQLmXULwCm/zANaWQUC6usFPs270XXvl2FUUwwic8fwVSC+vIqLRXQ1MLSUtrPBasSKyYWK8OOmg5chAmmcnNk/+qInTDhKlcW4JCfC0PuzRu4e7pL4Q4eR6BW9BKNKs5Cgy8slA2A7EWuKYwecoOuW6cOaji7iKgsx4HGCgMGwn40KvrKop+XV6bPp8F2LbrMoAoBUTtHRzx/miLpETQEWBiIGy0FgEsNjRSCh0zVFSp4crK8d3Cwh7WNFUreF8u6xzWQUg80GngNjjPbNXj2PNSoBiydNEsqfNOw4fGsQvck6bGkhdjZq3uVlApWdvP1hS1lKTIypaBUYVGxpFfzuHv37su8fPIkGa2af1CWnkDgmvNYF1bhmLDPdZq6MuKUWDd/29myoEuxGJYVgVYaEGwLDQYxlqyVAcdz8cVjFcj4FpaVTaUAilRGpCZhMZmIefhw/HKcXjEBtjbW0gd8Uf+QYCPT5PkqLC5GZUsbJbhtBC8IJhJE5Bzhbw0k8nPRtCxVRqcYlCXFqGxlWZbmPsp8AVa/nS5/E5gl+M22c37oOcHPVHCGUcpcI5qr5i9PPyZuYZmjIP/Uji/BvFyVciQgHH94Gl08hc6BZhVpZiIZIXTQuDZzU9D/l3MZAu0eRjo1r8XjtNPGvzUIqTUY+T8tHcUuvEivKBJo3UaBjZp9bFSCLGPT8Lp0XAlmaoCiovwUz2U4R3jGc/InDfDzAW4X03NWaeBkOz78GiEdLHDh/HoMG/addNHEicPkd6dOQ/H6NTc2S7x9ew2zZq3D6tU7AXMz1K1dHQ8f/ocOHcci9EIYfpozDD//PBkmJrRMbHH+/B9i7HbqNASvX5NCVYSoqL8BcxOcDT8Nq3xKeAzBZ/2Uni9s9wIvs4D8MTh/ZRMu/hcr7McmLfIQ9bAd8IJaPtelDVu2/ITc3PoICChBbGw8evXqibCwa/hi8Kd4nPwYDo4O2Bl/BF/69xbnI2lVhtRiQbIG7/wBPzNhEHbt9yVOHdilEEHT7kCJQXEKdFRzhQRMAgcbzwKjOwEbExBYmo9Ykxigz1DFFCdILePHTuekiQc8gpRDz2lBANqQvZSPeV7+/TAFI8ZOFcCL0f4EpzQE5nqWAek0ni+GXoa1jQpk0GbhWkpHg3va6X/DgIIUoL2bymAfexAtPpyH6+dvAKMtgY0ANkFStGV+Ey8l8Mk5EwMMbzJE1jQK5dORq+NRB+amlQVcZDoS7S9qJjKVh2wGFmehsU/nhZpKTMUii4LPMtepdiHt8Vm/PrJf8f8EGk+fPoOhQ4cJQ7Jbt24CSNrY0IErwdOND8vq5Hj0qodWLZvjUuhZPLuchuWHlyA29pYEid6+zcEn3bqLljADT9OmfYNBX36BS5dCETr+kupPf8CzlyuSTj+H16deEtDm2rB3wV58NKaz2JzRq2Px0dyOYgtwvaFzGNf7Lnre7IpjdU8h+HIjdPyoM5alLlcGdhIQGBcojuq1z66VBxi8gcY/NMbN1TdRd0hdcZTorPr6+GI7JX8sLCTVrZpTFZzoc7K8SItOH+UaotNQmda4PFD0AAsL3mNG3McS5Ke9RRBNswkJsnnDHH1ggrMoxTWiLbxvDXxdJ6G2PNWZx/MctM80AKhTl3WFZ9njDS03FnR5iUqIQLEcz2O1viLbUFFrUS2jrB9tpsaPjwz9Cg2kGXKvWnOQOooEDHlOtodg4rZW53F/3Q21/nXnMlyMpoiUIGud7l+g6MQSWYMIQJ5M6S73GTiqNd69y8df101Eg5pFWGiDlmQZBTN0oEinBqsbLP+Rze5/WHOOqqCN3ItBIK8gb1cOems2nY5P6n2EsQjOFbIWNcimpQw0q1Gz8zR7UQeueLzWU9TxHX6nAjvStRj42gpoYwfEZwPLU4HnXJJ5Tl3Fme81a/F/71H3gZF2X3dbIzyqF1euzViRicn28Dy68jn/NliKMhiaUS1/GG3QAa6KLEmjH+t5NsCDlHuqrTob/Wi5RAAAIABJREFUQN+f/r4GHc0Ab7/6SIyinmIFwFED1Lo6MyXc44GGVZRG4n3qL2pwUr5XjIYfNDQCzCqoGRtxuyxBgWMU4tumrGDdheqX0TgxADezbqmx7gQ0fqMkB27duFUuR6IZn5qZmgU0r9Vczh/+LLxMEpHtEuailjPh2s9x530KOFoBSLUxg18TP9xOZiVo9XkDe4KMKiB757FxfU4v51bGvlCMG0/Dy+e0YaN8WNhBQLuBn36OkbtGlbU7JL2dyOAQELGyskbKk6cICgwS3VgCElznyTy0s7WXdbFhnYbCcmOKKEEiBlrITidZhymmDNjTXhQQiLI8lSvL2q9kgnLx7l2OFD+knUY9b9qQRYXFYotLcLiSqaz/1ra24p9Vre6E3HfvhF1GoJEF+2gzsy0MntO2Fp327GxpC89BAIWAFjMcqSNIoCc6OlrWYDIDSVCiTUiSE4ujUOpMHov8fPEzpHozJaAo21RSIuAWX5KaXFqqiqcw3dbCQgX0qQVaUiKfM+1XpzAzy5J1Cei/CRuSwXsDMOMxQrigTiNTnbnfGFqNtMfJ2uNvnoNYBX+Tec+AIu1b3j+BOAKnBHj54ljxPfc1glf8TTIXWYT0H+izetWrh4jwcNmn6T8QW2BfcQ+jj0Ltd4KY9Iu5n7N/yTqkdInWaaSfzAwPXpvXYNs1MYF2CMFHjgHHXetsklQ0YsQIGWfiOkxL5ovf5ZgQjBVw9tkzATI/aNZMfEeCqQRn2X/0Cwk8tmjeXMaHjFD2Ab9LP5HALfuX/2Nf89o8jkQ3fq//F5/j4oUL4uez/zm/2Zc6C4sBTgKo7Ad+zu/s2LFDwFe+CCjWquMuJDT6nWwbQUyOY88ePSSzlvP+8qVLGNB/gNgUBK137dyJDiEdBIPKyy+Aja0tNm7cgF69e0n2orOLCyZNniR9Rl1P9qnoYMfFSVYH74FzNCIyEimpz/E8LVX8xR7du2Pzps1SE4Rp5OyXe3cTMHroSHzWr7dgIMFBweKjjh41CvkFhcLQXPjrL9hz+C8M6D0Q/Qf0RZ8q2xFf9VdUqeaIjKwXmPHdDHz8cRdMO/WtylrWJAkzYMH+n2FiZmVXSlCNiWV5ZAxVNkMpyLhhVKAUFpbmCGjkh3Nep9SmwJMcpAb5dVTt87ORnlwiyHNOZm5ZqiFvauvWrRJpJiuRiC6dby62ivVnLQ8nFx5OxpRnKXib9wYDBg7Ajz/+KCh19X9G491nOzH3yClsnzxGmFzvcnKF7tuyeQvJfb94IVRo1tTTKnpfhCcpT5DzLrdMG+zd+g+xw3soWtYIxldfDcWVq1dFS7GWmxtSU9PkgerQ8UP8e/pfhLQPEUCRIAqdYlaeIjsxKTlJIv1MjeEkIXjA7xGxTW6RrpibJHqdADpebyRMosqVLdGoUSBqu7nD2soarzJeibj34n6bcLpNF3RNO602fzorNKq4eXBT0qlshoExzOZDeHp7o33HjrCytUNEZBSuh0cgMDBIxDYpSk4DPOlxIpYm/6HG5yiwZvcETMz6HRN//Az716xDuone6S0lwjVzSDcsenISOHkQexZfQun7UnyRtUY5QRuA3cmTMW3W90gf4SJtnN90thioM64sQ1ibFgibXAffrF4PNHdUzg83b1Y15fNFR4hGEjfwCcCvSTPxveUi5YjGAR7+SUg2KQZ2eWNfyiRZcB48SMT0z46ib6cDOOjdD2mJlAZ3kfQW883FGDBiL1jNz35RZXz1vS/gx9S3SKxfeRwm5pURFhEF/211seuD03B1rSXFeK5evob01BfYYLcBE/ImiQaSa00XSWsMDg6SsU1LfS4An7uHO0pRCceOn5B5uX7DBjxOeiyLm4e7B15nvZYFjtWcGUGgLtTIXcPF0Z/S8xtxkljagewMpk8m3EuQCB6ZbhwfLmAb1q8XoJkCxXwuuKCTXcY5RbZbSLv2UqWXxTmePHsKT6+6qFHTBRMnT8SR7YfFsDht20UMYRr8dB4adf1CImOvT8xHq+n7ULu2O65eD8OAgQPxNCVFgCcWGuAm57NkOejuz5k9U8DVtXNWCwB5YGQteR4dq6lIGoGy6esuinOwbmzzsrQsVtH0qO0uIBkXVUlHNQAgbhBmoM6dAchwAfkfhqJE14wKz1xcucCz7dwcRZje1ho1qjuJEcANgosxF+waLi6y8Ur1taIieRZvRkcLc5HOF8/BdGcuyFxwSdUn2MkXNwSd+sy/JfppRNsY9OA5hXFZ2QK52W9gY2uHpEeP5DtM0SDAyXZUcXSADbVSGf3lplFUiIcPHog2JsFpVl2mTERdrzoitMv+rt5vEO7/8bsYVdw0aQj03P0VFpwk0P6ttJPtobNPIJHCwVzouUFyHnC+EQRl1MqlpiuKJFXCAmnpL4RJ6+DgKAYL7+P5sxQ42NuKYUgmktIKVGxAnkMxHm3L+oXX5RzUnzPV2tyMKR0l8j/2I/tJMxR1xWyu1VwbOUY6XVyAz+wsvH3zWhihjDbTWCQbm/Oh6vDDUm2UAYKZG0MV0FxchPesqG3oK5aaVIKpOSPQKiWdP0qrkhqdSneR48xz87zyvqREAEv20/gBvynnbDuwMfN7aT+vQ1DBtJKZ9Cn1SGiAsv36czKeaITzPtlnAlaaVipLsR636ldlsNOhp/NBvWdJPza8Gkl9KoZPsBm8a6XiRFhNQ/coDXB2KS/gwvWR6zudCu0waAeJLHUHA0/i+q+rNHNf4HW5dCfTsOUmYdB3upmpzZxOeUExsMZMgT9a5o9gFfeX3ERVmTozEejoXQ5SVWRa8hp0Lnjqv3OA9rbq3Gzv7STAwhMo4PV9gGqWQKYGGmcgMDALK1YwAEUHrBRHj57Brl2H8Po1kUxbBAbaY8Wm7zDu5x+Q8A9pI00A7MGOHUsQFZWA1ZsOYuiALhgypC/69u2EV6+cUaVKNRw6tAI7d/6N7duPSVo0/zfp26Ho2Lo+srLysHz1UYSGhimWYJsJwD4iEdOxdt0oRESlYvuu40Dhabi4+sO5eiesWDEVI0b8jEfJpfD2uo3nKS/xxx+bER8fh+3btyGt9TEMsmFBL0tQD4fsBj5XUY/uAem64kAWfJp0REJCsupX6TBPxSDhlOA4MVlBqXCoseEhnJc6HZbHURuRYDTtKR7P7mThnPad1PvwUGBQiAJ2Y7OA9o7qfWYoUItfMCpAN/eRMWrh7SPG/n/nz8n+w/3m5vWj+GPrBYz6uh9qeniJgU95mVvRSVLVs3WHlrh6YU0F7S5ORkOIb5C3aldfwLOtC5IC09Sc5fQ7DQQW+SL/6mGgySe4F/UIzTs2FY3q+Nh40bwm+Mf9gEFXOipkJjAST5YgQUGud1zv2SayEX/++WcxyMdOGI9Xr18JoNez56eyx5DxSNCSxamYisN99vSpM3hw+LayN7oDa87+gZMn/kZpSQE6deyAixcvI/V5mgQHGzUKgKWVNUaMGCmBZgaFu/f4BKtWr8SLl6l4fC0SuRnK2Aro649PundXwveFhdi9bDdW7VmJdWvXCruADjXXCLb381uD0fZyS+S8eYvoPfHC3uxRqRuePn+GGLeY8tTOpoD/bsVuifk5Bh5tkpAc41n+fOUD3gu8YWVhhRrVauDcL+fUGqErSGu2M59RLUFgSKV6n6We5HsBFH+81UnSeJnqzJdmJvLOaIZx+BiK5alZRVlAMM4pb1WhmKAdXwT7KEPBv/leMwxp+xGwo91BIFEzFm1ggnGwwHwDYNSMxorMSLIMK754jLACNWhGcIvrFl+aYU2wzqjmTCCR7RmM3ZjfLBaP1kSrZ00evXJmJUFF2oz2nal3ChT+t1H+rt2xF4qKirH3Ug7OopP8kMUp1ZzZr3qt1EWx+IxyLSWDULNBK7IoefKKgJ4G/YwKx0ZHlulmyj1pMJJjpxmAXBcMSVsB33h9g50mbdJrsgbjtPPGC+gg1v+CcZpxqIvJ5ABB1YHxDkDtQmD3HeCYGfCGPotmXVY8h2YRGttbGaBnCdTd7Y9Hjira5P3WB4klCWVVnXXa26S2U7A6bqXyaf5X85A+gS4Ko8HaikCj7iedns0LMfjF72jAUhdy0eCs0a/1vBvgQcy9chakZnBKbCYIMf4x5RWo0w1A8b4BQOqx1fq3tkCjbB/EPU0oY+u1rd2iDJSiPfV3vX/Q+Hwj3HwVp8a5GAhs2ghFhv1EO4I2VlxpnOwBzcybIYLFTbW0iD/QNKGp2DUxCTGq3dwjuOdq7WWliCNzx8/LD7ejDHDTAIHJYOTrdsHtsoCFb0mArDW3nt5ES582YstcqaICJy1et5SAN4OzN99FlwPSnHfewNfxw/AwKVHs4dM2/8o5W75qIenHPGeN6jWkcnItV1cJMNNv27l0OaYt+VWliWcVyb7J9Z+AC+1gvvwa+orPLgU0qlSVtZ+272NKXTg7GynmxahRvZrYhTwXA83Ug2NVafajkt95j4LCItEUp+Yb9SrvJCTgPUoFaLS1sQNZbbw200nlxeA0SlHT1VVsPAIzXMOJRXCMCJ7pIDtJDAzsa+0+2o9Vq1UTEIttl2wqMzMBBrUvwhRmHkeQiq/Ehw8FeKKsFcFV/k3wkUUkiVfQDmVf6HRq+pckLtCeJWDG3wQaCYjRXuf5CZqxza61agk4RrCKxzGLgse+SE9HQz9fKeZJBh2BKo4PATFm1TGbjvYuwUACrfRv2Re0FbQ+IPEbAockatAv5RwgMMm5zn2Yn2mSFcePQUn6ZuxPtpN6gAQWeU76jzyWYCT3eC2dRLuEvjPbSxCXGJHO5CJb0YqFRF9nCTBL35H7MAEznp+g6bHjxzFu7FhFPmGBmzdvZJ/mnGOb2H9BgYEyHtSlpI9CH5G+JMeZx23dtk3S4elXEKC7ER4ubXqQ+ECuxbHQGpucF+xj3iv7gfOKeBWJNQTi2A76ovQ1hwwbimsR1/HyVQY+7NABaalpUh+BOqEsWNSvbz+R8Puka1fxvZ+lpEg69JXLV9C/f3/BoHJy82BlbYUDB/dL302ZOhWdOncS4hIxNLIt7xsFj5o1aYbLYVfEVxN248sXSHv5AuE3bgjgyD7z8/XFtKnfoMHjuvCd3AjXr4WJTFj681RpC/Eu+tOcJ5u3bMXb3FzcTUiAXyN/tG3bRjTRk54k4eOPumD4sBF4lPQQB4/uxzz/hUCPLGCFIwIP+qBPHwXKzxr7oyrKQqcrJ/sNrKpUgam54bSZ0bFiGp8JWjRvhuNWh+C3OR63s/xlUey5uoeIrdLxJaDHYgapyeniNBNw4ADzoSYCTGOSE5yRCAKLHAjSNbXgJT+bETVNgWE5wCd/dcW9hARsuOOFTlnn8MPSadIBb7KypQOaBDeWyEmtmq5KXL+oSHTFsnOykf4yHZbWVvIQ0aC9c+eu6CWyjQJmetaRB5+VXt1quYnuwJGjR/E85Tn2/LVHrsGHikbtjRvhUpabqLanp4eIgTZv/gEWTlmGD7oF4EbnW3DfVQNPerxAj+QOKC54g1P/haNFE29cjzqB/r0nI/nwQnz8/V8CJFEnJ/t1ljwIRfn5WLZ0D0zMSpXxYkS1ZRM2tLG+df8MS/YfxvyJY2BuZY1H1I17nIwePXsJoEi2ErUc+cDevROHlc+3KgeGkc/tgPPsNPQeNxob1u8DjlvCpnsOck02SBXJ0R1bYaPVNSy264PvBh2CCIifTMTaGQsE4OWDzgdqysxvxQALm9USjRbGoaXJFRwp7Ytei/6GyUqGnIzIGS2gaS0UI4PMlu8sy9M5yG6ggcTPCLxOAdaM/lzmChctJXBrjiHX1uP1aUecQHeYLnTEF4G/I6x7C7Tcex2lfU3QI60UiVeAz69+jp8u7JFrDwzsgOycXFjZO+Jl1ltcGnQdt9vfxpJFS/BRpy7YvWs3Tn3wjxjj0+Km4fWrTNja2KJtm9Zo5O8n1WI93GvLnLC1d8SatWuFGs2IEDcjahh+N3OmLEjnLpwXcVIuftzQPNduRI97tyXyk/niJb7/9jsp8MHUKC4m1EzYu2ePRMLatW2H9u3ayULBRY4MDm6cfFYIYLPKI1O0uHGEXryIG1GRMLM0R9bbN1g9bJXqu+5AfAs/6R8a5SlwQ8bAM5gz+0fs27cfCQn3hbl680S0qmlgvGb8+L0sprVWrMHsy8CCtkCb0vYIybiINCdnASbfzCyEmUVlYQVyTA4s3oe9bgOwv1+RONbcILgh0iBg9Ws+uwL6lJDFzEJORTApUYw3Hiu6IoyysdKZwYxTqcWVZKPgGsCNm44aQUayR169zhSQlxsmF3ZdOU2DV7wHjgnBRV6DOorcrClKm59fgIzMVzJ32Z/cBDQLkZspNwS2SVPhCbppxim/w6AKGY5MeXhn6DAW8pwZL40oYYGsYdRlYeou/0/9CfbVnSFDUGP5MhQVFaCGc/WyKBLbQU1ZVp1jxPP5RMX8tZw7S1VDr1ANmcxP6iGamypWDYGNB2MnosaSX+Du7gHXWm549DgJDo5VkJqWJoxydw9PMV54HqZaP3/2VPqMGwRfvFeueboCG/uDADbHiv/XEVz+JuvS3s5GwDv2tx5TnTbMseb3uHlW7Fcxpiwt8fZNNl6/eokiatoI4KiMQBoGkrKMUqwa3QJjV18Ei6ww+sw2DGowGzvv/AxzqfJsieISlS5N4FAKAIleYpEA7hroox6iGHQyx8h0LIapmSleZ2Vh5hcbsfH09zL+mn1IXUwd5SXAruxMWqRsu5W853zg/Jq8cbHgKut8Zkkbxs/9VQF2rOxIh0fJ56iX0tyWNdfHDvAOBE4Q1xJ2oKFhSMdXg4Sabaa/rxkUXPP5nkCdhWV5wcrsBMDBB8jmIkvP0wlw8FYVhB1cFLOH+wbrpGTSK6dnwwtmoFXwt7gW8AjYwe9SXzGoPG07NhKoRk/NACl4Dr60w6p1Hum80cnaUmwUeckHxlsqZIJ6mGbbpbKyre195OS4wc7+mawHubn0HNcC+AfADnVzJLQWTjcQtL6AOdPI6CwZ4GxlM6CQHUwFMH5Hp5nxi/MALARM3ircUsagCAgYCzyboMCIlylAzEBY5UYiL98HKLEFAq8AsSzathVwNgVYZIbakDkhsLf1EQF2zutqTtUwbfoYXAu7KsxmF9eaMn9mnlmApm99EEl9SuqBNayHW3cfANmhSiORt8mUeMkPY2qz1lY0/teNe+pewGGgct76GsgO5RA53pwXmg16NR9wNvZM3l6BoYVJZ4/H64Ic/JvOJ8GL8ArHOAE9Mtoj/s5tSUHjM9+31yDs+PMPkaShWDr3La5D0WGq6kHtem54+oAbs849jQH8xiggRTu2J4uBAQYD65CRxuevCq2d6EIx/gCcPXtOAh1F+YWo6VJTtJEo3M4+5HrD55PGOJ9jrutcn5gqRQeHDhKdGmr4FJYUl8k9EPxcvXqNZKtcvXoNlXYMQL1fYiVIPefHn+Q+6My8fp0ltuaDm/EIbh2A6HO3EBjii4Y+vvDzayQ/8+YvwMKFv0gK0c2Ym3B2ro4nT5NQ2ZLyDvnYtHkjvKI240nrybj72z20X9penAq2/ezvZ+Hf21dsV+oFc7/i3kXHlfcV0Tkana63x9mmF9WYaoCoOxA8MRjRTaLxwa0P5N6j/aLV82QLBBwLUOlnn8ei/tb6sLGyRfTfN9Gwkx+srC1xc1yUGhYCu1pbToM0jkCd/fVFH3pyTG+cxsdS61izCTUISBvhc5jhEUoQhaIyRiE/14AhfxN0qxnUBg4xm+X/T4N/QIfor+X/BBJvBv0mz0lg7Ewp9FKRpdgE5rBAIW4YC6MGGqmTSCBR6zDqJU8zFgVQ5KNPUJgvXWyEQBefZ2Z2muUIy5DfITNxIPZiZOsiJKwyWFZ8Fozq1h4yYYHkfE8EdmupCgqc3QmHzsNQUECmfAEW3fASIJGgK22nsiIs7GcNJnK51LqFPKFmcev3/FxLSjiVA5ryPDIYz2eHL53qzKQg/k/HoDRAqZUk+PzzGry+ZilqUE8zSHWKtWan6pTwiqnD+vw6w1e3QTMQi4HB1YBPLYCst8CWWOA6s4s1MVrvRQbIXKZtaLAI3fY3kIDpI0eVYlvGmtNVnA3m/OR2U7Hq2gr1LFRkMLI9mmmn28/lXuv55QDeefWRmH4f9Wv6iA3Cn5tekeqZ4rn0fqSZ+/qe+ZlOhWYci23m2kqATgdyeF8ZQEOrhiqDwghsx2fFqz2U3+cW6g342dQX24U2EMEU2oe6CB1tWtoKp7POlZH3NXjq39IX702AO+53yoHDCgzQJhZNEGUepdrE62npEY6r7kcNlPI35wSfB/aTITWmJVH5u6EdZbIg9mZ8fjz8LQimmOKW6U20sGiD6y2voF1UCC41D0XzSy3FfioqVvrf0a9j1Hi0ANqktRY77YrJNbQpaYUredfKwWb2pRvQPLW5rHvMCiSQyfWcNhgBQdpNtK9r2TgLg4vrPoPoPJ5rc+7bHNR0cYGdja18xrWUx3u4u4sNyjWVmUAiYo1SCUYzxdrMhCnEJWWkABYyo21cUFQMFmVhECo2Lg41XAhKAnm5eQKWce/gHki/UmshMvOKBRS5b3D/YTu0n8tjHOztxc53rekqgB/bTkkmjj/Tlvmb/gKLg9CupJ/E4/l/ydDJzRW2IisvkyBCBiRlM8gMu3LliiJJpKcL2Md9Qxd+oV1KUIqEE62jSP+QrDORMiotlT2TPg+ztAgIsd/5GdtA4JFzsr5PAwGTiK8QMOMxZ8+eFXudsiNkDdLXJKBIoJfX5TkI/vE9wT3OI44Xnw0y9dgHxAGIh9CX4bhx7pNpSKCQzwell3geFtFloVGdgk0Akr4Rv0swTNsAnCu8XzJCSSwjPsTr8R6Zpce5IniAublKR7a1lSrOr16+RNLjx+In0uejf065K94nx8c3IADPmUptaiq6kpwH7HPqS7JfdTEbnX1F7UXWQWAhG44bC/uw6Il3/fp4lZEh32c7CIISpyCBjCA4/XYGSQnUsk+Z2v3nn3/il8WLYGppjllzZmP06NFYMH8++vbpK8Ah2+Db0FfmNWsFaKIRC79OmqgIVdTJ51x/9jxFJHk4FosWL0bzFs1FGob9x3tm1iGzLf797z+EhoYKLsF2BQQF4uLVK/hzz19ImpaA+qsayfNFgJxFk/bv3Sdz3LKyBWq71pJ2rP19rQDltBWbNG0Gjzp1pL4ISSpsx8uX6Th+4jguXLyAA/sOoLigGP+cOYEZzWeqgOcEYMig/lizZg3mz5+PeZPmwcTSvmqppP2ZMWpYpCqcmpB5RG2xShJIb9O6JRIf3BNnkwwvqeCUmCiRCk7SCxdCZVJ9M2GGLBRs1LRp00QDhxOKk5IPMCcPc851Sgl1dAgs9u3bF8tXLENBYT78G/miadNmSLz/AKtXb8Wo4QMlt57OvdeWWsidWSx6bSwSwY6gQSmTJuMlMl69xMNHD+Hl7SVCrQR/IiIj0KnzR1LNlYAAWT0EMsjk4gNPlH3L1q2C1jJnnGnPiqX1HImJD+BayxWPHj8S4ElRhqmr6C4phnRyRbuQTKyCd6jqaINLV1nZUolbfTt5OZZM34mJc/thTbUD+C7nK9GkMF+5GbZzpiFn3m+oAeDpmK+Qt94fv52erhwFI0I9Ma0bLFg9ysYa+UXFcK7pCtfa7nB2qYlqTtXx/LnSqHz46DEK83OBkndwquaIhPt3Bekm29RpfTDmhvxcltqDjTFA6yCMcG2OzQcOiTe6bMpNTF+5E7vmz5B74cM3cOZyEkmAZcCWT0Zj+PxVQGtL4KqR7qYrzqUAvw8fggnPdipDireuxfsJUtKg4sY4Mg0Y7iLO75AWvvhy8GAR+hxXbzsOZn+rokSiR1cqwqzUs/jMfwlJJ2pzPgiczf8DdeaugFeDuxK97R7RGCem3kS/bZ3wxSFbMT5/HeiMPn37IfF+olCL582dj32f7kGHjR3R4L++sJ3xENE3o3DO6gKi5lyHs3MNWaCESpz1BiYsiEHNOysrXL12VRitNRf+Ar+LF1CrfQf8+MVArP/zP2wwyYTX4QMSESJwWFRQCA+32kJl3rFtu5yPiy83X+oYsLgQIxss4sLomK4ARoeKURBuZNwMOJ75hQXYmr5DRWanA/kzLcQIPjkzQCqHz577O2yLc8XY6LX2E9m8k5KS8dUfD4QJRqN+s8lIbcNj8PCvsGjzWTGmyfjkiyyDoya3BVhMM7mIzI1ryyJxc0fOQ6hLexya0kgYlpzjQxYcwdKRrfHwQaJsBhTOJ5jFTYDgF1mfZGhq4WJu2rqCMJ99bmzcYLhOcLGmIcHPuZbwNxdsgvaMEuoqX9ykOS90OgDf88XNlikUWrdEtFJYgbhAaVdyA2D/iwBzRgZOnDwpQQduUt27dZNrcE3avmOH0o8xNZU1qTX1L/PyRY+EC/Ct2Fh57juGhKCJwSaNpUbW9TBkZmTApXp11KtbFyf/+w9vDx+B/zeTYGVuhvi7CUZah9qgqzk5ITMzA84nz8CvC/DCf6JE8k5+/hXyBvYTR9fNxRk+deuKYWf/9WiJCejXV1v+QGbWG8TExUtU1sPNDQMHDJTn9G7CPfx94rjcA4FxN1cX6VvxfywtkTRqrLyvuXqlGNI0tMiopLFAcWEahDx+TLfvsEDZp/IK2L1Vxr3v12Nwcu+uMqFibvxaV1WitZUrS/SSBuGbrFcoyHuHPp6TkNCpgTiCocuHy16SOjUXddZVFXDRjALbAswWYc74XrgX6oP9dxbjvYkpSt6rAjqiSympz+/leiOnzcK6RT+JwcAIMUFF7kfcA8bUX4RND2fJWDJKK1Wmzc3l/hmo4PnI4hGgm8C3iQlGuc6TdXZT7ly15mRnSx9+c2WZODkrGs4QPckJy39VzgmdN11tVTtfdHCkEnIxfHzy4O1thRPRlmoNJ+j1qQHMsEO5hmkHiA4FHQTNtiATRTsOAkZqioLOAzTsB3mUAAAgAElEQVQ8zFqWRpEOA0hyAqY1+QLW1rYylu4GeMPxmJjwq8LlmFnFdUSKV+mcNN6MQWHpElSeWq31zOjc6PTWh4Z3bTAxxVMkkJpO74vn+ZccBDn3x11X4/SphQa1hifR90K2cA307DUGx44eByrnAKUpQNEDdO7yO16+zEDM2z+BB/fR57OtOHT4B+O8BrIgnUU09ipQ1RTIY46JGzDLDVhoULmcHQH/FNRJaYrH748Clm5oW6O7zOHwZ1sR4DgIt96cBBLdAA9bSfdt6dUVYTc24ZMu0+Hr56sCIEVFEq0ms4AGNO2bYwd3Ah5uCHDxxq34RIOdyMhYG8CiDVAQCpgazEGOOzUv2TW3MwALJ6CAfR0K9Oml5hDH/ZDBSORHsaS3mKlhz94O+A1V73MXqPLfptRsTAKae6qxIpCpNQQ5F6O4pkcCXkOhKnmbwSe4Nj7q9AkKi/Kw4fhO9Gz6IY6lnEcz04aIyL0rw/95+x7Ys5UTJAitOv6Aa+eWAKYfAyU8nxmwxke1lV3MZ4DAC/9meyebocFVL4munzn9L2q51kLKk2diq9EQZxEqam4JSycuTjSIucZ+M3WqrMtXfwnHZ6t6ioH+8E4y/jq8Gwt+/QW5Ef+gdtchwnJZvXq16BMfPHgIw4YOE4Yj1/qGDX0lUENng8Xy+Pwy0+DokQNCHqdWNgsNOlWrjsGDv8TuP/fI3rt+/Tp41/PCy4yXmDBxHMLDw9CwoQ9+XfwL7BzsEX/uBhp8+AEyz/8Dz08HIOHvv5EZ6YQuv32EM2v+xS8HFkjAmY5a5MRotN/aRhjlJ+qeLmdjaSClBRD8ZzCinaPVc8+pfB3wivbCw5EPFRjRFGgwrQESr95Gw3ZBKCooFsfqxqlLaNenMy70uFDOaNbAky3gfZDMjiJ8FP2dAHxkDmqQkAnCnHr1kIcHKJE1WH+m05h1gRPZI4zPyQKMbLwcjJQOje6MHY3PofXN0bgSvBEPfw1D9MdBUhGZqcK6ejMBxx8BELLPhlkZgMjzkgGp9Q9pa+hrarBTwDz2ldYs1KCZMk7QAAnyHa2byAIsM9q/QfzYa2rtZNzESCVtjutlqdbx8Idnx67AufXy3fSOC/DuXR4OhRUIg5PZHbSl2BfCUCRYr4EbPlec4+xAvtcsOr0pajadwX5jurPca46ZGn/+X4O+PE9FzV19fxrA4xe5hPJvFu6peG4N6vG31lXk8RVS3csKlmjwUc87npPPKpdtflfHong/rAYdBnz9oVEgPgVYfhF4Thznf8E/DWxpHUWuN7pys76WDmywbQYw+E3v6VgeRqPf2G40C1Lfn/5taC5KnxUDvrn+uPM6viz9Oti7idgW4W/Cytc6/V3dVmP+eDepj8QbN6SDGndsLEAHnfTzQefLdWe5JycCAV6q8AptANqq0dYGqpcBhFRvJ74AbUgCRbQXaXtwvaKtQlvuaOtjam/U8ibclhKAZllNEREUibYP2sn5L1e5hMDkIMSyII3BXg9x72AUQFFae/9Z/VsOPBuF3Jo7NEd4bjgCKgXg1qNbaly0PArvXzOV8wEfS58yYNTM1Fw0FAkoRttGCEDf7lwH5ZtSEqaoCDedI2T/aGzeBDeLoqRd7Wq0w6WAS7J9+HgC7S1HYWPMH/JZKxuCkGa4XOkyQtABoT4X0DqOrEdT6Z8TnY7LcZ1OdxZwrrZ9DcNeZ7oyqzlbI+HuXdStU1dsObK1CKaQUcV1jjY4datFc90EcHNzFQ1u0UtkwUbOy/eQsaRNQxuO7MSi9+/FP2Oa773EB5JtmJj4ELlvc1HdSHPl3sA28TfBuzt378KlpovYgvT76Z/QPqSvQGyA/UMgkdchTkA/jDYqx57v+dJMRs4vtp+/pQKzMBRVoUMew6wlfpcgITEPFgrhXNZp0FK4hcw/Ozuxw/kiCPYqM1POxQIckRERAtrRJiGhSetAurBtqalyHDUV6dewjby/Bj4NhKXH77GPV61aJZqGfL9//355z76kz0mSA9vOzCn6qJwjDKIJacLcXHARPiME/+ifcv9UWZsvRAJLZ5WxfXxeeH6CqCSRkb1HQhfToQm4sX38Hsk0tNcJ0pHlz37g/zkPCPRSuo5t5fk1i5T+IvuR81gRJ1Klb/k3pfOYsUD/hf4z+0SwosJCqQBOwFAX/SToyLlA+4Fye+xryW4zMxNQtrpzDZFW03Uy6LPyHtlf+/btE9CO+A/7hZXE+/TpI/dJP5jzIPFRIlzcauHUmVOim8i0cAJ4gwcNlqrOvA+2mVm2fAZINCLuxaAoCTFt27TD02dPBb/inOD1j584IVqK7A8S4hoFBMhnxKv4gHHu0hZJuHoBbsHN4eldV0gVDNSuWb0aZ//9T8bh0MGDSE9NU5qlGZlYuniJEJ/oB4deCJV+XLJsmdw/bbd7D+7j77+P4Nnzp3j0KFGqV+flvYOTQ3Uhs+w/8hemZf8AfA907fMhli9fId+rbuYEk+rudUpFE8vCHG9y38oH4vSRTWRKUNEUTixkUVwkYBq1tlSOuRmKjFQ0sor48NpbVhXUmSABJ44eDE5eouIcFHYgUVWmwRBIYElsotxx8bHw8amPa9euCorvsWEHkkZ8CRtLKzxNVshz1SrV4OnhKYAl04oJDrLcN0FMVvd7X1RoRK1fS/omN4Sjx4+h/8ABEkHgvREMMTU3w5pVq2VSMOpx7NgxfPXlEBTk5uFN1hvU9fZC7K1Y2NrbSgr1xj/+QF5+Lry86qooT1EhqlZxlME1NzNFxssMXN8UpyKRUTHo0mEYajhVRR332sjPzZFUwoW/98Q3X+9Bla3/oPibQfh54Z/49tsvYGFlDVsHB7x5/QrPlrYTQ2c6lonxU/27eDxLTcf6Jccxee7nqOpUA21DOoiG2tt3ubKg8r4ePEyEi1M1vH2RjsqVgFqLgYdTclHyntpjRVj+499YsW0MpgZvUGLrD5MAP09hMnp0SsKsn5bAigULXmWiulM1DPhhOkq71YZJZCmQDmCpYaAcUsyY0ismOHJ2Oh5OKcWMTsvKsvBo6JX6m8DkbKkykshMJLOOwCJf4SmYP2a6pIFTGyHp8SMpjtLv3XzsNfsWlZiKWMlENotuXeZh5uwQeBz0QXSncHTu8jFcvKnNWSjgTFxCAuZFbRMDsN/Aj7B/9n+Ib+qH73p5YO78ebKQsdr2ipUrZZHkoszFy9WlpjhBFE1tWL8BOnfsLClv/fv1h5d3PZkzBPQIUP2xeZMspj0//VS0najDtmn1OtmUJ66ciu++/VYWGV3FjA88mbSMXBBoI0BKXUU+L1xMuSmQ/UhwnJsPF1E+Z7wGnxXOOQI+ZN55e3thjMs4zIv7SYRXf723BLMbfieboNusJDG2mZpEALHOigKcv3gR3x99he0YqqL5JhTdN15PgRi3QBEiX4DZ+GF4R+xcvBMLqgO9Sv3gH38b0/d/C5OiYjja2cnCzUgjnTIu0nyWaZQnJyUjJeWZAP5cSLkBcAPmZslCIrrKMzcIPpP8Hp8R3qNUYn79WvpBpyTzcxon3NzJSOZmxEpUvg0bwszCAk8ePxaaPxd83jejU9TC4IubAUElpgRohhoBRm0kcGPg8z5q7FihtZtUSMHetX27sJIJNHLto0FjbmYu0ZgnT55i/PhxisFn6JXwfcuWLeDuUgObtu+SNYAbE6M7rs7V8fR5KvKepMCsprOsSQTsqqSmSjsznV1kgxatMCP4MHhgP0mh3rtwIV7VcFUsqeqpaNtkCAL8/TF36XK1gaalw9y9Nqo9eYrXnh6y2fFFo3HeDzOFTTX+GyLuNN6sRL9j6ODP5dwECtm/D4cqYNl59W9iTLHNrMTI50iixzlvpX00pqhxwzRi0bcRxqC56AvSyZTN2sZaMSsrKcYn+0XfG/cC09IS2RPIGnQfvh13VvURJnnexAeicXV7VX9pC59xzgm+FoztjNicIOzeNE/WdKYfM0KmC6fw/IwufzGBzDLFzPrj0OwyDUeOn2ZRsl90oRnOQfa5np9sa7YxF/nsjQyfi3WNZ8l8ocHz2w/D8NDEDEt/XK3ayCrX0sZSTJy9COhoGPO6CnMJkR0tXmUGH59seHtb48SJbMBL6arIx/ow7VhRcof4Gtlq2pnWQSTN/GClZvHQdGSGHu8VoEkbBe5kJ2LG+DkwMTGDv18A6tVjJkAsqlaxEz1f7qfjshcqxswiI30vVqOEpDWaKVBNMLoUoLmbctr4N9vJNFudD0cmpLAnDf0mXYGUunvU2RNxfKKlOseM3rhW6te53VmYPWsVFmxYL+cZOeIzCSBcu3NPLjNmcD9s2LhH6TPy65kVc950B5Id56+cZZ0WyX7j/kQ8k20PBQIC6+LWDVb5zAKaOCqwzctfQIi2RYGy9oZfU+DqsOEjsS30CDp4Botx3qRJU9GsYfoG5wSN1T179+DKhUOAjXd5WrOkn9PTMxANG6MaM5st4KEZ4GDQhzh0PExS01cCg6YAf6bAN7g17kSfUdqUvEV2VXIk0KVp+bzQrBRdHfz270C1CUAmOyBFiqd80jsE/0SEwtfJA3dCksUxrJvhjEdp6Zg9ZQbi428h4f5teUaEZZeVhfuxcxDcapk801FXGAg0yhcL5dUNMHVDmw+DceVONPAsHljqD7BgN5mwHGbu7W2A4Nf+kinBQNHgQUOwcMEvcLBXKc9/Hz0qThefX+57vyxYKFF95xo1xCgn22/tOrJY1bP21549mDVnDm5ERIgI+uEN64SR1vaAuYCOBBBpF9KhyM5+I3OcrAk+/9OnTxet63v3ErB8+XJEjb4pupDhd8MxYvgIcVyoTaTlHMjYjImJRkrKU3GibuyOVIC+J2DTJge5iSrl/4OvP8CN/TdQv1M9YVnQkaBjwD2NNgUdCur5hh0OV3aOwZYrS3Hls8LnimOrU1HZf1OMIh6wRK0gt7LUrLAjYdK/Ddv64u53d9ScMSpraw3UeiuDkZ9fiHExPaT4GsHEbDhKejBtgvqohK6wxA28w4OyBYZNyEIsgtAeoVLYRKczE+y70XqjBAQrm5ljVlQA5gfFSiBmRmQAWGF5YYcCzLpgIdqDBDD54vedYIcAlOAfvJe/dUVnXQFap0azXZoRqas9k+UoWooszmJpMP1gCSV0kya2DQuveCJJ2tCzlTUe/HVT9TGfhxyglneKXFNX1SSYqMFLFmEh+JnXfgIKC4rw6/U6ElAloEjQlb8lLZuPq654rDXuuG7/L6Co128xPgALR1WopiTDYO/qrG4NKOp0btZa4prFbtOAGAM8XK+4jHBucI3QadC6QDCDTFxC+H+yN/nSgKJmK1dMx9bBKp3qrNOY1WCpH7bJSKUOegiMbwnUtgd23wKO7QXeuFYIeun9i99zAuodD8SDKrHqHFrxQv/WadpaNYHX0MxDfYwGVA0wsoF1Q9x7r4gBZXuPEYMKqfah2Op3igz6tqEV7O8QIM879/jYytFl4xbQNgi37sagfcsQARAuul1U98tzsz95XuPcAZb+su7RvopNjZO+71gUIsWe7O0dRR6F9ixrCfAY2nl00E93+accNOb48b7cgICbjXGr3U11PTdWfW8mdkdk0g3VBxyrpkBI/Idi29Nuor1LwORC0blynUUz4OMXXZBfmI/QLFXswN/RT84VZxqvzqUlUyyBQIcA8SHYxrup3H+B1r7tBQDUGUKia24UuQt3vyLnbJbTEhEIQ9PSFmWyL2H+l2Uu2tcBxn0IhO0KwcV3oWhu2kLOT1vtmvVVWZs+qdRd2kSfhv77v5NO45N13RVu8OadMNuY0kq5oByyzewdxOciI4rZjOwDjh/ZWPSnaF/ShidRIjPjRZnkEUUR7e3sYW9rX5ZqzHsrLnkPKwIjWa+F/BFzK1b2bGa8UDaCPgHbwteL9BeCFejgOceSDDoSBQryC8RGJmOPdRfoZ9jY2Yrfx/Hn/bF/daYez0GbgIFn2sC6kIv2XwhkkYzEDA36r7St+eK5Ml6+lPOxXfTXCRDRHpUKzpR6srIS9iLBO4I89G2YDhsQGCjzmTYqWXZ67xGNRktLuZaAfC9fynV4fgJQvCfOMWIt9DG5V3HvZL8zuMfPdZYSx5B+F/dYkmdGjRol+znvj8FU+mz0I3gM/68zq7inc24QMOW5SAzjnkxyC7WnWeSUFYipn0zgi4xWAlecH+xDYkJSyTk/XwBJZn9SX5HtIfBJG4BtXrduHTZt2YI3WVlyLAlq9CXZh9yPCTYyw4FpxhxTgrbc79lfPD/7lvOX/9OAIvtO8CBDl58+f+arTFhYWkg/sg1aZ53+A+3Bv/76S5ifZJ/Sf+VY8VhWXSZATbuq80edpPAb1yhdIZt4GBmd/JwB1cioKAQGBEj/akZqkybNkJGZgfQXaYiLj5drkZVIHUVem2NJUJMZJnN++kkyfo8fP45hewvwU4tUVLm+GNmtf4BvgL+AjgQzyRokaOm/2koyCmZnLZS1qFPXjgJ0du/WXYh5LPTC9tna26F5y1YCiI4eMxINGngj/cVzREaGw97eFp51PODmWhu1a9bF46f30Qqd0GJqY9SsWQurVqwWsH/nxu0wMXesUspFRxwvS7I6LGQgKpmqwgkEC11q1JAIAtPYKLpPZsjlsVfQcnUzvD6/EyFTl6F2bTfUrFZbDDSmvHARZqdyApCa2bx5c5mc/JsLEpFVTj4aiJzkue9y4O3NVJ0cjBk9BpmjpyBz0hgMX3UZ/htu49u7E6TYhrd3PdHTefY8VYCAPDqOBD1y3uL+ndtSKvyzPn2wd/8+NG/VEhbWVpJf7ufvj527dkmFX122m23iwz5u3DhcOHcB7Vu1lckt0ZDiQikD3qAhrQH1GjF6iLAW79yOx8sDb+DVJhF+vUZJwRUuTps2LxDHI9jTDSFtWqEoLxdWFqZYuukjI8w0BrVK8/HMzU0Z6sz38JiO7oGtkJWZgStN74vRUTrYBCH+F3DxYAhmnB+A2h51RCPOx88f7/Lycev2bSQ9fSJttHWwlwUZLJhAGn/pe9gurYoWuI5tAwkGvUUVR3tsyLsIHDLS8AqyMHFAL6zZNwXLph6WojOtW7RAcuJ9vC8pwphlc7B++lyMXbYLpacMgNATKN3AMBJw5ONpODQlCH8OHKw2TN4KDbAUYE/gRHw+d41iJk5MAmw8sXTUMKGqM52Rc4Kp36TO06DPz3uHTQuG4LslR+Bawwn3796ViNGZf8/IwsrU2ob+/oiNi0eTkM549OihFHQYPmkB/tq5EjHxt5FXUIjVG3diwMDPcP/hQxw4eFCKkrDCMR8wqZSV904cEC7sEeE3hOG1bcs20VXkA/72TY5Q769eu4ap06bhwkVWnj4gizDLsJNRRmYh5zBZpqSRU2D1ZfoLuLm6yiI047vvxHkKiWmLaU9mCI2cESSKEvcfMEAWo8GDBqnF6aMuEqlhWj6dFVaH4kLM1E2eixR3ghmurjWFjUdmL5lsnOd01GbXX4AFnwOdSptjcXcHFLwvges/A4WByIqHI0BLljaIJ35OnCvG0O6mgzA49E/kh1hgmYlK/ZxSagPbmFyJsiYMbID1k0Nk/vf7dTlOLfwJ5maVyza/9PQXktpGJ5IbAmnjBPi4oag1xBYv09OV3p2ZmWxE3PAE7KpUSTYSbkB0MrnRc4Hn/7gmcMHlnKDDz43E0tZWAEVhmVG02MpKjmFKLwEnSYkxN5ex5cbKFHSykrl28RlmgMPS2hojR42Sa1Pjg/oXFP/t0rkzTp05I5sSF1RudNxI24eE4PSpUxLVIcOa7eD59u7di1UrV4ihxPs6eOgw3Gq7oUe3T/AqUxkOT549x6oVy7Ft62YEBgZjx25WuP3/X95166Btq+a4FXcbr9+8xcVLl3H3zh18/fUwtGvZAr8t+hWde/aWNWnchAn45OOPEX3mDCq7uWHf/v1yj/379sHIIV8ir7AQ+w8fxeKlS2WzYwq/T4P6+LizMl7r1fOWvt7rq/K56m5ZL5WTH4+cgNrrVxgVk3XV5FJYM932vdKcNDevLCnBOuWEICILn3BjZpSYL6aZ8Fh5/74YRXnvgPclklbDTVW0CiuZSAo0n4N7U0vFCX5Y7I3DW5eLQUujlxWiKchsUdlS1vSSUhZjUcawpDa/p1ZiPobPmIeNi2ap/xsgLeea0smk7uR7AUL54pzk+fXc49/cmDWQOdxiDjbnz5W9iPN0Us/FQDC9AqYd2+K3mdPFOCF4zPMycj4henG588nLEMyStNYs+PikKYbiiZcVGHqG6jn1EYkxapaiFoLn2pmpK6tQV09VhRSGIx2vbE1D4xfJgNPlnx0x97sFMIEpqlalyLQ1kpMeY77XBgWMHMoAWjupc2mi4EUWVnFRYFV6FlDNUa3dD2MAmyB1LIEvMlzo/NLZ5RJEzUjeqzAVfQAyAfn9MkoL+4wbgFHluEznkTfAE/LlCAxn6nQiWrb4BGHXb0ofC/hG0E/jkTrFL9dg9tFhZpDuN16vYq5gFuDlohw8bs9sH5tH8EXrT7JZopeuq1lotNTIs/sK6PLiAwWUW1mhtruHMJ9btGyFxcXrsLDqTEkTpmG3fO0mIDcJcPBU6eecY7J8sgEE4wx6iWlfVf25ywiV/szGeRjMRWEsanCU3iG/ywCdj9za0O79sD3xAHBuJRA4BYg9DTh8DGTvVZWjeZ+xZ4FqncocZc/qLkiK/x0+TafLnnCt5KacclSnwbK3mBVFwcnpCU6cIGUyC7BxQYf2zQR469r1Y2z5ncp3bL8ZfJvOx51Ispk/BryaKtCQ42IJBMc3QHSne6qPuZQwTZWVwcd749ua30iQqZ53fRz7+wSsL61BbuuJGDt2rADyTPdi0HjJ4iUiEE4d6fCw65g0aZI4EQzI0cl7k/NWnDn+5nNK54J2I59vsgvoOPA47gG0teighH0ZJmM+5+Accba4xrPSJJmNZGFwr+fawAA320HHSqd9MYjHfZcg57mDh/HrH2vxTY1psOmVA/e2KgjINYz2KY1/OmvcrzhXaAfQVuA+Q2eGexHXCLIDCBQ8/1FVIi8DMqZUSFsnI46ihgQ6DG1N35/8cGfkbXywpzlu9FNFGnx3NcKdz+PKi7k4AvUWNUZRUQm6RY0sA8dECzEHsOUcMmbVcYG6lIAdwbxncEMto6DJtWYrxKY/cTEFPTvUxg8XaonDQbthVFsTZL3KElBi261qEtym7i1ZhfytwTip0lyWE1u+x7GACl/8XAN7WlNRF3XRjEidnq3ZjvybwCHBTgKKF5txf6gkP/fHGoANHxsdt/AHbJxUoRYChHxpUJPn8urSU5wckbsoKMLsqA/K0rXZNoKPvCe+Z3p2GcOwIhCnTqpeFbX+CIJbFiswVOvc6mO53GhWGddQzfTj80vQmbJOOh7BOcLlQYOJOmVet4HPmmYHc/3QrExei38bx7EojbRFdX65NqXuq4rLIN/z+eV3LYHBAcCnPkDWO2BLKHBdg1b6GsbyXfdUIzyqGVd+bh380qCZBiwrtKus7zSjX7Mp+Zv3rkFGDcbybwM0bZzeVJ6pGPObqJfVAA8c78m9NSz2w92c23AtcRM7VWe/0EZk8PLEpyfw0f6P8O8X/6r1iu3ksst+YV86Eozzl+AK01cJWtEGoBaplbUtCguLBURi8JeBTP4+2eVo2R7V6mYIrvmGqnHlePC+dWAwEggobCw2xs36N9TcsAV6FPSWdexUk+Pl25FRh03apHWP2feJQJBPUFnw+Nb9WwhsEChDG5sZW/6wmQHBVYIRbRot8ymgYSCqVHFCpUrlgKJIMrhdlT2hWXFrRBQrUJB938S6JaLeh/2/22o+MNx/JNxc3fBf6H+4VngFzU1bltlhWo+cNiBtq5Nt1f30vN9LCBFeNV0FaOmwuybuTzdB9WrVYfK+FGaVTCU9NTn5ifjvtM25ttKmZDEVggv0bfLe5cDK0kKKSLAPCRBKYb7iElXoxMpKNBRt7OxRyIJ+lhYC0NRwrgEyNCm3wQwjrsf8PrM2qE3O75ExyaxKtpPyQpTS4EszOBlsfl9JFZPk2s/5wTVfy3TQ79OZLFqHnW3iHKStKr9pixr2s6SoGrqK1IonsEXgT6oMBwTItZlqW9/XFwnx8cqfsbAQJifnPTUX2Wf8LgE5TcygP0LpKfYzmW1kQ/J8OrVbNMeLikSSg9+lv8R9Ux5nZonGxsrx7H/6PR8Zckz0Ownw8r55bu6n3GtZ8G3Ql1/iUWKigOEMBjI4x/PSd2K7qYvMuhfKbzDHgQMH5Bki8Ef/nf1ItiLPx3Rg+ny8J+6VuoK01r2kj0xwc+jQoTLmvAaP5XPOPZe+sQCsRgVureHPv/n821rbCPGEviEz3XR6NPd7vmcbdV9SH7Msvb24SIg7r15lCsOT404SHMlm1JRkzQS2lYQY+oqcR8S6aE/QHiFwS4CS/9dp41w7iDkQ5CXQyHEgi5M6hewbanu6u3viTfYbREVHSnYVNaRpq9BPZT9yHrMaNMeKL9ojtEOY3fvN/9F1JmA6lu/7P8cMBoPBYOw7Y8m+TJaMLZSQCkVSIqIsoWzZJVlLEcqaCBVR9iXb2PedIkuWEcNghln+x+d6nnvM93cc//c4hlne91nu576v5bzP67x+vq+v2uU0pmPlKlW0dPky5ciV08DE6KO31SKqtF0rWp6zZs1S65atdOL4cS1ftkwrVm7Wjq2/2fEYY+ZbppAsqlq9qt555y3dj0MbfaIW712uJsUitWF2tF58P0qdO3TToiXfa+WTjWb7no2tpbW/rzd851HsfQUUiiibQpDEw02WJ3h/716sAYoe1Tiz8oeHW2LIYAMoomtF+n76w7OqvbCmlY3mzh2mh3cSDIWFheVKnQFPeOgMOog5EwO0mw6B7CzDVGSg//77L/Xo+Z6+mzNbJb9foivvdTYxWFhPDRs2UvWq1bV9+w4DE0OyZtgWleUAACAASURBVNO1f69bWe/BQ4dVqHBhHTl8SOUjylhiRSkmHT8xOjdu3dK+A/v1RocOmjtvrgnLUssOmLBl02brhsPi/+v8X6pWuarPYMTQJRvIU/6ZKqlGPLJOVeXKlVN9V6aoiYllSUU/DNPFv2NUt3ZF7ThxVIqNk3qHSNPwYB5V2qx4xoJSAp8pqXbPv6QgNCKCMyt3eH5lzByizBnTK+FujEbtX2oOptXQX7UyrrVGf/qWbt2+qy93rtTEjn1NaywgKMjKMtnNehgfb44PBL9w3rzKnDGjniQmaEyJRdIHlExBhYmWsnSWHnBNIH0R+u6z7eqyfJp0wL/EIdKyrB9Zx+Oei3/wdkVJKHh7AzxNsMd2CZeyJMZpwsfd1DPrYi+XIokjAdkqzVjeXXd6XDeB0XELm2jmsL+VNzy/HsU/1s2btxQRUdaYUNDQAWcv/3PJdqVgSAYkPVHWzJm1ZetWe3bMJcpFEWtNZqctay4DIAGPLlz6Rx8Vm6LBx7rrSWKyPp62Qrm3xmj1o1XG3KRk7U7sXa+LWK4wY28BYDMHb16/ofv37ivquShzOFcuX1bNGrXMWGIQf1qxQj8tX2bgDUDim291MiNIp2Z2HGrVqGnJC+XLKUnJNvYYitx585p2YrWqVQ31d9TxV15u45XpVqxounvsrKAngmHgfRjq9BnTa/zpz7Xxgw1+dyrp1MkT2r79T73U4iVzIsuXL7MmFAHDxyh5+GBlTJ9ebw8dqTw0GmVJvirNDHnPgmR25xExh8E4QiNMM2hBr8rKM91rdHM6YIXCU7pY8N5i4xpLbs4XLWHJBYE5DNmUIbHmqFkfOE064aLzCHOR3RLWEI4Jg48jph09wI/pF92/b4aVe2QcnLgtjpz38FlAL+uoff26J86cnKykJ4kqXbas4h8+tEQSI857jTZ/40ZqsGA7rzTaCPTKR2CVmiONizOnSNCCMX63Wzf7DGK8vGAdUZbOmPf76CMDDgFrcXTcI7YQhilOEqPNjuHoMWP0w6JF+nr6V3a/8xcsVK3ISK1Yvky9P/jAbOalK9f05bSp+nbGN1bOwPXmvR2jr7dt1+5T+7VobF/deJjbxqNIwfw6fvqsWrd+WRMnTbLfRdaqaUK+0Vs2quGLL+mDDz5Uj549zak1bdLY7nHFL78aivfaq69q9NDB2rB1m06dOaNDR47afY8YPly//PKzBg/op8jImubA6Zp37OgxXenRW8XnfJ3aMZlnlCE9jED2IhKtkRAAgBPgtlLhZE83EdYgrO6z776vojO+9EqK0Js04M4D9GBhpzx5rHRKUWLSE7X+oacWtfrc9BIJkrhunjV+Y0XfCnrj6zOppQv4FADHAHnPlADTsTEJXBHd5tmM6N1eH38+T926jNF380fYPHMlJyTBdh0Aob6OJ8/fdnKTk1MZlS6I9Jq+JNs1jRvyvq52LPi0+zKk7E79rHyCTTQCFa4bm9EnZJJXJucSyaseJSUiIr0mj1inF9rXflpaHFjQSzqsiYufVcHCcz+SPAFK8rKuyYlSiSC/bJUsyDH9+EBRD3BM8pX/7xTUkBHvKDBdet25E2t2YXbgSi95wibTlThvkAdEbborFQj1r8OnqxQI8QC4pQ6s82v0YMy55JlkcV2MlDdMuoGR96k0BSp794+OotPoyFhZSnCUKhq5VJcSXBtjfk/W5IF69epVs/XJGtl47KB3PteUzFh+7rhFpSJB0iVuKk7K65fgct24NXwT4KcrW/RdbfOwOrYeth8/4iVMV6Tn6lbSnxePPGV63EjUs3Uq2Puw8XOn/qqm7SJNNoEgce5fy/Vx5Pv6fOz7qh31hnZt7SYF9vL8HLdzw3VZ4B4ZZF9cDR1EyuCPBXnX5hJuB+6SQAKYmphwZalEpFcxYD66vdc9XBtVo05f7bt4yntmjYKkTeOlap9447RyplSpux27YZba2pxpl41h5bOlzU/9nXBD/d94XxMff6PIbUm6dDOH/qV8zpx3sKpVAQzLqfVro/XyK41MO/LG34gsAID7cUuRztKl41K1CqlT1x4/t8s1uAYUQ6Vi4wtr0sTJ+nz8F0p45HWAp5tzlcqVLfHEVzZq2Eg/LV2qgQMGaPTIURoyZIj5BK4XtmqxEsWNJUKsxvgjhE+X6IULF9r3rFeCcJrP4C/4DM+NYJjkBwCSpi0dOnQwW0FSyK4+rAnE4kn4hjcfrkaDGtlmFrGtY58AaqbPGKT9yw+oQNgVNew7yOIE5oY1D7t3TyeWnvAeGVOxozTw94Ga8P4Ei5Ei+kTo9MzT3t/ceyyD8wEjx2r2ycGsndILy6Syf7BTxzod9cCUNIRcG2e+4qXSg6rq0aME1T48zIAx/LkBYYlSRJDUVslaoRRd1CPriAxwB9i2c2tdlYk6bbEAPwPYvVEjwTbwacTFvd3YdEFlXq6qB/cfKlfOXGaHYYEmJqborROvGXgJb5DNSW+JJSqrglVID3VIngwJYGJalqJjJLpSZ+IK2Ib8zxfH4JiAiLx4H9/DTPyj1myrgDoz4oBnZxwjz5lDgNgIegvG2f3wAux0DWU4Q0KT/qabCKA4a29uOxfnnVBjn22Eddnf3ABFxvFS+a66f2L3/zSbeRAX8lQ/0QFgvn1J1VXETLFc3T6P019knTiQDH10zAO/4z74PabUsSHZiPcGwHv5e1rmLly5Md9jR5gLad/nNBTdZxwT0ZVfOz/jWIVsFrmSaAfyScqfQXqnolS3uHScMuj10jUPG/bmMD4sRMo/gwqedPon9IxKPCirC4GnVCI5QheyeRqzdm1uU8g1UXGdqP3DpTIl3fj4AOQzwZV0TD5gFiI1zNTYa+yUbbutseq5amp/gpdUu70YrunVRm0tjkiIj7fqIACozYU3e+Polzk7BmSVnJVMSgnbYAwzNkfTe+ATQFxSsqwTuGmkPnigx8QlPgsMm2LdZlOSbRN7f5GdTwFRH6ysmVzb6wIMoFh1r3cNJaWGm583W7I3m69NyHXx5faVmM/8zPz207VKmSunsguxfQfvHFC1nNV14OZ+77xufP05WSlDFeXMiX6314iPsXPSNLxlT/J2RQY+ZzHP3sAdqvbYAwoNZEw7j4KlyY2nKnp/tK7fvK4/02210KP2Wa/UmfjXAYJZfu2nNVNbqO3J9vrpmyXq8dE7FqufPX1GWTJnUYP6DXT4wEEDeSBtkP/RvAvb61UGpTNAkQ1k1ntIlkxGFnn04KHHEgzJZqw/9BQNVLt/396fITiTYu/fU648uU3WDJ17mnBFlImwOJbnyxdkh3+v/ZsqaQWAZ9WVQeltrsD+Ir8wRlmePMqZJ8wAZLeRje0nTwAQA8jiGRJzelWcnqwOfoX3WBMemrbQjwJmHFJNPhMOg8OcID8BZCRXIibGr+HTnEY8xyV3AKzjXjk/ACSl4qb3HhDgVdnR+RjzkCOH+VA+x/+cDyyFMmaqQCmbrlmrlo2DMSJTUizv5jjMcfwoZBVKo19q1dKAODbXeb4AgeSmYDWMGX6UewbUA1SzDtaJibapBgDJeiIvIPcCCAMD4prxo+TxVA7gh027XDJGI9fMcchxAC6RDoNUwyYuY0L+CAmE43IeyEjMQRiB3CcbhZBGHsfHG57EBgH+6x8kxcLD7T0cJyQ0VCePHbPxoXIQYJdxcKxOxpTqq8tXLqtYsaJ237A42ZzknIwluSjzhGt1cQjVroCKzE1egLhsfNLklS7M9OcoVryY6tSta3OFjUgITjQgNnDyylWVKFZCR48f1fr161StenW1bNVSK1eutOoHWJqQ3siZOT/YA2AjlbXMUUDH6dOn23j9fDa7Okem097ofbobd9eISkivYTtofMe4rftjrUmtHdi/39im5Ny8z9bzkycmD/ZW504qVaq4Ljb4TbFfhuuTwiM8f3VXqrDtmrp0X6hp30zSxRo3zVYNOzpE7dt1ULFixbXqpxUKyJAjZwoDwgUDoEE95iGzwAODQJyDlDd3bksMYZTxPyxGdjmPDD6i8i2O60RMBbUK+1V5e6yxCU+NOho6BH1MQh42AEPe+VV0tYM3QRytmOCRBTl//jy98urLOnXqpLFkImtGGqhQsnhJGwTax0NL37dvv+kHonlz6Z/LhkKjaZY3T149enDfNB7ZkbhKB6TChZQufZAh7+M/H2/imZS2EtTmzhVmAIZ1ab13X2G5wgxc4nofxj9S8ZLFjdV27MQxXf33qjZuglFZXTlyhmpvdLQOH4iWivgsjyNEFMul8v2tNKjjssZatG3j09IAR//387EOkZX0w5gjUo1ojRwwy5qBhOcOU4dTg/VFuvYaQP2Bz1L54t13tP/gYS3d8o3aNu6tl1q1sp38C3//peKlSqhts3567+MWqlCunLH7ABAWfjtdNxSuD95prq/m9vaTOacCzLVe0aheh/Xp3OWa0a+7enw/008QiXzDpVdCpBWJ+uajt5QjZw7TFCTw7z52tj7ReI2dN1TrngzX85dGKSAedNCPFiiLghjXY7nU4VUtfGaAHjyMV8bgzLZ7nzdPPgORMCl379y1Bik4EMrVH96/p05tJ3uBV2fpWNPvjLkKDT3u4SMrCy/c67H+mZfH7j0wY7DuDflc+WZM1KXLVy0RjIn5z8BHuhXlK5BfpUqX1j9XrujI0WPmMFq3bm2MCFgStExPH5je66577pxq1qxlFHmYhCNHj7ZOn4wza6Hx801sfbgkpkQxdEO3GDDdoH6UWrZooQEDBhi4O+PUdO0YvctKtPgMjLy+vfuYEYJ1iEYE851dOIwR44qzyZU7TDdv3TQdUYw6ArcTJnyuHt27WzkwuwxW1p+crG9nzjTm4u1efW3gh96X9odUM/YXu/UkDpT88DMB9/rO0ofzvDKnyP57tHVifUWd3qatEfU1u1sRPYqP189tfvIC43elrSH1tWFIdQOSABQxpBU/u6wlreLUrFlz67zJLg6MDwIX/reAK9nTuXC6M9Z4xaeq83sMNUwaHCA/O20Mdqcwlmhe0OgJm4DxZ8eOnR/AJq4BIworkmPYTp7fwZm/0ZQJCjljiXPDgGJjYI3iwNmhgRWNsR/32WcWCAAkElgQPMKi4ZpebtNGY8eMMYfHvREADB4yxNiKLV5oboDXrNmzrcSiRs2aeqHp8zq0foP+TUkxFiMsxSYNntO9+Yt1Klya/ctmHdm2TZ9/MlKlGkV5rLyXMujI2EOaOm2aOXeYrN9//53W/Pabpk/6Qh/0H6jevftY9zG6uI0cMcLAy8U/QnGQOrzxuhpHPaeNW//Uq6+9pg8+7C26l+YIzaF33n5bzZo0UrkyJQ2kdIzN1bU9plThryd7jWkCZPd34b3eKjBtvF3Xk3ivYx3OD0DRuq3J21gyx40WT6Inh2FNWxJpwAGNLUBZMgcrAwdNTrI5nPvt91X7spcE/fDlZwb8emLo0tZe2a2JAFpWc6Z8YcAmoN2M96vp7cm7TSfSBR62A4kwGrJ5jx7p7d4jDND59gLGxtthtvLk9F6JEgG100dywu6AonyW+zb2QUKC3s46VF/fGKxsQ/7RmzGLPHpPmv0fEtapxQea/zOgNSDAWJQ9/vrMs5WsFZcUHPHqGb8eOVg9h0/wMx4yqRgpV7h0+66UPfRpkmlNRfxsNDDUSxDwEZfuSnVCvURkj9M8LCjlKuqXuWKfySrDpI+lj+68rknP/Oh9nmTEfQTGi9Pa4290FbaX0z+MlupHeoHCA79zsLEQ/UYzLmE5ESflCpFu++hRAZj13PwVKUsF6cFaqVozb1OKMm4rxeUaHSuQm/K7UBQpSMeEVGX9Vq2aWPK17vw+6UKcVyJszWdoABPijUECN8H5uKFX1TRlo9YFAEzul1pVfwpucb1o+3bwCHcNq1TX5mP7PdblTr+hDEnbkeNSI6+pnDHqV0tRdSpp65kjlvTXjX/Gyu6xWcwp1uUP879UkVLVdKnibfUu8a6mTegolY+SGBuFqMGLkdqyBjDW1bSGgXR45z4xXkLAOlgqv/W4TnSs4CXnNLWxMXWCinSgCPM1E7tLufg970mUpgSp/MKiOkGMwUauAaxbPeZjiFQha0kdL3Dee/Y+Y6bEA6+pDMkAG7V/nT6hGC73gae1WPnZ0Tq8e6U9i6p13tXBnRNV9/lh2rF+tj+JeH4dVSflinbWrfu0mY9rJrBRav3ci/r15hrVDqipXaP32pi23dLWJGNIhAD+LMFPTrYAmfhv+U/LtGrlSm1Yv95sFYAgiQoJULfu7+nXlSvNb2OzsMd8hg1p7oVko1+/fhZgo83N5h4sR/6OXSI5Ij5kreOPCPbbtGnzP1pNMA3YzHOJEexCEg++0C+KfRiriHJldWHuWOVo1UM7vt2ut8Ln6VTzGdrbc49e/KmFtKC71mxtYfOz+KAS+qvOhafrmikAeMTjcyw0MFrHxnIl0X4DvlI/l9a5F84+JR+7PWgHoBWVSo2tpMQnydq8/741Y6P6wLEGrbGJrxJAt2NYiQB5AHeuKzM+n9JxgLq6WNzqORW3f7OBawnxwar4Ym1L7MqUjlCmDJlVrFgJq9Y4deqMJm5LZ2XOgHW8H1DOMQ5fUSYd0gP9pXQGxAHieRbG+573EYe4JiyuNJnjcI2Ooei+RxKDWOXjWt5G7Jnu/kaDU1/wzYhjsGWvcNeOzbm4azQZiwRdNICQY+Zv2EKPHsVbZ1jY6/gE23RK9prGUX5JzOK+b3akt9ZV+Ur1Dw0w9iLXB0PTxskHbp0JTe2SzTJBzgffwZrmufLl9AtdKTXgHWAy4CLxbVrAEXOZlpHoWMCuGzAn5bOs7bRlwz5h25W6p5Zv837MEZ9xQCPzCuY6c9GV6zrwz5mtGKlyIalnlFQot7Roj7TqiHSPY7iO0twH58X8nAEQZ2xp3Mn4Sud0ygNBnR/lvQ5g5DhOupdr5GdHdPePWyqsjMUfrmSQ2OLE42N238+oko7FHfFcS6hUp3A9W+vE1VaOCqjDRmJSsg6UPeCtP87B+EZKUemeMyAJEJHYzzYqqWxJ9jTjqWyIvffANkjxS6vfXqUG3zQ2QNFtqO/tvMvGr+qxSB0sFu3dG2OKWY2Taj2po4QED1DcH7on9X4r361mNu18yBlVCaiuQ5f3P2UeB0sVM1exeXj87pFUsLByYDW7xgNt9nqbFLxc+bgPwlbNVEMHn+xT9Yy1LPYJAYDz4ywHKO4L3qVaj+tqTzJIchrGrStTdzqhbuPrtBQWLo2tOlvvbe76lKEbIkVdb2hj7jZpXeNDAAnWbKFcnqxR3twwBoOU8ChBFcqWsyaVgD3YZ0JKYycGBChzlhAFpc/gSXfF3Ve5smWsAgudN9MjDM5sgCLdngGqTN4oKVmZQ7Jajp45a4iViJKjxj9KUGStSAMjXck3+T06vuQqaMHDYoP1R77Bc6fLNM8KoAem3t24e0pKTrZnxb3x3IkZAbP4nnzN8hw8Z0yM3TN5C+8FdEMiieo1MBB8IMfme9cIElzCVfQYzvDwoVVIgpfwPYAe53EApAPVaPTCNZMvkQ+B16CjyIv3kBO5ii1HZiBHQiqKGB5mHtcHyEVMQ77LtQCubd6yxboQN2n6vIFdgIP4XSrQYApCwrGKuYcP7X6cBiVVqPhSWP7ktABbdIomR4a0wZywcv1jxwwAZLzwv8xP7pcYi9yY58o6J5+mKovPM6auqYprCMN8IA8B4AN85BiMpYv18f8AxuA4XCuYEfeIXYCZyTgjiQVBxPQsM2UyAJD/DRzOgHxWvDUsAgTFRhCbkMdjYxhzwDwqLwAbmROME+uOtca4MMe4JqfzSK7IBgRzinUBAMxYwgblueTKmduIAJOnTLL76NCxo+YvmG9AIcdhvjEWzE/GhXgOTel9TQ9oQrbxNmZU0XANdLUu90wFHTtx3K4VEJFcGgCUeQMoOfKXNarxnnR3ZnaF9o9VvQN1jDjjOp5zvpnfzlTLVi9q48Z1pr999twpHWxw1nxAhe9i9O13J5WnUHY9evhY7dt30MnRZ5X9nZx6u/M7Onv4mALyFi+RcoOAolw525EgUaSkmcWC5gxOIzwvrD70tLzSr/w7Rmr18ZfMUC954G1gh6XU19y3CxnFky44INmU3bCYmFAsUsATSlEIJGGDMen5PZPv2LGjerFFc0usH8c/tiYXb3bo6HXWK1VKq1b+ptq162jt2nW6cfOWcoblMu2E4ydPCqFSdLseJ8QrS+ZMohU7C+H4qZOm7cZOxKV/Lhkq2+3drtq3d6/efaeLjh89ZnptCHReuXxFBQoU1O07/5mOI+XSZcqWUfSeaNNRzJ49m52DTrSnAErpGpUunbal7Je2EUxNV4WSUxWWI4eKFC6oTOkDlZgQrzkZtvr6Sc4b+NEiLPY4aWD9l/X4SZJCMmfUmMrLvLKINGUTQ19qqX8uX9WCTd9KL1ZXz8zNVKVaVaPHnrtwznbRihUvqqMja2i+Otuu7YOSIepQLlI//EZ9BeeDbuhEOJZIG4Yq5XSAvrvXi+0h2wmKf/BA6ZIT1XH4m1o5aYWBM11Gfu85OLSTYIO8Kg3/ZIRGBlRWrpS6Gt7/A1ukn9b53QsiYDASUL0rzbreSyVKltb1G7cUnDmLOWwW8p3/7pjBJNkIyZxJuXLm0EOYLklJ6te7gwYNnGCLlS5eaCVCa4+HefbokcqOn60rk4bCS1dAxow6evK0vnh5npdjd5a+7TBFc+fO0+zv5liJNMDjzVsxtvuAQStZqrTNb4C+EsVLqFCBQqpRrboZqk5vdrImLpS9IlCa78sv9XDEcDMa167/qxXtf1SL+W3M4GfPms0MM7tuq35dqQw+4JoSEGD6jEcOH9bI9cM1/PmRNrev/HPZ624WGuo3nEhRq5damrHFubKgoxo2sFLtSlUq6caN6ypTGj3RXcYKZo6++24Xc9IwHBf/sEifzhlr4PWYHlLWyePV++1P1G1YV82aMlsxQbkUNu+2Tncuo4iYM+r72YdmyPtPWGxAjmkUnb6gHRF1NLNrCS36d4HNubjoLArZ+kCdvm+rNxbEav+YmgYoYiyHNB6psRtHqGnTZlb2zO4GwCDGFFAf5w0AySaAl9x5gRvrHWPKLg+OxzVLYXfO7RTzd5wN6/CZ8p7GDeOC05k6daqd49nata35EsYRB0owaB27ABaTkqzjm9Pe85IETywZcBinMWPGDKOO8/Vsy2p6tmR960Q6e/ZsE7xFSBejDmORBgJsiHR+6y3rXtanbx8NGDBQlZ5B0DtFc76fq8OHDipXrjATQu5Q/RkdfpSiOdNGaMTn32rCyKH6Y90GHft5pb7as1P7jkRr7vSBavviR2oxboK+ySSdDM6hnf/9p4YNG6hKlarq06ePWrzwgl5t1ULfL/jB2JMAluh7Tpw02UqfP58wwe737bc6qVTxYjp99pxW//6HOZU9e6K1fsNGPd+ksZVQv3ftXxWd+ZWioqIMbDzduZsFIEW/mWI6uATeOPKLvbzO07wKTh6nK/0Gq8iXEyz5cizQkJCsprFBcoazhrmIf+AZ3bsfZ+8zsPtxgoLSBSgpOdHeZ01x+ty2xC/rpLz2GTasAOcGdWuu/p8tVNcBY7V05mcGzsfdf2D3B4DIMXmGOEsYyfzM2nNNV7rlHaNZN4fZe7qHj9XcO6P9HXnK5AAYORcly4EWnHItrH0TAvfLsTme7ZSTCAcFqedn4zwgyGcFWQDvSzp822uIHb/nr5+n6iVpTTwq5tI2kAJH+eBDHGSHB/oYiIZxDLaSU4+BhoF3ooUWnqapn/LtdK4I6TZZpashc9QUtARLemWTnaUZLbqrRy8y1TTJAj7Eyn2NOuS90lYMo9FoAJY7NxlLdy8TLdDYS1657BM+wLnTb5Fp9xMj1Q+Tth2XclXwwBI6EnM/xkokk2M8uHbAv1DT5FOSD6rGOuqL+9/Xm7RGLxelvEWlGz59xUBGH1GoFCYduW4NSipVKaoj2S9Km/zzBDb2TuUPcyo75dJ5hNa8ewHUtW/CpLeCPD8LYZZmM44hcvu43uryqfkH4pgFK36xcWzRJspih0PHz3mHSBojBQ71fOMDr2OyAitLSWTtO6SMQ70kELDhAM85XqrkMz95vGsY97VSrWZewgsQC2P0aloBNd7D8UpKo0uq/s4a2pZlnzesrnz+QpwKlytudvZUzr9VJ6mK+RJ27jeU3alWl5roxsUNqtOwpyaN6+pfIxfmulosUqHSo3X57AA1brlSG1e94qMWTJb2UtMQ71HyePmIn6S369jamCIkN5Q/1av3nJb9tEzDhg7XhvUbLGhGVoZmZE78fsKECRZ7wa5A72j1b6vN/hD8cpzyz1SwJLFR48a2btFO4j4I3vkCOIThAPjF54gleR9SD/xtypSpptmEDyIhoAwI/4EP5fes/23bttkaJjnjOACTxCS8/8atGzr71zmlpJOBlvtHdTBQrNaweVbuxPtcl2xsEokNMebYh6NVa9ez2vP8bm+d+Zi4gUzETY5Vdl6qsO4ZHe/il436JoJ1WXRFMV1s9/fTslsfOCq9tIrObDisjSGNrGIAhqAD98opuxooUJ/Ls1+AaDD8+AIMowoBkM4xBD+JvGDC6tfWnVFguKdyCKD40dRhFqefO3dBKU8ClCk4RPv2n7PO0ZxvZsUtCj86zeIGxywMUrB6K1mT9Di1c3RanUSuxV0P/xNvOM1Grs+BinyG33OtgKAv1A5RYFCATn96yBtHlhYArQOy/HLYphFrtS6xmV7o2lLb5i6WsQn93kysySJhFxVc72XT1MKPEXviB44t3v20aQplv66zNLKhJRNV9FkPmElOStHwfZVsw2ujGtt4us7WqSXSDLpjlXF9voKBXTOgIC/WDC+ep2tW6Mvh2n2xntjYcCXPDuxj+QEIuo167tsBPm4s/ENj6zIGxT8t23Z7R2mBPBjVnI+/cQ5ejiHo0hL3O8qgq0utD36VzQAAIABJREFUKkl346Xhq6Vr2EnHkgyWis4vb1UI5IZGPAmkLiFZmTNn1PEHR+w8pTNF6GxGn7mYtgzanS/N/otdDzaGMQyXigeUNNDqZN7jT0u4feCrYdbG9jfWH3aG2JT4kQ1LmF17c+xN3atzdqu5mllpIzEPsaI9kuBgYykBWBETwGaligrAi5hizZer1eT9phZvbH1uk+dfYMIHS5Hr6lmcEt3mT3N7VaMjrdyVKj4AiaM5D3v3kyhVDq6qw3EHU8ufU/V/mRNBUs3Mkdr7OPppabzTB3YgNP9zXjeP3PN1cyNeqh4YafEOMRLz3JXxuhh4T7qd5oZrxz5nf9sdst2bkw5MdKXbbiMjXooMl3JsaK4/Gvzhra0gqeGZhqnxFLEUNpW8hrEEGEq8/8Bi+szBmYykQ15Z+ZmKxlhEa5Y40gP5PcmiLCFZlYlNICrs7sUqW9Ysypwp2FiGxGUOUIx/BNCTaBVj9+MeWHPSDEizPXqoVb/9puIlilvlVEpSigFK+BgHWv577ZqyZ8tuJbCObABBAYCFa6WrMPOHSriQ0GxGPgIE5H4gQHB/jC3X63QPeRSAL4y16ybN+wDwYGbyecbEpnVMjJXCcm6ALWwt2AcvwC2T43rwwHIXyAuAUA50JE62TtNZs+r4iRNWpfbn9u2Gr+zYvt3Yh7D4uDaAMwgYXAPnokozes8eG/ez584Z5uJiaNNqzJnT6+y9Y4eq16ihrNmyGqD5/fffG2hG/INfBEzDh7JJxzGYP9w7uA0Yj9PFB+xyOoPus+A+fB6wES1FjoHvrlSlis6cOmXXzXFckxv+xsY/4BmsO/w3vyN+h2SSIThYN69ft+sBIyA+cFVIzEVy4/SBnl4/OSnPC5CRsWUMeS7kJRwLkgmAouuiffXaVZ04ecL0762RD2XdfgduclkIJcRZ3C/XDdDHODCHHIGGZ8o1c22Mtcksxd035p/X7NibNzTOKV68hMpFlNOYz8YYEMu8WPXbKk2cONEwA3oYcC7mHgAq35OfMp8oBycPZpyp9OBvHH/m7FkGKD63ta5ePdpWM7+ZYfeApuKwvkO16/Au0zI9eeKE2TzGnmoNa5zzKF7b/9ymI0cOq35UPdU/1NjLMeCh4LNW7FCXD6brzbbdFJXYUK/MbaWtG7frdrUJlmPk3zFCvbp2V0BYkaIpBGamL5UhyG7AQ4fTm8PgCyHtzJkyWokEovt/NtumqPX11eWPbVre7kVP3yA4WLcu37JgjJ1hkFESdcoGXXLJcTm+NTQIDbVAkcUBCs2Nr169Slevem22n6v7nAm6nj933srwmMiUWp49d94Cfjo9Aaxt37HDWmYzEAFKMUPAw6ZOPeHJY6PMcj4WGNd0P/aetfTOE5Zbsf/dMRCjXERZC1DLVShv4AO7HoWLFlaZshH6ZeUvhihzXZSJ3Lp1U08S4nXr5g39eHiVt0OFs98hDWvaTdevXlWunKG6c/uWaQIO/2WxF7jgFAguTfDe38ZDB4rPYrB9Z5oaQBHwQH//VerZtJ6+XvWWed0J/c6aZiT3NHLmEql+GkIID5785QhJgxNfaeF15cR5XHXiKeFSrur6vv+HOn/mnMbNG61FYxbo9s0b6v1lFS0de1Vta0/Xom3vqWOdb7XqxEA97n1BE9Vfe2IiNSWsj+boXZ2oW0HT67ypXrcXSt/FSZVC1DV/TRUuUlTZsoeqd91ZFiCMWdBZ5Ss8Y8+GXSEabyQ9eayHcfeVIX2gLezSJUuqRashWjK3v9pXmahRP72k8hXKG3Pv5JkzKjb+ss4OLqr4pCSF5cune33u6fhbF5UhcxZ9OWOpNRyhNAegu9+c7sqBjh5t348c0byJizQ+9GM11kYtGdrQyo+zZ82uFSWWq+2FtpaYhIfnU1jOMOtmxcLMniPUdhYw2HSAmjBqjHVMfb3cW3q+cRNjtxGkoNlx/uxZM24ZM2WyXQ20AHkx/xFPLVakqBkSDAVOBEMMUA4lmw5bOP64hw80b8F8A8nDw/Nq6dIlqrJshW72/kDTpk41bVEo7Js3bbJGSb1GjFHOLtK+76Qab0nL50uvMkVaS2tbN7WdexgFNGgZP7CTrbs6Y09YAN/69MrUUsDTkWUUMeKMF9zOlDoNbJta6lWrZqSVPrldlxo1app+IgE6DtQBNoyzvfD4EJ3OnTODiGHH4DNXLdDInNl2kwEj3Y4XP5Po4VTYOHimwjPmLPlMhWeesR0zggFYJOzwsNOJvmJifLwdwzrEATYlJdrzYh0TsDDWOKePBw2y72msRELIjhMGlGTSALWLF03zlV0hjCwyDDQV4Ktr13c1etRoDR48WL379FFl9DiTkzR7zncGGs+ZM1ubt27TvO+/U68Pe2v2iBEaMetbvf9OJ12+ek3LVq7Wqt9Wa9+p3Ro3aLw+Hz3KNDr3b/hB9V/7QGPHjbNu53SS//rrb9S5Uyftid5t67tnr16qUrWqXm3TRit+/sWcEeObnJCgzu92sWAmf/4C2rx1qz75eKDNUwR7V61cZUzJD7q+owb1n9P+fXu9Dm4fDbJnU/ybKRZUX/ygvwpN+UyX+w7S0DrSGBhe/+dV9KsvjKlIwwr0MXFoaNZaoBoYZMd9eUAX/TDqa4XQiT7uvjJlzKD0GbzyYyulfvJYi9/Nbwlj+S8IOLNaKfG4tyrq/Wnb7Iw0trKOzsnySozkMV05jx0jOcl+Zr7xd9PywUGD7SR5fzPB7kQ6BAbanGO+pzaMefLEnLvNlzQdHh1oaedITNT7J8d6iQCxIEE2iZ5jXDjNJBIhp0tI8E9pcfYgReRL0oTBs9WyU3vNGDHKztNjxED/QH7XDdMN9PX2zFA7KqBDIcgSHK3D1WvxM9mgAx1Pe5qHn/gJ4sj9Uju/kQdrmFiV607A/qfN5PxuAZTYcrqrXOFpa+xhviFhtZS9hRTLh69Loxtb0y4D4mDiu0SHw8SCauH4yFSJOAA5AQ1dtwFHDcEhuVLvUA94DAyzj9R7XF7bt2/zuyBzr+Fec5UTXNd5KVdJ6fZaKW8z6QZ+ixM387QfXZOSB9c9LUUnL7kpTmrklyric3+VGmWuoU1/bPDGIouvM/YgTWdopxd5XYqMLKvoncek8kFqU76Jfv5ug8rWLmi+gDm2O+aYdCJeKhCs8vmK6cT+Zb7DdfcJAIjTdr43XuoZ4rH2TXPxipSroAcUF4jwEnz8/4mpUpY+PksV383zLuk1qeE9gLE8tPrhqpIYoUPBp6VNjAlZrlSuZnGdzP1XKmhR776nW4Rd2/jbx0qXuZmSkh9rzfKR/nzks2heeuXV3v+uCwQXVFT6Klii35MrvWTMma4VpLZ3Wtn6Z+2R6LRo8ZIOHTyk4sVK6tzZc2b3KT1etvQn8wPYfRgPS39covd79DAfSAyHPhEbHqxz7GK9+s9pydKlxnqgFIfAnySAtct78JVs2AHw4cNJ5ih15r3EfMuWLTcZCZJFQErOiS3gePxMjMrfYExShkVsiA2jvOvKtSuqWLWSTpw6YbZg/8I5Bs9ValxLRzbuUdLWIDWf/YL5i4EDBxrb/YfRi1Tllap23N1VdnmBN0w1AnGGtZlUYGpBXX33iudfr0jF/iuuv2v+5Q13mrJTszc+s+uZ5bVtbNdsv2HSJXwB0QHw/afCqh9XXJlCrmklUhB6lArqwULkCyARv9+4bj5rvmXleOmDdGv7WrPDxAaPWoxQREQZnZjYVTE1OhqQeGrDAdVo0cRKq3vtLGvx1N7K05Tu8EKLJYwF58+cWD3WUXn2lOMBHLr/AQoBCbkWdz6nkQgwB3OR9/J9VO0CXgKdLkWnPt3/dJ/Fad85UA6zBMgWJmWsHK/KLRtqz+JdahXyq661+Ez75viMsCCpcstnLZ9xbKqzy4+k6uel6lo6aXRsIbdVXarQKFLHx0bbsyn9Yg1jhjbf+7aNKkAuY+BeCXHBqWoP1vyK58k1c1yu1bFVAZWxMa60mQNAFsNOu1Jpx16k0VWa+7T5gUllmXONjinoXwTsRF6M94P4kKdl1K7kmT/yfVpdXAfouaYxvMeBe65kmjLovNLI5tKRf6Tpf6bZkErDFC0wtpTCji0zwJi18qjeOzqZcvSpXUsr7eHKrl2ZuPubc3eucRE2xj1z7j3NurBn11qq/08DS/hJ3nfW3p6q4R65JlLR2aOf6hr6HbKbHG5sG5arK/6u5geet1jTquTSpzd9Pm+T8YnSZwi2TVNrxvHksda1+CO1m3O936JMimX7i1v03B+N9GeTTd7zc2xkB9DhGt3+Ivfh4gXn2pGmSKzqsQ+z7rO/10p5VnvS+xsSDjDkf1dqz5xOrqbD6Q54NoNj8rdEqapq6GCFfRan1D1IUxYvLnI2M7rcTtU7F6Xt+bY+9eEu7AiWmp/CD0h/1Fv99HzYIR8gb5zSSBtzb/Jsm8+mrXe+rsX/xroKDbVzYvMzKdDiUAgXVAw+SXiilMQkNWrQUBf//tsqm9DkNl10ytQfPzGGIuQRgNjHCY+s2SnVW1x/CFJgmTJbJ2jstMV+ClBItuyWLwVmSK8jR48qX/58tpGUJ3de8y2UvSJj5cn1BBjYjNSZVTn5+cKlixctJ8MPAGACxARnyax8+fOb7QWsIZcDRHLkCEp9iUG5d68yR6k6i3wPUAmg6Onfe5vUnBPwyjT9smUzv8e8LVykiIF/gFNW5vz4sQGNrtyavIhrBY/guNf+/df8IXJM5EKHDx2yCibGHTDRAZb4uZq+tBdrhPwIEMo6St+ngjOf+VKOC6AIiEhOhXbx5StXLI/l3Nw3m6h81sDclBTbQOO+8b9gPFSe8jvWEtcB1oMv5Z4glVSoWFGxd+7YvZGXsQHAcfDj6NJzH1QycD2QIvgeMI7nwns4r2P74d9NnuPGDWPVsRGJhFjlqlV15/ZtrxIOPf/HTyyvZqy5P8aWzzEvuGfGnzGwPCMpyXICrvfQkcP69/q/pi/NJiVxi2ueAxnGkRuY63nCw/X3hQs2jzkP9sNdJyQhzs88Ia+jypE4Y3d0tGrWqinYpvPmztMnHw/S8FEj1L3He15z3/TpNXfuXMPCqI4jpmGegZGx+cm8ANRkToNRDB8+3MaSyg3GhhxtZ/Rus1uMi3WpTxdodhJNae6xcMFCKla0qOrWqWPPI2doTo39bKz1g4goXUbpDGDersNHD6nFSy/ozbc6KHrKUa+54/zVUoEW2rpks6JGNFSe07l1M6GAlMReeIyl/ndv/6eAPMWKpzBpbGI+9kreoG2T+MEmQS+RrjBUs9HtxbV1p+wZAdVMmYKt/JlJFZox1AaZQJYbQtuGB4PwNeKQgAQEkb/88ov2rtivpbt+tInLIDIoFSs9Ywl1wQIF9esvv+iV1i9rx587FBXVwEBOgrnbBvDktYny9z+X9Gyd2po5c6YKFCygshFlbACh6l6+esVKGT19jHSGjpcvV06xd+4aKDPi0+FKT7fShw9toJnI6f1OsnEPaUqTTnfu3jFAEZQ57sF9lS9fTmv/+F2PHjzQvj3QDBKlDiU9oPDz8+rarrcCU1I087XfNeD3l/XFyV9Sd3fMQDtD7vSi+PkS1jut6L4vOlIgzDPqJaVRtdro01nP+ckbnsbPcgPr2gNlK3zSx5v00ec9zZC9+UIP5QzLqWkH1nkJGoBivNSjZZRmLCTaDdW4fn8oLvaexn3XyiLbpikFtTamuQLCUrRkbE/tG1JMFT49pbdHT9LCUYNswrcf9IYWj12kpMF3DZzL1/+6Fk7sqDevL1LH9mV1/cZtlS1XQQ0bNVb6DBl15do1K0VkFyo8X37b8YDpiu4g7MSLf10Q1Yw8gzUzeurjKRut87N1xMoRaou/crWquvXfbbWePEq7ZixRUFA6Zc2eVV1rekLi7CIP1RgLauhg3EKrlTA6RB06ddKo0aP1MCFei7Is1/KZr1hAfvDta1bvn/gkST269zBheDo9799/QH9fgNF4U2F58qhUmdK2ywG7NbHfRzr4RnsbA7pXnTx+woz7ls2bTR8kJHNmFS9W3BrlsPgB4GG4YXBxTmg2YiQwhm1ebm26PlDzMbDoPHXv3l2lI8oYo3LGzJm2bugoTqMjWI04kTfeeN0o9XQspvQyw8BBqueTXYa28+bJ+TElVDLygmZGv2fB+oXeDzVj7AxdD8mbymwg8Odvza6s81g6fj+F06+WUUTHMwZ+v72lva2jVq1aKzp6jxkjr3NzvCLKlLVuqM75cX+Odcj/2ehkdu+e3TtGCwcDoIdzZlcFBg3gPuuZz2IvEN9n3ChH6dWzl2klYpNgyWJsK1eqZKxE27hA6BgAkQCD8gBfLw/NTZwj18lzArQkqeg/YIABy4xrVxqyNGtmQUDjxo2NNYlB5tlQYo7TwGjPnz/fAEUCCM6PxgiOtu1rrxmqB6B48MB+fT19umrXqWMMQsZr6ogRmjRntnp17WI7qct+XaX5CxcaQ3DiF19o+tTJGj9houm6rl7zu7KHhOjytWsW9PDMYU5/MnCAXX+vDz80od3X27ZV3vQZtPGIpy90ZN8+vdHpTRtzzkupBoxEnAvjjGOpV6e2Xm35krq/3cnEfP96H9mD//9raBFpySXPVKV9FZo63gI1nj+NkgDrcASsadPTeZKoYx3fVpFvppkURtLjBAWbuLTX1dqeTVKiBVh8Mb5dnx2jX89NsQCSnznOue4xKjotxBoAUdaCpg6/5xiden+spNNBZvIWLBltO4r8zXRo0qVLZfxybWkBRew+n2eOudI2gg4HMjJeriSagOetO4O9YJ314DZ3AKXAd1zi4EyvS8rAQ4nfg6SIYgkqWTJRLaoOVfdRX+ibYf31/jgQOQAhGq74YJZHkPDKYh2gZBqLF6UifibFj053kU2C+XzAZ7o58SSU9AEtSGDxJyRfuAWu3ZUz8ZFYv7QWPUVrpuLqo8l++aBDCmHJFX1aVuU2wbj27EFeg5giRX3GJczFcG/C3AAtIxOO8xmY/JJs2V0c5/QB0VfCPLDlzRipZ5gHtDl2hGPAOZ2+hOVSpVelI36NG2Cg63jrVUB7TCB3+J0Xrbt2lTwldejoeb+pDePGw4pTg+ef15b16/3BD5NaSfXvVdS2LZP1XFRf/XnIK62zr2bS85eftaSC+GVr4AF1K/WGyais+bm96jT+Vju3HPIZiYyhQwFcjWFRXxPTZxgCIvoNoe3/dYelVpW9S+Oj/O7AfilLde8ZumdvrM3DUp3K0s4Yvdyho375AYSCpjURHqg8crqee2GB/kzYq4pxJY05D2i2r/kJffSgh3KF5lbMf7d06PB+bfn9D42fNlWf9EYIkh1OTnZR7d/ZqSXf17GxqVJ7ng6VOi/N9yVShkd5REmulVsNkqpdr2DJIDb8fMtLWlxjoRb/sFh5cofrQdwDC+4JUhfMm28yIyRkxH00IluxfLnJMgAkwo6AvQDwB5uiQKGCFtex8UM5D6VT7M4j90GwTYyJ38FvEmOyfmFN8Htiys2bt6hJk+fNLmDfx4wZY4E9cQQlQNgbYkN8vit7pmyaHfwMGTMoLDxMSSkee4YgnOAdHSPYAwe/Pqi8EdcN2KvSPMpKrgE7Bw0aZLb36qt+IxYHCEiq/Vdt7Sq8yxs7ACXX8dlVoAAyOG09t4YrS2W61dSiXcmarl4Ws7gGJ0X0jMoog9bovgL0VyrARakwfp3S5qgr21Th9Wo2Bsc+3+sBURWkMjqtJ5GvGBMfX0NMcf36vzY2vDf2bpyC0mVScMYQ01Dstre2lVcDogEWGZjo39vQdNIX6Six9joswzp0YCI/cz18EYsFH05Qmfdrmd9MSnpi2uyUycJqO7liryq8VlPHKZl3Y5K2kAfT5MrsmZx8HyGVCDmvfK+8bc+dmIDY4cDg/Xaf9UO36n6zIcY0scQ5OFgnZhx4qnXI+nbkaBePuyZYDhTy9enKjPFAxU/2VLFyc4BFgFGeiXV3Bpd3e0FO5cGxKgGznOwsx3MEc97v7JY7nys/dowxNkj4HSA0LzAfV/LMz74rSS0ndsC0A+34mTXLNThw0S/LTe3SnAY8tHOkZSr6P7coJ7WqInWlv5y7VmfHQqTCX5VTlhC0lFMUH/9QGTIG6kzOE0+BKT7jCqPcuLvyf/7nbw4cc5qAbiy4BmdOnU8LkeqF1E/V4DP5mKQk/Vl/q5ruaaZ1Q9Z6rGAAVH/zA+J94yGNDFwAPHTlnwb2JCQYAOEB7hkUlD5jaskzFS+/v7baWz+YSUf6YGzdNboNvLSamIzz/70vtynjnluIVP1iTTvvviw+EO6eB+dzbNvGUo2Vkdr3SrSqL2cNgQ/xGQ80rSsPQOReNr203uZF09+amz1a/8JaPfdzlFdl4ne13lJikzcn/D5wrbe2Sf2bSVO89Iu3Dn12ZVhmaVTub/THpt/1W+TqVJZlg62edA/xFv9ven+zWs5/ScXCCxhAQ4fn2Luxpg+HMGVyYpLpzd+6FWPArSs5j71333QUM4fQ2CRReXLnsvyQ6kTTokyHRIH33FyZKnklfQToIZAjLJexvbJlB6i7qnQBgcoXHm5gFM0SqYJjbGC8wZbPHZb7aROOx49N/gidXqrmyL2IbXPkzGlADuNMRRU5DLkEY0g84OmAy8BUxszJN2GLyM8oqwcIdA1HsD/4QwAsrgVmII1RAJbAPTgGPoySXPykY9OR+3BO2I1o/vE/OZHT62PsOZ4x7eLizKZTBs25YELysqYvZcqYlBTv5VrzFy6s86dP2wYbgBmAI/k2OpQLFy0ysgXHM2ZlaKj5W3wr+AlfnB+tYkAt3of/4Nz4a8aEY7HJR0zNMdj048X3bAICOBMb8FniFJiNPFs2+fD3zF38KvOKnAs5FEBLQDnGnmdLTsO1817yNY5JXP8A4krWbB7QxxgEBHhVbCkplleAcQHO8r3LRxgvznf95g2dOXvGCGM8ZzpN8/y5N+YAvwNM5Zw8az7HNeB7uC6+Jy4BSGXMqBxF5s02Jx4/1q7du4woUrdOXesDAntzybIlBkT27t3bYp4/1q61MeGY/P/aa69Zbgw+wPPjmTGOzEfGGsIS9891AjivWfuHjhw94pVf58qlPh/2tmdHbgoI3L3bewYozpk924B0p3vJXKJxbM5s2fT66+311VfTVLhoIUXv3W2Nmrf+udWkty5d/kfjR07RlJlfaNWhQmpW/Ir+WPOH76RkkogBIXnDjVfEQLGgvCQs0QaIMl/Kn6Fyo3VXsGABHVu9WBHPtzGWFEwTwETeR5emLAGZbRAAD5gwjpEIWMjicSjr119/rW/KfavnVzXS2LFjbSF5nZIyGyrOwy5bJsIWCHTp48dPGHrNjYPsw2C5ev1f09vhIcBio8EHE5MdWSbpb6tX6+z5czrX+5z6/dXPKPIYKozM7Zu3DNR6vV071a1dRxmC0uvu3Vjdf/hAx06e1O+/r9He/XtVK7KWakXW1NfffK2w3LlUu/az1jTm4vkzflSw3yt9SvJZJzAsPI1oj1VQKdRzDgRCOBNLjnjFeckZjspwAjygE1ZJE3kEhktJ56WMJaUEv3skwY9r9oWQv08osOCGjyKe37T6UykrnHEAJXF4rF6SaNTSwk9SputOylDT22s75Acr0WZHYTCMkDXzNL3fHzb5KWvO/9l/tlM+5tdh9vHvRnXRwweP9OG2H6QD89SgVB+NGDlOV67dMOHdffv3Kws0cBP3TrKFwxybM3WDler+UGW4kp4kqFiRIqaleObUaZ2eHqU3Zt2x+ceCaZdhgr7q30showKVPVcu5S1WWidPHtf1Wze0fXe0bv8518TG2aEl0J+nzhbwXbpeVIvXfavde6J167//rCsYwM26M5u9pHSH9EqNV9W3bz8VKVzEdsD+uvCXihZGT/CRChUpoqXLftKZs2ftuimv54WhYuFfvvSP7UKw0wHr4klCggdg+ZRtSrqY71aKgSHPlt0WMEE8gCJGZuf2nfYeEhq0JJjTu/fusfWHw8Vgs6bQWAAI59znzp01g7i2uhdc0LvzTUoakXOJyKjgzgnaP6+aKuuwPuz7nvJP/UbtU0oY2EpA7Dosto9bqishBYytWPTVS4pbnkWffNDRxG1ndZhv5e19S3RXhw4dtWTJUq88JCTEGGSwhOvXjzKjyfp2ZRb8jxM1vb3gYANioabjUNCzYhwxwhh/HCg/A9ahb2I7OLt3a0D//ipUsJCVSQPY4qzYaeTzsBOdvgj37hqyOC0Sdiyh/DN+GH5r4nLzpr6cPt3WPoAiO0+AjOz+4Nw6vPGG+vTta4DlO126pAJcgLw4NJiTOCGCDkqlt2zZbOM+e/YcC0ZmfPON7Yp99fXXavL885oyebKmTZuqnl3fVb2zw/XugbKaM+c76wTKe3v1eE/TZ85SgQL5tW79BjVq2NCCHeYImmFoNVarUtkAdrQfYYS2a/uarRu0EidPmardu3ap3Wuvmq7psRMnNWzoEP2x5ndL0nLmCtOOXbvU8Y3XtW3rNg3v31vBGdLr4gdPy5oLTxmvf/qCRDx9NQXj+J/feD8Unz7RALxUBqABwJlsfgZlyGBBw6HX31KBLyfp9Q8G2xx7OLWGlT9xzaZvEiADwB8OuGVpJqyXT6b8qvF9W1uC9uOsb4xZPrNbeePijIwbodlfDbF55DRbKIl5p+NIw0C+uzvc0zwK9srYHFgIoMj8cwxFxz5krTndG+7JlUC/e3y4ZpUbbk6VvzMXMwbT0CpR3e+N8oAeyhYBvWAcYGddaZuTCkzwqR1FghWRKUklSz7Q6tXZNPPTvuo+aYpXUkxJbdokyZUT+ziZYW0uEcRW4wbwITRoSc0cXZm0yzhDpWppGjhc4s4SjVmXmszsuSgFFvXZbdwAJyLzIaOIlgIjpSRHXeGEMVL5xl4CtYebh33Yiwzd+5hpPCoNi9Avp7bSam6AYzgfxvVyIEf35D3oBIbq5WbS+ZbuAAAgAElEQVRRBnzP+76GPETsouo3aKNtW3Z578keLMW6kmyvmUydUhW0cysPItK7b4ZhD8f0m83w7VWQ3+qqUa+Z9m2nfBtElGtgwH12J6Cu+epgqVa4tCdG2hfmbaxM4h9fGqSd1LvgO7b+Kb3ZtGWz9l4+KV3yGZ2MxQ38KEAqwFx7tWz/plZt2CDd9jPktJqSRSp7vt4la7BUKxX14oKVPoWF0uyrPvPTPntYkc91VPSJ494xS3gNOKzk3MTYhqp8rRI6cfGCX31wWoXL1LWE5fC9s2pZobH5qCv1FyhlYUOVKl1cU7+co+cb19b6lS/Y5mTDF/to8xpkUVz9Y7hqN5qmXZum+EiEx7wsU6WerYu/8v+r1wu/rGuzeitbh/GWcCx8ZonePt3JNBHLlC6rmFsxZtsJxNkhJwhmx5wkgKSJhmxvvP66fvrpJ0tQsMfYcJImNoVIqCjjAQzs1auXgX+Ah2waE1tim/EN2CBKoGH7Y8uJN1euXGWbXmw8syGETaWEC/9CIjRu3DizaxyLY5MI0IwLXaJJkyepaMmiOnjokPbP22fgaau3Wltgj89CkuP4D9OVUrG+xaulSpWyROPPD7fZ+FceWVm3/7utps2bak7oHO9ZAxI6lpJPwrVlApsNm+BXy9s0ui5V+hQNtiT13lnZSm29wuFQA+ySlF0VFKZjupSqQYhf5+/4e9NJnHdBFeZU1olFhzwDzlTnXOFS7ZYN9G63ribbwwZ/08VltfSFaLs3Eqy8ufPp0PodKlSpil448p7pNGKfXQflpEQPDYn0QZFDptmYaLGFAxXRaARYhCH5diRgQzpd3/m7YpeEehsJbv47m8eYuA68jiXHuHDdvJd1xvWzdqpTIBKt0E4jdX7BVyrcvpttTM4eM0t12tTVznI77Bx1xzXWjp83qnyDquaDTk4/lAqQpE5z5+scAwy76/ZWMBe+5EWFHrWUlJSipCcpmrY7l5WBEwPjx2Kv+6xtTKhP/k4FF31zZ+bQlTUzbk5T0S03V0bsNlH4nCs7TcMiM0DRl1V1rETXZRvtTNN45JUWFGQ/x4F37n4ZS67XAXWOwO67j/8BG+OkiHBp6svSO3Oka4/+Twl2qFRkXgVdKnjcnmGJ9OV14c6J1OtM7SfmAEgH2joANi1469yaGzfe456Jb+ZZR/Wu19f26tvU8EhjS96J64gFWI+wvTa23eDZQnKuYKnl3pYWRyDHQ9yMFp8rebaSW78pC6eAmRif4MUKxDXILxBDrv/B33h3wKxzaU4j1TWo4veOPejuw927Y3W68XasRfd+nge+4LpU8xpN3TyJl+jwHapzixI0rwybWIbX/tBo1X/SyIANYiT+Rs60bv7veqlrK69ku/lvNh8a/dEkVT5m08sbbFyb7XjB0yi3TWJPWoaN3+XfLvfcmdtZDpUmPZloJItTZ09qVd3Varg2yiuxjY83P+6kJ9ZV2mDr7NOwj42YgaRUhqAM1qgRxiKAGCXPVDw5higb0gCEMBSpwKJaDT1tylaNQRqEDE6c5WfGBIPpdu++8oTnMwmex0mJlufDUCxUqLBOnzpj1wRBAAyB7rno2tHgAvsNGQH2Ivd+OybGa5zid+UFfDp15rTFlRAfyFXwMQBE5G7YEmNV+oQFqp/cprTDOcBDAEDdMQH2uG9r8PXggddc8tEjjyl3+bKNPXkVkm1gHZyXY0GeoHKSF++F3WnVWhcuWN7FNQEs4fvIlfi8NT4ERLx/P3VNMI85vlXmmB66x6g01l5srAGPjA3nPXT4kN7s1MlyJu4TwIvcjHt08lROF5K8lbyOtcWGnwMrqSarX7+++X6apZHb4PvJ99iUI56CcUcVK8fi/QB13AsgGo3ceCbkw8hOscZp5oKv5jq5X+YF/p7nQOWBMVlDQmzjFxZohXLl7f54xtw/1Y/kcP/QSObBAxUvUcLG3jpg+7JaAK5heXIrKH2QNWVxoCH34diD7ngu5+B/xoVr4vgQZYIzBRt+RQxGLgoOhrYhYO3qNWusmUpSYrIaNWqsm7dv2BxjHtGIZvfwKN2o1k9ND3TSizurWzM64iOuEdzAyb9w3126dLHPIgsDOEtsRRXt2FETFTQvSa3XtzFgGJyCHJprBFBE35OeIU0aN04lOPF3xpmqS6r+dmzbqpj/YjTwkwHqgsxahkDlzReuzu901slTp9S2TSdNnz1FX61JVlSJIG35dYbeeruz5fvgaQFZw/OlAooEdJSlOgMGwMc8ZdcAHUWMFk0/7t27q9KlS1niWyB/Ad2Pu2ddnvUw2SaL00TjQgFamAQkbiwsWEGgzgz2h698pL8SzthEc11jYRBSFouoZtUqVbX4hx/swfF3UFcQ+QOHDqhMubKmvUBiDRBI8nrl8j+qU6e2Bnw80HQBmMQABhyfBcoiKFu6jLG8poz4WtXqltXQwUP0bGSk4h48NNCJnYHxEz5X5LORer5pE9u5BsiZ891stWjxok4cP6pVP5PcOK+3Q8rV3xek53cxUpEIrzNlloJeTmNMxGipUqSnA5Wa5LiogTK2CF80Hc9U1GOL8NYQqfcLDTTtxx/9JA8v5dSf4/XNyIG6cP68Ji1cINUqKO3ZKlWL8hxDPq4Tj8crzRZbRh9QSBijuSnndaPXPX0y/WcpIEYfpcxTf01UvoBeSvllmOJbZ1SmgDhN7Pma1f23SZ7o5TPkIVRQZZEmd3tDmTJnVYVKNXQ/7pH+vnjJWGTsRiH0SlfukydPWPelBBreFCuiLMZwzWDl4bH//WdOPzh9Jg16r4FGTPvddNhadR2tuiHb1WfyH3q12zhtXPud4u7HKjH5ic53+c/Es3+40tEC8xmtuxug0Uxr9cHh6fqtcgtd/eo5XbpyRYU/f6zuid9qXtBbuh0wX9cH9dcXf03UgBIfq1XLVtZpvEFUQ9WJfNYEfv/csUPh+fPpi4kTzTgyzzB6zGOcC+XKLHZYtADf6Drkz5dfrdq8bMkUFHIYFThq5j2CU66zGWsmKqq+UflJtgoXKmxGfFf0bjVv0cIMEUa3apXKxmhERxJAEekBwHfEi9HuzPIZzR+kodmlMbFSs5Rqqj7igI6PKG+lRp06tlLbRUlWXhS5dY+mR/U08JUOkY2vbFJ8wYzWtAURc17dNVNhuq3NAdLuUUPNQJYoUVIXL16yhI71+vdfF43d2bmzxw6wcgK/QQffY9y5/yLFiunuf/8Z8wOnhIMnceG9/I/zYHcFoA0HilEjsezyzjsKzpDRnC87TCQ6GGfTU0HQODAwtYsehh7nSCJJkMiOJQEHzwW7Y2LFefLowz59TMOCsuVhw4bZc4QuTnMA7EPLVq3M4ZHEwqb56quvzMGya4RGJtdFGV707t2qVKmiObtRo0Zrz949Wvnrr6bLU7BQQY0cOcqS5NWrV+vzsaO1cdMmrd2wURMnTrKmUezqzfnma73zXg/bwWvcpIne69ZV6QMDLXDJlP4fjZ+8yjpJn9z6k156pbMq1m+uQZ98bGw+dmm/mzfPAoF+ffsayPrp8BHq/1E/CzDat2mtn39bo5Gjx5h9W/Ljj+rcro3KlCieCigyVxaOgHUoXezziVDF/RgWVGNpzA/Sh/KwlQwTR+tK/2EqPPUzj2kYkE5vlh2o5RenmyMm+GZX2YF4Hfp8quDTCVqyZYppCQEourJjUGiCqL8/jLPEGC2wN6cesPncue8gY7G8OeOsBTxz3y9vSeyZ4xGatWpwKqj4U2/v930nLLVdPtaSA4+d+Dg14ZyTzQvHmnUsReYPc5NAwRIMdiz9buRuHrud566xI54yyUkEKGEk2Hfm05VmkQhjn/n5thQRkaCSFTJq9fLrmjXiC7uGHgumep1yi1R4WiZt7/dZgbAUcRnWuRm77mvpkWgA3pFLgO3Z+ykrDn9aesR7bl+Rshd8CiKS9OBv6EAMMMfS5jod+yHhrpSR0mOfIWmVOWSeaerO6NbsmCWcliTUxyAtyXMla1fxU6AjoAOulacDQf3/KdlNcB1i/BrDVgU9IIVzXHCD6ur//GweENaIAE5TcbUU2MJjeuYK8gC2wGDvvrmEHGtVu/5Hyp4zh8Ue0fdP2KbI85MitX419Rq8CUSDbtohXvMZNuP8BPzdV17RnFkrpALe73LFxOh2QLzqRr2oHXWOqMnhZ81GsKb3ASxy3gMeXatOk5raueGgf45QqXy4B4g4Rk4SO30MYKJUINy/b98lcz6G7oTbNFwtZWmR2t21dKb8Onv5mipHlNLhw+ekhIlSK+qQvXlRMmtBi4k83evHuhNzW6devqRKa0qZpAOlQTkKHNL5PUkqW7WZfln8YmotZtU6fSyh2b+9U5rmMACqp6Xsna2sveKzLxqbHhYPtvf86asqXia/la7BwObz7V9/XcOXjFaNLFVVulQZ84PEeATZvd7vaWAdNhxfiNQM+loE+XyWWJO4Dlt+Py7OOjxjnBy7nDWELSaBwPfBggDgA0gkkUWziSAd0HHBggW6cuWafv11pQXgAMG8n40g4k38MJtWMArxAY5Bje/HHlDuNGz4MM34dqY9axIl/AibU/hjxvfi+l8VVK66se63LZyvrqPHWiCNDlHZcmV1Ly5WBw8f1MoeK1NlcIpOLaqLURc9rBr2lJOlYS3BRPPLOituq6onTwI1eEcZi2MAr9gc7aQ7eqBrSq9jBuAB2uHTXUflxvGbVP+Nprp/L1aH1u721qffFN3mYIRUKzhanX86rqrVqmnFLyssOTuyfLly165jjbU8va9ALf8zwViJnJu4AGailfa6DRFfty0kUXoU5LET+eJ6+KLMGjCxfZ1MOvPdbi9M5Z5dyS7z1tkQx/RyYBzHds08HODGeTENlDmHe4hj1dYNjaWCH2bj+reiKz07V0GqMqSWbXiSpMXE3NLJOYc9s4qZ8fdM7Jo4LsvX2e+0z8TvaGwmka+7Urk3a1rH62G7y9j4rMSW8FlYgH5pqF0cx+R5QgB2Ooqcm+PzcuxFNwaOdejMpgPWHNDIZxi7cE8n0b2YBzx/XgC4zBP3Miapn4Y4yVi7LsaU63Vgoq9HyWEKfFzefLpXeeBpZl9u6gGxs9+UVh6WVoNRc0o3LkWliPk0RpBO0n3Zjae7dlcd7jbQ3HN29+oDpNWf1NR+dA8ZIye96yoB2PzHlvpsxsaXn/c3Nz1WHl+8rAohMdFUYcxWpUtnc4B1a0w3vwELMRSxM2wmAIGsISEmv4Tvh1CCRpuV7GbPbjHob7U9UM4Af8y4k0BJqybi+9eKiVWMeIPO+b4se/93L5CLdHMuLTM0bcWDz2qs8W+kXTM2iZiF/IOYFj0/B2C5ElxiGezY0vKL9dK+VgpI52lbY7PW1lhrz6/F5RapzUWwwU5bkGO42IfzLP5qsQe8sy/nA9GvHWtjsWnBNxfqy2NS/U0v6Leyv+vFE81SmY/OjnJtgU88yTEanpLfBCB+nZRshB1KzlmbNL3xKknSeWBicCYFZaCihQgu2fAFAEWOhyYi48kz4gVQVKBgISUmp1g1Zb6CBbT4xx+1YeMGlS1X3iSr8Asw3rknAKbgjME2Nxg/QCoa7IVmD/UqvZ48sVgcn8JGFpWIbGzB+IJ8ACDGi2fgSluZczwfvhhPfBPvJadBkzNTxuDUseE9AIJO4oOcBE1E7p/3Ok1D8j98IAAf76UyjoYpPCuqrnhWfFG5xfFcLgSwR65JnsT3bLRZZ2VrMlrTzgVQ6Tpkcy/cB8CalWH7GobW4FIpdl7yPnAa7hkiWMlSpTT8009NVxFgcvTo0fY9PhpAkHvA//Ez4wmghs8mFwK3gXVIxRdzkpyPygTiA94L6Eg+TSUY8wjQjHVJPgP4ip9GWoRnRIk0naN5H/4eH8D65h74PKAiY8bc4XtwHFfmTf4BoEgvAshRMEQBFhlTckdjsmfOZLJSsbF3LUfgd8QwXDfv44WdwD4wxxln5hqAKTlv7jy5bQ4BbDKGBkpmzmzalA8ePtScOXM0ZsxYlSpZWh8PGmi/J54M/PMLs+H/1R2umNsx+mnZstQcmWMQa1BGzZjyAlxlbFx1nwNmyV3BwjgG1Xas7VEjRtpYMJ70AkAvlPwRhiLxITmki4U+H/eZ8iFbEJxRMbdvWbXwndg7ltsuWLRAHw0cYLHRzOlzlX9BAenLrmr2jMdQbPd6OyPptGzx0lNAkdFE6JQF4yVfyQoJoZlGRitLRecKOqlSkhSSNYt1eq5csZJpCz5JpPNTRuUMzm7sQPTlSNAZcAaCG2KSMhkwjvydhchCoqTEAQt9PuxjXZgA/6Ahs7vAg4N1yIvJe+PWTT1MAOX3aM9VqlfTjl077W/Hjx61hU09/MhRo6x9OVRWQAEmQfSX0Wo+tKlpNKx+6w+VG1RCy376SVcvX7GyyBg6VOULtx2CNb+vUUC6AGXKHGydEgF2Dh7cr3uxd3XsEG0tEZv33XgS3UiowcL7OE/txLfwpGRlnpf/sFVbfbl2ly9k75R1seAggLzX36ryo832jcdpycbBvoAM24skZng3jskL70YEQ8mZD2AWlSY3eFsxsXc0bsZUaUhRaSzvBS4IUrd2UzRr6Q9S9qJS7Hj9mHJYrwe01+Secw2hZ+G8OHiRfh31hhk6AJkRYzZKha5IXQp6ARyJ9hVp+JsvWrluuQqVdeHiNSUkpujcufOqXKWqp8+QJ4/t/GBwaMCC/mTCowdKSnysxIRHJsKbLSSL4h8+0oBebfXpmLkGoGTNhihqgtr1mqDzISVUSue1Ydn3ahzzhYJ7HNL0yWPVvt8UAyTG6xMLwinPKTXohDV1GHh+suZFTdJPK35RsZIlFZgho84iMmuMy3um81iwYCElD/hENz/qp/zh+VSqRAmdPnVabV57Ves3btChw4fNsAZ/OlxDa0nj2k009gNGq27duqb1BwCeI3t26zCWki7AxosdEFdayf+wYVlTBDkEMQGfDlM7Fu/BQxo5YqQ5JDQ8nqSkqFnzF8xghOXKaUYDrU7A2HLlymrNak+dGT2k+x/2VdKIYRq+bLRNm61X6mtWp3xaXG6J1EeKCc5lpTl9NNXGJnRtrPpv+0jBn4Uay7Tdj6/og6XX9XW7cOVaGqU8n/6rTwd6DI7pIT11ttdj63xNKQHPkGDszz+364MPPjQdRZyuaXT465L7dF3RcIQYVoJ+7AnGHzAfDVMMHQaS9cicwGji7NGa/GLCBNM4xWlCscaBkowGUebsRY5QzFKDZ34GUMRp3om9q0KFC9v6x2Hxexzelq1bNWLkSGvUxI40jgJQCidjQQuxXsaMVtKL04IxikPgOtFLBDSjNKZw4UIa0K+f+nz0kf2OzZXyZcuqcVSUJk770p4tGo4lSxTXyy1fMlb16rXrzIHDHsSZjRo2VNNmzLRSP2whO6/fTp+mU6dOa8znExT+JEZ3YY4mJdmOY857/+pO9vzq9FobLVj2s11v8rV/lS5/PuseRnlF/OUrGjX5cxXIl08fDfeaEvBZmLZDPuxpu77oJbpX8S+/sBKlhA8HKg8i1wThk0br0kfDno6rZH9jr/zQtPG61PsTfZISqIVTRhtDkY7pgArYCcb7leQeWpQwWdmz0jk03ro8W4BJ2bJSjKH4ZvchCgm+b8mPS4w7Tdpp7yEQB1B8/ZWh+n7RMG+jKDDQfI81B1OKJvVqogOqru8mDleXziO18MdxqWU3nl5Qiro2H2kJz6yfhqcGde6muB7mp63HlBRPTwdgPksW+x1/61Bn4FP9K5I/An6aUWFeXcMP19XRdee84TH1IgpKJUtIq1fBPg/xOjZnCfUbn1x/2pCF0l20/7L74FJarUYHABqA6Cg6PpUDJjJdkGGquW6xLlnGbSSk0SHkph0bKBXAdOy/aKlApHTViWhxo6xjR6fiw2ROnLekBH3VlWBxikt+R2Y+Yh2fHSUE/1bZAzJ5MXapDWjwWxykl2pEVtG+6FP+56B5uG4DHLyg6jaooR1bjvklw06s0qeBFAlXnWIVbF6YLfV1nPbdOOuBhFC2ja3pxs7XKuRe0a+kMfgwkIVQD9wDY8SVMhQOhCWx/X9svQd8FdX3xbtCQhKSQAIEQu8lQOgBQq8K0myoKNgRUEEFQVAREVCpCooFRUCKoj9UVJAuXek1NKVD6MEACSQhIe/z3TPnwv+9d/nkk5DcO3PmzJld1ll77XWM65BatRuv9X9+rbqNHrN1ggh6yrmz+t8c5E62S5UTfSbp3S1Z3fxleuAg80C3ajb7SI6ZLr8PTaDLKZeZdUKNW3Q2e/nX2q0eYJoLGsMgM1WxZi3b/Jj641d39NeY8pR5UpPed0AfOkpnVNT+9sc1rMBArfvnU53/67xyQ2vYfB3YMeeupkB308K8n+s1naXdfw8MsBYTmsxU8pZ/bAwJSZ6WEE25dlc/aMum1dFmunDhog5XOqJeMY+rWdOmBuRxjxDEv6/TfcYspCkLJUkFI6PsO7af97EBjW+Ir1FDo0a/pwEDBxrgZZ8/d8423QATaayCLaUUiWZaxI74BpIKEpdTp05r1ChivoUBQIFnnE0np6vNPQSAhRHAF2Ajm0okDjVr1dSl1EvGhMeHO/YCjEjH0OfzgA2MiSSDY2/630ZNnD/JNkAXL12se+7pYJtH5rsvXdKxNsftnpddWsbOsyv/7jtL3q9cicovtdjQVf9dzbBOs3GbJihLpTVEadZWJU7fGHTHZmnSkS3Geqs9LVHJi7Z5a+puhp3TZjzDnvQZFWreyZISpD7QyNq6bavWfP21SrVuY6AJGzBzdley2InNRjZpkZEJsN7u6hgcm1+6HIwUqbc5RMUDACffYSrCMO+flGYdMw+95AOK2ChskFNWcMAhv2PdOz1UrsFTJ7ij6Xd3qXAFKen1psa69TZ3I7T8DV/jzi/8qTm1rg6v2aHcIyF2jMbDWyh18Wwd3VzFM2kOCHLMRM7tl4QHmsAA/DrmqGPRlZHin07UjRtZumfXqwa4pqSV8QA6zJbr7Hy3B3Wl746s7dhovJ/rdMCbA/gcWMd3yuMxeZihB6SwcK+bNfPsXq6xjetyzfrg5wugjw60YnwAkvwfwrkP1Fb6tL6OPek3vmE87t74pbvlbtfXqUd32XwNaC3FFJDG8vm7AMWyy+vodMO9qrAnQSH5kUUJ1oEzPjOWe1tBapHXyhL+P8NWeSbZuRzm1ZX6OxeCG3CywW7ufH3CpOrN7Jk21hqSKqGhFj857WOL6dgji/D09ryKimCzd06LjribGBb5LlcRR1wCAMmzynNwAwAoPFxzWs0NdG4OdKZOkBr/nKStjf3uzk6BxJdH5n41ONdQO8v65fWOienKnO/cODW+3Vhba25VYnKitsds9+Y1XGp+saU1EiKucpuh5B/YSmzcuuprdM/xjmaDXKdlQCvTF8zJUaFoL2cinmEzhPkCBCJO/72DX7LMuXpKjwzvYfPItVu+bwzIbGMqLklcoQf2eL0RmMcKZSsqtmgxrd3oVei4mN+0T/3qRu5BRHC4pxMfU1ih+UOVeytXQbfzDGQDBGMDgHl2gCL6iXyRr4E3hIcBAHqAop2DDvLWmT3P07BjCWXcUOGisdZo8+yF89qydavZmwYNE3X5cqqCbCVI+/buNewBMsbFCxdVLDbW1gW+hnwBwJM5AiACc7h6/ZphAJAbWDOuxNcRJfAh2G9yCr4zL2gGcn/YVELbl5JnCAYAWQB2+CtsFX6K81hJs98UDLATXMSY/CEhlmNxjdYM5NYty334PX9nnsFBYLvBNjOmYLCnV2mgIA1V8+UzQA0gjQ07wEX8FMfiM6wTB9TRlIN1UbMWJZWe9iMMvaPHjtl4GQcbfeRw5G74SM7JBiUMSa7f+VLGiE2GJQf2Q1zGdbOuyKNg8gNm4afZ5GPDF2AXbIg4HNIM/p6/Mdd8ltwNYJJrQ24KmQ7AXTYPmT/uG34c/0sc4BrRcY+pQrX5goEZGWnzxv0EUOQ+0NgGXIL7zHUyfuaKsnm6PMPg5946e2MbEiE0ngo2cNH1G2EdMEfMBSxR8KgjR4/as8Q6YlNy2fJlVpJPvtv3hb6qVi1eM2fP1MpVK9SyVSurFOh03312L/5Y+oee79PHpMJo0uKuiWaixD8AucsnL7OinmeLPWdEnWEb3tAThXqZpjMEGCp1yV+ZM8Z/cP8BHZizX13e7WpNcT6e/JFVh8DmZs6fnpum3OUD7Ppf6t9fa6ev1+Nv3q/XBr9mcxVVKEq/LPpF/V98Uffed6+CkeIauVaT32muQ/uOKL7ZQ1rz4xc6cNBrulyzRk2v5JmTk4iSaJNie+wSD+ktWdIDN8CweTCNqXj7lhm9ML8TNAuWEpOdG7cEUGmQZwwhxo2LpISFG8ICYlGyAFk0fBawMbFhIy1bulQtm7c0GiwOgMUBS5JjXEm7YugrC/9K2n/WjY928ytWrlB8rZrWHadls+b2MAFGYHCgQzOGUmVK2y4EAV7RwkW07of1XjCwXXrlaj9buNSpb962TXXr1bNJ3LBxg9KupVldeIsWzbV16xZVr1ZVKy6vl7acV/WqdXX43+VSrXrS/hlSZB8pg+gLFkgPL8C/ihfGOzqwkf/DVnDCUa4OgO9OLAbA0CUoX6pdvam6lXtbG/aR8LvIjGP214DHO2ja97SSbKM3nrxHE+ZSz35Co/u/aSDMxSupmjIXEa403d/hM3tgF618yQclk6Qu4VreY7Q6Pgs3iXP6gCb6TFmX9cOH75qBeGb0V17016WCl4DlLpT69dD3FQabMQsNC1d2rnQ987ZSzqfaebp06WoBLHTfI0ePeOUFoflVMKKA0q+lKSY6SqHBQQYsgoof3H9Qg/rOVt6qIE0b8LK6BX2m7RPfVvkhy0xLqNesyypQpKSuX72i+3a+omVTOqpG0HItGjNU+0ZUMwbT2sttlRMbrFEapZyXjqpwsVht2b5D1WslmD5meGSU9lXyP14AACAASURBVCXv1/f9flTH8Z0UHV3YmsWwltEWaJLYSIt//12Vq1Y1QLHbl9P1QLR086o0mdkZ8ZbRsnGQlPMCHFLWVSgqytvtAKC5fl2X/C5hOGQD2cLRmZG9h90j04G6dNnQf/QhjMJ+5Ypat2tnpaSVKpQ3YXQ0TENB8/3XhEkT1POxx4wtiC4f+oo9Xhqo4jCZRkmH2kon8jp6jVg03MBEytmrDvpFX7T/XGe6ljYuwaqgLRpxSVpQTNo79HXbPQRITt6frAm3P7VmDEdUWZ8NvEcJCbUt6YP1cfLkKfXt28+YpwQr7ExhcJk/jDtgH2xN09fLzjaWB9cPQ5FAA9bmc889Zyw+jBiGlr8xZxyD3ZMO7dp7jJa8PE84GPAvPd0coxNztiApOlppqalmjHF4dOnCSNdMSNCB5GSbYxyW6amePq1SBA1Xr5ou4aGDB80Az50zR9k5Odq0caNpY1LyOmjwYE35+GMLHEzY19/1JkioER+vSxcv6dSpk+YY0c7kughi0GCBNXcm5bRdDwDZE7NG6sxQ6ZOVDymhVi3r/o7jMWZquXI6feqk3UNsIgEdO7G3c24prlgxnWDXLTJKz7WcomX/vK/rGTd0JS1NXaZ/pl3vjtH5ixdNryyhVk2deXWI6s+fZeuPsh02P9B5LVa0sFcmM/hNAwjpw3FR0rNowGAFSktjU6Syk0YrY8hIu9Z2bFV4cYYu7peWT/nAYyg+NFxzfh6vU68OU+L3s203k91mbGqPWS9ZkPpbwekGvp7pe1Sv5Uw1k/Hd4vEWsBC87xpWzET6XfJKEtp58mHTXyQMnP9affUYv9WasNwNKLLRbWU5t2/rZmam+jw+WjMWvBsABx2g2PffsQoalacv571jDhU75JILtyZdGfXdgCL234GM3LcnG7/pJRQkWC7pdLpXJHuuLOgutkd8WalKcQBFZi5dHw9/Q4PG0ZyFrMivkwJoxNRnsfkT5ZlzYmcSLc7D2wDG8Bkw8TDHprl4Xnq1hDSVX8RIpqvodTw2SYxAJ+PLEtq7KT76WcuX3ABkoBlYdIx0dbMU7XcIuHrGa6ZC8kpzmUCJNVkS52JA0Kg2So+18OaDUmxjHvpGCZYl7gy2YXQV7xBWreOP1RAPV+fpUe6D8+KVG4QOYAlvLmwCHKLgNuUYtNMLYfJPqGW7CXbPsQM8y5t2JXsfxXUa29FHKSrX8+bR1w6+U0LtMx4Z3gW/RHy/Pz6av9xNsMRlU9Vc7IhUuUqggrtGXHkdzH9S2sIiYG7I+pnAu7ssbJTientjy2DsvKee1CTpTnUxl8kYXRduNCptAI7Kwhtcu/EQa4yTEFdZyUePeiABoQQMU8qj06SBb7ygzIwb5pfw2efOXVDlyhV18eIFXTzJk+9oZixs5pZzsTbZZPS6QyS2nGMJ3+6/p/ugskdVqZP0pZU883Xk3zNeOMM9/5JOlYV0JfqaF9YQ/jwjNf87SZve3KwRfw/Xzh07PUZGVJRKlyplm9CUPsNcwDZjC0nI2MVHDxubz70lLgT0o1SN3W+SJ0pcKXNE/sbp7rJJRbxIqfN//11VjRo1zXaTiBFfwrLAT3E+yqcmTpxowS/xKFIWjIHYNeNGhubOn6ur165Zo0COi1/mWDTsIl51rGt8FYkMgIXbKIyOKaSz51MsVuSY+KUj/Y7ZEm60s6H5/nXPbFCV9yvpyMPHvOmPkWIvSa8X+VB/blirla8t19sbx2jo8As6pCSd1m5FKVmd0pfbo9iwbzPtfGPTne6/TorBdfClkj9msyr1n2rxLsyOps2a6bsFC0x7vPI3SVbKvPoEqJlU4bEaOr7kkBbHdgmAiWxC8pXqamz9Cv5IpWvg7SjNyIeKwxkrs3ZNVwASARjva1ZIR2bu9GwcS9eZPr7zeDumnAPZnHSEA+UcXsb7sYeYDfde1tsJ6YW1/WwDjoRtyj2T7e+VBlXTsQ//uVO27Bf52Dh49Nzevn8tgfJmNz4eB97Hd1f67He2DXS8ryeV7VADHryK7Z5lwGvWovA73YkdSIj9c4Ce+53TB3TXz+8d08+VKbtiJW4MP3O9POexmAivUzZ3BiDRe0vm/2luA6CIX3Ua2fzM5h1MRn53WPGKb9oo4BMP1Nhyx/e4PaESUuUTDXT0tZ0ByaSkOGlUd+nRaVLkhro612lPAAAr+XM1KQidylAdP3ngjqwDQ/T9Zpuwdlqb+qcq36iqo/n+9ebGN2sNbzfSjhvbvGt1zU1cBUCM1Dpf2wCohR8nrnJsLYsFbt60uNE0EEMAnm5b4zp8OXaC31slAntN5cqZrh+bx4AdPJ8k1oBVXqwRrlu5uRbXzm/0nefcHOPf3UdMOWaedct6cSXMfPfB1ianm2hLyS3ee+5O1zieAxkdoM3/uW7fh7W51FZr869RvYv1A9qGu+rv1OM3n/CIDPnz2+aIa3bI9WPLsK8mlRQVYaAg14N9AvRhflZ08UqdO2xoH6gowocyT67C4/cyi+0auh3raJ93jVaJo4iVOnfopo1b1uvS5YuelI2vzchlOZ3qqPyRFjNT4kwsm52ZTa8l05knfqbkGSYs947PAyYGh+Q3qTUHKEJcAlC0v+cLsU1zgGDsLCz5hNp1dObsOSMTwVAEQDt46KAKFylqDFvK2on9YbYRi7IBtXrVKiudbt6smV2zlTMbO+22xa+wAokxYUCybvAt2H7sJ+cFhHQALdfL/LB+ANyYZwAl5rpL586W6+HryItdeTLH55zom0OWokSZaj0YYnRgJndiYx5gEyASsBC/SFzKRhu+D5/JuSBL8B7WMfcFdiK/B5BkHXAeCAXkIuQ5gIY8MxC4GA/n4NqcpqDTS8T/kSO58mXO71iYHJsNPUA/fDP526DNZdRj1U/qNL6DgXsA3k6ihI1A1ukvEb9rWtMp9ndKofGlMCkhzKD9x5rmvVTAOdKZ2yhkbTM/+GlyRv7umI2u4SZrzVW8ESfw/GdnZlnuyHUxj4CJEDS4X0iUMXcQXSj9hRRkAGmxYrp0+ZLlf5BIWJ/cT+bX22zIseeBY7jfk7MB6vEdXAvGIevz5KlTRrCDRdnnhRfsWSFXvHwp1Y478r2RGv7mmxZPkB9T4fHV11/Z/WA8NLM7Uu8TkzCZPPXDgFQYsQwvNP9dUzl8PEAr642YqON9nWyulq85oN6Pttb0L74UgCRVGVzzpQsX9eknn6h7t27GYHWNUsnt582ZowkffKBDB/dr8uRJVkF38fIlJSfvU41aNa0LeotWLdU8qY2e7fuUll+spDZxXsnzuPHjLN5gLv8PoMjDzQTCynM7QOgmUqIKi4SFGhlRQJlZGPJMZVy/7oOOJQ2dTku5aIsFdJ/Pd+rcWf/74YdAWQsLC3YiwSIsHQwku7m/Pb5MXefdK7rKtmrZynaRCkZGGlpuel10AQ0O0rWM64orEWclznv27VXdBvU07M3hCosIN7rl+j/X2A44exmU5kFjbd6ihRb99qs9tCtWrLCHq+/zfbR65SprzvL19K90+NAhLVu2XI2Tmmr9hvVKjjmo6P2RKh5XXPd17qxVq1faeLawazcQtgUvIg48Y5q63TNBv/+5VcolyWDrLVYqHy6ddO91EQ2fcxx+gjq8K9Egn+P/fg1Gw1gvUDkpdW9RSZnZt1SmXDnNXHifH2WAhqITRQTPOPisv93bMV5aznE4NufvoKcf7q7rGZ7j+W3VTL/2IUEq2lVKJcHA+zOGTpbo5m0OUmzCJaXGxHrBDYEWZc71pEl9HlZYeIQGRs1V6VFn9Mbrb5l22+63Sims727d06mbV3ZonaTCbcH/998VxcYWVcqZUwaqFI2JVqGoAkq/+p8uXTyv1MsXNeyp79U8caPenbFdV66k6rEnxurbbwapy7tztHpCHzMS+YYl6LENH2hBy7p6PGeBuoQs1pLNXfV60iQVG3ZcDccfVodDq7U5vomSoraoZ/r3ajB6t65cu66wiAidPntepcuW06nTZ/Ttwjka89aHeufim7r/VA/17tVLvy/61QKT/GFhxlTtOOIdNXtauvatNKBvH3M2gN8l49AXjTbqOFAI7DAMYemyZc1BRYwZo3MDB5qzZheDpiwEASREaHgCJuXeyrHfUXLVu3dvXbh8SRWrVrVd0sW//W4OjB2ZxHp1/PUmjRj5jlGyCYTYEdu2batC3xur9GFDNW74RC2L6WiB7qZHj6rLj0Wt/Iiype9frmi7ZzO/X2272CFHcpVTJVjjgnKVOXSIaaHGxRXX2fNnFVss1iQHJo763JbUR0veN60KT2sJTY6CKh5b3KjwOAScDQ7T5qVMabMfXDdfMA8xthhikjRo8D169DAbwPEwsBih5i1b6srly/Y8tmndxnYzcYyAVgCHt2GThYbad2ojcBaO9p8vf34dSk7WgUMH1bVbNytb4XWbsgrKE27csMTSutCxwx0ergu+w3PdpzkXjXjef3+slcehu1W6jFcKTgAAg7l23bq6lZkZ0LEBSDY9jRxYjPmMEQhrEaYKxnX16lXWeKfDhEnam/ey0oI+U+eNa+w9gMl0pb81Zrw9WmfGvKPX2ozR3N2TdTUtzdYWTgh76bQg3xw0RTPmvW9Ojutg/kiWWXdX3n5PYW8PNZkGEkevc1l+k6SIHzBEhz6daEF1dhZlGrnqkzpKY8dLpSaO0nO7R5m5mll6pAGjz+Z/T7Nz3gsAco0GzQ0kL7/P/MTs6tO9huuHn6Za8g+o2CP4JW+DBhmEeGneL+MDu3rseMNaJLg7P/y2JbQkRyQ7TcedsKDp8OB8qvNpPmuU9Nvgqrp3/H47P38jwHGAIvaLsvYXuo+xwH7m5+95rE0YCkH59N+QdEW8H6qXm3+gGdvf89iP/m6jKy/hu9NJ4v5yDt5jQUREhJ2POYd53PfwGC9RwMy6UjnHpCChAJQKgHBkH+E+syxNHw1/y47L2F8b+66XfYTdVT54d9kx/TDcfg4AYSBbkUYPXqCIiEhjhcHCfO33jz03wVeuX9tmHZZ9n0RjF37N2KwRi6Of+MBkXAnpArIcsXdp+PrZE92cT56QwnwKXRb+g7qzZVJ0J8/duRK2TQBRPT3QzuYBoNEvQ07BFzn2PdeDz2MCOa7Tc+S7a4l7WU1a9NeWjUw0F+YY/cxpFbW5p77WrvxbzdskatO/yX7TEj7bU2oSJW3xaVTvhnsd6cD52PjydQubJdXSX5n7PVeZyljXSnEdPBeZytiivO7TXB+/S5mm5q2/0qZ1sPn8esjyFVSjcDkdPH1KbRo31tqlaD66jb9kqWgH/9gsmPM+WOoBft77t3r6jzsccAhLtYU3vRAe6afGlKaStfL5ByTT6GQOeLiIExzIuF0q3/VOySZrcv88Va/3pgXQ50peVYcizbxSosjTOpQuFU0NU+qZDKlfiDSdOWb+EqQmXaUtSKOcV+3GXxv7es/m0SpbbaBO//OFFNZTyjokdYn3xukI4gyHeeZQzDXXgdZbT6nxQw21dcIOPfftUzp44KAFtMOHD9fAAQNsw+7JXr3tGUMSA7CPmBF2RGTBKBUpWtSCbTaCSWoABrkOK5HLn9+a+5GUkCDBdGBHn6TvypX/VKFCJdPoYnMY+wmDhPKf1x/tquodutvmFYDrkCFDLK5ES5HyafzxjZs3tGXbVuvyiM8mSMfeuPezGQZwyeaVd74rFg+w+YXPjywYac2oTpw8bn6b9y2d+5ty54UobmwxXXjtkrcewfIdUHZI6hok/beqqTb1+9srk60i3ffngzp64qj+eWWvKn9cU0e/OXCH1cp7HCuKR5vj8b0eFftnVK3bE5ak4IPYjMNXxJUsZVU8Wz4dqaOZVTy51KcSbWPwn7V7lRxSS92bBuutvxuZdiM2GoDKgVdYhzjl6gFlar7yDEwERISdyOZlyO5cVX+5vvLlz6dDA7Z7j74DOx0b1zWqcExvDuqYaA5sjJHCWmQq63K4d02uLNp/RF1ToMfCFyh0yAqdOX1Ga4Z6zSgC+ohuj9512g2Rai+or31dd3nzj/1iY4RxOXDLldY6c854fHMZkFWIkqpMqWOqC622DzYtxcNn4r2w2ZVoO9DIsREdEOWAJbdn4piXDuN3QKf7Pe8HtA/HhHtAIiXlexqPV7+trTWj2XrTp6Ty4eC6DUJPsU7bZsrJzjEf4cpQiTXw9/g0YvHdFzd5hGfGxzOLaeOasYvMS5pU6VIdHRu41zPZPpty2WBp1GLp3IJGOvmo15mYe1xyTlWd++RfVRpeUwUiwrT/rM9QdHwJ/33VcuP1T9ihO/tGfim5rZN4qfXttl632xs3tKnIBo+td7al5z/z8rQhaV2Atdr+wD3/h53nGoPA+KKcGWYcx+G55LtpJmdnG5DCBi0ljsR7xADE4gBW3uZisGn5fd/8B7Njjw1/zGwI/ntljxXemuE+4yN4frk2NlEcYO3WsFvX7p66dX83A9ddvwORuQe4PJ8t22R2k4Bm4u7g3Xqo/EMBe2PyOHT+zckxgNXTjcY20qAj2Gykaz5HfEsMyXusrNPvruyqp7DBADesF+LFvNteZYhpVPsa1nzOyEOhYXZO4lzO5+Iq/s7vDTfI53W9LRRVMAAoUqPC/9ESZG0CKLrqFYgofMFQBAnOF5Tn4QxEokFBCssfZucF9OUeAWqgoZgXlM/6J5y/dFHnzp83dhmVZzdu3DTfwWYQlY/Y6G5duhqRgbUBWx7QiecBm82acWxVrpEOz8wZ8wqoCAiGjef6iLV5D0AZACI+CN+EjyGvYxMJbbpqVaraWGHEwdxz7HbidLQQXXMZ8AjmijEAPkKEYs2a1mJcnM5fuGCkBPzh2ZQUOw6gk2My8lnOY3H1hQseK5LnPDzcPsOYmQvyKyO1FChgx+Z+OQYlLD17f5Ei1syDnI7rhbCCr/SkIy4HGuJSkowWH+w5tPtckxg0/QAZYdaB7UAWwacC8rGOAANZh+RgXD/rk804WHImKebLEQFWcj+YSzQcX3rpJSOdcK3cU47Pi/tAXkmexPG5z8QQ5MXIi7E+AYepQuM7TEX8OfkKax6gldJ2QE0jwvAKkjVS4TlyTU14/lnnrhrGaWVyTrMf/vMH3nX8xHFduHjRcA8IaZ27dDF255QpU9StW3e1atlaa9evUZeGXVSvc31VrFTJ7kWXrl0M0ESOhS/miZiI5nrk1MwTMQglymywcl7WG4AgmtBcA/cR4BlsjDJygG6O/e2s2XYfmB/WwsTxE8z+/bBggc0b8z9u3Dht/muzli5dophCUapQobzhLwsXLvRkyNhM3bbVgHuLiyIKq+W5VoodUFSNE5O0ZPESPf3M09q1a6fJdAZFFo8LMBTRNGCRYrTCC3h15GgjlqYtO4CO35ylarXKOnTooIk8frPwN40ZMtAS2zqV4+1iqZOHojl48GArK0GXjBuHIYM2Swe++fPn22J+vtyLemJWD0vM46vVMAOA5oFHOQ23IA5jExYequs30k048+iJ4zp5+qSuXE1TSFh+LVn6h86fO6sf532nrJuZVrpNh+EFP/5g5Xl7k/eZMDe6iizYHg8/rFUrVtqDWrF8BU2cMEXR0RGqVj1e25rtVNiXIcrKwAOckBomeLpKV6KUem626jYYphjKGPPytGYdGQBUAbYS0UzsKmW4uia8BV8kOyxar/T55Sde1GffLfXF5z3GhmMI3FFRjvf+nin17dJMR44dNwbb3lOfmZd/sstPmruERgsl9FT7AYoMD9cXS3Z7bIerAIQ+I8JoNk6M39XqAT76yaCNi68jXofRk6CG/L+FFFZGX776uPpP+N4rPyshTajzoN4o8ot+KjLMOnb1L/+Nd4lJSECma96M2SpWoqyVmaOXgaG6ds1U+zVz5gxFF4xUqZLFVTehlm7euK5LF1KU8tZklXrvZQUFBWvz5p2a/u1Gc+gLHxmpzJs3TKSXNQgoVO+dFVa+OzxzvNqEr9HahW3t3B9O6mPB8ajBs9Wwyna9+tEyPfnoO3r5zYdUq25dpaZdVfbtPL3+wUztDbqqBnmRilqUYdP+6tkhOpNyVpUrVVKB/PmVQtfDkBCV++ILjaglfffe/ywY/3z+FPV//BVbu3Qt4wEFbCoeW8x08DA8MUWKmJE9eeKEOSAMEIzG/fuSbd2hcxBY22HhpgHlOn117HyfUtPSVLxkKXMy5we9qgtPPa2BfyyhRZayN20yGjzl4MeOHVW5smUN+Ppg84cek4YGd6N6WaDPrrTT1hk3oJ0Zhh+aLjAMerG6BHa6F73e1HbUIgtEqFB0QQWHhujKf1fMMIdP+Fgj/pae/uRRo5zjHH/+ZZEeevAhFSkS672nQAEzWBg+nFREwShzyDgObAeUbq4b4JHEjh0qHA6MFO4ngRHzVLd+fR355x9jSjJX2JAq8fG6gXAu7MfYWK9T140bARFq5oIdP+wESfS/R/5V+3vvVcrp02Z0y1WoYMBhXMmSxtYrEBmp/1JTbTwOSCTpiq9Z05rqsIMzY+YMC75GjBihqtWq6dRJL2ggwGEnzTV7ISDieguEeYEdjgcNmJp1EpSVft2CFXaR2HyhBIWKXkSnK1WoqH8OHzIpiZQzpxU65UuN6CdNLf2mOUR2dDm221k+9vJgdc2rq6XD2tjf0esgyWatsbYAnQFqcUSRMLpzcyzAosStQvnyNs908kTH8OVvx+raYakQANBw6a9B0sGJo/R88iivVxPB8glp9qV31fmN91QcFlyUtGja/ZZY0rXz2PTe+qf/IA3JC9PiGZMDJRzMGUHBk48M1az579vmD8GNlcTk3baAHpbizjdiA51BYVA0GnfGfMLM11sHuoTeO/GInh4K69oP2s9LRStcto7urOs+H632dR29kienCfTioA8UHO7peqUeijXbOXfDuP+js+R21plj1gjf+Z2Bkrm55rwZD8x47mmfsPe8xJiEy7FKHPsFE8vfjI3n1yCb9p+XlU4a/qKGjBvm21MyOMf4q+KxE53sVX8e3/4aMeVLKcPV+wHkJevtAfsUE1NYBcIj/UTRYwuQKL7xwWgpMtYvqfaZfJQKkRyvY7AOxONYID9Of5AabrrNxEjNQ7zkyNeoUoqvvUhTFMdQ8tAE6cIRqaNfOujK1Pic6T/6k1I0yp8PPkQGFi8FR0m5rm7SdVvwNtjqNXpBu+scl75BuCledRO7as9219XML/uuHO+zNtPVMKmedpw74pc1c134znpe45usZVJwJ6883UkHp0tN0FpmJz8zUweSU6Tc7VJ0oob276OJs2d4na8bxnhdlqMTvanCbXJJV+dJtXpL+xnLbKnWAPVs3F0LZs30maAAiQl+IxbYhjSUSZZqJfifYR5cxsl1dZVKh6tlrYbasHqHmretr03ndnlJKrfQ2Kncu81SWBvJAF3ARAblpFBCpLh6gSm3e8c9d0k8p2FalkzTC6/8rVbN2uvJnjUtDmjcurG2ruvrIwmuLTj3z+9UZizFudq+gWoIxgFaxRiSVLRcM6UOvCEN9bsPRMaoZkJV25VPrnrIW95npOp5lXU45ahJBTyy6gHzhwSinTp20qqVK/XXpk2qWtnrRo2dxB8AHqJ7/dHHH+u3xb+bnyCIx77BUsBHuvJl2CLYO8BEtLFJ+giKly1drrS065ozZ66dEz/Ns/3NsG+07NgyK5O27ovZ2QYi0vWZoJpybM4/atQo09Dq2r2bBfQklPhNEiDs6DPPPGMNYejujB4SSRX2LXztFF1s8Jz69++nr2d+rSd69bRYl+QoeUB17W32rl0roCgJ0MqnVtu9pny4D4AONnaHdOiUfw+5f07HD7Pimplwi8C9Q3K8kl5MCo8yy6KMVHd6A0VHRKpFs6bGgCG5hmWwfOVKFR9wzBrWbTrfIlBuW/nR2pZFHflxnwFHQbF5Nq4Kw+vp1e1tAjqKjuHWSbH6V1dNyxGN7S4NYepg5/OZIPyhCTs9O+J3iA2wswg/XV8ktxnDMnfgvQ/idYldbCBdak6sWoes1aW2L+vA7/u95e9eriO6Y3XxzHB8t3/hVBsAyxyoR9jrCNCOKcn77lYb4j5ggpKkWq/W1/73dnnHZG65H06G/LJU+aM6yrp5S6X3zdKWVUl3tHUdsZix8rPb03dNVlw5N+bAb3pveywOxPQ1BW3cgImxHkCM3zvWZKSRKo5tWqOs18JVZ08z7X3+LwX3zjEwMVDSzLF4ZN3180w6Fibz6JiPjM29AEQZj8+aq5Cvpk6MPuCZb79MeURXKS1b+mNiko519DoM2/2FNzE9XieDD3nz7cp7HVjLHLqyccaB+Xf7KayJ16SmC5sH9BDxyXdv8Blgkp2tv+M3ecehi/ePbW3kbiNx42fr1XJAa20Yt857D/d1mdR1Gbsb8gChW7e8irfsW8ZaIv4jxiKGBbDiWc0XnM9YboAfxLSAL1TrAQytr77+DuPQlX1zH5kH16SFn7kmp9LhQO4OUvPdzbQpnQ0ofy06oNyXTQ40bmKO3HyxZjdK9xTpYOWi2DJAEeYI28iYF0b/FIhLHr78oIEhXIdjcnKd2CLiVj5PXO7mzcDBmzc9rcHQUKu2AXw2QoWvMel0HPGdXhUIYFS0Mm6ke3I2fuzkWFwR+b2KHZpQUqpMybMDFImXydEgmziGIvqJAIrBjNv0J9nSzjNQyB6j0HAVCC9gG90GHIeEmOYiFXt8JvNWtm0wwy5btnyFVVM91rOnERlgANLYcsK48ZZ7oIFOnNo0qaltrnONXD9jsQ7J589bLsJ7yFcAiQAPAWesYrJgQfMrxLXMFyAXnyf34Qugj7VVr249e58Dejm2eXXAudRUA7bxG+glwkqkTBmyDKQMNusd2xCAkd87DTzLqWDL0RgxLMzOx3thIrqGK/zMdXNcmtcyHj6/dds2T/s/Lc3Lp9BpLFjQrtnpNW7eusVyB4BCACjn+7jPzJWnM5pmzwbrAn/GNfId8BYQsmmHpAAAIABJREFU0sXi+FnX3Zr5wr+SP/E71hHjw4+Tc3FdrsoNth/jZb3zPshmrF3Gzn2CycjcAzZyT4y16peDG+B686bJ2Rl7lhzp5k2rbIMIR67KfJAz8lwYAzcszOaTXJLKV5iFVAWyrrEbXC/Xz7Vzvx1TkXljTsg7uQ/Mw3cLvrdGtDR3O3HypI0X0O/pZ57R22+9bblSXtUH9FhimFVGtG3Xzsqck5o2DeTIkFi+nfOtxTbkzjBkuQ+8n7FAiOP54vo5P0Qk5hKpLsBFbBqxEXEVa3nl8hXGeiTPRl6m1+NP6KUXX9TwYcPsODAkYVKicblv317dzEjXmj9X6fPPPrdqRRi/9B2oU6+uVSkyb3USGmrz1o364fuFys6Ciblc4yeM1969e9S+XQcFRRQr/n8AxczMLOvczISilcjPBUxHMcgMDgli0aJFTDux2pKHtP+e71WvXl0zdP/sSrabT0BIEwQmw9XhM8Eg+9wEHjKCOliKPIxMSv169RURHqma8TWNTYUmIzeLhBxQirFERRfUqdOnFFO0sI6dOK5Fv/+m7Nxb+nPdGr0+aJDmfD1Tzzz1lD7/4gvde18npf53RTm3b1tTBG7WQz0e9js8pZqB2b1rl/7d95fKV21oxoMdkS2bxt/Fa5fUvp6XYFw4osjoqsq4usG8aULNe5WcetZLtLRQHZvM1vItJMJJHsMDB+Po8XRe9gVEXn5qij6bQyQYLrWO9xyslZvl3ElIAlz6CkSQUi6IkYss8ZiXpQ87ecGWCxRwRDBPAlQXItC1GtZvlsZPR0AR4NPVdFTRh0MH6M2JPaTmPWwMvc7M0/ygngrOIzeI0f/eeUjP7Zuj6fG91G88n6+gz4b01st/z/PyG5zhQLzeIal1orROmjpyuDp3f0jHj59Q9fh4W/Q8fOgS0EyFMufLF88pMiJc51NO61raZcUUitT169cUFhqu3v0me8cG1xwijdr4riq9R5lCqBm5suXKKzo6xkqp8+ULUfqNTFWsXNk0nNiJwOCyS1C0eHG9WHCSjgyVZr36ghpN/VrfP3Sffri6VI8Vf0gZNzNVsVIVKw8FBAwJya+Tx0+ooC9426xFCy1bsVzfHJ+uBf1+0oZNGwPMMAwMICLr5eCBA/ZzVIEIj2qePySwa4RRhRLNzkq5MmVtHrgGaNcYzLhixY0mDkiEcQRMXL1mjS7SoObddxQ69gPbVcr68H3FvPeelvzxh5KaNLHSLR5eSp5hVKEFwrM1+v0JCsnM9QKSZOnh9x82TQWMIYnZawtvqEPO6sBO74yo59Vnxjd6/8Tbnmj17VwVji2ifK+9rqzJ42yn5Nix49qzZ6+xS0igdu3arZDg/HriiV72DPOcw0zm/IBz+cPDVKVaNaVfu2YBD8EMxg05AgwTzgXjW7ZixbsiWulCSoo5Z0rIHYhHEsbODY4Vx4CNwJlwTH7PfJrIcXa2CRNTJvvZ55+bA8CIsjuGAwBI5JV7y5NpiIiKsoYxJrydnm5JYp++fXX44EFt27FNhQoVNCdXsmQpS8pqJSRYGQ1gZriJ8wZZN2zsXcZ1r5s0YykWW0SXL11Q/vzBZrdo2MK6rlWzhsqVLWN6mwjnU9JRpLCXcGLoCQJhVfOsnDt3XieHBhm4VmxyQTs2a4UAhfvBOjFGImxRX++H7zjs5AP7bcMEjTfWHo4ZFo+V4ufkqHfKkED1qpkST47zTsIB84VnmuTiiDT2M6nc5DF6qtw7WtjjYQPqOkxarTn5P1S7V6epTNcUjV0ijTgtzf91kidknJurRx97TRonnRlXWmV2pyi5Xi1LFNkIgNFCgkrZPRIFHJMXrFquGeAS25OiMqLEjhcaqbBsASD5+5ip8yxgIBB4Jv4dffz3YCW995f2jOtg6+GFwW9Z+d2YCV/c0WD0d9Hdzrwrh3aJCQESQZmVNBII+9qcMJBfDPrwDqjoEhandegSpAtSfB2pSqK0GAK4gTG82W0uxUqR4d788iIZw6c43cNAExK/LNlsOZnsMn0wbJ+KFGZnl2Yybnc2XUMnfeYdh1MZAOjqp92j5WsqPibpBx/MjKziA5COlU5mw2d570a1ava5lRn9eXPvnXIvA023S3UTA90z7TocE+hCshSd4Pk7EuQ9PiOSa+J31kmaTMnV+3FxPnVQiWrWupYFcB7z0KERLvsOkUx+g5NxDSWkuBgJ3cpAQ5vLd9iFLplzrPrdUrOWCfpr7SSpaCefjeh3QnCbb4wdQP19xufAUb6zSXhZteo20P4jp1Q7vqL2JR+3ZL/V5UStP+RrXzHdR8kuiQNAAkAmQCi4FlfD2UJ6OsTbWzRm6WKpdNc7mO0e4oNlUuQIXzYFPw2DEAoM/h5fPk8K6+0l7UxfSrJUOcEHIX0mKcAvgALzQCjS7YyGD8/UuHGuLtybIBq0HNzJZ5xuc1fVa/agdv/Vz1+3DgXhYB56UKpqbWOHn/3nL2lN/J1Svd1ShS/K6sQ3p61Qom6tmmbjsQfJrx3WPQtaWwyIjXrumWet7OzHBT+Y7yNx4334ycJFi6hV69b6du4cez/2nw1JksNf6yxV4+X1bDce20fVA59zXRhX/LJW7bu1VufOXXX27HmzDwTWpmubm2s+AzvJ79mswpex4cPOv+lsnz9vvgKNTOwsu/zYWY7PtZAMkVC6JgbYEYJ3YllXgng945rWb1yn/i/101dffWU+xCV9sAsAIUnG+AybFYdb/KvmB5sq5Z2/dWKK/4jw/PhEZ4sdscXcJgdWObtTQmr0eTNl//G5ij42zCvrvJ2nsnElVKpECYup8XOpV/7TRz+f0wBNs87EF5I9A1TjpYYmF4QeLlVJVsr+/A47d9X/NbLEf8G2cLPZ2N5gFdAjilO6punlxFO2eXZy4t47YBtLxG24ONPnm6O4pPO6sN3Xiy1D03YPJFt+vpMXEjtQJU1qMqyptkz+W31mvaAZL36txH6NLd5b3XeFt+ZdZ11XUuyamqRJT+9/Qd+++rVn/BwYxs8OuHSSEm5f3XXhdooLrojImVG34cPz6ojImLEKUrk+NVR790QtyezqhdXObLnybEcsdrbemT7HZHQlso6h6Mqf+T84WAzEZm8T7WyTofp36jbPpGA/7i6b5fjODjtT40A9x/B068ldh5+T1DjhadHuLrbD80UeGVzl0qrp1Nh/7myq7JY6dZWebyW9s1w6hO31mZTlf6qpkJAgHS29/46p889f/UoNHS5yMLBZ9XCRRyxG3H1hp3cvE6R2qR1MX7FtZnu7bTyv1nk3PDzA0HObfvydOHNNkh/D+nOcdLyZNrf8y2P3Mn+9pQ6zO5gv55nlOWQTH+f5Vc8ZenCql6SvWbRSie2aaEvjHer0Twdj9wA6YC8Yg+nVVa+maZU+/78yFXeD2Mwl4K2bewYZJTXNbqK/S22x39+T7ZUZM3ZXMfH7jSXqHtlVvxVb7I2Z9ePWMsfwSe5dTncM6Ohhb3jOrVQ7LU0LSyzynocS0kO3u3tx3u3btnGNnSLW5fqJ/V2TCdc4AyDGlSlzOv7uNajwGIp88eJ9HMeVfvKZB7r20Mo1y7yNcl9DkfPyt8JRhe2cMBJhiqLBExKUzyMtRERYgy8YirzXWJWhaJeHBRiKUZGAPvkU5OGJ1uWZpirB+bwKEnI8quGupF21zxSIirTGFqXLlFajxk20bfsOy7fIS/Afzz37rFUJgTvAZG/cqJGx5wCRGQ92OMBQY980Ls42r/A7zDVgFhte+CnmB1vPZxgLL2J4x6Qn5oagVLmi1xiFTR3ido5PXAyQBXAFMMXv8AMAhgB8/I31yXfm2nQE/c0swD+OC8DN8XgBQtLnAcYjx+I95HB04bXGLMgxFSwYaP6CnwOk4hiuIzpr0klLITV1/OQJK3nmmrkWwD4Ydr/88ovJcvH7QMUdOTbMybNnA0Ab/3dydm5euUbmgt/jS8lfmF/HUOSYHIMmOnQ1BoCjQoz34Svxo4ybnJf3Mi88B8QOjAm/zLF4JsjnmEvWCi/T3vfZtsybXbvfFR2QkZ/x+cwj/p9yZzbGyMfIIziee05cCbR7jpkb5oj3kd8CzB05dtTKy5HX43PEKMiNLF+xXA90f1Dfff+dlq1YpqFvvGFkJCoi1m/YYOuHdcQzV79hA7vHxAvMEyAt10vMQyk018u1R785Spfee8vIJMQi5LBU/hG3gKnxXsZcJ6G2aVdzTOaTPhEAzi99e0onFvQzO8scM4fvvjtSly6e07M1+uqb/V9oy5atRgwk5z9x/IThdR3at1eB8ILau2+X7u/+oBIS6ljTPZ5pbAj3IQAoGuU7PCLQIbNgwSijUGOg0EqEpYjOGoDiwYMHjDVGKVv58uVMZzD117Hq98UWSw5g00CPpcSRmzB0+HAtmD/fBsgiY0eZHWECRx5+6LWwfXhOs256WmqcH5QVbYWYmGgFh+TTps1/WRfezFtZRk+f8ukn9ruCMYWMjdSsQSN1uudeK4ee0nO6Fl3+UafPpthuxrTPPlOzFs2NaYWB2bJ5i1KunPUC8FVBUtYGJTYbqO0XdqlyaAUdPYggOta2hcpXKKWTOWelo3frJoHkEegfUbP6H+ivXYN9T0AUSCKApyAa9IPzugl6PqGNvpmxVr17Jmrer5QsE2n08TWp/KTw/pA7JRmuNCZTeqtXd3v4KFuE8ZR1I0P/27xNquyxcUwgzZUxmcfn3Il6qntfzdm0VUoFlJQGPLdB02YCmhJFMP7LUr9Eb5jjJ2naoE1G/R087QV9N/YPS2R71P/Uy5MYIg6VBCg40Rzfmw93tF0mhYSr68NP6uatPDNmADHc35s3byDBZnR6mrAcO/qPrqVdUb68XEWEhygqAlZslh56YKznIMdJU5v2U8eJaw1EyPyik7Ju3rSy3HI1aqtP2yT1G/WBQkPDFRFZ0NiFdJGOiIywHcVLV1J1IytLr0z6QrPHv6sXirznzWcL6bXt/VQjobbyh4Vr9Z9rVS2+hk6cPKX09Ax9NGmyAVsYfUqeZ30723Z/SEAIvnmoXZMhc5ihoUq9fNnYTOGhoZ4u4n//mQGAss5zADMDRm6zpKaB7lc0GiLROHHsuDlfAqaKlSrq46mfKOXCRSWOe9+m+OTLA43JVq1qVfV7/jlt37lLxYvFGiuRIKFIEZhLYXpr9tvefSFQniH1+vBxrwNuvnyaOXymkivU8jox5qRoSsirBuTQ7Zmy0z+/eEM5Wdm2I3gz84auv03XgjuvIh9PtKYsGJM9u/fY7iJaVe3atTfADsPJ88wLw1q6fDkDsqxEwqeFk7xhcHE4zEcpv1vV3efZvX27zcOunTuV1LiJGSYMKgwLdpEw+DhfgEMrhQ0Ls/NiXHmWcQxFihYxqr/rxM3fi8XF2dpxwsoYUCflgAGH7ccOG06Z+3c9g+ZNMX6gUVjFiseZjaNhkIklox0JqEhGxRbBteu2JgDuCkcXUp2EGjry72E7HuM4fOigMacBpgDF27Zprbi1tS05mLF2tPr0HqnzJeL067gXVKpUaf175JitH1dKznjZyWM+mR/mkKDbgorYWCsHYNyMITfvtmrWTrCyCJJw6xB35Yo51sf6DdKzeXMNkEsMetBzuB++rStvWqcme42gKpcKrp5d1DV5icbWlka8La0a217nprRTymvXNPzEeM3+5X3tHuR1PasbNEjPDpNGjBujOl955RuIotOUZccrYcZkWTGpr5Wb8DXttXZ6cfIKXXr9mgGHdMxEr4sGAGHK9DqKhkjNwzdq05kWZpMqRx2xxApQ8sKREmbrvloywgBF1t8rkZMVVCFPX/z7tvma4UMHauyHU/Ri1bGWtHy73Gs0xMuVUP2/NYDsb35w7Kk5ytYU9+3Z1e96ptyxYu7+GbxwOe9OU3x8pqp0KaHFiK2aQXaZH5q6VbxjuGTV/ZnEgX45uJV1dlY6HkgZ2G6vTeg7r+xU8WIljfHNmmId4JOfeInyD6e7G+Ox0x3zBjvKi2YgZhzIpvmZrMV3KpVbeIkhACANS1xpFoxLmpvwOum33Yzs4CU5jlFzd7LtMEmXHF/lYhjXXYw6mwsGRZbrMUe8A7rOMVGq3aC79u2EpuV+56ggvJfB4a8cG5Hfbde9XV7WijNbvGT4pJMLCZd2XJbuj/U+Yg1PcADJ6tRtupZt/dsvA/ez/9IhfnOZjX6FgUd3qtuwgfbsOCDdHy79uli9nv1a+w8c0O7Mf9WkcG1tWbtNqhXuMRGNmYnV9mtPza/7rFXKzgkHGB693Jw456vPSFPldZY2kHGt2t83zJ71jX8ugpYrpfpMUXQSeVm5tifgVb7mozp5ANYL88pceTSjhEatlHzxmLo2bqfF/5ujrl3DdfnyLm3eXN+f2zv1l3Wa9NDeLQvVsGVPO2/y1g99RBLkwtG9OH5XVa0Xb/qC2Kfj+7ZJrcuo8tVyOnr/Ke/2TJFqxlbTgdn/qF6fWuYPYGOwZtfW+EuPpz2surXr2EaLSxiR0iD4pSEXXeNXrlplLGu6QWLbYAoSJLtnl+/WpMkvw3PyBQCSKWfO6erV6+rX70XNmzfPGp1hAynR4jvMCzbJSWx+/vlnE4t3JWy8h78j5E7pFs8YG+P4aRJRfjbWB75rdAndHnHWfAdJK4kOYzo1rp0u3TfeNpSIMfEJJEarvlnjFYQ8IyXd38jsMbb7/LnzFshv7bnDW/JOj80BQa4cl4vmVuDfL0sv/vyyNST57M0xKt2kjsXU+OTv35ijxN4N1G9tA4X/1Nx+h4wH/ur7H3/UnEdnBUpda69voqzsW5bA7n6HDfI7bDRXPlzhq/qB8sT6CbWNQfPtk9O8Y7g+TozR7RU4pp0D8FwJKP93GzGXpXrD6AycT3t+36gOWqX/HnxfO35Zo9zzIQoukWPfm7/klbuuH7b2TpU/JpFzsMyxu25Tw32vIj3/4wv6ps7X3vN0N+OPMbDsHdmX/7umGncDi66wx9+Lofy6Wvum2vfsLu8afNC01uRGys7K1bWtf+jCohLeI+nMvWNhunJnx1Rzf2eunQ/hZwcu+qy1yK7pVlJ+ofEgm4PDwzbfIZs7INUxBDmm2wNx83y3+3Gl4ncDnA7wdePxCcc2t2lSufQqOjX2iGemOHa6VCi/NPJ+KTpKen2RRMRXdkVNna504I70rWOEunvjWHi+me1UurMBeZtCN3jreYF0b9tOnqSJXykA2GEyMn45Ic/Wxqrr1Xh/kv2O52xzxb/s3jfa2ETb4rd49zlNqrO9rvaG77Hqi4fmPGSxAbaKY/z+6e/eM4ZrOi813tpQWz/focR+9VS2TFk7LnrmMMSwFYwHllHlKpU1u9KcwF5Y0uYkbY71m7JUkRrvSdLW0pvV6EwTi31ybmVrS9JWtdnTyuLMNYPXqdtXXQJxh2O3kTs4G+ZiO1hUbCyT5xC7urJ14hCALObGNYsiPv65vndN3Y51sjzCKm+up1ssCPDyQ42f1e/cc1YOSSzOFyAJQJlriuJYhk5nOs/Xrr5bFsaBiSwrfl+qRGkl1Kyr1euWB8qemS++oiO8ZjEAiDAUHaAYHhrma/7R7JXwOcjmHDAxX3CISZRBaHBNWegKzXvY3ASYRI+R40MkoOS5YHSMsnNumfTZuvXrVaNmDR07fsIkmcgxAFWIldGyBzzs1rWrpk2bZl2CKb1mziMjInX61CkjRDBHrBViaeaaeSZ2Zu2AQTBf2H/8B3PG//lyrDXGZo0mY2KswzWxKb6D4zpWHAAWeYwDFgGyAA3r1K0bIAcY4Bgd7TVaQYfdZ6XyM2XN5EJWJh0aascBKHIdiFl/f/39tzUdOXb8uNlrWHrkr5AZXDUZ64wNJ0A1xsi4OAYALb/zqgqv2b1mTiBdwNYEp3F5Hfmna7Lp2Jvka/hht3YdOGsl3uFeKTzAopFqSpUypj/AGcfEr3JM8AKwI36GOccaAChzjdWIKYgnWOMOaOPYjNU2DW/etPvKIgNkBcjlvJQ3My639q0zdmam+V/GAl4BrkR1HuuQXI/1afchPd1bq34zRz7DZ1krjJ2Gwoy3WFxxq2o7efqUyZghe/LhuHFq2aqlWrVoZSXVkF4AEWnWwr3h/lFhwdp6/PHHDWfg+sAMvpr1nV564SnrqM3a4h6RRzPPPO9U/mJDuJc0veGLWIXYxukjLvtjqd3jzR9vUpUnq2vpkj80dMgQDXvjDWPtAt4CwLOun3yyt65fT9ORpSfU/Jkm+vKLL0yP+uGHHtbEiZNsbpEqi42N04oVS/XFqiaKu/q24Tvoz3IMiF5BkcWK55lhyRdsQUZkZJTRPikxprwyLe0/lSldSm1atdKRI/9aPfrJkyes7KpqlcrGHkz5dZLaDp2uQkFhNjEsTFB0S2iLFjUmIKwhuuugk9a3f39N+/RTde3SJSAqSot4RLUxqiwCOgEWjS2quBLFrTELWgXFS8apctXKOnHyhBmhNevXqVSZUtbOOiRfPm3buEsPPNjRAEVKAM+eP6du3bsr61a2gRN9enXRh598a8gvzVkQo+SB37Jqh5QfD+raojnqCZ4Pz0hyB2OB6AVkracf2JNESM3qvaS/diPAT9RH9uDrVxl7BKaB2wYFoByut/s/pPenNtALD/5ujMAvF5HkU4bGecpIDROlHW7b14sKBj/8lFfeefWqvlqxS480KK3/7aRGKkfvPNxRY37a5KN9jAman8+ZtyYxz0hZAIpEY7F6+ZmR+mx2X6lWT2m/F218PKCvBk37OdC187PBw/XyyYUWPG47kahGQWulhlEeBnlGGh7aUSdPnVZsXAmVLFVaYZHRqlm/mQ4fPaGGDRsYSBgcFKSraVdUIDxU1atV1oHkPcrMSNflixdUMDJCN9KvatCIkdY4ZEbvF7zd3lHSqiHt1aHras1b3EvXguYrZPiLqvnhXrU4VlhLlrdWUE62ChaK1vXr6eaU7gkdpBlHB+tGVqbC6doKDTw4WP8eO24NWbJh0J08pYIxhdX3xZd0/sJFzZ47TwoK1s3MLGsaNHvWLJUoVszYC9CQ//r7r4BGHI0g2PnBcWBMCIxA+nEqVSpVVom4EsZooNsYDxYPH0kDhgaHhYYin2WnxXRMgoONIYExmTNnjrcbduOmas+eKeCitOFvm6G7lZOtShUrGcsN4zZv7hwzIPFz5miEn4geypXi6cQKOYZXPemxKY/ZWvl0zgrFbk/VosT79cC8X3W+d5yJrwPQ0MnxyNtlrQM1osm383I1rNZojdn3loJGf6Dg0SMtoaAEAmr1ggU/WOf11q1aq0qVqiocU1gxxYrp8tmz5ryt7CHI29U04dpbtyypYjcHA4fR7Ny9mz/I/++3b2fO1I30dN3frbsFDoBq1WrUsM7OzKfbtTYR6txcFSlWTP8cPGhaVThumHyly5QyJ0EiioPhXiD2j5FFeP/iRc8h4SBd1zUTUPaFrfOC8qxE2Hb9Ygr74Gi2adjBUGQ+/t9afARqAHgl4orpzIljiokuZE1RCEQAmgH/Fy36xQDFq2n/qXB0jB469rIXCPeXzoSX1obPBpr2V3iBSFWqXMXT5IqMDDQzwIHgPKC8s+4rj3xf2bO+tDliXVDijD1ctnKlQicjiyAVnjjGp+Vf1ZAnP9TYihKtgW7mvW1sQIBlQL34oCc14pyXEM38caQavPGrdk98wJz5011Hae7SsXpy4AgvwRgnZS4I01iNMOYgawnQH/ZLvaBHFP/VJ+aQPU2dHAW9kmwsF87zxEfb9dfg2AAbEZCbNQhj8UJ6CQVH5Riz0ATkN/sMKL9KdNbk9zT29V46urGKira4bGX97Uas0kdjhyhlYxlNWzPMAuYXmo3W9E0jbex9n/I6Pn8zfXRAz5F5ubvU2QXt+D+eSQuMCarzBXudsjNu6Mnj7+izokMs8DKtRZiRZ8ZoerGh6pc30WONpEvxoVKV6tLiX/zkEi3E4CqetmFdgDtJNLvBfpK4uoQWdhy6f1ddBu7VhL327BgVLVpMt3ODFBlZUCVLlvYTAzoz5uiBZ+69S9TJZXP4p5BAo45AuRt/Npafa7GKb8AX+Nlo+Xo+S975KfQQfZa9I9u5bqiOZYN7sjJdn1XJ5FoJNHWBsT5rzwGAPpUiIK7GG52YGoMrI+3yG7rU5vodJcsX9jIQlA7SUdLVZVLzTrYe2zZpoDUr0Dl0NXxtpP+FeKWgjv3kuWjv/6n4sDbSDnzeIaloPSkVp1NFCmM+fCDC07/2WP21HpD2Sw2Sqmnn5gNSrRC1KNXAExHfR/fjdCW166jN6/Z4LCJjni6UIntIGYCKSKEkecxQWJUZi6W4rt54KHGn/J25NL3E7VLDFh7my/uJByonSUfXqnn717RpNZuQTsSrt7SmhJ77+XHN/JTO7V6NZu0mLbRvy1qpVhkbd2xsjnr2PKtp035UkzaztGXtt3dK1GFgJj6u/dthJvIidvGpSvbdlenHqlKdV8wGH9jqAfTlEwbr5OmzKhxTUP/1v+4xdQiRCGF+TZaeTvCS+ASp7f4WpleGrYIZAgsdew3j0HVEJtkuEBGpa9ev2d9I7NAMwmfO/+pH69Bd/udSpn+IVAh2mM0gEiae29at2urHH3/SkCFDDYQkCGfTi0SIkiz8LftA2CbGQUJElQ3sCOJBvjj/yJEj9fXXX1vQbt1Rf//dfAfHXLT+vN7o4+kJk9TQrMU2FlNTrXNjr95P6M8/V1vgbVpXeXTEDrXroTwbFgTMCmRQTh07rfkFR+rQfF8Cm2UP1u4Iw0wyIBjPnd+kpPnwlto0e8MdxpR/ixp90FSVylfQ+dMpSl78s9lUGqb0mLZCCwfcqx2rEr1HxHVU5niAgpyP4ztJBydx6nBr//5ViJXSc6XLYI9swPM4O3PiSo6dtipLiGvxWWgBkxMiNXq+mdlfXhmLv1WJxwda51bin62f+sBmuFSmY3mdef+k9xwQ1ziWHccltF0s1ZpD9C06AAAgAElEQVTaQPsf89luTlHC9UVyzTQYk5NjdeCa29Th+fPLds3cEPozF34T+ECjEJ/1XHNiHR34Zq93f9ZK9Ve20NW06zq2ZY93PwCrHEHZ2Runich4nInyGcalP61rfupM8u5A2TMlziEN7tPJp/Yp/n+NdejJrXcYnNwvr5fOnZfbt3CbVfyfF6YEv8S18zz6PbgC4KMjtLuybMbkb5hVuFJdJyYc9uaB9zH2dKlUnDS1h7TngjSWY66V4rPr61CEr5vI/Lp9JN+kBvawuA8lpMfy97Q4cEPWervmNoXaGkhimnwwCv3usABmAADruq+xtZS0rVmALZfcdO8dfU6ul2vnHqVLddLrWYUBsTfH5Pvc8nMCpdus9zbTWmltyHo9Xuwxk8cCEIFRFR4Rbkxdmuvx7C8dssx7Rng5snm4VH9NA+2q4a87/uYrR3TIu0erHl/pzTUbCMyFzy5+IKW7FoX9pgeyulus7ZjOrHtXJmrlqdaANMRiWAc+8h6vksUr0eXlGkH9EMJES49kd1d4WAHdvHEzAIhiF5lDQA/mE6DGlW+60nIHbLou0ZTiOG1Ep4XuGr6YvIPfyCUpsblOp5zUpdSLATYj4wjLF+aVr4MnIBREwxuISvlDbfygKmzcolvp9MxN49IH6HJuZVnciwQT7+OfYRPGTs0z+wyxIOvWLd3IzFK5CuX10ZSPjWWGvmJwfk+fz+nqcRyAHXI6iByj3xutPs8/byQEmjAeO3rUcgTIT2dTzhoRxAG45ATMM3aeOJt43nVrduAs82rgZGSkxYXXrl4z3MP0QP2KK372NHpvBnwPVWrEDwYqpqd72onp6XYMY0f6DSoBuJlL8iG+cz7WtOvEzD0hL8DH8WKDi/Gz2QWwiqwUaxl/xaYY/pLxMqdcAwAfPwOOkScx0eA1+ELGzFh+++03Y9Fxv9A25By8XAdrQGpe3HfH6ONz3AfyQs6NnbMvfPaZ0+ZXabbCmGDd0aWYe0SVIL6TxiP4T8bHmufcAGnkxMwn5wE0xu9TisvxeJGruuY0/I3PM07mjf8byePwYdtMdGPm+vk8xDVyYXqDcE25tz0wkjJ11j0vrsW6Gdesqevp6TZmN+80Ct67P9nWSp/R/dS0TBO9/vrrWrpsqZ5/po9++uUn7d6zy+4l8wNQCoAKKQYGaX2aGJcqpTXr1mrI66+b5AoygKZjeemSHpnzva7Nn22brfz/5ImTdm9emvu9fntzqNq1a6fPv/zcNkxZs2AaANzEGti4Jo2b6MX+/S2XLlO6rM0V2qLMB9jGoNcH6fMvPzNwHs3rZs2aqkP7dpo8aZI1sytVspR1Rz944F9NXPusrq4qrpdeHGj9Ff5YssRioPb33KegqGJxee5m5wUFKb6G17mGblGe/sJ1Y0ZVrlRRW7ZsNlYUCQ1lz7AV/y7wl5pkNLEH9OF7u9uDsn7dOo18913rpEM3NjoE9XjkERPkhl3UrGlTTZ8+3RYcQqA8YKzm4sXiLJAkoa5evZq1cr9w4bwFaRjICpUqmlZafI3qtptMmd/Pv/xiZYqZ2ZlaXWedaq2qag8LAaOjfm/essV+h26AE7XkxmOoLl+6bAtn7/aBvscmMk5Q07bDrMT043FveUla+xLSajwX3sKp8RJBL1aTWp9oy366pMI29HO1Ha4tqKtTIZPEy3fwdaXIIp1ghh+1dBzhOSiceO4hqXS895ZxPvmQwAUn6gfu7xRopjELP/ciRRKTDDyf22Z1elV3C+SnS8F9pFxPhN1FWyN7z9ToeT96kYglIvxtthQ93HOoBI3usCRNh6QPqz+pcpWq6GrGDeXlC1bTVu2Uej1bKecu6GbGNVUqX1bFihTS6uV/qHjRGNWvU8uasOwDZBoTrwYj/7FS46dHTtbEl5/UkNx5Wj5d1o22PgyZTlLQl3ma++Fw9c4a7wU87bpq5fb7lJVxzR60R06N1k8V3tPDk97Vp0++pNJlK6j4S7+qRc9NGvuDN/So0W+pSvXqSr95U1WqxSsTDbI86fjJU0ref1DpGRhSkvZIPfpID61s1EShkybo6LHjAX06SlExVE4Ynp0wkiHWGBExSD/AWaVKFZXY0Cv5d/ovzmljiFiPCNh+N3++lX+U/PhjpQ4bZsb33unTdcUnB20j4B4x0gIdNJFoDPT+mDFmCDkv+nu7u3VT0NgxenvfO7r1g0Sxz0tz/ftURcrpH6yQBbna3rOhEqfssIp52IqUm37/dDHdoDQiPFx169S1ktxTZ04rE3Hct99V9rsjxK4ic4z+DAbnRnqGKlaoqJzsW+rc6T6Fw670AyJXInE7Xz6Pmh4dbcb3nyP/msHCoL/wwgsKi/SYbf9/LwT6I0JDdWj/AZsjKw1AO5FyFZ8RCEic7Rxz/vzmeJEugGqO1mZ0TEHt3LnDxmsdALNvmbPAwFK6vX3HDmsqU7NmLQsQvECkqDkoQOKCUZF2KpwPDpL3soPKizLnuxu+cD+5x273CuDw7w3rVSS6kO1aPVdjsNbc/Enly5bVzRsZSvsv1YDPf/u/puF5wdaFG0ANlh6g2+NrF2himyEqOC5C/TqMMQYjL5wWXcdZn9jpjIwbql2njpCm4HiudAV24rFTp3U65YxpzrQYukj7pj+lZ+9/VTklgo0tCGBHd0insUmjGB61J1lw2BWe7TTpTInSGq5xpnfYdtJpdRs6UkU+leYN6KXes+fb+zbWa24C/rwHliEai5VmlLN7xWYCZUa/DPTYsGmTGih5SIQ1CQKMZAw0ZYEly8/L1Em56SEGKgJ2IkK/J7meJQlfrRnh7XqjfXv/YH329TAVf+eoHrm80EsIMcckUCQtaInV260BExcFmsoQcLkvt+vodhu5f/zNdW/lHjKfaKSiGUyAAaDdq/C7ltjMLzTK3o/w8jM3xnqJjF8uFl9PqnIbQDHHl6lwVCMfgUPvkPl1zA2XpLhSO+tSzHu9pl0jXlmqiAIFlS9ffpUqWdZAfK8cKZ/OXzirrr26+zfN1Qx6jPQ7yvF0ga7gJclX+RvZJS/O4boHu2ZgroOBnwGXLuE1PoG9x1u3pEMVvaORBiZAgxHni8b7NJfIGCmDJIfjlPEkPdY5Bp2jXPkZqh3YUYnOq3nzx210mzYBjjFROD7GygS7n0ET6FQQLl1gzA6VTZMqezsqjzXpqB9Slkvr+GyaVLSMMf2atmipv6sf9BJs00Q84ZVq80Lml7gYwGXHebW9p6vWrMQRT5JuDVGl2sV17NAxKS7KOy8+ktPzucpS5/pt9cfCj+9CL7arSZtB2rJ2qddFO3e3FFbPLwF3mfcqrzGMNbQ5IzWvIG0C1fA3MY2hyDjR/2CBc29DlNh8oLZvQpvTSaD4WX/lTt505Eo1GlfSwa07/Ux4gYYPR2fwpDo+9KUFftvX9fKDiENq3Hqstq4DqHSoDD6fSfIpSzqi2s2na98mNJuZY34/Q/GNZtmm0bHd6+3hK12jglIOnje9zeb1G2lT+W2WiDe4nKCdMcl6KKarBdsExJ9umq4hbQcaSEcyQSUL9mz8hxO0fNkKe3bp0slzT1JMPHog9p87DLUoqc3OFraJ9+L2e7XnlXQdO3ZCN2/CYgrTG28MtY3uWbNniaaCaA7t/vNPZeWEq0WXVibjM3LkOybD8dZbb5pweuPGTbTmzz/Vu/eTpq8Ie4JEk7FQFkRiz8YNX9gLbDHlcDAD0DpCo/uMrwtM3NygQX1Lnnbs3GGbgFwLG+OH//1Hp7ef1vSFX+m73t21bl4J6UkpsUOiLl66qFP9fcYnj4nT7nN7DU6PkNvjSLs+idUaYjlQzJXQugYkHAcT4B5910/Q7S+4huq8H3vEOuKxJc701QeS9kuJ3aVV/0iHbvnxKH/nmHcxl5v+0Ezt2rc3lsXcldl6umO4LixfpJTMMvboVm5WXdExMcr64xvzHdj6oBe/06JhP3rjd6bJPdoc25VTu70GN17HysuUGk5O0o5XffaYA2KdOXTgJ9d7Rno5fprWtJklOm7wb/832zwzYwGj/53GNV8kaP87yd7fHBPSt9elh59RXkJrFU7+1TbUcjeGWEMZrilDUSrXIMFiA4gR59//9476hW//G3/fQVunrlJYfKZtouVPaK2o6AI6VGO3t+nkGJ93MzHvIr3bKB3z0LEcHQeB78wVLxf+O30/J5PhHm/e45cpJ9xI1JUrV6052sV3jt0BFP1DJdWVRtWX5h2TNg2tqeP1D9wBtzkea2yaVOhraeQ4KSFOOrRkilZvWG1VZgACe3fv0dKQ5bo/n9c0o5jJy5TU2XPnFBoRoZtZHsi2LGyJHgntafkkMdCptsfvNENxaZPTGt0sNSnUzEoekcyanzFXgyq+biyngw33e3PgWMAxUtPUJE+b/3aeXwWXJzaTT507o58G/ORdLfec58QxOJljfufvf9m699dT58iu+mPqYj3y5qO6fPGi1tRYq3v+7WDJ+4aamwKak48cf9BjByrIYlTGS4z/0xcz9PCLfYzdDImHnIG5IXZ18hGuwQw2B0Ds1+IrAsBqv4inlJGeoVtZt/RDxd/09NlHLLfGdhGPE8+6UnLXrZiYlxfvYQww3jhfZrYHQDptRVfV44BP3g9Duk2LDlq9dpmysrNsnVtDkPwRHnDkl6ffzqFZnteBG9ahA6EAueKKFzcgkaofr4Io23QuaXgJ6AXjDpIR8RhsO8gjbKzCJDt1JsU20Gm0OWjwYPMp5SpW1C+//qp+/V80e9t59F+a9kSc6dZPnTpVQ4cONW17QGQDWjMzDd9gPvni9xXKltPOHTtsEwtQDiANuw92AHOdEmByPuaGayDnYx0xtzm3cmyuS5cq5TVBiYiwtUsZMvhGmbJlDTwnPianAmB0IC2MOv7PePgb5bn8bJ2FafyZL5+NwzWCYfzgIeQzrmszgDEVbYA+YCiAVq4DMQAZsSM5DuuK542ciI0u1gPzFVeihILyBSksPNwANe4Jc899Rc+P8lquh+vlOjkehCxeEE7YMHPdgD2ZM68xkgP/AC3zh4ZadSo+tFz5cobhMAbmEQC54z336sI5r4ELeSP2AmATYgr5N+NhTsijDYC9jfxe0cAXACp5ktPG5G+sffJrvnPtsCgDTXlCQ+1aeF9YSH5FhYcb+Sc0LNSY/TyHsO6iYwAYbxvoynFo2Hq3pBcEF/p2XM1IN8kpclnG1rBBA3W8t6MKRhTUpI8m6u3PlmjI402VcibFcm/Wmcl5pZzVIz176nxaqtZu2GCfpVs14DE9He5p30ElS5QwDX7W1adTP1HHe+81+Rg2ZL+f/52mfz3d5P9Cw0MNb8NGRERG2RpmTmg8XL1adets/vhjPfX11zPUv18/e3ZMN/T0SZWvVkWHjx7W7NmzNODl/pow/kOFh4fq67DZarq9nvq+0Ed52fn10YQWSh5TS00/bqBff/lNOdm5WrlylVo3b6ugmBKl8izhUp45ekrnWLBMHOXMsBUvXjhnCTuBWKWKFaxDKYnNyXuPS1PPSLPK6NXDr6p/r+etxAT0mNptdGMAFPkZlhC7vXSnRUTSWtF37mzOgkmCNmntwDNuqETJEvrp558MmKCunSQfqijvq1O3tt1wSj3OnTurJ3r30p6df6heYhelpafpxMoUPTH6EWOUzPh2jnR1rMpW/9QYibs3E0iHKyx6qB55pIc9vAu+XaTSlYqa2OuxA5R8uugtRtNn52rH1m366nOCbFfnFaKkBh20eSdMxWTVrjTYFkdk/mCt2bPL03hyJQl+gG9PHaf2CYha5zQR46X2IZ5T/n+4ug64Htf3fbVUKkUhSoWQBlF2yM7exz42xzjHOLayHfvgGMfe6xybzGNmk5SKoghFiDZF4/+57vd9yv/3/Xxofb/v+7zPuMd1X/d98zMPTwB9ummKM+IQYNEXyE4GPOy11LihqkiUJbDQBghKAE67AJ2p+XgBhfqpEHMy5k0+gHl/jtUsteGu6Jvhi0OHuwENdNZR9g8t3mhNOlhq3VoVqWS3KubPe2vMjgXDdqNKjZooNDFFDQ8vARXdverg5r0wVHBwQF7OF+TlZMPY4DuSXr2AYcF35Od+QRWnSshMT8OX7K+iAAcNXoud2ydiqO0aeb5F+UCgM3BsykKUGH8XnaOCsc5zvBidnQLOAIs74WSYP969eSUCj4KTgp3CpXfmPK05yQxgV6kFwvS6dz9UlE6nzl3g4OSES5evwqVKFViXLoOkd++wa88+YVc+jXkqiqLk4iWCnZL8t6LvT1IElunQFKKsC0khyrNBVqSPbz0ZAwUfO93W8vLC82fsSukge5uCkqlXLObOqCx/JiWZioKKgcqJwBOFI4Vu81WrcLD/IAQd2Iugnr3h7e0tQL6HuzuaNvXD9eshEknKyswQQyln6lQE1gB2xgKv5wZh7r6FUuS6790BONRXA31YdmtY/HA9YghU22QlAM/wjnUERPx7/DYEHZoB08VLEVgeCBoTCNN5ixBYFZjUbZKAQn9dWocNY9aBXY1LW1sL0FjPx1c6olERZmdkajVqmDZaVGBZK4q7actmiYzyjNelM1bPVzqy/e9rw6ZN6NGtK4wLDfDm1StRlnxJzQs9OiT2M1OH9ZTjLxkZooTtypeX7s80SL5/YxTwuyhf+0qO2LuLBW6biMFDoUkB++07U0g0Wj+jmixizXWkMiKjkLKG8lB1P1ORt6LaMnpqLBu5KIWrRVELEfHwIdI/fxJmzKOwh5IqnfDyBTpM3YiwPXPwPvkdRk6ehyPGPYXZR5Yg6wpuwi+YiDXyMwE2Am8PlnQQOUdFxv3VtFlzqQsmHf7yCyQFlgqSUUfpBv39G2r7+CK/7Rq0zrqMQMuFGGMQhJ2MJjLFuXCApDynGGyGS+EAAQEDVy7WYhxkoOyzgGWO1qhIlasb6LIX+0IHaczhHztCUgw4Alm/WMDyfDb6BhwURky11YDP5CA8XL0IjyZaCBuRXUAJZBLEZCoXU5cPoa+wDOv88R6zZ40TBiOdfb4sjLOEQcuxRqd5itjduX6ByH5l6H6a+R1ll5nKug1vOa+IRUHHdrjnNmyPGqH1meqWgJlLtyNyRnm5J1OhVeSfRhp1HL9KVJ16RlKdv0sZAO7pwrx8DLZYoDkWWcCeyoESIaeuHBb+h4jDdT6/49f4VXCzAVwLgWCmQCs2SnZOcWdnPpwqVq8cQMp9Mhq0EoaaCE/nAsRhRdAJWFnawNS0JOxsy8PBwVFv1pMDYxMDuDdi3SkOjBdjbriZ9nn+S4oBrN2A9B8ZcAqsdEH39v44fk61Qb4E1A4AIrioOtWDA2KDEzqfJOOT9EqhyEuQJaP6jLH2L0FHjp81+/j763q+oGwi5b3y4fjih5VXprxBPsMJNPXbgxs3T/3AXOSDcMKC9SAYlaKbxvIkq97BDEg6oXdDXg84jEfzmt6oUK48DkVfACJigPJuwPsEDBo8Hnv3BWvsSTUm6jkdLBF24AAzYD/vEQd07KQx7vK1+Vu5ZB6m7J8H3EsALFzQqUNLBJ+9on1eCFd8VqIhfF6FAHBdvLUUdn6rUg2lNiblG5FwUsS02pAtAprh6tX7QC4DjdwUfHaOl5N+CS0DjuHK+b90O4Rgp5rnHPg0WoeHr2PlrTVqVEbs/eGAdaAGeNoCDauF4O7dkvBu0g/hAgwSiaGCZ1ZElj5PjFoSpOR6cB8o+s+PALQj4OEvgGw1Hy/RczS6n8e8BLL5/hhUqRNQ1NmSepnG/cvaSaj72hNhbaMw+F0/kbX83NmLl+DrXUuyV0Lvh6KMjZ0U8mfgjGxsMhh4D+pY6ssDnv9qwyPGSsd+POB2xVVkg7FxCbh7eCPycbQ4LRGPwyWThgY1HSI6U25uNfD2bRL6X2sEywOeYt+y+y3l97Kly9Cgfn1cvnxFivlTN0+cOFFS5QiE0hmmfUq2I2sgUZfTMWPqEMuQ0BYZOmQYnJ1dpAFM7LMYWFpZyrhDZ/khssZwtG8fIIAiC7Wf9BsO28VDsLvhLjgPTIBFkw5if9/Zfluz/xRDjNtAMQsd2Ww9DelHbLTn51bjMip5wu1CkE8rTat9Vbi9to00hh8BObVd+R5VgoH3Uhnxeh23IsZkHmBnAwTUB2ysACFKttS3i0ppdmPJ0xxU9fMRAgHnnE7RqV9a4F5KQ9nO7qO9YGxigvhLIQK+pSfYYKfLEAzN2SXbrsHExrg35bamh/Tr1l1XD2HzH8jPnpNqI2qJzgpU7MpkMgbrwdKmFG70u1wECnotr4fIfx9oz62qPuhVfjh/dUc1RthvtzXdxn2lixg5cnpPKZlDzgXBSYouxQKMAVyveBQ1qyAQZmJWQvYTwYU345/J2lS544G01DR8/itJ+6w/4NLMXW9qYShABplJScPiirulF7saGnDM+yuTnuujGJgqNqPSu1UtP8Uip4igmOGzK5Yi/8brq3VXwKUO2jo9dS+q9/fqZrTYkEXxHBtgoA8wqGYhgvAdX5o1QlSPh6h3zg/ZXzJhV9YGBceC0S3UCs6FwO5gYFTjU9i+byscnBzEIb548T9hWIV5hKPjpwDYlbEVAMnA2Ahv2WjPyhLnugQXMf+dnlbG68ovUfF5Jbw1f6OtLZ+Be9gOmGw7FX9eX6H9TmdaVn1ZTWQI7U7a22R33XAJkf3X9lsbsUkpM6ytSknwn+f/w6ePuLL5qrYGvBbPEnUfE8x4zpTaUvUOcwDfpHrifxA4OdrrSBF7lfvY95sPQms9ROcPHXG64IxwTXrt6SZByqP1TmH8m1FS+oHykfYpbdb8wjzsafBvURr3gJAeRQ0k/il3SsY14FsPYXVdsbgje6KzcWutdFJBIfJyv8PaylrkFM8dzx9lMO0mZc/SZlTliKR5haHexIXBfkMDYV6pQLlKP6edxO9VDWoxZZyqSA3Wp7Fs3qABigUFeofmH5rmCKBoZKxldxRoGU+UlSwbJbWr9RdBOK4TwQ+WkbKytIJBIYPT3+RZeB1JrWQZou/f8CYpSRqvZmRm4d6D+9Lltqx9BcTEPpP3s/ZfTTc3AaXI2qpgXwGRjx9Ll2cCV1LPMzxcUkcJHlZ2cUHUowj4NWlSRAYhIKe67NJ/476h38DP0eYmMKaYnLZlVF0STqNBEcuQe51z7FK5sjyfsAp/qNlNPUinQ0Ck3Fzxm4qaiBgbS+NPpuQK6KgzFBUYyZ/5bATM0tPSJP2UmVCq7BTBMu5NlR5MUI7PSv+KzDieAf5N6gXm5cGqlBU+ff6sNXnRgU/VXIXrw2fnHDCFmF+ZHeZataqw+Dg/ltalpBlv06ZNhcV35OhRYRyyhj4zTNn/gtdl92bqTIKX7I7M97ORT0lTM2EpslwJMSIG9OgH8zlEnend2bnfuIf5nALm5rGbfUERU5EAuQDRZcrIfKtUbcUo5V4lsKiYvlJG5XsecjOzZY2kxifJK9+/SZYigVB+n5qWhsrVqyPswX1p9ktfbPHixZINW2hoAN+G9dGqdWsZO2XPyxcvsPRRFBK3bEJi0hu8TngFTw8POb8XL1wQsDGgXTtpRhqXkIDDwafwPuUjevfqjdOnTkk26sTfJgigXtWlCkJDH+Dyf5cwfNZsDG3XDn9v3AinSk44efw4du/djQ5dOqJ1u7aSxkyWaZnxDxE5u6L4iNWrVZe9/SL+BYYOGYqDBw6ifLnyAnrSHpswZTKuX7mGynVrIudrNvbs2YkF84PQpEkDXL16GU39GmPl3PVYsuQD9u9PQVRhLfhYeeD+nYcYN348ytqVR9tmrWFg61CpkBPL/G5OIhs5cAA8iIyopqR8lIYD794mSd3EUlaWkhb4dsAbzbCjTToEGL9jPHxq1JaHYZdULh4P47Bhw6SpA40ybmRuglu3bokwITpKcIWHztnJSRznr6RnV7CXQ81aAFnZWZLbrkBODy8PqSFFViJRYXa8ZQeb40ZnUPp6SUHZVZeqty9YpEiFN/VWitZDUKtGDTlEZELGhB/8n1Zdqq2bVgzF23cOXr18idRPpH8RbkpDgzqDce8RPcdLqOk0C09fkyWoa3Xn1ppRRtucimlVGtDcBrjOytsqxKhCuso6oIM0QjMGqSj5axo0HHJQMjDXXsu0psGn6kJxKCqNjsYXfbWTzPUaCFjYA9KlmpbDJQzutxi7D54TR6Fv7yEaoMiLWwzR3kKD6nIcIgu7watXFMYdWY8NjuMlzUj+SSfTYEzpshRVa7ihppc3vsMQH1MzkJKWATNLK5S2LQdzq9JiUOd/y0EJo0J8+5KB7MzPyE7/jK9ZmUh68wqlpeBsFrKzvmBi4m4cPtILvRoexbY2k/DTotX4Ulhe2FsrMUWABUck4lLrNtjSdBKqedZB2Z4n4YpgMUYPLJuGn58uwc1dTQSEOWGQKwzHllWBRfHA56H9UGYn1xewWjwPzpUrC1W+Wo0aiHryVFiK1jaliyjtsc9jZS8SMKTApENja2snTklaWrooZx4+pkznFxQW1dxwcnKW/WtnW1oaplDI0wFhmhWjX9y7pDfzDEj328BA1Dl3TpwqRc2uU6cudu/ZB+uli9HmwUOhM0+aMAFlbEtj09+bRACStVHyj8VImTABfmvXoiO314L5CFw8t6jboxjiJKA2BKLMPOAZFy2G7bBzQ+VMSykB2zIIdJuLbns7CmV85s9zMG3dJFha2yAtPQOZ6VoNjc23N2NRBGCydAkcKzpIWQHWwWLEjQaBdNmlMQgDMYpTs7PlfHOO2PGKnbPkfH/6JJ2iT546KdTu5v7NiwyJkJs3RTk8evgQHdq2QzlbWy2KqxfUNTY1FSCRgp7fU9mxpgjlg+qMxnuziVMJE0O8ef1KFB27g7KMA4sjW9qUFjq/9p/2LzkpSZSC6vhFBcB0E/5TCoh7gPNA+Whqbi7NTTguKkU2eeHvuX7CasvPw+cPH5CXm4vnz58JCP0q4SUi+g9G4ATgb/t5KF/WFtZzut0AACAASURBVJ+Hh2NE3HaEu9bGeozHtokjEbDmHM7HtcfOUwtga1cWVX5ej7ur+gjYTRYi7+FW012MT5YZ+CUnEOuMF8g8ZQctAP26x4Wj8XGOjTBwzZetRuBqoO/EgwJShvathzWHJiDLYC0CpwNTlq6QMgME8siuIENiSOJubN07B+Yz4zEwaz/6Wh6Uv7MoPwFP3xMPMb7bOqxP+BXJLuUFkGy46B7CA2sLcEimJdOgwwU29BZglCnR69ZuxKoJHQQg5F/ISuQ1yUrk7zYtYvFGYOTAxf/feSKmoTATF2DXhoWiU8bUWYotj2djtPsiEacWfbOQfchSZGbPgCPCwOUzpcfYFDnHtV3DEZHmLT9bIw1Ll6yUs8d/imHKpmN8ff+WK04eOwOTqTi8xOJikpwODO1xnIOfWeKCDgzPWyLg1kBnKB7RUT2y6Pjij6ouoXL0lVOq6mvRYaHDepIPrOULrpyzAZYW1jA3t4SVpbWwZWk0mZubwaSEERq3bwJY22ugobyoGDy1shS8fsSPgSKdxmThqI05XXUZ+BFV8AY8XDWdcyEOsHbVuhzTAz7uqDUuUaR2RWhUtyaYOJNsR6Z5T9SajghYxg8oL5dj5Peq7apC81ROHlFrHeAq8ujJiGMnZV9Nl+ZyvDlAgwDgHp+X9yFCkIBWHf/C5TN70DZgEC7+90BzPBUpU7GPOIRs3TO0cNN1JCdLtSBVhc+I3LBjcwpcXGugjJ2tZGCcPXcOkV9fyD7yMaiJh4+e6mnNjKaQiZisrwmfhc9/F3DwA5KUMlfsTUUvcwEcegFJRDyo0EO1Zi1JPzAo09Uh2Ia6DZcj7O40ePksRuTD03qEknOWDJg6ArlpetMa7iF6xvwb2Y+uGkbIEiYwQ/MOc3H9LJk4XF8aDnfh02wDHoachpdfJxgYGOLxjWn6puQc015RpVQ430dQ3XeanEcNoDfFs4/xUsfSuVYdMbRpzN8+F4j6beaJs8H3URdQP9AxkCZ4pqbyXjIkwoZFYU/J7Vi+bLmwEVRBdzoVdIJpqz3LfKltdabZm9qgdl132N/+E7Eew1HKygYwMIGjo5Owf16/fiXlRigzqY+oh/m1WjVXcXJ4f96H8p7pYQcPHsCnlE9SZJznjJF/AofUD0x5pu5uvhFYVT9UCsWTHcn6jwzu0Vmm3cvGcu3bd5BGL1Om/o41a9dI/WFx8MvZYdWqlXj03zX4dmyDhj4N8PzFczx4eB/vZr+TbV3vcH2ULlNGrh2+LEwLMtDm0wm6Rr3ykJ/yQ41tHocfawUqoEjhxaq3Ds8CzU89Y77uoroI6xtW3AxCsRL12ESR3OXS85o8R6r5hzEBasCuChBc+ofUZ0tgsOsuvO6xW5ww/xYtpDs2g6khq69p+4/X8AaqDa4pDS/4nM+CzwlbnfYb6+a2mRaA/8aeL46P8yiMB36a3U/8EoLPKxovhUdgLUSPeCxgT4strYXtYmdfDv81PVMM+nHcxoD73Lp4MihMExWsCOGSgpZjJuLwwn0wsstD/glj7Tn9gDrdvfFocLimO3QCdYMtjXDvpzva5yk6VSUAvaKBgHUUI1rZ22LATo+nVIitLICIkd7wq4xNabEnuQfT09JhbmqG2B4RmmxWwJieGl2E66v4imK2q/cpQFCBjmoPqK/cH6p8LedDAYkqZqDAOY5bq7ZRVPa98ksCpt/kkZh1QJbhM7tIbO69TezB63dCQCCFxf7NSg+AlQ5sf3y5F4vPDELMDWD34t24eusyTMxMpBFhdPQTOZ/RUdHi5DJ9T4APO1sYmBhhR9YOEYXu/3qIXRXbIgZu12qKrRVvEqetCX0SroOuLmsZ1pba+7EOWrfpWm+9BWgQu6ygAE6VKuH4lGMImB8gKam0p2g/Mv2Y55a2+sMTh/ApwU6bn0tAg6sNcK/3PbS/3B7nup5D84PNcb2SFDouZuYHAM1+aoaQsSEaAMo1iAIa5TdCemqalAe7bxVaXEWCopZqYQqBwd5if2Ss747c3pvFzjzV9IJ2TnVmcnfHAJE/fB/lpwL6FDuKv6ecJYDCWoEGhYawLW0re41/I3BB+Ur5pEA5aR6pB1P5KJwLBTgS0GSaLX9HOc3r8P6cR3UdVSaG7yGgyH3BsWkB9xICkhIQU2ChAhR5T8piMq0kRbWgUK7P9aEdy5d0PNbZWQQUWYORYyN4RyyBbMYvX3NgXdpGiAVfc3PFF2N2FVl9LHE1Zuy4ojRl7i3KePpx6/5aJ81em/r5oaV/C5Hv1Dv9+/fH3bt30aplS5QwNJa0Z5bLYLBINd0gvsAUVeoxMtE5F/ynum2zjAUBPQYSyHyUtFuCUgQWc3IEx1CNVPicKojN7+m70J+Q9c3Nle8FZJT5NZMu48Jc1Gs28rNkb7KmItdU/EmdEMHMUfqLyqfkV/owtHHp1/IM8f30TZTfw72jSAl8L5uJ0NfkmOnnSQA9Px9x8fHw9fFBVHS01pDExERYmwQoR4wcib///hvjfvtVSGPSeLdSJTRr3kzKkzA4x0Ccs4uLjE016v170yZMnDRR1ovki7Kly0jQgXqB7+FnCFDSBiC5h+NXmX8KDOT8SnBAZ2GqRkJcH9VYRdkp/B33HvcYzwbnmffmWpMRaGJgKExaAqOsZ8k9TfDWwtJCAGKSOz5+0jJa6VeyZ0P8ixdyPiyJR5mbSUNgXrNG9eoyVoeKDjA3K4m9e3eLDdKrZ0+ZfztbOwEMyRAleMjswLSvX9CjVy88iY4W2+Xyxf/QpXNnXDh/QZin9IFbt2wlDMXmzZrhTHAw1q5eg+vXruHKtSsoU84WRiW0+qP8Z1+hIn6b8JusKWUt9z/JfVWrVMXkSZMlu5JngCnOW3fuQN+hg2BiXgIjhg9FYOBMzJ8XiOTkRMxaPV9knp9bbXTsGIGLZxuKPfZTr76YY7kYVde54EbITbx6/hIGdo5OhdysLIbNzcyvjO5oRf0/CY3W0KBQaoOlp6fBoqS5gIzvuiWi7t26CBsShjo76wjq3K9zb0GieUAZ3SUKzdQRFpPkJqUiYeSAbDAuIheWh5JACTcpmX7coDTUWMeGKYmkxkY/iYaTcyUpik4Qsnr1ati5e6cwtwhWcpPExsYg5f1TVPNshOdRV3Xt7gnn6u3w6hkpFlqbODvH+ejavZuwKGMfTdCNZh5taiiVQ0AD+sfiMtQCiqbD9+mAnGjgm/CuFoTw5+v0lCAV3jQDzjXEzN3NseRQZ3RvsgbHb5EFoOUiDPjpFAwLDbD38CTdArEHHBpqkURGkamg+FYqz96JmsNCx41+wq0cwNZMc1Sr6kaMYrpcpvOiqsBTwxmjfSsfnLs8VO4zeUII/lxbXzTbisJ9mGpAT5GOhu74SafJRKC8o9ZptJWb5uv4AydezIJxCXNYlbHDyzdJSP6Uihev3qCpfwtUreaGz6kZUow3OyMNZW1tBEws+J6DTx/fwRAFeB7zFPPXnJTUxhPohs45wSicaIBFm4G+hVXh6hePETe3CihA0IGgof+QFVLn4uCKEZiAeAzaMQ9rnrXERL+N+PvBJIzZsLrI2N2yeCZKmJpjyIk5WNVsshgpiUnvYPDnelgunAPX6jUQGhYmTVzef/yIMnblJOWZAoEGLmsgsjh8TEyspJVyX/F7gm40hOh43Lh5U7ofp6alC0CuFYQtLVR3X9+6OHXyhAht7msaShRcFIZkXBBo5It7n/ekg0PhSUHn798C0U9iRHFVdamEiMhoeNR0Q9ijcGEq8gwxqlQwa6bY9x/03baFW4S19AlK0OfzBuJ6VRUwiKywhgn30HlCZ5yeeRrdl3eTcbKJ0oldp8XIH7ikD7btPwGzhFzNmDkPzOg5Q5QIx743aB8mb5gA50pOQq/v2b2HyImM1DQBXahYJCKWkwuanhTwfCbp+MRCv9++SToLu1kz4nfuwnmtoxyBuIJ8dOjYUQDAEsbG8KjhJp2xcvQoKa9LAI9yQoA8TRtLGjQFPJUiGYpnT52CtXUpWFmYoZavD44eOCBKiMaHp6eX1O6g8mC9TKZr0GHm2lhQpqWmirLm2EhtZzMolc4sRYt1w9RIasD8z0s3hiRCRuP1Wy4+JicLhZ/Rwvi455i9bpWkAe3LXoXGjRqiyrcm2HRlNtxm3RTmbTecEJDNf8pJxK30Qc25sbI3OEa7sqwfayGRUIkGx8QgMipaCg5zTrn3mBJAg8DMvCRS09PwPY8FoctqlHzrUmIgJb5+g65BC+FqpLGApxSayhkjS9Iv65bImSOePdEr6ijuejYQB49ApMlKFxROiZPvF/kFYfzNdVg/41fNoA4EsmwsYLk+Wxy+TdDqsBFIZFozU6bJugzAefk8U5n5IpNxN4EOgoFmWVi/bCWGTp+H7UvmYOzMWchN0YE4GvaJwPb78zB88jx4GEchaqAX3PY9RWyom+zzqsZxMn9MHScoeuFIABx6JSIp0VE7C4ogp9chM7XPkUYAfXEI2Uu1khgENaRuEPHEwkJhrdOwE4ZifgGGtl6onQsbYE/FIGG0Dnyn1WfU4zXF91KEMgHt2Dbwh1gV389nytXTa1U6I50iym7FUqdTyhRZpGBlUDBsbMrA0qKUlIfgWMmkJKDYumdbwNYe+MR0XxsgPkFLcZZAEwEmeyBX0VpyACN7IF8BZvyqPFMOTKM6de/5O46HXgde6eCkDMoMOGgM9EsD1tlozz1Rd54+sZ28p4brKYeWwSmqILL7xMOmF6WzFZlf/0qV4uAC0du1hL//KJGZly6pGr6KBsKLJmrpwlIDMg5dewfh5GGyMwmW8TlctSYyrwC/5p64GR4FEIRrZ6/pBfUo/CrPzxcBU09hjWCVAjYV+qIzNVe4abUtX21D01YbcOMya4XtAjoO0a7Led6dAzQ30+4hQTe+NgEOv2gsUXm+H2su82dShvTgJu2IqvaoZeeKxzFxGjhMQJjTJdkNNALo+TdEg6Y9xbGgXgm5xIyDFKnHjFy9iKdqE1reW+uCXdQYxg52dtFwdbXH3bsE5PRajWJY6CBwUR4fNyLnnJFiRjeT4eA+BElPOBEKVeJXF9SoVxWxD0ZKSoBr3coyLjZYNDQ0wKvHh4GufgKGeYZWR9SRZ6jeReuKSN03atQoqR18+vkFtKjQRJry3b97H7dzQuH93V2MYepKxeynnqQsphFLh+FRWrTMf/VYF3Gm6ThkZtHxLAcnJxc5z3SOIiOjBLxU5SII4DCYRFYhg320Q6l7xo4dIzW9B/88CBsZ9XdyktqKBECZljR37lx0DOkEx/0O2L9/vzh6tAVKzTfFnV5hokv4vm5du2PBgoUy/uBtwegxvrvoEkk9u3MUPsNnSTdN1otznX0bFa5Pw4rk5doR0ev5dVnVTeyCh3MeoPpUN9GtYdNDteOq1/8zap2H/PN6OQIFrPBvCjDilqMNyZcqhUmTUJXz5rGcAfhc8BHd+qj7I3gd9kLkyEhNDvGMq/p5Os4tW1YBnK7A+JbAenbn0OPWFr5ZaNy7Oxo3aSyMDdrqLCtyYUIA7sXp9DgdJKvavgaqVK0iNkKu3gTj4e67sLDLgne3Dri1L0QDwfKA5utb4vrEK0WN52qP1+qXvv/lrYZzWwITrk0WBz7ySTRC2l/Szg7nVCPNwuuoLyJnhxaxhH2XNkHoiVuo1aE+Hl+8DyPjPOSHGsv1avXwwuPlkUWAVcOrjaR+2/2Oejo150dvBCIuw48pxYohrhq48Gc91dbptas0tXtb5qV2/PsCvn/5SUfWuD7Rmi5R9QCV+a5Iwj+Ci5Q9XGsFJHKN1ZpxPOreChDlV46B41SVI9RnFVuRX/lPuT+6WC1iY/L+yh1yAUqZAvO6rBVAjilyXMObF9bixVsgIzkF9du317uyWuP30b/jxt3rWDtwnaYX7IAmfzVGHW9vfHj/UYAc+n+fd47Blw6BuNPlblH/sB7h3XEMx1HzqRueNorRPk9Vpaf3t3jpj6sm19AspylCcm7IvHgn1y1iLdEWffwtHO2cAkAQl3KBZa8oE6Se4NccCR4zaOtSxQUZX7JgYGQgcocMq3+9/5X93Ta8rVZn0cwMN8re0PQ9X6rylR3Qt0xfHAo7VFzFg3PIfcK5V2vE4ADXnqJ1F9DHqQf+eXKseO2VKuJcu7B7c3sc638O7bf7yzMRyOBr5/ND8vcRZgOKAjQF+YWwL1sB1lY28ny0u/lclLeSYly+vAA9ZC0qAO/HxjC0awqQj7z870U19ngvynXao4qh+COrkHKuYgVHZGUzwJ8LM1MLARS10KzWfEXqU7MmtaGh1lW3bFmtMeI3LbWb4+Q6Uc4pQJF2F+ssMuWZY+Rzaw0sIXYujbUvOTlgibYjR4/BoZKjNAF1rlIVZ86ek71HQGbf3r1o3769DmRWkFJTXbt0QWTEY2HBMWBE3IEMObIXP39MQbWqmk+n2HDUBVx3jo/+EF8cD20xzgV9MuIaJGsQ2COQzGei3GcaOdeNaa3SNCQ3V/wElSVDmcVn54vZWGo+lK/DzyS+0WoOEjClTuO1eH+Oj8xFAk2yLwhEmtJHKZR787r0zYRpqLM/1VyTIc5nZFoscRmeCXZ45r6nL8G55j/ax/Q7yRJkSjN1MNeOn5VSTFWrypww4Ed2PdflcWSk7DMGfuLi46RmIINqvA73EjNWKb8JRhIoruHmpqURly0LK3MLmJuaynuZgcozRwYx9y4xKa4rATCCjZwb7m0FEiqQVs2nYmZSx/C+im3LaxIYLqmfpUcPHsh1uN8MaXa9TJDSIxw338dnJnhL8JAg4vYdO9C1W1fRN5wTMjr5tXXbNkh4/QolFy7Fs6EDZVzEskaPHC0+7ZvE11i0cBH69ukj6xbz9Knsq29TZ8Jh1za0at0G4yZOkHUg3sFmrElvEqVxEBm+lJMEBdl052n0E/k9AXOSf4gtTJk2BUamJjAx1fyEdevWSXks1qWlHiYDl6xcBsbpG3Iu01PTZeycm0nTpqB7v97I/JKFXTu34+TJ46hgb4dLl86jWrWqCLl+TYIAE8ZMQ6cuAbJXhw8dCcOjY9Ftbwo6duiEhGfxGkNR6kIVFohiKG2rpQNK19PMDKSmfkbtWp7CtqGz/fT3CLit8JB6cRfOn0N+83xM8CIwB9R3ryuD5oRwQ5IlxE1MdJyHjg+inDhuXG4OOv4EZkgjJoLLsdCgIuDXLqCt5OnXdHdH1JMoAWbIkvye/x2nTp3UNvbr19I2u159X3z9kiVNZFgsO+LxYxw5cgSf35NZGAefJvtkIyfFR6FJ2y6SRpOSmA7kM0+2NarW6oP4xwQedU+2KMdPaWNqAqUhqEly0KBWbzm8LP56P3oMUH6GZuTQmKPfwK/bef2B6Onvj8/Zmbj6gABi8auxz1+4/XAB0OAX4B7fS41JT4fa87yWmkyFTgNLGQuJwJr5PUR4cH6n/XNGd2j4GQ6AVoTK30hEp7YtEXzxL0ljGzuiLTZuboahPwVj5790KPg+FRqN0hkmBD5nACSS8c/vw7Ft1gaYmlvA0LgE0rK+wM6+It68ew97x0rSmKW0jS0cKzohKz0dKR/fo4SJATLTP8GshBES3yQgMyMNw7+u0ebEFfjqYoZIg1ywCsP0dcCWT1PwbK6Wmjhi7EwRiMsaH0afEYdw6Eg/dOt1XDrUmk39BVPqbsKWOI0hMXHWepyw7Ir0Fd6SHmg2YbpWDmfiGDT3b4FHERGSzv5xeiAanjgCQ9LIU9NQyckZ7z58kEYdubnfZI9VcKyIrC/ZcHSsJFEqOi80JpkGQGOQgkVj2Vrh6LHjGPv3Bmz69Teh4jPCYV3KEqVtyCrSIljcx/zKfc39RgFFp4hKncqehVMpoKkcWNfv4n+X0aeX1oWXr6vXruP9+w+IjoqUfcbzlJmRjv6TJoFA4iDWXJwNLFoMBDKlXvPP0SW6G04NPoHEbg7CJCPY4ukWjTVjVktUhF3a5x76FzaF5WFP7zMGGPnnEGy9v0szeBKAQT4DRfGxaxmBQ0bRW/j7w79Zc2EIMrJuXaqUKAPWBhFllV8gzh2fJyz8kTiKFOycPyXEzvjWRavbd1ClalWZCw8Pd8wKDBRFUsvdAwFt2sjnGZmjoqMydHJ2FqVKoJJKVUAfMsgKC6VoLI2G+vXYddwQSfFxEsigsiO4Zm9fAd5166A8wVy2G4cBUling2kURkb4mp0tSpRKkUYlu0Vzrhk5ogyTzm7GWpEhKnM+rzKUfoz08spkPaampEjzqsgBP8NuxR/y3tETZuLA1jVS5JYyM/2315LqXCcvHJHGnrJGT6Y5w9TCCq7Vq8v+pENNMNvB0RHJrOsxOQbJQeUFWCUIzrFxbnhO2ix/gBPjPYR5S/lIBczUPiocRnqzszIxeuIMBGKhsALX5EwS5zC8dW1hEw7J2V1UNo2/806JQLBdRwEdCXbyK0FGu5U2GGIThE0jRuObwWZYLpuPYdPmIhgdhWHC95AdyNqKcwym4syG5bLf/p7ZS9jGZDLyPdyPwiLMscGBzUtxfYINGq/6iMGDg1QJQc05NgO2/B2EZTMHI86/GvKuGcEkJQ9btgbhwszaOLKoN/oGHpQxkkWZm2amiT6KNb03lhj/dIpTgAZud9F37hFMmr9SxPy2bfNF+UrUvbBAGIlsyiJR4wItHWeo50LsCJ+FYZZ/yDV2lQwUI63QABhqt1CTj3S0VYF7fogqg8Ahgz3KoVBdotXfFfPnYTIwzl47u/ynUh3/oR66iV1rI1C6tC2MjbSuc0lvE1G5sjOad++vgXZS148XVQWfeIDJVPPUnMD4KO17YUrSeNXTj6V+HxlqHDiZgKorM/WPup49sM5SVIHM5/VEwNpRc9Z5bYVlKdIhVY+wLFkzMADIVQ+vUqn5cAHCpmtQtzru3X8G5Gt0R79mrXAzhI3FFJjI66jajDzbBGm5sFSErQHnhj+AkxwcQTBSsPTgWIOBwD0FnNrpjEMdfGVgbhDni0qan+Fcc/D8LJ9fYyw2ajpF5PSbMmlw+GyNpA/pMg91vtfAo/xYeMEVka5x2pCiOWfXACN/PbVagbfckOwg3VpvtHITMPXTAFJhmGppyUX17eJTAGc7AUg1D18Dfhs17y5ykQ7KwztsrKLqTBId4tg5QZxfgjc3AWs/7VefOGcBCAzMwqJFXDC+h0pYFczLg3fjRgi/PVsOSmXvbngZzqglr8/5iYOT1zq8jmS2B3MAdUSDAU0dk3TLrIYa91ZIAOuMcSdtr7BEyy9AVedKIqvfZL4v0i01HCqLLqTTx+AzDdqv2V95BOHi7ILg1hcEVKh5xlXsQcozVcOYDgwdhNBuEbBdXQqf2mdo08QtTGY+780poClkBjS92Aw3NobI/Dr2ZmF9W7x5nYjUNx/w07CBAi7SaWEjrccRj1C9mqvUdKT+YDoc5fD06dMlICalLB49knRnyg3VYZPsRaZGb1i/Ef37D5DakHTMlyxdIjUi+fn1G9fD3b0mTgWfFr1V+uANJHWti0dLwlBlbBW8aKsxX2uc0hqwMe2a7MfoOZGyHb0m1kbkSj3V15WlQVPwaZOdtoxcfh5rHn1+z2NNNp0KYnA+eDx+SAstSm1W257bje/jceTvVHlT9RndTPQI8xIbiM8cseeRiJ1OO7vg3PZjIuPdxy4TIkDss2cau/76AUTneRYDm5RDTI6xzEKjAb1w6dfzxexFiiDezwZosaO12ElkF9F24B7g3NPRpE9wa1NIMQFaMb7jgNr/1EPE7AeaHqHc10uYm3rnSLDK1C4H3caNwj/L9siYGo1piTvrrsDUJUfTH9w3PFJ6LMPvTTPcHBOiAUsnO+Ci7dli4I8yXDWjUanRChjkc0QBvqUaSUOiWPtoVIqvgjfOL4oqCnhY1ZGGfpcDmD30Q50/leKu6khyXXhdZd6re6lSCvzKMfPI8ixwTFwvNS9KDPNnBTArcFGBWLy/AhU5b/y82j8qpZ0/69dwc3ZHTO4T7X7RKYCRncbQ5s09gAbO9XGv0n1837QGw8c/xJ7WezUyxAxg2v6pMDM1w4K+C9F4WCNhap7pfVZ7vmSgRVozOfdkYB0tdQLN4rU6X6GVHsn5bnymgdiZBAOvOF9H7TBPse0YdCOLjQGEu8Z30LigidjftCPZoOD7t+/CIOOLINnA3YV4sKiG2Prunu6Sdr100DJ0md1FZNLxlscxPHw4TqxchhYjf5EAw/3K97W9xblQdSqXAk3WNMGt5FvFwSCVacbbcS5dgE5eHRBc/ix6pXXHEePjsjcd5iUi6RdH/JTbHf8aHUebz02FUcY5oa2pukDT/iWIQrmzImQdBrj2LOoRQFswIy0TdmXKwcpCa0JBmUvwhJ+hfaNALMpOlWbN69N+FJDQkOBdntRgU1k5nCdVb5rj4FxyXZQNzPeVsyuPBr6N8Tw+Rnxx2k1MKy4CE42NBRDhezl2aXbHNG8jY7FhFWBJO5t+Bt/DskpcK6Y887lVJgnrKDLInslmZoaG8K5bFyE3bmLHrp3w9PKCuaUVHCs5ydpSRpANSf+DpYLq+dZD3Tp1JL00LPShNKug/0G5znqvLC3l7FgJ8c/jZN5USizBJuIhlHf0C/hc/DvlEeU//RHej2Bc1SpVpOmisEqpH8zNZS1opwv5wc6uqGa3NJnUA9i06Xkt6ne+yETjM0tH6A8ftG7S37V68LwWPyskBr0+IJmwfG8OS43lfZfaxgQTeQ3el/8IIlKf/NS7t6w5u5irBiYEvjgPTJNlp2IG2whCkXlJjIasQzbb5R4glqNSqakblZ/LUlbM4rp1+5YAXAQhK1epIveirmddQeI3nDsG34j3sFkn15/Aogv98TeJKC3NVjNlHojXrFixAkuWLCnqPE1dQF+N9+bn6KPzrHB/89zz+tyj/L4ozd7EpGjOpNSVra0E+bj/+Ezc4zt37UKnzp3E1+SY2PQzJjpa/D+W26tc2MUHRQAAIABJREFUpTIqOTmJTx8eESG1Q8k09PH1FVCZadEkvpGNSbCa++f5s+ewLmWDhNcJCGgfUJR1sXTZMpkL7iXuG443NPQhWrdtK+NhajQ/z4AnO5WTUVvOriz+u3gR7jVrCtYggcaHD+Fb1wdOVarg3NkzMDI1kjKBJLQwUMq557njXuf8ELNjMxyCusQSuB8JmHOeFixZjOjnsUjLTMfpUydQLagK4hbG4pfRI9GwUX2cOnECj28PwZJjgdi/CTD/4oW0zxlo2yYAfX7qi3q+9XEh+BwMSldwKKSAYF0opiqwEQoPEX9HQJF1E7/lfpWUPqaHvHv+CoW/GMBgZSFmr52NRV3/QLvANrKxXkY9l861kqLn5iabikg2oz3c3Ezj5Pt4kLt27SosRKZEU/ixuDVTpX/q/ZN0n2EnZ0Y9kt4mIeJxhNQgGDJkMI4cOyLpjWQ69ujVUwpm87P//vsP0lM/o6ZbDTmcS5b+BbDTJmxgXc4By1eswOjBw+BRr46kYL5/sQdWDj8hM4nQDK0HWjOqNZrKL6A20BRQtepD8PzZFHi5r0Hkkxmo5faHpH3eDB2E5vX34/p9FpOn5k8AGvhqH4uglr8JVJ0CxBMsbIg+3SbhnxN90L/PSRgZGONt4ltcznyFfs6+OHiKobcfHRFVfdgMaNDt/xtebPBMC8DDUndmdGaFaDlqZjI4VGs4pkKrdp20VmLQv/tGpL7/iHO3ySyig6GHpelo0jjfwHwaV82BDATOWMxHR5O5+PvVOHz9no/ML1/xvcAADZv4oZqbm9DTy1jZIPpxJL59+yLpv7k52cjMSMWrhBdwCYpC6l8N8VOZRXL9QjMDzdhLAmYM7YkKFSripz59sf/AwSIBYfv7fTyd7oJqyxKl5pp9wnt55HmbhmDevF1wsXspNdkOzx2I9AWr4LRiMdhAhYIsIytLOhAx7TU2Lk6+lmahYiNj3H/wQBiK5n+uQebEiSLgWFA2H4WwsLLE9295IrQomEn1ZsSd3c8ZjcjIyhQhkfT2rdSSoNCbv3MH/l35J5CfJx2Z+WLnJqslS2CzcaMIPe57CjkKb9ZVpFJQ9RQpWG7euo23b5MxL4hNgLTXlStX8S75Pa5fuyqgJJUtG3xMmz4dyyhwJ/yG1f5/IaY74HZYx6HpyJFAewkIn1hbwKB9/a1waOwhWeY9O3bhA7sIIgbhBmeQOXWygPAfUj7CqpSNGGVSqDX7C7r8+htWjh8nAowKt3OnTmIIUCgzXOheqzZy9E5yFIQ5eVrdCnZX37t3L2bPni2RNQo/nnE2r4l7ES/pz5QRFHJkBS5dukwYYpUqOqB1y5Yi6AjeURiKIrbXQA6mFJexs0Pi69dS7JiCmIEKnnd2Dbe2MMfG9etlrqnIP0sxXmD6jBkwZVTv/Qepo3jr1m1RHKoZB2UUu4t61PJESb1xDBUX14WykIqSKc58BipyVVNG6qHoBhY7msc+eSKRNj5nmdI20jEs+d1bAalMjIxEoB/rnAifv3Lx6rdMBGERfsdK2cODlpxHSUtr+NSvjzt376HjhD+xzeA9HNatwlD/37HPc4CkCTNtWNVfZG3CIIORcK6hGeKntx0EJXkGmeQWFmK0lzQ3k252ueOewd9gs6TmirPpCYQO8YEvHiIcGohIYMS19XPEwxU34CcsV96T9ztyvreIEH/7qwKGkonYy2AxLAsdpKkMSxOwTAFfBEgJXO4/dFIUMOvm/DxglpZelmBcXLpBpdGJFVWcwkSnYa7/PMyfNw/t5p3HPMxD9LJ2GDF6vgCMXJeGM47J/TgO3n/avLUoOS8VI4kqEFjQMjllXmwnpuBTjh2MzPKwC0MwKHEf1u2YXpTurKXxFOJ7Tq4Ai6O7LdVEJx0xxfrQCey7OwZJZ1KW1uBXRipHbFwMNxfAtQIQzGalBPhIqBWWnvL6dAqfNBRhS0RdJCsgkg4IRTRlIjEoiuw4YF3QDAFBmFaqpWq8FdB4wFgmuhP4Ut6j0hsq180Y6NkQOKqz25mGbNtJDzzpwSYCWcKs0xiRWsMwvS4gm5Sk85qczPHaePkI2bu0UhmqPiSBsen2GpuPj/qeTP4AwMhMdzBVVXtVQJL3I2rBB+XftHaYPvUHy7qG3lPdI34oB8LxWQwsZk7lE+jqqzMTqat5TxegvK/e5CRFY2+qhsgEd9lh2Q1oEnoTt8z8NDCMl2E9xqK2tBwbw1EuwApXYGqi3tSFi5SF/kN/x6cdY5DZegZup4XD3aAynoQ+1zeu2sxcRAKTeUD5vvp48kjHBbLDgQbeqGfqgQchDCxycwYWl2dWQLSgOXHwrj9EjOv4p9fRqHlv3Lm+UMbaoOlW2QuUuY9Dh2nrI3OqAp6KTcjnOQEYjUenYYDN16fYty8XPs364GHIGN1eMUZ9/wHS3ZHlIP87qlKdtTTtui0GI+yq1jBHsynsga3G2npHhMKtfl8Y3TuBd5Wb4HPCfDRstwd3L+wBfDyL03GTgck9xgswRN0hxnBYGCLqPMUI459F/6Z8SMHp08GSusfUY8pZduhk/UMBFe3LCwuEsvp68G106tcOwb9f0B6da6kz2sSUIRNPx9W5lH5XmiE+/gUyYmOQfcRSm29/wNYyBRUbd8Aff/whAc9dO7dJ00F2TKQdy47PdBapS2hLMAWLNip/x7GxCzXlm+qaOfRISWzskCpNWhgMnz5juoyZ19q7f6/Ys6vXrhEHhc7b2n6rMWb3GEnBDvs5TLaDx1kvRM+KxIT7k7C2w2ptO/Jc9QLqtvFF2LpQlHdLxnvYoytO4GSybhcqDFj1MOJWUAxtnlvKQi6p6uTMr3rNOdWhu85dHzxyfKi9R7HieDx4TV080Dwd/GEozi9fglGrN2LLpLFFjb4IKFfv0luaspBFT2C2fnBvhPU4gRt/XtNMWyXveA/WIVxaE3F9n8L9WG08qRtRzKx0Ayr0cMS7PYla3cSDEQiY2lFsAjr3rMU+b0BQcVAjGfC6XBeRA7R5VMFVmTtVd08vbzopYgY2zp4Hr4DWUkfqzJ6jqBfA2mlfEfFXmPbsdB1Ulr94tz904Kb4VE1rOMcqfZjvU81PKJaSAZ+C+nhYcL+4BiL3HhnvBHjtgdG547C56gZtfvOA2tfqIiIgTJtztYcJkitXgOa9AjFVerJiHKoy54qIzfEoIjqxCk2saJ//sXamrprc63jhybvI4gYylJuCIHLj0Lch051ynb9jfWBLIFcxsZXssZNAmrdLbbG9Flw+jK2rqiOYFRpcCBa2wJUj1/DXntXYM8wPVYYuw+HZh+UWPc53w8ePH6TEAEH+Ld7bBYRsl9taztHOynvQJ7qX2MEEWs7P+Q9t52mpkFe7h6DWjloiNwgU0FGmz0mnnGV+VAPOPRv2offQHnixcxZqjl4pAVcGj5nNFBEVKcFjBhMImgeVDkKLoy3EvlSsL4IIxyoe0+ZQr0/pm+grNuFDq4fa3uGcJwD+tZvjWq6WJt2xdHuUK1tOwBiO50yd89oa6HM/MK0v0jNScdrpArolBRQBptSJklJpaVnkMzDt9r+KNzAYfQTgYWDm86c0lDS1lO7KHItqqqICpgQXVACaoMupyWeKXN6fQwbA0MgABkZMszUtAsAo1+ij8CvHrdVJ1Jrc/QgYWpS0gGfN2uIzvXgRJwFZBWLy/kwjVddiarCw98w00oVilPE+3DD8nZWFJTIzMsGmLgTTtIwdgqImSM/IlLUiO5Epz//8exjmFiUFHygwMJTa9qxhy2DQb7/+KjKbMvrpk6dSI/fpkycCWJKpRaYbgx4EXGysrREV8RgeNd1lrgk48Sv9LrLjCPxwbATbqMOGDh0qMpzAotQwz8kRn6VM6TJIePlS7EL6eJwzgl/CEtTnj89JOaZeCuzl/BEY5N/JYmNDFqagq7WX1HRTbX3omxJ45PwQWCQI9uVrtuA13PeqWSO/Uu8Sc+FaEDyjf8V70UcgG1ClxBMQTk1LFdYadSL/RiY+9xvPBPtjMADHknWqMRnnhPdjQ7L2nToKOM8mZ3w/M/s4BwTc+OrRo4cw/AnSUX5v2rRJ8B9eP/xhGH4ZOQoJ8S9kjPQjOW4CmwQ0eT1ppFmORc0gZ5LrSjnBM851oK3EOeJ4eF+pS5qfX0Qa4LpJkOLoUQlMcV7tK1XCnZAQYSTalisrRAG+aGeozujXrl/Hq9evpMEPa02yLArnknPTf8AA5OTmCOOS54AEubV/rcXglHTYLlyAd8nvUNHJQfZkw0YNRffz2ffu2yf3HzturADeQ/r8jCV/LkeDevXxPjlZsDPO2+pVf2LFlWtwSn4nz0tmoqe7hzwvU5hJ7OFzE79IzUpH7LNYbNm8WchKXHOeVTa+oowgC9nOzlZ+z+8v/vcfwh49kmyMp89isW7z35g4eSK2bd2MzMx0mJmawMgQsLAwx4NXkSLXdqzbjMvX/8PiRYtw59Y9FOSzsfEn3Ll9F0sXLyluykKGIjvbkKHIAWq1blIl7dnFuZKwXEqXtpEI7qnmx8S2bNq1qSwyDSKi2aMGDpOW31xMNmEhGkpkm5PD3G0eboKIBFS4WYh+sz32zz//LM46c8KJWnPDUeh1694dW7ZuRo+ePfHlSzbu3L2LkBvXxVGfMGkiBg0aKIvKDdXMzw9LFi+SdGw55HZ2uHH9rDhEFZxWwsq6FJ5FboRfu4W4yXbCzb3h+LECEp9E6uFdZYmpnC3l8Cjtm4KaNTbC0qIkHoSFo45HTTmQ+d/zcOcRDW0q3DTAp5emJKjUSX4YQ+tBFZvyRetGg3HpzmJ07/gnXJxcsPrvLhjYZSuex7/EvejJeqid1h8tCCpuWhBkBpwAmkwpZip+igGM3IB8reYWpMOm5gFvm7cHoY/DsenYFiyeuRy7DxxE/Yb1sS/mHhDB96twprKU9GsU1ZvkvROAjiOwJHgGGu8vh7v3HiAtPRPfvuejqX9LfPicivIVHKTZSSVnF2SkpcPg23fcv3UbllYlZa8UFuYhKfE1gifXwP6EgRjtsgmbo36BhWeWgAD+BteB78CciYOESebm5o6jR4+JIOL++PXqcgS6DxalZv9HCgaGpGPDTW+kpnwsYgFSGEodu7wCpM5dIr0DkthDYPkSDB02VDr9pnz6jBOnTsHE1ExqhfL945bPxPG/9uN5fBzKl7eXoqqt27VBIbTivzwDHMMHFpB+9AhNmvhJDQXW6/j4MQXP4+JFWFHovCXjrUwZlLW1lfRkCpsXfX5Cyu9TRNkYzJqJpPG/Sr0OXpcRFXaepGKgYBdAfzodOe1F/2jGrEA4HtiHtIQEqZV4esFC2MwJwtelS+W+FWbPlrTn6UuApJmAw1agx4WekhJQydFRhLL//FuSVrtqXFtR8rwvI7RzV++CzZR0zDD6XfYwa/7NX7gARsYlsGPHThlT6idN4bDoLrvS8VzWr1cPbxOTZNyM1tLxYgFl/szzWqZ8eRHoLxMSxKDh92Qp8kUngIqKAr1+wwYi1Gi08dmvXL0qXacz09Lh5e6O6jVqCEOa6UAMclCJqjRkOiqM1rFmEo0AGpakib9LSkTSq5d4/OiRyC5xXjOz8NtvEyQ9+MDBA+jcuQtq1W+A5NdvxGBTgCLHSmYqgxfsFs95klQFvRNcaTs7qY0oNRzz84tSQFQtHn6eeiiTDCIzs6Luetu3bRUGZiQDIkvf4xr8se3ESGyPWyDA1fGpPui65J4AAznzCgTAa3vWQ4wc7jE+a3pGhkQuKy7NKOqIvD95IAbb78Ku4KFYeHeGPpdVkZb6GU5OlSRllwqY8ptKx+63W9IY5fGyNhg1fSGWGuQj8A7w99UgVJrJbrAUVxpzsHXeZaQZW8PmUDr8+t7Az0suofHMI/AMjxYxFurng4jlXVFj2gX4xd1CqKsPwpd1geP025LOTPCP5QrIWByBbcJaIgDJa09feRjDpgQVN8OgnNQLy288NlNAOu7tcanL0XrNfwKekkF5eUprcTTXhU7Dr27LNXGoE8k/etoJq5lzx2dYnBcogMLmlCCM7rtQE71mQCvXSwJ0ckwz45bK7zcEzyyq/0PzjvtqVNvFmnhU7Aw6aVQBuoO4p8JcFBQWaGnSTMfXo/yrnvwBVxsgeLNq1KHNKkzNgFwFLPIiZPnp3Zfp4Glkd03c8z4ERFQh/FuaV7t2wdWiItRa7ZgvGDuTgJDu2BXRG3XwzsNG72TM+9Lz9debmKg8cDsdONTZZuIkKh1A1iPLXej0ltrG6OHWCsf+YckMvQWrc4DmNGlZsQCJhXwRdJRnZWCOZUL4Us+uCkjS8dQnUxaRerebAG6N67rj9o0/9IgIPW5GRvgeAnQMtqm8ux9zAHVKk6RG+wO5ekvW8nbanLJxjK3eGEVYf5wPRcGyl6YrkJrfqjAaEQJewx8YB/g+rCHB1rCXz+BmX0nqNtNWifn8Gs3d6+P6uVMAu2JzHji8dF4nWANA5bp63qWpJ5DLOSb4ScNA6Xcufji69pmHk/9sgqdPG0Q9JHDIxmmWWodtpKBJy27iJNP5vXi6PXyb7Je9Sxl0L4Rzw6yGLC3tndPDeop8JgsXvW4kMH58KVy6lIeYmBKyD32b/YzQEDbCIQC5DX4dNuDmWXaQZmowU7zJFOD92VGccjwHdk5eSLFZCDwmKk7NxBS0EJS0mYIvn/nZkYDVCW2rPP0MlBwGfIkDKkUB1YDaXzfBxMwQH999xqeUFPj4+OJDajLaBwQgJvK5MBcqVKwAE1Mj3M0eCovnU5DdZaWA8FVfrRRd86rhJdSO744I5+NAzCVtH3I4cTaA2cDi1M6MROD7Ca30AFlXr2zg/X4twg8cR4WmjZGXV4A5Y5KAp8CyOy5wquSAaq6u0ojw6/evMr8N6jXA2eCzwvAoaWGOiMgIka10ZMieo56VphIGBpg6ZRrGjRsvOi8m9ik8vTzlvazXZVzCWLJ93p76G449f0XN6jVx5/5tSRGno9P7p95YVLioOLXZE/BcUUtOUNRarVZgvSEN4HR+qjDA07NsBITxnFsLUb8+1uSGzsqUhiv8WdXOU+UZ1LHT03CLWIrqCKlUYdVFmkeB86aTX2ufqqOXeLHB1YGXMTF0MpLeJSEhKUEAhydXo9B/XH+Yb2iJr79eE1lO9v/twze186FqryoWpDFQbYw7nnd9UixjeSxU3T+CjvzeD/Dr3RyRx0/Ct+9P4ljRjqCOjxwVDpdVVZGwOr6YsaiwdWWHcy6IhXnnSTfmBn53cU/vUtJhYA+c3XcMpshBbqiZ3kcpC9nBnLTixjZus90RM1TvasxnUYRo3osGG8tAKNBPMQN5BoIBn5q+eOgcWtRAp5mVP0KaaADrgPeDBEDYP3GfxuDTK36I2ODnVXMYrhF/5lcFRKkYkiqXodKh+TUHqPOqjuip0NahGvjF/VAU5FJyUE0Sv6q6FbzAjxRGBsi8gXy9dAUHYGoD5CpFqaJgWuAFzq7wcHaHiUkJjBs6ThzuXz/8ima3miGkdgimmc0QNtrq6n+i5T+tcKX5ZZl3SeVfYyzPN+jDgKLUUTY2Wh60EvVb+eJ+6dCioXl98BBgICIiAmnpacj68kXOIxlRtLsJLPB7ZmoQnKm9sSKmJq/EwHn9sG/IQXRb1wmpn1NlmRlQZ+oss5Do8BM8oR97oeRFtM1uI0AB7WGmyV6qfFnG6BZZQxx2+p8Xvl3U1JUqK8DtQyY8eSQ5QD/PvsJY2+6wE82u+iGk9E3trLsCXT53FLIODApQooQmT3jvA8uO4qffu8o54r35om1KHbDvzWH0d+iJA9FHManlWOR8/YZSlqWRnp4hcotng0AW7QVpdvr1a1GTFp5Jvoev804XhDXaP7AvLK3IfPsuZ5m278n652U5x2eO1GobfvtWVJeyuJmdxj5kKSG/Bv64eu0/saP4UsAOATzej+AXAUU+D0FGlT6tAvPs8szfkeVHQgMbdAmJ4utXsccrVnRA9JOnqOBQEeYWFviWl4et27bLzyR+tOvQEU38mgqrjeP9edAg8Q96jluNIe1cJc3+3du3aN60mcwnQUKCOUx5btmiBZ7FxIrPwecnBkE/gj4M9x8xBTLN6ZvS9+G4eA/6dHy25LfvhE3GeqJ8EfDjmMkepO6g3uJ8qOYr/Ls0X9FBR91Ykp/pf1HXUy/ws/wMfSCmTPNFX47fq6YklB8kgrFRrqmZqVyDn1XBO36e/hd9Kq6rSt+nDOWz8EU9dS3kmswLGZtTpkwRwJTniXNB8JWgGMlbBFv5ewKLBFaZTWpW0hyHDv+LX3/7TQBCEsrILORajxwxQgKInA/WSCRIS5Y/9znrETNYcOPadVSvWg3mJUwFwBUf+sUL0aVcQ+pQNvHl7wmiE3Dkc/F7xRJVzEZVT5HnhHuW68Pn5lngtbmfOPbOPXrgWXS0PEteYQG+fv+GLzlfRWbw/DMwqGp/fk5Nxd59e8Xm51ywlB99WJ5HzjefkyzC169eSTdyqbP88QO27dwOt5puwlhlvVaC3wTyOM/MCCbISNkyKLEfAi52EDvo0n+XxE9npi0z8Hh9ngkCtZSb2ZlZws5lR/nnbK5jXlIAxYyvWdh/YL9kfUybOlX2LOVedHSUjFMawOZ9h4enB/5Y8geu3wiRte3UuTOinj5Bh66dcOfeHRw6uB/Pw57rhIAooElr4FYa6jZtiP07j0hpm5mzpsOmVGnsMN6HFrHN0D6gAwYNHAgD6/IVCjkZBFpYSJPAouqmySKfNHhsrK1gWsJEHNTka6/RamxbAYzYyZTUSS4ID2f5UmWwevVqTJgwQdBnRnhJpeXiE/ElAMFNRbCRTC0aYVwYLjw7ofF3RFyJgvNgLP5jsWxQFxdnHD1+VJiONCbOnjuLqq5VpAZAw4YNpKsOC+8+uHNHil5GPYlGzFNKdgpNemnnMWfxWyyY3UGs/rrNhyHs+iixlkpWDMCXt9S2yrulcqRDoZQnj5sjqlUbLTU3XicGwaP6SkQ/Y1owUK/2fDyIWIhWDRbB3KgQTvblsfFhiJayVMTqoFVwE/1arcfBy6EY2qsVdh7pjaG9jmLnEXZd1IpydGzzj3TKJSi1bWcTXalrwGYHv1U4e3M4EBmoMYzEcVGpzSqXgZYFPVRVuyoc4wbPwNWQELh5uOPY0yggfj1gMR4/d2yEPf/SAeB19JzAAQHiC7awtcDVJ0xxSsaG2S8xznO7ZtjdBcaFt0J1N3c4Va4iESHvuj5Iy8iAGQ9lZhY+vnsreyPmWYwAvwWF+RiR+KdmLNFA7AtY/JIltdXIOqRxTKbRtT+6oGvnbqhUyUnSJF8790TOf0vEIGJKO6OONdw9YV26ND6/Ly42TCFBwZmVmY3PQXTECCYuFSUa0KG9pLgyRZSgX8yzWIlwfZw6FbYrVwiQ+DElBfEv4lHR0REuVaugXfv2SEp6q1HQ09NhbFICEZGPpTkLgal375OlNl9GRqYIJoJZTJvm3vyWmyP1Qig4eID5d+sli2VMmbOD5JpUSNz3D1q1kN9nB80tov6bzg2S3yWOHQ/HjetRbtsOlC9XDvfu3pEzWWXNaiRNmyaft1y2TNxA/tsyfix6rd+Ifb+MRttNm9Grj0YsirGsgXW/tZFuZ1TyVCoEvlhce+7xBZjYfJww8B48uA/SsD98SMHhw0dk7BTWfecvwKGgIBgZGkptR9ZhSPmYIorx5IkToogZ/aBwpJFiaGomxhWVNMFDXpvsDK4dlRCp8HxRkTAQQIHHs2w0fx7c/vlXWICF+fkSpeN8kllHIFOil6zBQuXAuiDsyvfuHd4mJcHb1xdpnz4xLov4p08Qcu0qRs2dj6CRw6UzcqNGjUXAUokmJr3F+N9+Q6lS1lJsl+vDvcPrc0xPn8Xgw8f3Ws2JypXFAOOzUuGJjGRk8JtWpFxFfvk5/o5d9uztyyMzPV1k4Yf3ybh96xZ86tZBxQr2CD59ClYWFoifUVLAPabpps2xQ8oCGwHbbP+0gcHkOJhu9RUl6eHhKY1tti4YISxTnpcT3t21o50FNLS7g7v7GmngGg3TEYB38CP8vuWmFBT28vIUhccGWuxwn5/H9P0CjCw3G+tezpI9NN51sTgpaX7WchbHY72Mi+fxbmAjwUKilnrg1tLeGD1iHh6U1Wp3smTdlXkz5Rrt5/yDcwv64NeNf2Bf4HJpoHUgqKuAe6xXyFqKrHM4dOVVYXSrSO6omfNlHrcumYuR/eaLk/ClggHMXwIGxoXYum8ORg5ZoIniLGDH8/kY1n0uTF1zkJtlVuT7DLDch0AsgltKLJbaTcfM5KUiFrf/NQ9jp81A7jUzmPrnCDBJQPcXv81wvPkGSTmOKqMT20vNgzFDcQWFGNx9LrYcnIFR5kv/H/C522qOGBeDzOfJ9Xe8CSxqqjQofC7cKkFqVAYTL9LZJkWVJBRgSBVDLImykGL3VQ5Qm61LAezPImVKi0spQOCMxpBfv3iZVm9FZ8iyrvGwlXOAJFW0S9E76SSqVFYK27uArZ+W9lq+E/CeA+OEElBTXjv1BQE70tKN2bVGS8Nlunb8ecAiQGMl8v0+nbRne6Wntglz0BtgCpKRZXFtMXZNLqrP8b8Fu5TTqgqGafShDl0HiMH339lRwOgR2tpIx2s+EyeIk0ZdqAJ9vK5K9aUeVIXj+Hu+X29fbuutAX38NSNNMvE6WCDgnicgDVr0wljOrtp784BG1T3F3nj94gFq+bYVYzI87jlaNWokcuNB+2h4Hq+KqFfxxcwk1pWU+9OT1HOCjTrp3aCJPgSjYYuNuBv2GEjnQrsAzV20lNV82gk58PEbiYd3ngL569Gh5xFxDm9dWgLPemMR9eAv1GowUfTio9tkOXI+2FBHrxvKH+NVAJPr5IpGbbwlMn319BisWPsWY4YTqOJGiwG6egMneXMtc6FG/Z8Re58Gxh2h2ZqYJeB7Dv9Ge+CBNs8s5fVF7/z9SncKwQVyAAAgAElEQVQezZ7jm7M7TN88ZUUA5GS7wsLqJbIzCTrGahNqVEIyGVDSEjDIQkkDjbnwxWEArJIPSlO+HCs3lM57ha9fvsr3pXJfiGzOLVcTeAOUsn4hjmn2twwYF5gKszzXsKa23WQo9oDVNqDwGlBypSawiI/yZQSYvotFm/7WiHqQg28wgREK8CmeToeRGNcfP2jF2GfNnY2t27cg+fV7qQtNp+TL1y+o5eMFU3NT0Wl0PGxWVEC9i57Cethjsg+jDEeJTXz23Bn8ufpPcQrIarx05RJoT7//+EFKgHRo2R73H99HVFSk5jCUKS3lLbY03Ay3Fe6Imf8EXotqSyDt5bV4lLdMxvsc+yKmm1tPd8RseCKmo2mvHOQuNdPsK5Umq8SAqsepUnF5NLm/+XcFJCr8iNuTR0mPjdfc5oGnA6M18OS0O2LaPEG9uw3woPU9uBysAksLS/jvegyvW1vx5t0bLOqxAOVdkmHfIgBTp02TNPB3Zw6g5qBxOD/4THHNObUc/nnITzQujovcBPpHDhI75XbTG0XMwurHa8p80y65tPdCcYMYBl541Dh+/vMG3JZ6IWZGZDHDj0dd4V1pQINZTeXuUay1FmWJHqv76c3V8hHc8bgWByEpm7wCFQPhfFE8/Mjq4zxTdKpak2lArUJvZGVl4EU9La25S+kuOBWpdeeVMdBYU+JBL3Hh/W8dqas1o90MDTxU1YdUZ2F+TgGFemxCHkCtmYYLFY+N68wxqT5QKubEjCbljyjskM8jXer1er9SOkOhlerhuSEUy16hnbp8J5tdyVatEasWdyBpcQZQK6QWAvzbw6JkSdx9eE+a91VzrY4vX74KsPTvhkNYvn0l7ty5i+OWR2Q+56YGic9Iogmzf2hn8QywlBbttButbmGxyULMvhOEAdb9JDBPvcwzZVzCRIKwtC1pZ9C+49liUPV069Podb2n1JReb7lRzorXOnfZUyS8EJBx9/AQ8JNlFWjPnumjpWFXO+cqwAYBGO7N8yUuFJcPsAF65HUX0IP2FX1XNqgIbxmBuVZzpKfAgxahGJk2Up6H6e/XDK+jg2l7nC17TvZ+/0Kmk+bAvKSpBDO2t9qjieNwoNfFrgKyqawbngPKv3X3Nmn7iSzX9GEwNjQGCo2FLUQ/g+OhDSu1wa2tRV/xGRicHjX/OH7t4YrRx8ywss1HsdONjQ3xfMc0VB26UPSNuidte17vR8aXdME1NPyfDA+goY+fZOTEPnsqn2fDHgZfWS5JMdroh/B6zHSiPcPr08amfS5gSXa2NO8xMjSSlGfVAZu+Av0sl8pVZJ2jnjyBk4uLpECTDMF01IqVnIQQQryhdevWeBYbK2Az7ffjx45Lw1fuu6ZN/AQIJEbBZyeAx1RSaTTJ5j/xWhYV03SZAUXgjjKde42sdI6RfR44ZoK23KNk1ZuVKAFzMy3Fnj4AyRDEJei7qTnkESEYyKA/QSY2lpT0Z5JV3ryR+0uwysdHGIjEZLhm9D1IoCCwRWCaDEjuA64zf+acsCY9G9Zyzrj3+VzUady3qts0788mHXwmguMkfHH+n8c9h21ZW5wOPi1MPDZDIahJ8I/4ClmcBB/p83FtCczx3rSP+D42rOvcvatkf/LscM9xvph+269PX2HWEaCTEjKvXgseRP3J99Xz9cX7d++RmZouzZ5kf5iYSKbho7Aw+Z6/430Vc5EgIv0P+jhkLUrNfj1jTDXM4dj4Hq2hzzc5Q3wG/p4pxzynrPVIf8/c0gJHTh5HuQr2sqYcl4B+ublCgqMMIluUACobzZBAx3nj3HL9hAVdoDXorFLZFecvnEPtut7CeD5+8oTmexsZomu3bpJ1cb7SGSyqskzml9f+e/1G9OvVB8ePHBV2IdeaKdP79+2T+SXA6+LsLGeKe4ef4bxwHgmSk4ST+P4tXiS8EIZ3+KNwSfGnj0z//tatm/J+ZjemZaThUcQjybwsZWONWbNnI6yPzorf/GMNjLuo02w6HoXcgnv9uvh90mSUKmmLe3fv4dKVi6jt5Y1nsc8xbux41PFmU9ndMDCzKVPIiSFySgaWESMlRMHZCEE6JlNQ5Uv3S6ZaMX2PnSZ/++1X/LxzIAIbBwrdkxvUtMAAv/zyS1Gbb4IKLMD9f5S9CViOa9Q9viJKUlFUClFUiqIQQkXmmXM45BxOmecxJELmeZ4yc8zHPA8VmaciFMlUxkJHEUq/a+3nueP7f9d/eq6r663e932Ge9j33utee21OUDYiDRrPy8HIV6K4U6dOlc4lQ+3smbNo0KChILbXrl9FkHkfRL1dJdpmTL/etm2bFMtg0C8I+aWLuHHpGCo6ecuk8vP1Rc6nT7j34L7kthNIqObijH27NuL3Xv1w5uxZvH+56xdPQaa3viqqFCuukJojrnkVdLYz4FY9XAYNUwhpOHhwsHLngAPq7AUyOPgdemUtAWsH7dTEHRm3qCp39NUZRzAlj6+ZMcBfrHjCACoSdWqvlrRJgrdxV8k6GIF2TetQHg77T/dE747/YtOBzghq9Q+2Hac4O6/JC9Hz4MHAi0dHgKyIM0Cb8CqwLm+LDfsuAl9no1Orrdh//Nc0JnugKdD2c3kcufxSuPwrI06JPsbXr9/R89R8uf+h1ZuhfkNfvMt8j+LGJgK+fcvLR3LyQ5gYFcfnzAzY21gLEGJT3gbTB7XAwBn/IMRxoXZ7dNT8gPCEvzCt2xbY+Ggit31HTcaYMePw/h1L1htIyjsNGCnXY5/OxewKowsXpI7deuDsscNijHjQaHLssW9yPuWglCkFarW+oa4G9Q43b9mKqs4adZ26hF516uB2fLw4EmTlcpFglaZqri7wqd9AUjXevH2LW7dvoXQZS2G3Jj98JLoTTtWq4mm37ng2eAhGjR4tlYstSpcRB8baykoo39wd/TJ0CKodOFhIF+f/CFDRCOeN0nQ0P0dMhUmEVuX21yMnLFzmnkdND3EEWFmdOzyiXVFaq/hVYuZMqWjNnqc2Oo9n/fsJeMoxSUM4ausDeI+4KUPhtZ81BnTyQdjEiaIXtXfPbjhsoBaXdjQ4cwJGxnRE3glLhDsk3CVkERcaNAJ7HOeizVGsOM6dPSuMY4KHNPQ02kX1inLHjh7F19BxcNq+Q3bFuPtFZ4pGnW1NJ6579+6y4HChoP34Mm4MqmzeIjt6Vy5flvdF17ByZXECRbD4+3cYlywpbEHu0hU3MZF7J6BoXLwYli9cABNjrcgGP1vby1uK6dDWNBs3Dne3bEVAs2YwL2eN5ykpcm2ltUGw8+Xrl9i+fZtcmzaI982Fxax0aXxne9AhycqSZ9UY3B/FmeDCLpqOTEPMzZX2Tbx7B3e698SPcaPgU68unqQ+hq2tDd5nZCBv+MNC3T8WKyGzj4VCaiAR0fCTKufbEAQrZMICH4Tlx5TipCuusPDRdtRZVZmahAQa9xokI69gijDweD6HiJfIncpKPdphFD62UC9k3aTuSLSqgeyMkjDNyIG71V0kogYOoIPcE8HNKIQIw/Dt9KqaQPWkaXKeSQSZvIGVHhGycPK9D2FTUXLKBKkG+W3mAlAWOpT7FLRn3YEo02my+I0wnouNE4CPYaOlnUaXWQSMBXYWdEMHg10o0RQwmF3wcy+HsQsDZLW+qfQ9sgAMgQ3zpuLvUlPgMSBe2mGdQTGsL7iAi2d8tWDZEGjjcgRH97YtTOFr4XlCGLsEORdjhFTZzo8ylCA8yjScMkLCHOV4DjaaqQVLOjtnU9nJ6F1pmnx2k8Fk9H4yDesrhiH43AwJNl3sAafqwJFLelBOe0f7zoPBoxLv53OpQJTv8xp8n0VV+AsZczx+1a3i5zfnYlHEJEmbpG0Yu24p8IYn5WGhs9n4O//HcxEV0HOyGNF6NdOCYp73Dd930BmFSkPXSdPMjSUQZwqY64UUJO2ZPwwwGZ0qGg5vmuukYrpoLDcN4VZMQvVwKtdRgYk8lypPqz2oV/1auHmZ2QK8H61IjNZQKudT5QDyOrlAFydgn86QoUbkG77/i3CahyGQwPZQwnp61QtzUyArD2hqCJxV6diKUqQjLHYW2u0l5AKXjRG8pZuADlve/YvfzNvIxidtDAMD7povnLVKA2LY57xmScCpSnmk3F0qz+nm3Qf3Xj0B0jU2okSjomHJDtHZklJEh3qHqpoE+5ET4Ag8G4Qh/tIM1Go4CbcvMhc+Cbg7BqjB+6Z/wldNQK16fT/cf54CpK8GHAdoXZTD9xcDRccg6I9cbNvGe+C98DuKOsbrsu3Z/0wJckR0dBSio68jIICTjhSsk6jiZITHj44iOob/7wvYAs3crXD65Bk0bxmIC3Hn4VPnT0RHr8PwUfOwYcNUZGfZYXpkECaFhcPAlFQkoEVDa5w4dhLDx87DxqhpYhNCx41HeFg4bO1t8F/Wf4iYEiGsv1+PiPlRmDd1KEqXLiPMkXlz56NmjZpiY+av24mpU5YDBTZA5dfwKOuCRVNGw79xHXl/0eJFmD4jEqbONvCt3wiHVhGR+t+HqZkp2nVsh5zPOYi/EY85s+bIWudU1RE2drbo+FsH2Qyj7I4quMZA417iffE3yL6YNXsmVq9ZLYEcg89/u5rhdbNZUjjL2sYGQb/1RHpGOpJHuYp935fbVaar+8aaSOx1R7q+wRJfYffVbOWJOzvif+5xq4qyvkCVTk5IDU7RhoDSDFRTxhOo1t4dD4clatNWgY2chsr/5BRTYJnCoRUYyc/zf0qtQO1fOwACNva+J9dlxWcfR8C9ElDn2D5Eta6F93iL6mPWScB3ZMIhbVgpG64y8tUQ12383yn9cOP6ddwJv13I5qMpqLe6Aa6OuQSnCdQILovL/eLgucQL8S209OwmXWMQu9rvp73medkW+v3W3ukjmUQJRzV2W2D3Nni5c45s1FHHt9FvTUV0P27ZOXGf6x5sgGuzLmnAnE66k7nNaaOmC/9WJD7FEDQGqjyqglTX1ELmPT9TO7cWvnzJxYMSD7TvsD0VozQXGGQ0SALvuL/ilMKS9softQekNHhpljkV2W88j2LS6wRr11KueGD+4Oc6qtip6lzKfAuYqBj0SqJDXZSv1HrtqmkBy2aAoQY+FrLQf93M4oBSoKPGqG7cqS/Of7uAIGfA0ToCtxNviz/56b9s+PsH4O2bt0h6kIzatWqLLb169Qp69OiO+ITbMlfpU3GOMYak3854j/7W7mG7NTkQ3n9vwHWOxhy8YX8D7Q06CIjDv5WmmoAub95gdalVCEoPEnDxaKdj6Hb6dzhX1TT76ddynDLgp/Z+dN1obHHbIjGrShml786xx2y6Hld7oNm9ZuIfUjPthtsNVLtcDQ/XP9SAXDZFGjA4Y7CQCxgb2JS3FTCjtEVpnK5xSjP7T4FmN5vJc92YfgMjTw/Fok7LtJR4vq/mI5tXDy17v+2JTcO2o01488KqzwS7WMQv+UEKCn4YyP8JdDB2oI+2cNstsTHBrewQeLyRFMmj5FHc74myrvXaXxb7/8yBmZkJSpgYY1Xd9do4TQRC80bK/bEdeS4F0igWJUFenkNkirK/onKFKrh565q0m2+DJihXzlriEQKp1JV99+6NZBESUJQsjyJFpP3ZZ0wVZj+zJgHlegiS0u+nD87rZGa+l2wzkp9sypcXWatt2//BgEEDwbTUO/fuo5qzi8QqBIW2btki1xDgx9JKgD4yvsaPC5X5xvN26tRJmHh3EhKk2EXDBg0EjCPDjn4g9XCDgoLEzyeBiffBIkJMEyV+wXMzLuB6xSyX2OgYAc4IwkmM8+CBsB5JkmAsRACRoCDBQmrNMi4iqMR0aQJWop+o6/MSfKtSubJcQ4BDExP5YVxErTwWbOE5eH1qGH77/g1v3rwW0I2fV3EX40Z+hun6kg2Vmyv9qKSo2H8f/8tClapV8ORpaiGjj0As4zuSQriOsV2I4fC+eN8c++x3sv1YXPM7dcgLfsiYv3vnrnzvn5mhqNkuCF61a0vBGz5Ls6ZNcfDAQXluEmYYBz649wDuLm6o612ncLxxbhK0Zf8Q+OU4YVxGAprEZWZmAqixXZlFaFVOq91BQJP4AMcWn13pzfN77MclS5ZIxixBPoKMHKuz5s7BivtrcXftXezZs0eTQShTBkbh05H4Z3f5PMHppUuXosnR04htHShjhJ/hGGKl5az3mmZp/34DkZyShBu0DTdv4kFykpDprly7KnEpbYljVSchKNE3YH8e2n8QERPDYW9bXlKdXZxdZN6wAjNTrFkQNfdLruiTsi95DpEMMzcXYPjajeswtywtoPCypUtRv54POnfqKH10IfY8ev0ZJFW2E+8l4lzsOTi7uqB9xw5YtmI5lsdrkhsl35giJ434ERdoLv72qNUkALdz7+P4/P1YvXI1atesK9INRQ2LID8vH4HNWmDRgkVSjO7ytaswMCljVcBJbFTCWHZIqX/Gm+XA1ejXubAua4mgbt3F+LKCKI3D6qjVqFHDDQ3qNZS875tEkg0M0KRJI5w6dRo+9RpoaYNfc3Fg/7+o6VFDOo/HqFGjhL3I3RM2BhubQMyb12/EGHBCseNv3ryBdh3aCYDJQetS3RUnThwXY3D3VizcajcSEDQp/iLsKrsj/QkbYTHatjuDI5Nj4NKnolwvKTEVpaxK4FPGDj1YYSCiqjpypdZA1FYdFuH4wRlABx80yPTAJaMEcbZqmFUq7MyU1OHwrrVB0hQ4EH/k/5BOvpM0DgGei3Aufr3uofH8LQFLC61/LirhYiVmooIsjR04oVcoZm0lwKOVzGxSNwKx1wgo8miGkX2nYtE67varYCwDPQO3YPtpakDSI6TTrxZ5pd7sgMFBrZBfUIDVaXGyQIU27CiLz+wl4zA9dCXC5/yptwXbjtuzPJcKEunNeGJKQRSmjo9Av6TGqOfTABUdKqOIYTGUMjeXCUK2XulSpvj8PgMPEu+gnLWNVEtuazJeWxR5St4SwVQG+hFHJEXx4hVf/L2sA5YtWwGTUhY4e+yEFKJgVVtOBE54OhWq1D2BLRgWEzCpII+pf1/EsHFCkq5uvWU7LKZNFRCKgCKN7IMHSVLpyLa8nQCUBM6ZvswiLEy1VUK4ZB7WrEUhWUcULaotZA9THklthi+5ubiflCQG3ygiAs+HDBEtxhImJUQjsEZND2Hx2eoUYxoxGlWruXPwetRo2eWiUeN9fh9Jb/D//Wgdn4CHyQ+lHYoZFpWFkRoU/J10bGo/8pgUBryfAZSxA5q5BWL9qdM4v3270NZD//kHtYKBpChnjOtQTRZZ6oj8taoPIq9q9zDJHIjMArJGD8eIEaNEt5HG9Pq162LEmFJCw0zwlYaM85K7fGxfGlM+E8FOLr5OrtVlt4jGlf2iWBx2tuULUza5GHFBYzDIXSbqLD3q0R1Zw0fKTlF29idJBeAuNVOiuSBToJ5AYm5Ojrz+YDo1tRlZBe3ZM5FO8KrlifVrVqGul5eck7Zn+IiRWLFipez2kcnCcWpnXwHuNWqKLVNVt7lgkaZftFhRuT6vx3tUO1tKBJnn5PMVMzHB56wsmJibS8VpOkJcbLhAcpEmI5FOHTc3WITF09MDp06egLlZKcwd3k4Aw7RId8RM8sSgvV/wMv0lrgwvKXqFIRNXSBXyIZWnYVv3nngSaoXJgYvRv9lqKWRCdiMBNP7wPPzf9rwgbDUMwodZVRE4YYcAZt3XpemMyq+y69l5zGKsNsjEkYLLuBJTHysvh6HMhBSpxEw9rhewl6rqBCqpmRjpEI6tzzSitXzHvj6WDtT0C+mosM/pONHh0AS3ucv8HsO7ztSIWR2Bfd+XS/o9gwcCsUF/jcGaFRGyE0zbOX1YexwxcIV7wRe0xRGRQZAqzzRFlJ3zyUZOminWbJmE/gGRAthUsn+KyXM3ITggQv7euG0axo/pBz/ECCC6hNHWFcDL5wYGzjmMkOCphRIUazeGo9/I6eIscyfbIKVAC3T1CpgbDSdzJw19eK14YP37MCnAEvw1EuuNNO20fnmz5Pfg2EhE+U5AyIlZcn6XooCTI3CEJFyFm/G8DMJUtWdJiQXAZYhtRNOv44g4S9utAC5FSVH0EyvMDB2GidtW6qxEGlR7rSAL7atIXXBdUIVVLDR9K2bC0j9IV3Ieplr1Zy556UpZXt+MIjORIMO+bKChKXBRUWk+AkUt1BKpLZu8FFNqKbNBxiUxuyzeEx+Qht5P19fSNbf4Hd4ng1Ol0VgYMWtMxVr1Woidv36R+dMqsFWiYArhUNUFGE1rbD7tlW3HtZKAGC+ks++MvLXAm5c4q7eZnTEaObnjQmwIGjZai4sXWBZMUYN85JkcbC3xdE8mqvawwaOKrzG8ZrA41KxkyNQeBrmSlfHqFZ57vAN2SclyjclZlPIn7HdVoCUPsDPUgAhJK1cCb+wYPU3ZyEprV2EILRfNQ7nnHMUE1YBb51r9kHz7Ofzb+AiL4dmDYTrllWndejEd0cSkf8MHJ6DsA1g7aeClkZMUyvFt0QxxJymCmAbvRpNx4wLPo8YPzxMBPz8XARR5ODq2RGrqM8DcCNPHdcGkieEa0Nijr9xzi5YaOOjv3w8xMbHw86uD6OhtAgx41OuG1PvPEDmjO8ImToJJqRL4kuMMv3b1EX1wlfYZr254+yYWE0InYOKEMBiXNMJXI1fMGt8d48eNh4GlJ4p9vie251uZ6tLdJjnJePPqHQ4eOoCxoWPRuFFj7PxnF/r0CcemrYdRukIpPL97HP8ePIuNO06gdHljbFk4HQsXL8KCvRvxHYYoinwUQx4OLN0qm6CRM7QKzQywxk0ch4XzFsKpipOshbzPCRMnYM/ePdiyc7PsxjM1ktkTZA8EBwfj0MHDCAubJGtbTCz1j1+J/8I1M7hvMObPn4cihkVhUqIkarrVxK27N3Gm+2lt2OrFQ2R40C6w/9sCNbp6iN15fOEGvuYZF2bQyxzmUFev7GqVLtwMcO5SE8kH72hDgF3Koae0AZWEA6ePvm9QOOXUffA9Ndf5GZoD3huBMAXYEcvmOXWMn8POjNnxxoD1787ofOUszFAUhy/aIuUlkMFsQA5LbVhp/iCngaokbQP4nmyCuHqxPxl9GUDPE38K4MNUMwaKZJVw/G9rs1nzLa10luY2Y80kKEYhs2G8s5ETpetmNgPGrJ+A+WGz4N+5uVT2rOFeEzsnD8ZvEUuweMA8NB/ZGqd6Hvu5AaTMoFJC0CU6CnkI7Dtl3xQbUCUM8V7UoaYy20qBkXrKcp2HdcTfuDvsrnYuVexD7eEoUrl6LlYzflgL8RVvy/O6pbvLmKX+HTecki4nAPV0NqEqtKLa5Vf1DQVYSfEsJcGgaKvsWGOdsc7/KVojX3U7VtRHT4M21DbCOE7YH88+ol7r5rj65hqCOgFVjabi0dMUbPPeih5XgvD5cy5srW3x6FGKBKWXjhxCyx49Ub9BfZw6dbIQCKPPOWLECClsREB/zZo14tNERERI5XUe9M3okzETqozIDRUXcGpZGFE5oNPArtjfYe9P7U4d+/TZ6CPsMcYQ9PVF07uYIaq7VZf0Svp+zJJhzEHAgwWZqJ9H8GJtg3Vot6+t/E4/j3EKfWYCjoyd2ZfcNKd/y1iEKaFkzDHV8crhE+g2pL9c7/6D+wLQbKi3Xsxvx8vtcKDs4Z9AsqomznmiK3l0ftxewKCr5W6ikyFj4xLiNxOoffM6Q2N55+YWpmHSntFvn77/k2SN3IA3Dre5jlZH64uv1xV7xafc2uYhihjkI8bzIoIyfy8sABIVvAWDtoYISWJ69Tk/ZRUU2N4V+PN0dwGWDPKLSNXZtdM3oahFHvoM6iPtSIDQwry0bLaQwfcoJQk25Wzh6uqOrKwPMmZ//MjHy/Q0WVdZPZyfKyIQ3c/UaabQU8aIOndZnz4JqLh8xUr8HRKM3Xv2oHadunj67LlckzaX5ATVP+3atpOqz4wtrMpYSnxCJiuLZXJskQTRumUrjRhibS1EJ5JaeC6CWvR1GdcR2GKGJWMfstQIaLFtWKDSqnQZeVbaJqbOk3zBmIBEppDgYMEtpOry9+8yZgUEs7KSWIeAohT5Ej1vjdDFDC2CegTJmbVHP5ubmByTvAYrAaviKu8y3iE6JhpNmwVomXHm5nJvxE3IKmSq8sKFCwvZjhzTjH84Rrds2YIKFSsgDyw8+lriLt6LquTM2IbxLLWOmanGmI/AumpnjscKDpWQ8eG9kIEYjxF0PXP6tIyjCnb28h2m87KNyaijvWLMxb7ghoFNWWsUNSiKV+la1WpiAGQKc05xjhMgVWnz/FsK3xQvLucRfdD8POR8+YLvklWrAYl8BoKo9N04B3guxtO8X/Yt+5D3SlwgZ9hInGkdKJsKhWzavDysXLlSxhDPxWdi79T3qS/yfCTeMJ4lm5VrE9O5bcrZyLWSuv4OgzmRqOnhISAegUXaLtYQIBGJgHMTPz9cu35NY3mWr4DgXr3h5VlLbAjHFJmIvCaBWTJ2CTByfvD5TM3M8CEzU2wTn8OyrBW+5H2VDRFidKxHYGtjjR7du0t/Rs6YgfT0F/j6/SvuJz9A9PkY/NmnN2bOmY2anjUlPp6bOBfYngJ337Z6lXCSCQtEZ/h95nsk2CchtNpoKRCZ+f6dpDn7NfHHo+RHQgiMvXQBBqXKWhcQrCAz0YjUzS+fxdhpZdHJ1qCoYxnY25UHU63IvOnW7XcRz01PeyGMRBagYAW2UsWMBblnFRkCNaSUcmC0aNEKF+PicPXaFekAThI2IndQ1KTl9WjAeR5OJg70VatXY9nypTh27KigqX369NYGQ4C/iGTeuT4Ea7dAUGPSmR/fZ3TDKMoClQo+osXgSVi7kgI7PHRhkcIcCa6wtNhq1ecqr233tWm3AE2bBiAhPh6bS+4DVmQLy4iDtHgxQykgwcHBHzp7LFqR8mw0KlqEw9qiFCqUK4d/rx0BzF30SotqNUgFg6sAACAASURBVFfbiTqYKYJ/usiXLNgMBPhZrh70vBjtakebRhtw9ALTtOlV+CCkwzhEHRwEmIdg2aCeUhVr1IJ+wJ5mCDsViBnruOByWysG2N8dwf/UQ0zMNTRsVAdb/j2vBVFSbXI+hvU5i6UbWalbz4/pPx5YwxQyK+CRH7YfmYieVjNx2mA53rzNQNVqLgIa0jnmjoeAwS/TYWZsiHfjclFqGpmuxdAneYE8RsAmB5xr+VRzIPlYlHw0zEYOTDEPY9DkYmtJM7a0KIMzp8/CZP5CpAb1EOoujTbHDBdtCukyiMv9noe4mGgZW6SW8x6YjnsnPkF0mTjpaLAfp6bKOKKIr4eHJz58zBKj4uzqinuJiTKZPWvVEmeAY/7Zi+eoW89H9EBklycjA6lPn4rgLDU7ZAFYsAAvhg5FhWXL0BjA3Y0btRTpSWF4NmSYaCmaTqN4inbUi70guxYcJ5z8L4N6/OJl/u9fP00MR6uWLWBjXQ5JycmwK28naQR0SmiUK60jgAzUAcCyDMVaAJEntfNMagIciAW+7tmDbt1/w29du4kGKg0Td944xwgo3rp1U1iPPF/EsxmIdJys09tdcCf+jmhDcZeGiyfnM5157sbQwNOAcyHigkxnhn3P8/Jcpa2tYWttIxXWvoeOQ3boeDGM7B86CVw4aSw55yX9ICtLNhVi/ZsgPyxcdgD/6N5NwCraCAK41IIoUry4FGShoZfdV71IS+qjR+LUsQiKrXU5FDMogLnuTHA3mFWc799/IEAAd33ev/8AG9vyCAggHU6jwnNR4r1TpDYp6QGcnBxlEaKjweejHeNYoJPKhZUVvDhWuGhw4ebB+1ZpAFKc6skTuDhXEybTnfh4KdRz//49vHqZLgzngvw80aI93vMLPOd9wKSxfTFoZAS6de+ODvVsMChyC/Lzf2DqlPEiCUAmRcdJB+EeeReJq2tg54BuolOYPdkUidPc4TEtCWMbaEy5yIGAReRkAf3S09PEoWGf7e+cieVBQzF/22gpTDJ68QH06R4OF5sHUkCF4CQBReoRkvWYYbAGk/oDkWuA1wXLxBmtMeO52Dy2D50BbgSxT9kvtO+N/x6IcrRpDBAHAIs7Dhdm5W/b9mJ1+lTcDrWG+/QXOBLeSK5FFiSBRIKjrNJ8dZsPKgU9lWfLSTLFxiPTMGTMKOTEm6KkZzZynppi7Q5NFqDfb9Ph6JSCyQt3YtioIVgwZxGiQ6uK7uLYjPloaBWHi/BFT2yTVOf01/Y/yXXGwCNDJ7l+1jYLDcfT5QG3pE2WYitkrPCVVZ7FJDNYygbW7puAfnazCitSKjaCizXgVBk4QtLTr0oUSoKXbULzzyWK5p3MdZpyskQKNQw1kawFU6ZgdOQSDYAi072QycZoTa1buvaVkf3PDUXFfuFrbAZgZ6WBhJt1gJIFYfTlrol7dcQm3QcydT0sAbQU6qCz3SX9mesTC7tQr1cHR3lOgglM2ZZANA1oYQ+cJDDHE/He+GqsA20KSNT1DDNVhQiuzVogW69Ja1yNJaOPDcX3bQBrHw0MSeBapMtyyHss+uIuKcHaGscbIiWWh6Lg8P9EU/g9dU6iIXoKNttNdAaVsBw/z2Iu9nL7jhbl8Njhrbzd8IeHOMbUvEl7mS5j/t+kE4IHDn/eT6onJps91+LsZycAt5bAPa7dChlSATv7T6WncwOQ/98LGA0BvjJFmoxBgsIs42sMZLLfVMlyPlcubKo0EVv0+O41NGrRERdODoBv81WIO0Ug1lgHbPcC1l21R8vMgLNXbSTfJHU2BVZW3NTNRJUaoyW4unKuB+r5b8PV6OVwqt0LKbdYPWEA/PzcER29CYcPn8XNm08wdcVyIOMTnj6NReZ77pC/ksIjTDPiptPxI8fh7z8AMTGX4efnjejo9Yg+fx3Z/2WjfbvBiJzRQwDFEqakOBnAp04fREevQnT0NdmUa99xJKZMGoCIiAEwNS8pawrBxdEjR6OkWQl8LuEM09xHQGVbZMMGhklX8CHjI+bP34CpSzag+Nf7sm69zbNE6oN09O7VDhuXT0cZu0b48OUTUBxYOmMU2jcPQON2NfG1TkMYerghK2ovTqzbjLsJ5zB6xGwMHj5IROAbNvbF8QPH0KFDR4wPHS9yHQzcu/7eFY7VqqBZy2bij9D2c4OPa9qOf3ZKhg3XRrIZL12+JOvCkCFD8C3vm7C4n3Z9huR+D2GwdjW+Bf8tmzD0PxKGapvXAhLShVXFN/TUZHOnj8hKsoBriBv+izspNpLHV4JonEb8HjEUDh/6WVeA6rtr4X7AbTged8XjJQ80xrQyHxwbyh3lMKNfxoP/I+DHe1AYE+e62qugHcwAnDe4IjngwU+cSaUe8/s8F4e5FVD/94YoWH8RTkaAQzqQVeM9Erp0xfkZ5+R5pShL1ANU+dsZqRuSNSCP01Jl13KKuAB1pvng+rErqN6khqQrkohwqNZ+7XO8fx4KgKHp0atfNwhrIv55yZOzEfvUTwPgXBJxL81dbL5vmwDpuzNnT+Py1vOo0bU27m669VNHV6UQ8z64z65NQ+1QYJ1y4ZU5VGxABTDyb5oXmlX+zwXwvlxXxklap+dy3/3T+mON+5qfrEdF/ma7c72gaWCb0hwoAol6LwWo7kHNQkPR1+Xcufvy3k9gSm3kqA2twhzq/2uFF5XuzAa00GyQes6v3OEzBHI05opmu5Qebi7QVF9HdRJ7M6cAFBQYoJlvMzhWcsKdh3ckPc6rtjfMzUuLLqm5uYUEozVq1MT1G9cRH34Vfx76W8ADsu4YVxIQI8mE/ty+TrtkXnS80VWAGIJ2DOoJDJH5S0kK+nMEbuj30w9j8SRKz1DrWwqMFCkiRQelCurnL/hn4Db8ua63SMTcuRsvmtcEremv07el/6c21Af+NRjzV86VIJ/npy/L++Dn6RsSeGLbM/YgWLBj5w6x1WSkiX5gVpaQdnx8fCTFVDI8Pn7EliqbZC74PKqLK/7XChPk6h3yLkzZPG1/TlMlYZdQgcQCaP+MBBPIPVBzu1jR4vh3wX50Ht0Z/7b7V9qqSUwT8c/ot/Hg7/QHVZEQvmae3ACHrsNgbWMlhAUlr6IYifS5T9WJQfDrXlhvtfVnVjyHQDbQzbSTttFuUFy09Jmlw35QRUCMimm/M64n+aaQhUiph9KWorVpYVFaAH6Ci2nPn6CsVTlYmJeR2gms36AVaMyRzXbKsrEoS3FjY1y8dBlPnrGKbiscP3Uav/3eTTZ5CH4VGZqOMa8XYMDswUh6kIQef/yBxLt34VTFUfqLQJPKvCJI6O3lhdqetcSec/yp+J6f4Vjius9n4LNRp5EED4KPxCSon+jm4oqyllbSH4zXWOiDsYNUwy5bVq7H2EnpJ0patLE2x8g4VFV5+XmCjhzzLJYmTMKvzEwpImOY3+e9qSIjolVZwhi34m/Bzt5OWJWMaRhDcW1hnMyiHByfPAdrXkgl4zJl0KpVK7nO6bOnUamKA1690bIGGW8zhiAZhuOcadL098n+YwowAUXOAz77jBkz8CItTYqa7v13n5DFGD9R/otZogf27xcNQM6B8LBJOHHsmLT7jh070KtnkMSZlEL5kPkB1apWk/EhWWbfvkmcxfhRWJy6pj2fjf/jIanOjOXMzHD1+jWRxOKz8mDsyftl39HWMk5kvyrmI+XHoqKiJIs2asN6jBw3BrFxFzB9zlRhQXeO6YoZkTMQEx0tm8jlbW2ReDcRjY+ewq3fO0m/zJo5U8YLgUqmIwf1CJJq54ePHkKZeYtxvnWgAMLse9NSmg/JrBamQhM7O3P2DDoubA+/H/7YvW2HtBPjbNHW1O0Z+43PzP8RfCUBhnaFmooEixmPHTl+DCXMTNGlaxdhfWYyHT3tBa5cuiQxfHT0OXh51wazL8zLWODt+wz0GzQA8VXuaOuaZPMokkE8RkTsx+KIQMC6o2wal7Quhpw3DxAWESXtS+A6JzsHRYsYSmZoWlo6Fi5frGkoskME9f/wAaXKaAUJeHC3h7pgtjblpBgJdxEeJicJY5DOEauJ8uREsqnXkPvfJ6GT8sE5qKSaTJEiMmgb1G8ou0gEGziw+hYbBO/lnnB3c4ebe3Xs27MXGzdukkHGHV6K5B46dFB2cHbv2Q3DYkWRmpyCNRvXYUrEFKn6l3B1CsqUD0Z5eztk//cJT5MWicWtWXuMBOcEK/49sB9pj+kRcVXmAsjfeXBVVjtvtIw28PSOQPyNRGz/ZwNq164l6DQnxPVrW+FcrR2SHw7Wvwu4VGXwoxloKarx/RuMDYvgdrJKYfUB3HQvTVVak+CMLBElXs8z6CluYQBmKPYi71GJqCjBmwwM7HYYq3YxVTlEArVtU4fj2ZMnCFt+CPNGdMZYh39FuqngqQEMLAq0df+ZzsxYZKwtRFJ5Og8N3DvgUuJN8Tx9PUbAsnQpHLz8SBgMWmBiqjmm8UBBigH+2ToJFhZlkP7ytTjNllZlZYHkTgEHuFHxonj1PBVu1V3gV2+EOKXj3nWQ4i0fs7NxYPgtzZlyAHp6bhOH+CRaomCvAVgcdlynoTAogKSus/+5INAwczIxYOPCzvQi/s5CMMWLFhXAhkaHk4qaS2WotQfIDhJ3DZi2zPFHo8h7tbWzk79t7O0Rc/asGFyl0cFS8DxXqVJmsLIqK6nN3GVKf/VKdoGom/jwcQoqr12L1IEDEbRqFZb26AEPTw+kv3wlC8mP73kopYOJRkuWyb1w4tOoG4SOLRw7/0+/lFy6Qio59+sbgm3btiN7+FD5eO6kcBhHahqR6qilS+czFTXyMXCvZw+ULWctKR58Fs4zps43DwyElaWlGFaKzsfH38a0WzOAo8CkiaHw9/cTY13BrqLsGtNRo5Gko8Rq7FLxWtcOFP1GyhsYGUn7c2Gig8Lf/8vNlUWIZe5FXN/WFmv0Sl5PU59IpUw6cn5Nmsh32E/U90v5sye+hU7AoMGDxb6wvZOTklC/QQNh/7Xv0EF2StgfXPy4YUGNCQsrK6xevlyCOifHKgjp85d8n+OH46Rtu/a4cCFObAmd0/79B7A8L0xMSkogLOwRil3n50taQtbHDyhTprQsoFyA2H5qYWabq8CxoqMjCr4xveCNLM5cLCSdoYyltAvPwXPnff+GQwcPyL3GXTgPu/K2omXYqkULvKwxGLHj6wuAmZv7Rcb3wIEDsGHDBjiNjYZfXizsDV8gbVMF2Pd+IcDbAXQUJp67wR9oWeAljEYCcUzjHYP56Bh1EItejMfI/Nk4VXOLLPYeHjXl3Je69JRhU2rqOLHrwrYcGouWKSdh7/RCUp0TQ2pgRNQiLF48UhOdfw0c+NhBAMenBttRbNI4met0rOhA0sEoV6kScj98wO7du/B88KjCokhjCoxEt5DfZYpN28QQzHePE8CSmofcGadWI3fH+QxkWvbGJtlBZxEXpnxvWDgbZUZdQVu/ozBYXICok1PE1l4ZX1He53kcFmvaKuL8jX0hLEWeJzPGqpAxMdp9PhbEaxWoaW6DnaKkLTNPWGk2SSf4bf4yGX/VmfZTYlAn28mSQdNMNg2BQAa9xK9UqiDP+yvzQze58r7aS2JAqIBLvnLtFk0/6CwQRpAM2uylmMf0sX0RvnKdBHCzJ87F+DkrdYYbHVAbgBK7LNpS1EnD7jJ5A3qOoqVPYUoV3iQBllzrftFMe5MLmBsDWSoo5Hd1ulMlnU2nE1R+VkrOBhxNdX0+U73CMgcJWXa8Ls+ll26VErq8p191iNUNKOoTvRgtZ8/HzwtXYlhkRoFsvLgD6jT0wvWL+36W2i7ZVi8wwvNyPSc6y0PRiDYBTXoDsaQNqUa2AixbApkEH5VAJceCrvsohQb0ddfRB3h8Bq41euNBmTTpDq+8auj115/CxOUus3fdOuKIc06RPc15z/l/MfUWXM0r4UEmab1K91EBrKqagl4gp1Cfmff5GjBqqbE3yWRVGCebgBVUj7sArYgUETU6Age3eXh6bxeqegbhUTwHYgYaBAbi0p3bwBtFOdKrXisUXAY5230TXFw6wsnpC44c4eDj9dkmfF9rQ+e6fyP5WjX4+ZVHdPQWdO48CIsWTYCDQzv4ta6Pw7vmYf58aio5oXnL5viW64yWre1w/OgJ+PsHIybmAvyaNkX0mVVw9GyDhLhd6NsvBM6uzRARHgIDI08Ucf2BxuUbIvrYKjg6BiAh4RD+HByOmo5uiJgcAgtLc2QZVMaUcUMQMS4EsedjZd3OK2KMFk0b4HuRpsDndPQe3hHLIkOR+f4jDh09h8VrdyE1OV3AwylhQ9C+VWN4tfsdqBcCXI3ClBFDEDE8BEYmxmg+1w8p3t2QNmAGjq3bgjsJsZgWvgSuns4SdBzefxif//uMM2fOYu/evcJaunb1GjxFF6koPOt6yAY4/Vmuk9ywit4XjcWbl4rdJUBVuUplWT/nz5+POvXq4OXLdHTv8QeOHzsBn7o+iOzbE5lHrGDUNlcDBhU5TMeVLY0zxLZ/qh+Eh9OTNH9MZ+SJK0u8XDHalL6fSjL5NZVZ6f3R9eM5eBDgIjilsCGON04ZtR+gWHZ8VQw8HWeSz9kA1Ra44GHDpJ+pzHRZeX4ONQ5N/m4B1GxRSzbjH4c8hIMdYDrPEx/OHcGotXuRlJKMC3VXIckKcBjnBKPixZE8/774nWQrMuhObfVI7Hbt03Vwa9d1dLPYiV2bumsuPO/vDOB9tZ7oijFYvBNxS2tLG8DL8wZuZnvDt0cTpKe9RL9bXXCr7zPZ3C1ezAhly5ZD7J69GLdgrnx/VsWpYoasa9vjzcQ0+B8IxPu985Aw2/MncVoBiqrIjL5HUah/yPZVewgKGFWgor4PJO49fzIArzhvmJuZ49yws9qUVJqQPIfuMxdWklaVutn/qmKzfj/uBm7iS6QUaBqO/4NJrrMh8ZVv6LtnspHFN7S1w7lONyRfZ2SpjL8m31DIQpWsFg4iHVUWdMtYil75NfJBjPUVgEXJmhL/rIkdZ75h/4o/ETi4P44vXIWz0WdRp049oKAI2rRug1evXkt1d2YlcfPudsItyfqhz0x/7f34l3LtystcxZe81PUcKiyqivDwcInLGMTTz1dVZh0dqwgISJ+NQTlTUslAYpB+984dOQer/EoV6AoV0a5t28JKt9euXUXValVgZVVG5i/9VG6iM5alfed3FamBQAXPO6vOHPyxp1th8Qv61/Q9yQgiAHEq8gwWxM3HkaNHEN0lBoGHAkVznT70i7QXaBYYKIUukvvoqfC6bEHg/ACcbntOM8k8FPjPZtf32lqcb4aTZmck/b1PFIuafsf79x9xfPZx/L0kGBvs1svcq7WttvjzPM5Zny3UYPX91EhsKuNXKR5iaoKSJiwukacxwb99k1c+O33ag8OPydj8Lboj9ow9oG06qDE2HhhxbjCKoZgUjCCgyHbjeemXsaijSpmmHy/p6CVMZMOe98BYgD+iQ0cZseJGsDC3QIUKlQVsZMYimWGUubh0MU404KxtbVHGygpHjh5DMaPiUn23TNlyMDO3EFklsrqYxURsgoy+e4n3ZAPNrXp1YVGqgj2KKMCxcvnSJSHmMPZk/xI0Zjvw3rQK1qmiocfNdI4h+sFkmhEkZCp9+zZtpVI0N8j4nHXr1ZMYk0xFEmFUmjPbhSQZMmTfvnuH95ma7iXbhe3Be+OhiqrwPYKILC5EQJGfoQY8WYtsXwLw7zIzYFnOSjYUmBZM/4T4izBh79+X7/HeCaSSvchNM01qzkY+RyDRxt4WJ06dkPFLQJ3xGb/PeyWewx+yHPn92bNny/NTrorgXrc/umPrP9sxcNAgYSmyjgaflyQf3jefKeF2vLDsJodNkrj7VfpLYT6KPuW9+2jcyE+KCrG9lWYoNwn5XVX4jPad12e8qth6PAc3+9ZErZOsARbPIYhKsJG2grEp5zTPSTyJNoOAKLUQOcd/++03YVd2tfxNbGZ02VhhdnJsdO/WXdilR9OPYFyzcaL3yLYhNpH96ZPYbfYBWY5VHKvAp059fM7NQUxsjIxlzm9qsxIIpISCklkjw5o2inEmtTx3X9mNoS0HoY6Xt9RZIOmJNQXY9twgYT8QZOVmBMckxyfnJe+FzyDs0G1bJPOyRfNAGBkaYvq0qZIlR0B+5swZyC/Ih7GJMVKfP8XFq5fw/GUaliWtRKXnlfHszhNAtM8/oqR9BeSkEUtzh61zZ7xKPgVYeqO2a01s37wTe3bthmdtD9G77Ny5C/yb+OPmzVvYc2gfDErb2tGWC+rPIJuUTw5YNr69vZ3ofuXnfUNmxjth8BBYfPXqJSpXdkBydDK82taSRmJwHeDrKxOIjUBjz6CTgTVZZhzQ7FgKOs6eMxdbNm9F88DmGLndBZ/jfGX34eP7D5g1a7ZMPquyliKKyrTVnkE9pDL0p/fMF6NFfY2BI0+LMx86nDvuXJkZnHALVlvsAtuukOc4eYh6dVqqlKXdCGSmR6G0XTA+pDO9WNu10Twi5VR3RGDzv1GvXl0UMSiCadPIKNO0FCs7dNEYyQU/xGCkPhuDmm6rNYH0O31/8dRUFUl6Bj6AubYbWqjDwoBOFmOV4masVeGUtKhswMMUSGDkaoOJwbswc/0izBo1GRM27xaB/dkjNmH84r3YMX8k/hjTBhsjdqNPRGcsHrcBI6ruxsKU3zHqxG4gQWdtmHfUnK+reUA9Q+BqJEb8dQH/7DyFt19Pax6MRxCQwMCFKVI+wBu2M2+abZuLjvXrYNSoMShpWgpOTtVkQHMB5WTqPnACdq+cjgXDAnE110cAQqxIBNzcgXu5WDZ3Gq7cuIXtv52Q3ev9Dh2xseM35H3PR726PlJVmcaltocHbHWxVRp1TiQyA1hanjs+ZARw94UGlgD2obp18d+wYYUGyMLMXBYyGkm+2pa3EcPDye9aoways7Iwf8EC2RkQI+RQUSYkASQaLOovcmLY2dmjTr26eJSSIinPrAT9JChI+CZqjWdnf5gcLo4QK0lz8XJcpoGIXyNnwmjSRPn9yaAhYpjKzZujj4//+5enAwbDsUoVFC1iAE8PDzweOhiem7bg2NEj4ijTWSFD2GTWLElV/pIFlOAmpTEQuQ9oAWDDkCHiNNEBIpBKQJFpp09SU8UAsYhK48aN0GRjAKZVDpe5umTJYgHLrEpbwcXFVRMIfv5cgiQChNReoHEW7cYSJWQu09Gg80ZDR5Yn07tO1K0nD/cjMlLS0tk4XEy4uKxfFyXMgs2bN2PBwgXyueepT4UxSoYxi5dwcWWVYoLUBJbpfHEx4cJEw8uF0c/fX5wT0YcxMJCAzrRUKSlc83vXTmKfWBiKuhP7/t0vrEQadNFFca0uO6EfPnwUJ4CsbPY9bRQLLnGXL//rV3k2jge2g0qBIGhJp4J/cyFl29DWMdDkYsFiQY5OTtI26Wlp8PT2wtW4CwJ0EhxlwZ7qri64GHdBAktqKbKvWw+ainPrZ6B68DJh6nUN2YdjfqsEuLs8tQ5aLXokhYHy8vJxekRFbIvvhb2eXUQTh8zFsU/nw8ghV9LhphhGiP5h2scKOH1qizghrPz25EmqLMLs/9dvXmHPxEDRW2SKMUG55nOuY2LoWIwxKI1SMyLEAaVNIwjPHx4cw1zo6FTTWWO/lClfHrOmTJE2mTpmKVZtnYZeY+cIA3LIphXY27uLAIgEK3n03F9SHLzZIzoi+YgLzNt+RFaeBRoaxommIVmS+650hYePpou4cdEcDB05GB+TSsMABdh0VEtJZL9w3tIB4zPxoBPSd+RoAVxPvtarENN0kSj2FKg3/gquxvsU6ilGLZ+MkDHTNKahwsNU+qCugUTzvKpkKAbWmlOoJrHyQag4twNt52gBOW22ysRV6YIM6mniyVakWL2bnirIAPDX9DWp4qzyD/kUuhAWLY0Ee8pWZGPupFCMi+yls94YdbpoKc+8Nj/HSjk8VC0QxohkuHWx0QJPfk4BmLKhxfWONp5r21ON8afYlLx3PtsQ/ZYyVTTKSsoOwNcUwFwHMvn8jD9zdKYll+HHujagXEc1jqnOutNpDXLtjqhVn/pPBrJje/38KomSffwW4UoMi1nR4hLNJbOQD3QAKDoJyGckw47j+2wztgc7zwLNWw7FqRPHf6lSwDUwCLB00AFOosI8Hx9W5SHyXBk6sHcDCPUWsMbb1lnAIuoLcYec1esnhE0U23Li+XlUy68ggYUCFWOPn9NS/3jqx2xADgSFEJJlSX1JhTDwnhUAS6DRAhjcHbXvVhe/5UbMFT1tfCfc6oXh3lUCqzzXDXg12SgMgOzXiQidvkrsMG3W67dv8DxRBwot3TWQWapY6+MFJ/Dbn8vx5f0GHDlCpjvbj32rCX56Nt6M+PPUXp0PP7+aiI5eK+nOCQl70a7fWPRp2RxZWR+R+TkfTep7IKBNXyA7H81blcdJpjy3G4iY45fh18gN0dHbYWBQXZiJw4eNwJatWzBo4CABFE2MHqJug78QfWIVDEp5InLibxg+dDg2bv4XQwf/CYMintJMUyI0QLF1u1ay9nwv4YSYK5eBKqbAnWyZk6VdSqFLHWf0+Ks/6tR0hW/bECTcT8KUUUPQp2dLODi3RWnL58jOyMbEyJWIGB2CYiWMMGBeZbzzboWTA/bjyLrtiDkdI0UA9x/7FytWrMCFMxdkLbx88TKGDB0ijKK1a9ZKEML+Hxs2Bg+SH4h9pD3iupj18T/ZkGQwV8WxMsZPGI+BAwdK4ENnvmpVJ7jPzkfqdHNZVxcvXYSkmAeajWLXugM1RnjgbmQCSvpmw66+Nx6uStK6iV1It1I5IGIi8uAR6INbU27I8HXrmIgfjf7Eg3W3CpUHCjdDFMClSLB0lXWph8K9dQUoKoBMMfBoVzht6FprUp2aPVRuM4cPbQCfgc/Cz1DpZ3p1Lc0r/KH2P04zHprMnoCELqaAdznAwRr4IVOFeAAAIABJREFUmAuk5AEnvgAtolrjZNdjP6unfwQanfMrrHbLdeTBv4loMiAAsePPoe6U+rg24TICV7YU3yDvyFLZtG44bIoUZ2Ag6+LMzJR7srbxvr5++Sr+AH0QZjxlvM9E02bNpJBZRmaGFOphlkyo7yit3ZUGpZJZ5zOoqaXUKdg2BHPZvpzqNHP8HNtO1YLSZc897nghoTY39YFmTwNxpqOe/q4nCsm0pCml765MHF/VtFWAIz/vAlR/5Yr7+Q+0fuWRrlE9Xet74MHD5ELpD+m/X222bF7wAXkhQ1R0K4/nH19qfUyzyudh/8tao0tg8PwCRj5F8659xVfbFLcTuHkD8PJGz4Z/ICUlFVcrXMUS76UI8A3AnKXzMGjQEJiVssDMGTNFyD/tRRo+fcoW3694CWNkf86W2CK1x53CTTrrdY7ir9Enox/HdZ9zigU9GVOqwhrW5cqKb0YNU9prpiizEAz9X7J2ylqVlUq/BKn5/Z07dogeOH0b1+rOiD53GuXKWUl8QB+Um0hcm+jvEJAgkES7S0YkN9UJYhBI4HsEPhgPiZ77l8+a9rmZmYBLh0MOw3VidXmG0+1PodE+P03T+ts3Tdbn/n2RFrvW6bKME/9pTRDdPlYD5Ll8qTR7BS6TPcz/s/lbMhHuI7IyLNBicAvc2LUdbYaNlmekXaJ/y2ud+6yDiQqcdAGaPPKTtqQvx6y7IkUgGu2cHzxIhDhofUyWqXVlV0osRn+L79Pv32K6Q/roj+9dJdYvWbykMEGZfaQKaXAjQbFDtetohVZMjEvosmrFtSw/EhYKCqSP+XnG3izKwmfgwTXRzr4iDIoURXk7W8RdugSrcuWQ8/kL4u8kSAzy5PkLkbLh/RGsYbGjmTNnypigJuOpkyeFXMHz87zELRgnsp8Jarm7uckaxcI6ZHXx+amdR/vAHxIimHUpsaWtrYw9gnKS4m5hgZLGJUQDkGOAhAZei+2r9CwJHnBckOkm8YtuhxjrcJwoLXY+K+MnBfgSUFWMUrYRxyZ9e/7+o6BAKguTpZnxIRPt2rUtBL8Zo7Ct2bZk59GWsZ94Hd4j06AJpjEGLFKsKBYsWYDc71oxI7YNyRLP+r/AgOf9JNYhiE82IoFFrneMh7iOkTzCYiNf877jfNwFWfPWR0UhfFK4xH+bN24SkPnKpcsC4jfxbYR1a9ci+O9gaVdKaDnTNt9PgmlJTQ6JpBFej2Qh9iXnCccyn4XzkM/FcS2sXzs7ieXWRq0TEhG/TzIYwU72lSpGxFiRfxOPIojHeUtSBPECyhFUqFRRyCfsW24E7t61W+zGwocLsO+vfdKPjPPJzCw9ZyHeDBskGog8JwHtEydPokf3Hpgzb7akyKuin7xfFmezt7PHhfPnRV5lfGiotCEJUyThlbcpjwb16ovGJvuH84xjhL4d41vaDj4vn43PTuYqC93wYJsYmZTAmdhoiUGZ6r9p/Xo0DfCTjL2nqSxuWgelLMxw934ifhQpQGjYeLTp1AFzd84DEtTGNxdmLi7ZcKlfG0mXz6NZpx44c+i82Hq/VoH44/ee6NmjJ/bu2428b3myaVPRviIaN26CsOmTNUBRgjQUiFOf++1r4SQwM+MD5CEn+z8pykL0m2gn6eH8SXpwX4JPgg+klgb36iWNQfBHqjxZWorxpYPFn5cBm9Di7RK0a9cayQ+TRNR69Yq5CJ04AyVNSqFIkaIi3MogmDfauUtn2Ja3RYUKpInXw8lTp3AtLgQmZUZI1cLnD1lgRdFIGBxw9eXqp7ZIf1Yns7Lvg4w0ilfxUFuMfJ8LKa0sPR6VksRG5SprD9SzB67SopPh8D8P9+qrZPfhVsIY1KgxGwb8yo88GP0owPW7m7UKmcoJ4wKgHLXHamtT6ThSdIYpZ2kUCRPHo3spB+y8MgloEqI9EjEYpXPFc+UvR9ifBzFj6GlsOzEYQeF1NP2m/CPAsrbAUA6OG8A6P9iFpCF9hD2wZCfwpTtQQmNrelRygJFxCVxLJvONbdIVcHTQgklXtWL5AF4OWBDQD2Zm1AWxlXRMThICe3SSuTvTf/g8hFlEYkbMJMni8r9kj+iVaRKYtUr0RtMWrXB7rDOS682BmVkZ9DldAfHjbDC//QIsj1+OShUqwtnRURw/TlhOHC7S3F1ieosS7iXw1dDXVwzRcZ06TeDRy9tLdsE5EUnPJoukTZvWmuP4NVfeY7EeGiBOSI4v+0oVkXDrlpYe/fgxUh89FpYZWX6WVlZ48/YNnj5/gRu3bqKYkREsypRBFSdHxFy4APvFS/A6dBxKlykD4xIm4hjZzZv7v8bI/9d/POo3EMbFisPbqza+5n5GyS2bkX6F3ihgE7Ve7pGLVFUnR3kGw6lalVxCDFsJXP7dGzZ29lI8pknjxhg6eDAGDx2KFf2WocXYFjjZ8CSO1Dos4BaFe5nyzDkbsm4DvsfFyAJTzrIcbMrb4+WLF2I8udCQpk3jxUWDOjK8Nh0wLjYEcZgG3rRZU9m9e5j6RL7HNifw9ObVa6nwR82bhQsWiCHiAiQFVVhZLPkhSpmaiuHlxgVBw5evXop2CO0IF3AumFIFjU6HvojyPS6y3CXr3KmTXI+2yqFyRYwZOUK+R4eKFeBKljSVscGFhgV2qKl5+vQZ0QKhvgWfh8/++tUrFKFD8+WLjBUu2lwwCTbSceSCTICW/2PwTpvH79HGkanC9IYciuZSLqJ4MeTlfUful8+yWJH5/TknWxjdd+/ekbbPfPdOKgsPbTkdEdsGoMXieNyb21ycOp6PzsqyUW2F4cdCKwTlQhCFtDAbeM5IlLTk/DxDzWTpZq6p0xnRJu1oUAfOa5bIHOFCd/K3N6i7tpjY8qz/srAttLkUgWHKL4HFzNmVMTh7NoIit2IAViN5WSdZ7LhQcRFXaR4ElTl3OCcJnLJfuBuspX2kYUKHeYjyDhZQ88qm+oKndLTaL+M0Dr5YsmILTg8ug82ve8PZJkkCvswMK1haZQgQaIxcbI8PEid1/aUIGSNBnmEwMC6QICnq8ZRCvSPe297xDdBj4Q1x+veNdBOAle1EliPTA9f9G46+raejqecZacOD2WTAARtWRGiFV0KmoqhVHlZGTkH/ITO0QExpjumSdDSLyx6PkXE43GoBVnwYJzvuTN0ZVHSe1vZxwB7/+ZLy//xJMv5+E6ktS4owxvMq3JBBYiIw+69BGL9r5c8UN5pfxnPCrtMpQaw4/OznmjCv8xCMnT5C18RT7Ho9zVWdnzp8LJ6jbTZq+oqVrH5m2uakaWm9mXo6tdJ7VGl7KlhWNVckTS4PcDME7ukLGM/P5ZZ4mFrKpLqxyqFkK/MEiv6kgFKusToT0gioU9dFxifHF/sw4coK/X1G4rpqvTDzdPRB1mT+nqFt0mWxrQjUsV/1PENhIyYCldy1trO0h1eVKrh5fYO+xqsH5PrGBudaD9T3DcDlV/fltj9cscDAXg3FrtAO+AX4i//CDdcz587KvKATeywmBoG+vji9M66whlvtjy64dSNJL2ZABIJ9+Ut1Hz1V1bW2lwQM924Q/GS17O5SadrZqymSb5IKtA1wHKOBGPl8Zg5MpnYDvi2DEHfiADx9myE+biecPNsiJZ6gMAsnKISc+XFKC1lpWwIuI73h9Ogmjhx594tWJZ0ULd3Fo3EPJJw3g5+fh6Qt+/v3QufOgXCoXAHt2vrD0bENevXqCP+AavALGA7k5+kpzpvg7x+CmJgb8Aupj+h1q2BqZiIbbpcuXIKjo5PYS6Yv089r2KCh6C4SPDQpmYwLsdSgpayOqYCOPKYsGoKIQWQsmonPoaXtFUg/uFV3w/xlK9Cza2ekF5SVsX4zbjcOnTiPqXOXo1OgP/7dsQiO7m2QWiSdWd7YvGgqajpXgm9jX2DGJBjMmocvGZ9wltpmV67IxpajWxVYW9ng9PHTmDF9hgSXCXcSxB9hQQXavWou1eDfzB9dunWWjBpulG3fvh3fv+XB2LiE+M9t27XB2z5vcfuP2/JMz148EwY6fQkK6XMtJ3ucxSiurb2m+VzsXuLIvXPxNdcY1savUc6vhcyNOxvjfxZHoVvAKaK7rJ6DayN+n16lUXU5p4NS+VFVjlVRJn5PTVf+j1NAMRLVFFN2gdOY11K4uC457jizqvTR4x6PfoJ+nNp6NeMKIyqJf5i8UAO4fDY3xJW/LmrvK3Og0pU5PDsCZjeAMhbA0zNAh4edUb6sLZ6nP8fRMYflGo3W+sm8I6OGwZasP3/HoPayOrgVfl3moN/QpvJ+8eJGuD3sOnpHh2DTgihU4krX4W8kHfwHf0TMx/WIjjBsN0U2j9k/ZHncjL+NE8vnwqNrL5zbexxezeuLzFJKyiMsrjO/sJ5SYc0pNb3ZEIrUp8je/B+fi59RNbL4twLpEoEgr97YVmwT6t9riMvrLmobUDzUORTrXdlmvRB9IZirzKJKTec90B4rQvI9bpJY/TSlCvTkHiFjCZ5XQEEeOnPcEvCv3wgdO3bA3Hlz0L9/f9k0vZh7/Sf/gWOncLPrI1p27YATX2I10JPPyiz8jtSh/oYYmxiMsRmLZg0CcS3AAa9Cl+O/rGxUq+oM52ouAvIdOXIUme/f4/rtW3jgchWN3reTzUv69fTjEt3iUPFyTVn7U8xvaPtB/PEFagX4C7mAcjKX959Ep/69xCfhPE1ZGY/a4xtLVs7N6zekn6l1R7CCTC3/Jn6ykc606JfpL1Derhy8amuAI4FCxghKu5P+LzeOxK+0spIYg8Ajtcq56cR4aNCgQaLlR8CCBSI4x7lWcL6vqb0aLQ+2Fj+0UZPGAkyyOBMLjPzjuAnB6f2x3mNN4cbBut4hODPgP+yy2v2zIjv7NRsIyQ9GVJP1Wj+rGmy/1D8LuOwvINcl18s/Q1q1AcC5Zw80fxeIU7anEfiymUa8wSl0KdkBJU1Kil9Pm/NP2G60DW0p84zPznhhV/t98v3eG4OwKXybpIZ2edtBK6JTupykuZJpyDWdcQLnKVmLfF82gPVUaAKKfJ9+ptKt5UYt19vP2TnCFCzIF65TIehJNnHm+w/4L/sT2rbvKJVq838USNFMylsVL2EiRTcJIBEkpGYf+4nxRSnTUgLWEMx7+/qN9PuyZctEK5HgIfv72dOn8uyMIQki0w/nukDAlz4v/08tTDLOOT55DbL+Dh06hC6dOiPv6zc09KkvbU9fmTFKA19fJN27h8R794Qkwirkov/Ooo46w5B/c4xIim9OjjClVYYZ1zzGxDwkPVpnjVJzkRWVpV2LFpWaBfsPHUD16q4S05BAQBCKYBzbmTGNiunIniWAypiSAC4xnPMXL+Dlu5doGthUfH5V2fjZ4Bei992scYB8lnETK7CTREHSGJ+TGaj0i95nfURZAvdlywrQSgZf3PkLuHb1qugoMhaknr5pCRPUZWHUW7fx159/Smzl6FQVDqyOfOKkAJ+cd7xvzmXafPah0rzneOU9c30hk5nPePXaNZSzsRaNa4O5DrjX9piMPYJ1BJi5EcgYnyAx+5igIcFUpY85fsIESZt+8vSJ9ClZlqfbncTwRyOENci6IcQUeA9vXr/Gv3v3CdGJGETfvn2xcNEiDBsxApUqVEJySrIUzFm+fLnc5/Rp04WEQNYzQWDiXiHBISI/xusTGLQrbw+TEiZSPIztzFiXY5Xj2tHJUeQIGWOzDzlnaJOZOs32kQI75ma4fe8uBg8ejPOxsZg2ZQpmzYzEhnXrMHBAfyERvc18h7yCfJyOOQPjUiYYPX4s3hd81LKO7EyB9PlwrLsIP/J+wMzMHBZmFrAwK42D2/aI7vbc2fNQzdEF8+fNx8SwCXiZli5Y3/Jly2Vj5q+BwTCwsClfCCiy+AQ7hEgoA0fqF7BIQdEiEOYP9Q2MjYrLK4PTOt5ehXoLDJyrVKggu0YEG/igHNg0QuxY6uywWAKD88jISBm0XDCmTf4L02Zulzx1NmrfkP6Ijj0rVZ1ZRj31SapUl2YgnvZkFtZu+Yp+QwcDWWdQ3XuADLQn9w6ikmtbKTby9D4rH2tcsjpN9sjA5ABKf0SNQKUeTa+Gq9+v+RyqHBpf6ZXZIMB/hUwYPu+t25rYurPzciQnD0EN99Uo+FEgk5kGMc/gB0qULoncLznI/fARBl9yUbakKeKSZgFhA34GmMJKcQC8DLVbIIOF6Wtq15bxBx2FN2n43bsudj95KaDk7maj8fu2BVqGGcmLr4HpvdoAUcdgNbYXBs6r+Us5UXdM6bsCU6WIi553osRx6k0Crp6Rqp8NciyR++0b/AMCsCCKiCWDlkkaQkUZQMYZ24F5o/ugpIkZqlSpKrRztifBJrYLtfGYCv897yuKFMtHt/RIOc3owA6I2nQIHl5OOL/tEU47NZO0xst/vUNWVjaOeB4TH2ZcwXi0bdsOlStWwn8f3ktKKA0EDTYnHkEsTiKOFS5qBPqMjI2Q9eGjjC8CA2pypb1ME0NKJh8XEjogTNlnylJ5AaYriOHmBOQzMEWiWPFiQhmvXMkBp46flECllJm5aDF8yslGwt1EXL95A439/LBpyxaMnzgBySkpOBcTi+LGRhod+9t32M+bpztm//9eXo4cK6wtAjLI/4HKDpUEeFKsX1L0J4SNw8zpswTEor4iJ3EJY20Hw2rpMpCj+9/kSZiaGYnBRYfBdulS3OvZEzs+bkdUl/XCSuSOEI0Nd+urVasqqQN0pMgYDArqWQgovnvzTqtYXFAgacAUe6XuiwqueU32BdmirFzGokvcmaWxu3Y7XnaS3vfvjwYxMTh7+oxoDlK3hotvOauyaBoQUFiciXR434YNBaTjHCeIRmYAnTbuZAY0bVoIPrJVRXukSBFhL65du1YWtD/++AOpT57A3a06Dh/aj5CQYHEWanrUxMNHKWjfvoOME+7c5OR8xoOkZFy8eElAR+78vP/wXsYMx7Fs2n/6JGODRp3f484cATM+H20ixyLZimrB404424bAct6PAnk2LjilSpni7ds3cKhUURyqH/nfRX/1zJnTuHH9GloEBqJJYxawOqlVKi9ZAvmD4hE0ezs2FQkTB8CpalUcDvqBFXlDULDTAAbdC7B6XhjsK1REt6CeAjByTjG1mGAcS7WQuXhiSCussZuCqtWqisORmvoYOTnZWDGqpWgMRr3uizM2TSXluMvCy3gzWqvibFowHN8iTFA84jNGxC9B1Pl5Ekjz+Wjj3o8Nw6TBwJQSw2Rnju1mXUmjxs2OmIKylpbSLuPHz0eGKXNeadZM5T4F5PtogTlzxyB01HzZYXcMScHjJCcJeLwMb0j688mMlgLqRM3RwEM6pr1bhMPDPR4DIrViO/1GjUFubgl4Gt+WZyYIaemZgcxEKzH9bXAER1PaajESQS+Vjcug3QrYGBuBPj21oi5rI8Pk2foOjtRYGCq2Ip5lDKw8Ng6DWs/VbDWP18CqL6HiGBj8KMAAi3ni8O/PWoJSlmUEUGShMI4hHoNOzNPuQ8kTGgKzeg3EhMOrft4bA0IuSSeAGcEDEDZ3NeaEDUboDLKaXwOhTgB/ZRBI7GyzznBnE3O5EjYic+esgJu/vMcBTYCRm1UEAu591IqEKWK+kE/16F4KdiRpur9ZMYCRnxYk8/x6ap7o/ZLxxv+pYJZgI8/BwFXS6VT1ApVKqxqUn9MvbGmlAZrc/mvUUtqKGRKJV7nwkNqjtBUtADd7re1yzsCn0VBQjyn2HNeqXwu1kBalswEb+gAXibgoShfgWbsn4hOeSRDs29gNcecpI8GIVJWdVYsumZ5O6B3YBZt27ENw0O9ik5hSRceQjBIW7+I6Qluwb89xVKlqK2My8do9wMtYa87HfDJV1pup1fZAPtdWFyDYE1hPH0AxFPXNTJVayO77Sv9DVbnWUtx//7uHrGn3dj4GKkfCxTsKSTeYck59yxAgPwm1mnTG7dhR+qbqazh7D0DyDTYeEQAO7rZwcWGGwTW8zZmIa9HUWeH7fvBtMQhxJ2kHeG874edXA9HRGyWN+fnzl3j8+Dhu3WLBtNaYMm0CmvjWREDLfjAyfID6df8SNqO/fx/ExFyHn18tREdvhZGJpp3l6uKKq5evSX+XsjDVhM3rN8DJ46cEdMwxqAaPai6Iv842YsxUEzAvgimhQxAxIQT+Awei1Os0YRt9zPoo2QU874PEJERfuI6N6w+hpo8bIsaEaEVZth8GF8WbF3ZTrhGHTp6HpWVxDO3zJzr3G4mLR/6BobkxXF2q42r0RRw7fBQXL13EqtWr4OTmiKyM//Aq7RWSk5IRMTUCO3fuELvm5uaOWzdvoW37trLJ6d3AC7W9akvwOWnSJAFJXr/WZDn8A/zwPe+7pE4xeDEoaoD+/fsJiyIkuC/iLsbh5q0bMDEpgejh0WIjasyqCbPYlbgCH+SnGIK6idwISc+wl42P/ERDbdgTM+Y4swJqzvAU+1WkiCFuR13/HyBD5RXV8ST4Ppw2uSGl+z3tu8peKOxfvSp2sl4Qq1BalPZTTWElT2oIVNlFAwmkDk/R7BvfI5mYdoxTX1dmEPsbD/T3XI01BwbAeX51JM++r9kPtcGuWFMqhVIv+mJlDrR0Blqm/oPlOT1whaodMUCP/b3wz5ytcGtZE/f23kHLkW0kDiEYoap8sgBEafPSsn7vnBaOhr374vXL1zA4tQgGLccICJX+Il1iBvoU3Bh8tWEwyvdfLeABASJmKV2+cknWcU2PjDddgLu+Cdozcy+DILDSVVRJRzrwI22hGNyqEIuyvarNVJu6AJ7rPBHvH/8TUFRFcfiq0qDV/9RGjizcQH1TH1z+qG1AF7LmFchpjP/D1lVAVZV+342AgCCCoKCihICUoIKINXYXdsfYHWO3Y9fYY49jjzoGKjYKBgIKigiIlCAiqKAYNMh/7XPfhfmt9X+zZqm8x7v3fve7J/bZZx841qgvaxSVFqN8hvtH5VtwkBMxCx2gXr3a0jJ46dJFKZyamdOnf5S47mK6fzlgKL9Pf0BpJJpr3mcCoprayfghY1G7thUu/HsBMYNjsL5kIzq26Yhte3ci6NB+XIyIlWFthQWFMvDypxbwiowqPT28MF0Mf31gxpuVAugwBnlmE6CsM/0Y9yrTsUSg6dwueDrwFjzPdERE2wBZu/4ffsUF17/LZ8f0qzIaca9eSTzBgXAPut2QvWd/1F3ADwIOWihFXSsLWNQ0F7CROQRZRgScmGPMmDFDwAuCHwQO2ZHHzzAGJdBgW99Ohlv80qaNMPkY0zX0cFcY7La2WDhhEgpD9fF3+nEcOfq3gJUPHj5EyLAHspe2VtqBeXazK9xWCtAjqIf4RsbjQYeCFI1UHWDM1zE4OumosuY3gd6Xekuezgm7HE5BQCu8b4TyjHGfaAqbnUo6Sr78qF0wOoV2xJ1GARWFwSygx5suuKZ7S9xi14yO4ucYBx+3OC1rP+njONk6Bwb9hVHHhslxJHY1MoLffH9M/XsC2CVGQFEFxGQCco5CQuBzRlCJf2dbM2NlVUNQikUabXICikWFRSgtLpW1F41AfX1YWFjKUBZOzC4sKUHjxl7STp6e+V7i+9eJSTKUhfkDiUzs1GKMSuCFWvShISE4dvSokFc4eJFdQMQhaD9V3ELtVmPeSeCZwC/vM3MBxuS0A9RoZFzAPcHck8AUW505CON5eIR0UVlaWEhcwM9xfzDXIFbAwgWBJQKLBL3JLlQ1Q0UbsbhYck9qJvIzzMG4bgQSKVvFNSeoRYkuTq3mn8xBKutVFg3EP/7YKmAf2565d+i36CuZr/M6mKsR6CI5gsOtuFcJtO07uB9LVy1Ftx7dZB/z+pnnMM7h74gfd3aWZ4MEEYLl9HO8l/enPYR1zxRUb9cfM2fPEqIIWcKDBg7E4haLpFjWPLAZQuaEodfRbhg7eowQW+hfCfoKu//bdyQmpaCBk7PEOcyzmDMSTCSexGNyHzC343pzDVWGH3ECzj9wcnUp18unL6DGIDsaeU8JDhO84z5Ttfz5+4zraOtl8rJ9fQGWCZjy3nAKPJ/17E9ZOHzokJBhCAJ6NHSXGQOU6yJWwfZpzpPYu38/1qxag6fPn8q5JyUmYuSIkTLhmnvsTVKy3Kt1a9eKnuf3b98FNOS+z876jLp168l663IID7vhCguFyENfxXMj0MznUfRJDQwQ8/Ilrl+/DoMqVeDVzBvvPmSgsWcTdO3UGVcuXcLbN5Sgc0bvXj1x5MhfqFOvjjBRJ02fgnmLF6D59tZKmBlB56KPtQe3ITzsiTBJE2KTMHrsaCxasBiXLl3GBoMtaHLeA7t37JVzTn6TJJgJ9xX3JWOzD9+zFQ1FGgkG9JV0FXouKwlcfAKK1NvS0daSlj0myWQ3kYFTqZKWsNN8+/SRh443uHP79rCztYOvr6/clKdPnogjInCxc8d2QcQ5CIOblZvEvZEHVjtthMtae8SWJMJZyw5NmniihU8rBAbdk4I7g7Lnz5/hTcIj2Du3QVFJMd4mrIdH8z8E7Et4wVZjehp6NVW1uABm9TbL5uHF82GgIX39/O//BPK0tLTI/512yYUl6JgJW7vleJM8Cy7OBxD7apImqgKcnf9UNCYKC/CzpKLtTquyDn6UFiL55QzYO/0B7aJiGFbSwbNEChfSspOnrhF9V6u0aguEhrRRPt2NgCFb1+g81byIv+4PHO8yTabVTt94ELDWB1KZgPGclfLn/FG9sOXuQ027g1pu5vqY4PdJg7DS/ArO1FyMIe83AJviULeKM7y8nXApiD3zPJFWQKAlTofPxrDMHViTPxBGVU3QxNMb37/l4sOHj7KeDRwdBPyj8WYbOEXHB39eqZzK0BL0aNsYS5avwMuYODx8HIqThtex5/A0BA5Mk++ztKyNuNg4eHv7wMe7mTihN4kJaOjmKkAVgzoaUmrokSFH42ylmcpGEKtqFUPs+fNPYbPROb8Sw22Kj58FZOBmAAAgAElEQVQ+SsWEdGc6DQLdbNWnQyAwRCNN40JAnOAVh5Z8ysqSaY61atbCv2f/lQlKpNC/y3gvzN34xCQxWPy7q1tD6OhR40JLJipxL/Dv3F91/tiCtJlz5Fz54NfevrV83/x/f4ke9as8O9zHxkZGOHL4EPR0dSU44CQs0rAZ7NQwN5Nr5PNDh7Z58yb5k88QQdGi4iIkJifDxMxcWtJZ5aLx97t4CYGuAVhsuFj0GFj5oV6Hn98laXGgsyb1mwAtq0iNPTiM5bwAt3RcvAd8fr9++ybXSZvAdaRToWOkgQt7ooyLZmAWGx8vjp/Hd2/ojls3b8p50EhSN5FTsOgsWEHkhHACqMVFRdDV18fX7Gw8eHBfgGRVF4SOlawQfqcIauvpIfdrjjhpMqRp1A309QWMZBtxQmI8+vTpLedPkNHW1k40E/n7SousruhdJie/Eecgw6g0gtUEKbXLyvAhM0PWRdXp4DrQOamT8wRY+/xZAglO92RgyWREm4LSxSVSSWJQwJcZAabUFLAV593bt6KpSGY1Wd4PHz6Ad1MvAXh5Lwvz85Ca/Bo29eqKo3zzJgU2drbY2bOSMPkCxnfCNstZ4pCa+TSXa3+81EUGjlBnay2WoV1WEP41H4ABoRdw4P5qWXtuT7ZwkWGVlp4mzwADjTm/bcSaqlqw2PY7as15gl6J/siwt4Tl9A9I2WMNm8RUrD+2QAA9BowMikaZzcTagUDBb9Px22+/yc/I0GE1ki0fnMl37NhRuMy8IIxEDpRhGzNZj2F+PuXmpYFNHF5HOykYxxDg0Ol1mNBvqZKkaWZuHD61UvYN98LxBW1l8vRv609iUt5anKu9VQDSX+evks8fDlqO8XFrRE9IhrdkGim2kwkfkw91DoYXcPj0MoyvvLZ8cED9VolYvP6ogN6/mq9WzCjdgsoS0SS7+54twZQq68W+7Xu6CFN+3SiB96Fti6GrowOTmjWgb2yCru9HKWwj2muafo2Wl0amqqJ9iYmhWt8iCEhNQ7UbVgXsVKaJOuRAJbrxT2JoKnOI38VOVxnypaESWZhXJF90a0rXubIWZO5JtqsBKQXEygGsTZTf0cg5yven/gB6GCmYlNrWqHTSKf8mKKlJRsuBhVwNe5Jt26LvSB9LR8YDKSw75QuUC2zo00TRYY1I0xycC8iboEpuqF0IdIxq94ACaCjfo/pyHkxl8qnfz8XijVDGPbdpP07im7u32ULMzcY2ZIJoKuCpZtk68B0wEX7590Rr1qtFA2GXcK+zGHHr9i0RImfwzmIDB3PR1/C7H9xapJynDLLJRKPmvyAyJF4Ta/C6yI5UkR0Cm0pAp7ys0Lh1Qzx//0oZGmHgJcxttc2KQvBTVs0R0NLa1QKpMUkabUs+TPxOrjOzbXUKdgpQbQzwlWvaFk5Oz2Fvbwl/f5ah1DV6hI59tiDgMgce8Web4eFB6YiFWLhkJp6GfsOxYxvhd/MBLl0PxJgBveDVxBK/zZ0jgF0jj0bYuH4P5izYhhfhtO/1sX37UrRvT71notnZWLd+JJr7dMTAId0lWSI7fN3qdWjbdjaqVH0tWlmz5/yBNh080K1jKxRWcsb4oV4YNWq02KCfOlUEEI59+QTTNx4SEfc62p+wZM1amRaa9+kj/jodgEsBgYCuJVD8A6YGWpg5azTaNPPAj68/sO2fcwh6EII6utlIP5KGSjrBMOvXDyuWrRC/dPbsGUydMxmP74dCV1sXy5Yuw+w5s5H+Ph3de3bDvdv3sGnHFkQ8foojf/+N2fNn4XVCHEaMGIHDh/+SGIAJnIODI77/+C5/7927F+7ff4BadWpJYkbx/cVzF2Hjtk14FafouUWcC1e2gPpYqsw0Vd6OW51bVa158xapgzmyAI/1nnh375YUbwpz9CuAPW4nfq8V4DDBDQmjo5XHikmEEuYq/9ZIiMr2U5mN6qBwFYT8LwCWBdj615eYgP8nuScojzW3HM8tGvD67oPw+aHlj6b9ImdliBvbsUMBm12OSJnIZ0LzUgEudUDMO8D938aI6vUcxoOAZVe34vOIefALBeKqAY0We4qffjH5GcZHTBI/SlF82mK2zD7bEYHeW/uKj2IB1MHeAeH7V8Oi+1hJBEVb28YOldZYQmvlJ6SkpgjLIyk5SZ5hdmPVvzkZZdNuS/fEs+cRGvmPMjwbH6E8Zqq0qcrMVMFCXpJqw2mSuDa8typ7UEOytslwQIpDgmLmVBaiyt7kequ+S609aLQrVTI2j9FWu225nElSUiIifj6raG0G4FLsgry8fKRcegP7gQ7yLDFWYzzDl4lJNdzPuY9BDQbhnO452DyqJ4wbasgzZmLsw7iaraOGRka4tuimIoWhDhBigYuMV/ojjUpSa4fW+P71OxYvWoxqxqZ4EvoExkbGcLRWBsSRaUYGKUHEu4FBcHB0RNbHT8j+wsEDBmjt44Pj2Y2wJ1AxZz653QTMeUnwjWus7l0VuE0ErAMbIbVpJJyivBHX+YmS1pF8cQZweOqJhMYRFS3n3P8k8n/2gKmJoscW3e8J3P2aKIXfypWlbZD5L4GpkSNGYPXq1ZJP8EWglXuKMl1DhwwV4I2tsGz1HT58mBQ82KHTpVtXAQ1FoufHd5zddxb9JvRDj1498e/585LbMvm+d5GyU0q80ulsJ4kHj804JuvZ/UY3XG9+A0Njhwg5h/aChY1DS5fhK0xgiB/IjTZCpzVdUFCUj4f9H1T4eo2iSseIdsq0YH19YWhd6OhXMVBI1XHi3lLJqjlA37wecu0Eu+psqY3loWuxNGi+2DiCCPwuPn+MhZkPyhRd0xqSo/AzXFPGxYzf2NJK4IkXSxCsqqGRMBX5rHIQC7s9uC+MqxqLFj7zB35Hfm6+aEPyWeUxKE9Qz9oab9PThehAAuP7DE5rdkd8UgI+ZmWjpPSnPKd/bdmH2q7WmDd3ngx65b2hPda/PR+57TdIkZ/7nMAXY3iSapg/8Png9bHllT6d/p3HNtBTGGIEuPj9J06clOtjTkVg7shfh/ExI1MGvjC/IWjFfcT7xdyKICDnTRCcYisy9wR/RlvFHIu5CPMr/sncg4As426CfVxLnhfzMQJf9COMNUju4N7jGte0rCkELLY+M8fguTJv5rkzPySwNmz4cCHTcKCMl5cnnjx9imom1UR3sPRnKV5EP4dBFUUyjNc5b958KZbxuIGBgWK/OWBsw4YNqFfPWnLc+ysfosO6dmBCaV3fTtp5ORh1aOxsITkEdLwq5xw7IxYdznIicDxOnTiBE8eOyxpwDUtLSvAyOgY/cvNF3onXRWkC5pnUMHz08KGcE2XvuC+Yd7NzjjnhlatX5fz3HTggLfCUreB+Ikkn+85ByUGy429iyZIlsue4VrweHpv7l/ubzxUnyefnF4huJHNbXu/NkusYazVOSC8E9nhd9e3qo0Xz5nI+DRwdERQYJMe6czcAXk2bCvOwull1vEl9g8WLF+Po339DR1tHhgERxPW/chWX/fykHT4sJFTkwKirxqnmDk7O+PD+vYCi1MgUuxQdLfuomU8zARgJYHKf8Nnks0c74tjAER5NGuN57Etp/79yyQ/Vq5lg66ZNOHv6NPT19TBw0AAZONXIywMr1/wOB2cHdPftiTSdDFhp1xFbnxGRiekrx2PP7/Pg3ro3Dh08jGv+N6TwVgnaIlFoqFdVMMJ58+YKU5fnP2f2bBls9iTmGbSq17Yq42Yl9bp6DXNpQWLAx81C0IVWgIAiAcSyn+zr15Jkzqy6KezsbAUcZH84AcQ5n2cjYWiCtDFySEru92+wqFFDDPLu3bvg69sbGzasx+ecL9jyxxZs2LQRf+7bCyPjqmLw9u46gu3b1uHixQto2fwWQp90x9Y/NqNf3z5wcnbG7RsDYVlvpWy6d0n7YOU4A+/iWWWnhwlHLcedyDD4BLygd6uIlqrXHSoPVoaAe2ofGj29wkRUsh5N5KVpgbaqtxXv3s6Dg+MeWQey8MjO5E3m9bE1ki9zs+ryZyENWX4+EmM5uIURQiPY1/sFiW8XaCImzbg+Zr3ijdXIiWMkjRRjHg74bZ0tmiIjPxwWgePLOxbIZMlpm09phK0igYRlgAN/n9fTE+jvBtfz0YgpccP0Ec2x5yzbDG9ixuCDQm2etNxFEpyl47Zi3cabkm8Y+v/AzHEDBEkPevUVYPWXp5UCbBs6CL/tGAa09AWCgVXThsLdvRFiYl+JwaMeAgEp02rGqFnDXKZ/nxhvA9MRJ2BkYoqtVifF8Te/1ACz5sxB7Tp1cet2ABISk5GfXwgzc2pr1hLNQgZvzEoImnGv0PGwjdyyVi2h7lLYlg6GRpdOjLoTZIn4X7mCxo0ai94mxWkJKLH6RaScQS6Zh3woCRzROIrR1tGRNma7+vUVKn7uD3k4GQA4Obmgvo099u87IM+Bk4sz3qa/w8vYWNja10f6+/cSSEilyNxcAFDjNauQPvM3lBSXoHmL5ng/ciiix4wWlmNzHx+cPHkS9gcPInPOHFhu347PCxei+qZN8AkMEsCT1RA6Bwr7UmtPr5I2vuV8EUCV1VC1QuTm5op7QYHCdODkY+5livAu2b5LyKTKTgSejxqGC+mnMbXJbygpKsbXz19wtslJDHk6FFU4Rb2BkyJK/O0rEhLipXLH6gedCQMCshx4jxm80ZHSaCoT5D5JYE6nz0CKtoEBE40zAWUGqNS6CA4JERCIa8oWcL7PY7ACNGH8eAlOVao6gwSZ1KWZKM8qOLVZCUzVrGEhk7EYTNDZ8HoZgJaVlmoGzhTgxs3rog/Zs0d31KlTG2fPncP7zAx07tJFWuVpIMlINDGtjsoGBijMy0NxMSezs52gWN7nPpFgwcBAjPa3nBx5znnedOii50L2FPUgOahWW1scOwMU7hkCC2Rcq+dXWlYmAZVelSooyM2VPcbv0+bQq5+lePokTBzovXt3halJYNemXj2lmu3mis8fM1BJq0wCCR6TDu/RBBL4EqU9OWBuYwlUyCR/OElXQDsCbXx9iLYsV2mwMMpEZmgt7Ar8XcBzslHpgKytlQoYX3SYTBSWTfaFL/ykXfh85kAlKexJ8YN/0WxNlICSvFdSaV3yBm+X1JD1ogPhedKpE0DnfigrLcblS5cQv7mpMCGpz0iGTXaKOXrY+OPa0Z6SwO5+tAIzBqxWEl/avQLAYl6mMBnXrVqmbOaOwPEn6xDxmyF2+s9WiVTy1rHrqzB6wSolmM4ywl8Hl2KcyzpxA82cQhFGioyqb0UXxiXiscyBBr5xeL3DSXEDTPTUpIRfzJ81AvTsC1CYpV+hPajO7yKoproP/oz2ksnUUUCmPLsB/nf/o6BBjEdV3yBQpw7I5LGYlPHYxL/U99QCElvVytG7HwD18FRsjccnBrWOf8kBLKwUFiLBRBUM/EDwSNNe7OpUcQ4UXaZWr8ouzNZQhMh8pBnmOvEcSWpXdbz4J/UW62vYUXxfBSf56/9hLSksSP6Qi63SLlX2HxeDQFcFkKgyFhs0cUN+bh5qmtdEeDA/x+9QBd00i9KyFRBMJfjxcG9sjajnZNrwBrCgpvZ0asZPW7T6H3li+brcODi7t8erqFg0atoYkU8TNC3CpNWQ3VgCVDMHvh4G/h6vzHspjMOocYtEx4Yi33wOyA6nHabN4/RO7v9zJy9phtwEANodlftzd61G71HTgRCsrss7tOu+G4HXKVbBheaC8rx5veGA9gBhGypr4AZ4Ak0NXSX5YRsObdCjFs/gedcZEY/otIfAuUkH8W3RzknAMaBhqwZ4WfZafLcMx+Erm9+pD3PzHBgZ2SElhYxBPuw8Bx1gsA9wVkXg7wDVLwOfVeqSpvLJW5FVCJjoQb84TmxbUaUxQO7T/9DNqgC6eZI81qzxHnml3/GjcRsgKRNIpB7WT3g0rYTU5LfIybaGoXEiLOqaISvjC759qw/Yali1OpZAWaYAh1V+xosd5jCtr3k2MNJPxI9u+4Hb+6FfEC5xQc5PansCqN0UsFwJVPkBvJoN/MwEWN8hfso6oOt4WMSvkXiACeuzz1Vglh4n/o++bsykUbhx9SYSXiVKLEKpjd4DeuNlTBTiouJhZGgkk5mplVjX3gr9B/ST2JdMd+pLUX+Rrc+0kbePHsLIRcvQ0K0h/vhjG7p06yKi83NnzsX5yxdw585thN55DFdEI8/DF29OJSphoQrQEKzhc8n/GdKqLbM+HLirTL3XtimRglJSgb0AVs6/NhLflRn2BLn7NYUVFXNXB4GoU5HVLcktoDEnsldUjT3VJhIo4hbVhMr11ypgftK8xArbpWoJ8tHn+XYE7DY6IXlEnNhlh1Wu4juTFryS73f80w3xc6OV31eJzTwfhuQc0PK3nfgqJtf0008nh0mYPuLiKATuWo8+izbi+pI9SCkCmo9pKaBFjepmEveY1zCXAt/F7RfRZWJX9OzZUwqAv7Qme+wO7KxtRFfvXsA9+Pb2lft+8vRJ0ZhKz0gHbm4UKZB6nQfBxtYGlbS1JKaIjY2RwUwtW7VATEw07rd9WMH0U0FZFZDVsLpb6rVGcNWH5UoP5WZdBW80dR2bsPpI8UiqqCsoBG5V1lC5J6rvUQtJqgSsOpxGLQRlAV45zWBrWx/R0bF4tT0SbnO9BVhMHv4SFgeZtzXSDDUZgctXlAJzgs0rdCrrJDEKY7hbK2+h79Z+qFmzBr5+V4YlsDDJmP1W25vKnuRWUNvhNYy4dvZdEfjuprDp1+pugHl1M1Q3rY6sT1mwGzwZBtGPsGvfn+jWqxcOHDqI39euwdKly/B81X34rOuMJQsWonoVQ5wp9cGee//R6lR9DeV4h2Qhe79mqJrats/zoI/m57hW3Etky2oAdPfUVhK3JxVHKq5IA9K7vvZGjOcTWAe7SHxaUlQEk2rGUgAePHAgjh87ijq1a8uwQYIP2to6CAkJhY2tHWxsbAXoyqdMzpfPsKlbVySbHBs0kH3DAvPLmGgh37BFtaFHQ9y9dw+169SWATQEKWk/XNxc8TD4ocS9jM1p0/yOXZHhJ85HHPFqSTzct7iidu060kEVdWANbIbOwa3BNyrWXx3YVAK0e9oOga0DxWZMS5okORXjUbbZXuhyubyw2elJW4lzHziEKK6I97MVMOfxVHnuGIdyL/A5ZI7OeJ9xH4GNow3+kX3Z/WkHXG96F/1ie0ksLAO0fpZKl1Ml7UoSx5JxyA6WalWNhQyi/i8i9WVloqnIPJDgE3Ns0jTyfuQhJ+ergIRCKjA1BWNsXX09uLq7I+PjB/xz5owQPKaMn4LHHJD4MUvuIYEz/g6Z5GQfkjjBXJD65iqYNDbMB/92jBGyRnz8axQWM94vQumV+bCdfk7sPwc5MSehTW3VqrWsw+GDh4Ulx1yIP4968UI6pZr5eAtASZCKhBAy1yrr6Cp6+AmJMKteHW9TUiWf4s+EiKDF6dU/ygexRL2MEntEsJHrz8+KrU1KkhierErG27w+xh4EP9mGzZZfMvSiYqIFZHyb9lYk4+YvWIC27dvi+IkTEjuwwy46NhoRz57JYJZ5C+aLXU4n2aCGKVJTkiXvI1A2duw4GS7ECb6897wutsIS6PP17StdqGyBZrGBnX8mZmaiNx27Owajj4+B364dqNXUR9abWoochMT8kwBr2zZthWg2q5E2whJ94D7UFd4+zXFj9ypY4R0Muy4G27qPHz0GE2NjGdrCfcVhvEEPHqC6uZkUdNt1aI+/jx7FrTu34dW0meTUS56642jvT0JqISt0s/smnPx5UghujNv4LKS/SxdQjx0EvP6u3boLGDlg5QCcWnJazpnde+ys5Z6eEDoeV3pdEbIKQU3mYWTAcr8yPuzQoT3u3QvEwIEDYFLdRPQUuec4UX7CxIlyD4mbEES8euUKmng0Qvdu3WTfs6ONU81JnuH9Jmiu7l9qyxKgJCbA9Wf7fVNvb5ktomqk8prtnRxx/Pxp/NQqw+OHwfj25StMqhrjzOl/pPu3c+dOyM/PRb8BfaXwMGPOdEwZQ8kaSvmNh5WnNXx7+WLPqp3ADX202OGFTx8/4Z9TnMQ9Utj+Dnb2aNG8tRSJomOi8PhxCPwu+2HT5s0y8bzn4F5Ky7NMKUYZqlQ1EkCRSTydBwNGMlzY8kwgkf9TC8zQsAqqGVeV6hYXfO7cuYLoz5+9QJDY4IeP8M+pU7hz66ZMVHqX9hYtmjeTQKxdh7aYv2gBho0YhsehITIdaNiI4fKQTJ86HSeOH0dYSBhWrlyOnTu3IT1tFezqr0Fy0l//yf4YhageWdVNTIRpvcX48pZ6gLSK/80UGYmp7U38PbWUqEZR+qhhvRCfUtlKVYBadZcgI20zbO2XA6LvBOjq6sjAkC+fs4WuHRY+Aw3qr1KEUTkkoEwLyakL4ORyQK7zQ8Zi2URNXPfhWYyqDaX2lWhUlPmBaq0qpqjx30wCyCxXWSXB9IY8T7UVjB6zAGVbpkBrPutb4RjV5VccvzUYMFumONN0RneaMXsh+kBzMuVYilLB0wKgixPm12grQMC/1VIUogaTKGG7PAJetZKkd7vXeGR+yhKNAwvLWvKgBQXeEwCkIC8PZtVNkJyUiHr1HeF3JxA/tXXlwSJ999GGKAza3V0cIANwA31DccCFRRx5/0Ojg2Mg4BUFsF2cnPE+/V35tCuCh5yExYeJtFo+UDQqGZmZ+JH7QzT6qg8fhmvTZyjsw6rGmsSjiiQIutRgGzlCDDMBILZLG7KyYWoqTouGgcabbK+oqGjY2zkiJTVNtE2a+jTDtZs38C33B0w3rkH85GnioETfLvaVODzu7WlTp8pAmbv3AmBWszoqL1uG78uXlQ/uINjJ5IV6AypAp+oKCl08KEjOhWtZieLuenoi0MtqxJ49u+X8hg4bJoZapkVXqoTAoEBx1torfmeDupBZ+cpasRhZnz/De88BZK5bje85X0W/w6tRY0wYOxZJ8QmoZWGJnC+cWJYkWi9s1c3N+yEszbz8QnEYvMd8HpkU8U9VV4SBBW0F140BOgMRvk+DmzZuHCz375fEmxUbUun5PZKU/fwp06nojH1atMDPEt7/b9LSTvvBn3Ni25csRZ6AE94IILICTDFlncp6wmCsZm6G7IwMfPr0AY+DHwozsUvnjnifkY4LFy/CzsEBbdq1FydiXJ1AvxY+vs8QkI/nUElbBz9/lskwICaK8rNKSssTH3Lqt1L7kEECQUV+hixMMg75b4K5vB9se2GllZUsBgOsOPbq3QdVTUyR8/lzub6TOuWO+rMcKlKsWS+yUikXUFiQLw6OAXr2pw8wMTJAwuvXmDh2MDZs2Sv31HR+lOgifllqLCCeaXVTAaEj+7/AeQyQxOdDuCWGe50U/UCCj3OwA3XwDit3nRVGI59Pth0yoJJgr6QEV65cluFSEy4sxrtHdbAKqyQxXbZqHUpWaeOPNYulcrvt3SH4DTuhASCry57gwCRW23h/GTwTdHRyc8P7pCTcvnUTv06fi0nYL4AngVAChWRSsj371NER5ayYub5bpUWb7xF4DI5TRpDu+mchZlbdhINFKzBx2GoFdGPdZdkjBJe0Ulqr1MRbnUqqtiQz8eV7aseopiOX33vw4SK5zxPNNyhJu+Z3DmUsxYSR68rrSwdvLMHEoevlmB2cAnD3XUeFTamyRlS8T9NStjNuPvbZbYF9XcCfONd/29HUNj6VRM4TUdvg6MZoztW5JaoGlirlm8uL0AEs3IAPKcBoG8W1MZG7X6AMOVFBPYKK6mCWVJ4oP9RWGdzC9/gSnV5+ZyOAuut0B+qgFg9NIqYOKFYZSUx4Vc02lc2kTpZVXama6NLNipaijoadp06g2Qp4LANecKKx5X8GtfCkUtC4xVBJOBhcPZV2ZdUvWwLa5kCpAiR26uaDOzf2AG28gPtqDzk/zxNTJxfwJB6xnx5I0lBeXdsCMTwXTY+YfFbVNlQGnVS8p8niqw0Avhag/5CeUki6/zQSk0cNFQkHTmK/cuGaDE/rVMcbd64/ATiPil97LAeerZoj4hG1EVXqEW8Sz1NtB/eCq9dAxIQHAn1sgMu8V9z7alGTreduaNm0sSRzLHYIA6RGDbG9tJEvnwTDvVkrRIUxLlAGzbToMhiPb0Uo91a00bixlHhBySBVVqfKiGRMwN9VkWiVNss1vEiRCQBtANyAhf1f+JA4FbCaBKx8RxIjkFAAWLcFCkOVY/LjP32A7GtCW9Wv0RUFTUqAW88xfNJGnAqZA0TxXKzg+Us/5dr0KsPASB9lpUAkn886DoCrCbpXn4XrXr8D8UCLlNl4XHcHHCNHIL7zSeCFFdDXSrm0KqFABuDwYjgSutwH0qyUZWcclAnYhdki2eYfoAkAW7bPW0kzy8C/BuDfHueBOu/QbfMEPJw1F7a/zRG9Ktq4Jo08Jf6lj7Cz53CzHNSsUVN8x40b10WLlmATfR/lSZiYZGV9EltO3cW7d+/JewF/LIAT4mAw+qgMCIu6eherDu7FqXOnMX/+fGXK6z8byrVyac/ZGinnr8h7KvGhChZQdcBKw8JWmXGclcQiSKS+XHv9Hi5I+jW2YpCHCvhQxkbF+tVB6DyGOlxFGRquAJfcFho9RLGl3MLcoiqRl/aTn+HvqsNDeByeqz3geJQSPED8xijlGvg5lXGnAXgaDPTA64Uv5Hcc17ohflG08v1qG7ZGcqHZruYImxiCYXdHSEJHtg1F7KsOuQQrFyB5zRDkfP0MZwdHkUPZMHsLmvl6y1Adyk+QfUgmVOfOXWQoJEFHDgYIfxKODu07ID3tHRqteIn7S6xFYok+06ORhwA9ATtXoPGoWdLFwT3A+Of27jtCMva57I1Q1yfyaLXIbI7HbiEVSkpckxLAJc4VsU4xFaw61XcUAK7vPRDT5EUFiMj7qSFb171bF2ld0v7X56j+h+vJz6lDxDTbhH94PvNC5cr60NGpjCpfED4AACAASURBVHdp74W9m5yUgr59+2PDz8XKntKQmR3uNRa5m7AnHErhgrepyejb11e6zXr16iVFRBJGitlGW1goLDyfv2pIzMFY40anADyZ9gjtjnZBY09PbHuxvrzVfUzRFMS8iEKHtu1QlJeP6VOnCRi3avXvMLOoCWNTE2TlfEFxWSludGIhQzHDnq8U+YAXEc/QsXUbnDH0wd9uP5DLTaHKw3KP0IQZAQ2PNMPLfmFofqcTQibcUdwelTIetURMo2D5nPN7n3Jd/qdPn+B5zQfK8VQAjc9WT6DBLW8BsaMHBaN36BCMGD4Ud2/flpyEuYatjY2w03r26CUdJKFhLKRUkkGPzd0bY8PG9bC2qiP2OTomGqGhIZg8ZQqqmZpIJ9Tlq5cl3iU5gTqujKFJfGC83NC9ISJfRiE5JVnYoc7OTlKIz83LxY2td/DrtpESl8bHJ8CoqrEMsWCB5c9la1GYqI9f5nbAA4e78oyNfDdaQFEyAQ9uOYTew7rj9eltaDNnIy5v34hmw8bgysybFYxiE6C3X1dU1TfCqUbnFVkVtV3fiF3tJZi7bA42L9uNlfqrkL8sW3IWMufPdb0qS9nt37a40TRIef5Vm2UE9AqjFJmWYAoCIhoaiVZ8lcp6MK5iBB0ZvqIAimVlkHyCPu5tahq+ff0mGui0xwQVKT1CGSBrOzvEvo5DpcqVccX/qgCMLA41dGkIvcoG5WQB5oQERJmnqEAlAUaZJK2vLy3NzH/5XLu7N4Sjk4NIUdja2Ird51oT9GMbt4FBFcnj3qa+FY05klRoHzjgceH8BXgW+QzVTI2Rl58n+oP0IyRR8HpfxcTCy9MT71Lfyh7iwBmuR1npT+mgVJmczFcNjQwF6CPIKUCzi4tcP89Ruixfk82vKz8n6EhGHRmS+QWFogFbz1YBvJ49fwYnZ6WLLDj0sbSJB9y9i2kzpmHbjm2YNXs2Vq1eJfnMy4eRMLevAS8PN+R8yZY4o0WLlqJvSibmlClTJebhMd++TcP79xnCFjxw4IDkCO+TQ+DerA+igmJEKu1Ys+Nio7nuv7RuLWSUHdu3C/mCreecuUDmJoHQvh790aCLPSxrWeLtu3S4RO/G7vfO2LljB5wcG6C/b1/MnDED27b+Ifnvl6852LtvHz5mZwkRjflr4ptkjBg5Cvv2ETS2F6CXnW9tf2kjef+a31dj+bJl0k1LJiCHYV65fBmDBg4ScI9DZDI/fET7iZ0wuctk0Y1ljkT/TfCUdu/x98d4uPehELTIdiTblMQb6qgSP5g0YaL8TkFBHg4dPiQaqjxPFnr/3PunMFE5lIVkvYP79qOfb184sEtOq5JgHPp6BiKhx/UUIJ7gKffvz5/SScmhVzwXrilzaNoTVW6A8l+Bj+4jLTsDtevVkSLsz+JSFBcUid26dtVfZCuyP3NafU3s2rMTZxMuAMFEDibDpY23aJZ2aNcZ+bnUby7Ew/sPsWn9BoyIGIuGNxyxYd0G7Nu7D5MnTYGNjT3MzEywa89umbLOQio1JAePHQStqjUsyiShrqQlFHQBF3/+lD/LOPmZ05+0yuRPVmCc3FwRFxUtFei2ndsK6sppQaSRpsa/FWp4h3bt0b1bV2mBI4uNSLa5mSnWrV8LbV1tmeT19cc3GBgaCFDSsnVrHDvAlmUv1LNriyFDBuPfc2dl4lbYY0ZBiXB12y0AUeSzpbBxWCxirAVFJaikoyOMxfT4mRorSI/JIJsRD72uZqSaRJ/8mRr1MKpR+9voWSqis7p22wXFFpbQz1IBeaghSaWNsPAxaOF9VIBV02qsXBRKuxwrou8yP8LQ2BiRkeTaq5YV6NjsMALCiNZZoafXQviHc6AGj+cFVPNRDLhGs0s6szTDlgUp4mmyfS4sGujjBlxmRMhokD/cilXTwvH9hzIZ7fLJFMCW0YI90N8eKy374Pc/OS3TD9BbBhQqmbixcS3MHnJaBNWLvG5JQE4mBEKUpLNH/VNoPXI48DUUz+5/ESCGmjQpb98iIG0Q4Ai4vlgqupaDx07Fq1/qIvqtm5xW8/xzAkolxEfLxGRPrxYYMjEHVeN+4FJsEzRwbIDiklIBjZkkUXOEg16+5HwW4VxS0/kgx8fFwaRaNdSsXatczLegoBDfvn2VCiGDffb7s2LGqh5bn2se2I9qmxQtQxr/GIrpWtfDoMGDpTLJh/PtuzRpneaAlQ8ZGfLdBL+srW2RmpKGzI+f8OXrV9SqUxvZk8fh86Kl+JGfh3o7tyN4wCAZeEJgs/ra1Xj163icanIYw8PHyZTiT9kfYbha0aOr989pvB06DN2iXuDQgYNKS2ilSlI9Cn/6FFMmT5EqBOnxrH7m5+VKlZO0bN7LOnXrIioyEk969IDepo1yTD6TuXl5Yohj414JqDN85Ais1Qhkv507EwdTdsnE52ULgeFZv8KqVi0JtAkstm7RErUta0n1lZW4WrVri+YKNYJIl69R01KAYL5oA6QlWPM/j00nQGfF54LBIdeOwCC1NFS9VFYH+ZIpdoWFYoD9/PxEl4cvsxo1BHSjBgeNPQVwWWnj8TikhPeX+6eKPkHhfNl3nMBMJ0Fw1smpAV6/fgXrelaii5mX+x1lKJX2cE55G/3rWLFFokWix6xMS0Ckn8XF4P6hMycTkxqNYtQ0k9L4ZyWdSlKVZvCsTpcT9jZ1bIqLhR1J1qhv375izFm1o6Pk/bC1qy/AOQFGOhY6fdFWpWOqrIuqxlVRnJ8vP2dwwCp07VrKNHL+LDwsFD9yspGUEK8EVYu+ovFlH6lM8vMMKsj2JJDOQTitp/0puoQDJl9Ao/3PEVnSGCN0TuBko5HYHzlJpiTb/J4hToniyAyACIDyRYCCWo60YTPL1sospjinBri2dhC+L6skk5l/2+UvQD8DGN5nBsIUOB43bpwECAzE2HLP72egywl5lCy4NcFI2gzS31mhjVWQ6CJSEyz9qBWsx6Qg9agGFDPh3IwUpMIGG+bPwqotm1B4VF/pBm0LrJm9DOZryjCl1zolCR4AdLAMEMCU4OMfj+YpyaeKWdF9MOGKBv6+tRS/tlynJE7EkPg5NQEGsG/tZEzZur98jgeD8EM/l2KC8boKPTBhY2lcBJMXkthUzEpNxlVgjW/VBey1AP/3ms+pBHgVyyHQuR/YYj8X8+3/UJJr2nnOzmA+xT81RaTVZWOxIuwIEMwToL/SCEESjFNBhggyFzUThdUkVR2gEMZsVb9C95HnrSagKqtFbVtO1/TfScavD9TXaCyqk2X5CNE98hRUPUUV7+N3/RdMTFd7KdXpAcxKOP3ZEi1buyE4iBfKm6GCeRrKlas+PI0d5TnTq6yPJ4+ZqDF75E1TL447VxUuI7LB31X7ROlrSS31AgrPAHpDgELGAKQKpqBlu14IfvwSKOTxlSl2yrpqaJ+GJsrwGkSia6/lUiWOCA1QANxjSnGt1dSGeBT4FIOG9xFbHHTnuXzPgqVzsfnwAeWyOFWbi9XHB7ismU4gx+LiqVN6QuHd5gye3Kf/5vFVYJQbgOdE4JH0GaLovH5LzFiwUuwfk7iwoJfyXY4evpJQ0O5GPNqt+WwoYNZTw0YsgF3jnkh+rrIdVVpTOHr2/AX+2sbAZZ4bYwKuE9dWg3DP6grs5HsEcrnWfJA0aFKbjsD9w0CH8Wj00xWRyTFAqobBqsxSUZL6r1lo2rGDFD+yRnxDs5DG4tdp2+g7YpISlNugaV90rltf2OSUc6F/iXNNQMtMHwEdKaGz/u4mZRkZWvH7s4COqe0QMClQ2QaMofh9tBVqWy/PhbeVsRWXOhywOlwHGZGpaNjRE5EDXsDtjCui3WKU7+Xgj52thIFDNggLR0w26MfIAmCsQfBQpHuePBEggDaeTAsyUxi37ty5A88fRmHU1BGi+UXgoaAgX6Rifg30QwyMkIk0pLWbIDFK6iFFTudLs6koDTsnw7JYKIqJdCu3W2Y6WcjONJdBVq8jnSquj9ue26UnYOGUiQ9Blmpnv9w6x+MN5fxeN41SFIH4SPCxYSiqMh5V2R11GrEK6HG7qp/jevKRVQazV7TnqjIIfF/DNHc+0VgAFRnMtldhJ0oMy+3D42vmTTksbIiEKS8r2JCK+oHyPu8Zfy8LaH6+JUJsguWxHR3/q3QHkC14dNMRkZZYlrwCHq4eKCsqxZvkJGnbe3FoKyYf8ZM2tLyCfAEI7z94ABcnF2z+KwxB51Yh6nkkGns0RnJSMnS1dXA38C6qVDVEy/MNET4yHo1OuIjGMNv2Wv06FX5/n5OC244Hsdi8dbPoUBNwCx6jARHpt7j/KeP7yA2jx4zG/JT5aPS4sSTip31PKSZAmYdYwWzk9WpMr8MZRyQEPwammaNWUB2Ym9fES5/nFTaW60LAOMBFM8n1Daxt6kkRlLFlyNCHsoe7R/RG9249YWNjh+SkVAQFPcCLFy+R5PtM/ECbzN64P+IKnP5oCk/PJvjnzCn4+HjDs7E7WrZsgda//CLMJxYMt2/fjqjolwJwEMyhfhzj1sSAV/Ac2Fwp8GdkCKvmW26eTGtu5ukFe1s7ARMDA+7iRcRzjBk9WjQJN2zciI5dO6MUZcgvKkReYQF27f0TISPuyJp0vdtPYmSumWFlPbg4NsC0eb9JYbrurfFIhL10ZaSXWEFbpwSlzLNOAo47GiP+5HPZ165nWkisTDvC55XsM+pfUhOT+yfRM7KCKG8F2J13Q2U9fZSQ/aari1cDQ+Fxobno4b8eH4W626wF3GCBmcXjs2fOYdeu3SgqLkVD90Zi4xjTZmd+gIebm/gP2gwn5waSQzNeI6Mt63OW7N3HISFwdXORGLChu7uACCGhIfjyLQdNvZuKRE2jRh645HdR1oKf42DSY+P+QZ/tPZCd9QWOjg2kRdPMrAb21N2Fno/6wt/tUgWPxgmYmzoHf5htx4TEMWKDTmzlEFNNo5vKCm4F+G7qCb8t/vL8DV7aRxh+XAchypQq3Utcf16TWoBnDEmQ7ti6s8pzq/Je1HhHo3pSzuvRB/qn9ZHWYebR+jq6MGWcr6cvLD5qmMtkZw0r8sf3XHzN+aoMwzKtLkMPLWvVFpyC+Zh25crILcjH/YePhA3J4UqmxqYw0Ksiuu78Pdpx+g/Gvjxfxua8BgIzjF0pVUEbTqIH71XauzToVNaVfS8+6mW0FBAJIopkQngEbKytpZ2fnU4EkiiBkpGRKS3ElL/wOmSIGZF74DnFS4CwI4f/kqnSe3bvxuesbGnzJiGJOR/Zmbz31Fvk9bHlnwAUgTOeH8E+ti4znyGGwhefQ3YV0u/T7/DvzD+4Lhcv+YmGnr//VSQmJWHc+HF4k5KCJxFP0bI1ZeSCUKZVBvOa5nj46CG+7/yq+Ev6T9qkEmCs9lBwGrKSq9YTdidlsPg8cS1fWMVhYBVfWd+LDa9K7NrC2BtFJSXSdkvW4O3Dt9B5fBchmq1csUKeBwJ6J0+cFFzl+rybuFl0Hfv37cOLyBd4U+0t9kzYiQ2bNiP9SjqWXlgqJB3PRo1FQ5JDdCjVRab5nYAANG3mjerjAhG7yQ1Pwp8K4ebvo8fQrVt3nDx5CnPmzMHWLVtgUaOmrBPxKHaVPouIgG8fX8FrmK+wuERtVdoldrMd/usIPBo3EoILfTwJGHwOyMAUdueiRbIGnB7Pzj7GBIwPCC5yb1nWtMSNG9cQFx8ne+9u4D1Zf0p3kVBDdiYHsCTGJ+C32XPQ2N1DdBZ5nhzIQqCWe5W2l+dQo1YtvIqORkJiIvQN9BX2Yr16IhHB72c8eP3GDQGhBzgNRJ9N/fHHjm3Ytm07bl2/iaSrcWjQ0wXBjx4h8N49XLvuDwtLczwJD0Ng3EOZxbHm4zKEhAbj+sVALF21AIcO/CW4S7xPMjxfuEvn0LkzZ1FZp7IMz6puagYrK2u8eh0joPVvc+di7jxlDkTXvl2gZWhWo0xAA10dER0vI/Wq/EUGHAexs1WlTFp+OSyFbb40cE+CesLa6RBmzpwpG+zovmOCrhNxjY2OFhbjp48fRI9i+Yplkr+nvU8Dh2csXb4Up8+eQW5+Lnr17i1TeJiwt2vTBtlZn8SgOto74/eVQ1G7jo8gsgQeol9OR12bTUhLUQCKWjZboVtZTzQg0xPm/kcNWi278lP/VTVW2YlqgM0niS/1qVISGDunHcJOTI6nyLmmNQw2cLSZJNfPfnpqoxVp9A0EhNXWlkpBbCJ/B2jqshuG+nr48e0rqhkZ4m4ky/pMaFQReQrgtFKCPBp4vv6rNa8ZQL15an8seHuhXBNELudPZqOq8EoJerc+gCsP2eqsUFiGd1uOUzcuwbdlB3GknB60+dgS/LXlNgyMzfDg+jlsPsHJl5qs27Ar1g/tDmtrGww/vBfbfIfC2rY+Mj9mwauZD4LuPxBB3HXx59Ay6BF0UIIxG68LuMAW2rN+l3F1RywGblU0JViR+fjhk7Rvk40Y/OixgIl2dvWR8f6DOENz8xpSRWbAl5KcLOAJ9xgBDKL0BCoI/JCxxz/5UFL34U1ysgwF4cNFsIr6R3z4S1aukCUc8CxSnCCZjB07dZREgFUgTt3Sr2qEkOBgYVXRmKtTrp4+DUfpTy1Ex76C7urlyF/xO75+/w5Ts+pSFem4ZTO+c6pyS6B7rYFocf5fOVaz+w+xYf0GdOrYUca0X77sJ2ATtTUiu3WTz/SJiREDxCliXAMCigRrqLFHkIsPLdvqmahWq2as6NtoaUlbNCeeE5QjE4xMGVs7O2GIEcRjcpbbfwBezP0NW/dvw9pcYNl2YO0cJe5fOnggTCkGjEoYM3IkapqbizPjc0m2MZ2QCLprV5K1zs0rEJFyGgd18ACdqwxp+flT1ouGlv9mUEkwSdUoYgstdSjorPmdDDwJltHZqRPzWKFi9Yv3htUt0vc5KYv3kZ8tKS78DzPwJ/QrcxKckThiBu9kHpLJamCgB/v6tkLhZhLxI/ebCNM2bNQY02fMFMdDCjbX1riaiRyvCgewfMoSPQsdbd1yFiz3mcpW1KmsANXCTCwpkeqeykDmfZSWkZwc2UdkShjR8L56Jc6ubj1r0VCU4IWajcXF4nz4YjGCoCJ/pqOnJ+3XtIXCXNRMbcv6kIm4l5HSKl17frAEzUxoNp4MkfvRuUtnRUj+/XvR89AbeUkYgBxKMsT/LHx6hkibMZMegomctKw/vRA79szCz98V8Wt1wAoDKH4niyW1NuQIO3EPpqNA6xrOl/0D9+XPpZpIB0ZHyf8ZOHXq0gVZHz/CnMFQcTHep6djVP10aZemViKTYb5Ex0ttTwIwS2cHdr7TtC3T9GlwohPjRwg4SI3ICSmHsfPIQszK26RsXiPg4PUVmGi3WjFzTFr5e0zKVCCPNvM/x5HAVk1gVRCMJ1QAHNZZjPGZG3Co1hJMMFyv2FraV5pjtWWM362yaNSuW3uADMRZy7ZUSO3x+Dw2sRieK48VDtjoAimcgKwPOPF9DtogK9Bbc6wPQBxZhMyz2eFDdiCZXXQ9xH2+azDAd4CTnaaNOZEfytP8oxBxcQbSXuvEtWCLJ98ihs+/5wBx7JAxAZxUtiKN1vdS9utLO2kci0YFBEBLAVdt5dgcNkAmoAUQd68A8NCHU3vlfPBNUxvjepQCcZp2SCfqJvK43OIENnge/P9tKbKy7iMr6yfMzU1gbk65DfrUqpoP6CErqxKysoxhbqEDc6k/8EBAAxcuphaCgwOQ9aEE5ubUdH7B8ozmIPyOOGRlvUJWg74wfx0Jc3MyoIhW3ELDJlfx8sV1ZH04iawsL5ibO8HcnCiGBzDfFJBa011kZTkjK4t6psUwMjJASsp/xc24oQiC+gKl0XBwaS/AXeDtZ1izcR6WL2KBMwddew2U4gIZPFcvPoBXc0eEh5BVrID2ykulwKg00vNwb7YVUWH8DrWnUUVpVeSLYCzbBfhKhIN7f/FdoS5R6Pi2BQKuPoCLpz1ic1KAJHUsLPv6AFv3X/Am6rYUEL07nceTO+yr70pKm6bzQAF6Fy0yxcaN7IXWBBgCZD5Csy4XEZb1DIhQx7XyZvO7NQi63gBlqe9uBHosUp5Fdf+r8gXSrm0Fny6/iI19FPoEvbp1ER/N4F4Vu2cylvQ1TVmua5lAF0upkQ562F98MtvKGVj7p91A40ruktDS/xFotH1WD2+6v4Xt9XriXw6NPVKRSPN5DidxUlO8UE5HjuO5pQkihj6D1xlPOTd1cAABga4RSxDZ+QiMqlRFkN8t9P11iPhxBvajjpeh8oMJ4m8pT0IAhf5PnTr56ORf6DJphthLaqht6N8CBdBHu2krUe/PQ7jXtT1MTE2QkJCIH+EBMmTFtp29JK6Tg72x0+sROoRPRkzfK/C81BkvBgUi5NxZYWXZejrhzc44xQay1dlEQfBzC4yUZJDXmwI4zmkotbP40y/FNjkucCuXzUi+GKfcQj7rKm6sKgqoLbqqPqqq0xoHOMe64FX32IqWSt4r2ke1OUjVXVOLNhqw0G6tsxybeUXymFcVQ85VIA2Aw3alMpIwI1ppp+a10Dc4AW6X3BE9J6p8aEiTnV5yr7gnGBux4JpxPh1NZzeTuCTi9lM0ad8E1nWsEBEejmHDhsPMpAbq29lLsb3O4Kr4dLVI9lPA3QA0b+YjHSO+vfvg9s3bktAVlxajWnUTfPj0USkYVzeVwuLr+DgZTHL6z3/EzlFmY9SiuZJ4sqWN8Uh4h2dy3iuSV2B10Wq4XnVDTKdo7LLbjTsBd3C19pUK1qUqF8G4UGsALluch2OQK+J7xiiAq8pkV9cqB2jyooUUVzmkQu324Nqd8j0Mt1VNBLQiuMP8aOLESdi69Q9MmTwN167dwIL5i3Dlij8ODtH4L6ph8L6VAK31emLo0CHYf2AvqujrwaiKPgIcbsAhwAmuDd3gt/Q85p9bjOeRkQIs0N6RwUViB9k5BBmY2DJOIgvPoIqhPBtkoFXW1kG7X9qgc4eO0orOgQQcYJLyNhW9+/rixu1bcHZzRVj4U9SpVxc75s9Cq/7DMbD/QFl3EgtGDxuOqJcvkfbL3xLTME7I6HcJYRePwaFdb+QH7hW2ZMuBI6WdmA/As5n35fl3CfRB7JxQWCyzR/PmPvB7eVLsgHtOc5HIIbuOOe3ziMey/xp9boGsLzl4Ny22vKhot88Zhvr6Mnz0COU2GgH9C/uLRurlK1cxePBQWNaqIy2Xc2bNwenjJ+Ds6CjFX+YqL15EStw6dvw4mUVw/36Q2LETJ0/CvIaZSOZwKBM/w/tHQGr+gvli5ziwydy8ugDXLLyz6E+g7EvOVxhXrSY5VYcOHREb+0oYqMx/G3q4yeTj6iYmApTUJYvu0wM572X1FmKt96aKMQNqGqxpuWfMMjFpjLDmWPihfVTJRdxz/BlJAgTmaBfVeFLt8uJ+SP+UKYNhiCOc73AJnS93FBtww+cWBr7sL9I/BA+Pr/pH0s7JYSNRzaiqsBOJEehX1pc8TySIdPVE6or7nnayVq3ako8ZsA05M0PwCjLa4pMSoS2MPVdolWnBq3FThDwJKT93sjxJ2uC+ZO7Cwhx9EO8Dn1+CXnzPwEAfQQ8foGlTL1l/5jEybMfaVsgg375+FzDv4IGD0sr8+NFj+ZPsrGbNfATAKyouwLfv39D1djM8G56MO7dvw6G+vbAV3VxcpTBGRhoHP5L1yFyIuQaJNJSw4pRiPluiDXjliqJ/WFSkkefKlUIN15l+iDkVyRjcG7SHLVu1ku67vXv3YsrUqWJ//z52FAsWLkR8YjzGO47HiL9G4uSkE2i6oBmeNgmr0NHMARzS7GFkoIfns2Pgtsle7j/3JwfpZrbJwdBK/WXNDucfV0KX6UCTLe7o368/XryIwjnjC1LYqjGtpuQK9PVODRpIFxwJO9StJahFUsTazethbWklk4E5aZsMO+oPejb1Rr1WMzGrr7UwEl/FxMgAnWfhETKhm+u1fsMGWNSyRObHD9KNR+YlffHsOb8hMPC+5Ejslp3722/YcT0bi3xryz3YXbgbvpm9RbaAYG2fXr3h4uwsOTanwLf+pQ0WL1kquANzX95b7l0SX5inMh/iddGH8GcTJ04ULUrmexzOwz3CNee9KC0tlvtJYPj8xQuizykTms3MpEOQxyOxh9OuObi0T+/eIsd148ZNaQWXyC8pUbANMiDfpadLvmltaysEvpfRL1G3Xj25bk6Z79a9OzZt24Jl61YgK+czJk+ajIauDUWXdtGCRYh4+hQXLpyHlVVtdOrcAbOXzq3IpURbmzGeuQwH9jHwRuj3J2iq3xhdOnXG4oWLERr8uJz0k5dbgGrVqiMtIwUnTp2UYgnJdEOGDMH5K/9Cq0p18zJuHj6gZOGImIZM2iN7h0xF/s/Emu2BWvhZWoK8nO8wNjPGtw8cyPAObbqukQmy7bzbyQUz4eU0LX6FYRUDpL5VqrTUmVu8dDE8vT1x/eZ10cJ7lZSE7Vs3Y9v2bQJEBt8dDst6K0RPz0B3E7y8ryExMQY3r7MFRwf29s5ITCRwyJcO7J12ygWxSpEUywqMqn7MCEkFFVW6SQHM6i5GdhoHkKht0/SuDNIULTIlenJCXfvh0K2kjeT403BxHQUDTrfOz4ceKwy6lZH2NhWpWWSjmaO503IBYjn1VwCKklJh/0S+WYYOjXfj7vPlGPDLdnzJysLd2PmaKJzA3w7AY54E6Ql77OFgn6hMiGSyphp6mRhJ8FCdTD0EUwaNwr5zD/Crr4/oK+Z810e/Qb1Rp05dGFYxFIN/44o/IsND8fua5YhJXwZzvZUoKgK+fnyJj2lJ+Ps29ZeYlXYFLHQowoay4Q0RcLIDkhdb4fyFS3Bx80DHzl2Q9CYVs3odEserlVOG1fNGYPnsU7h4ex32TvWWlsVSPx1Y+GbiQ6gl2q9qKWKudevUFYeQlpom1Q6Kt3/I/Iisj4rzJ93b0qKWrRbXcwAAIABJREFUVHsIVCtTmIqFUSUgUJUqspHZ+pyZkSGVpNhXr4QyzapAYy8v+F++XM6oHTxgoBgvVnZoWMhErFW7lqI70KIFivLyEPTgvgRANHhM1Dj5isGFeY2auOB3BXm/zULy+MmwtrVBYXGRVIy4xqwy0EgwiZBJUW4NpV2ZRnHE8OFCYQ8NfoRVK5Zj3fr1UmElEHj5kp+wu3gcPguXL19BQ1c3uS7RhKxUSaoPDKCoJ2NrayMVopYtW4kuJFuI/a9eFcfC5InvUQOSwrNdZ87CR1atRivB+Np04FdNmkiOT2C3rjiwdy+qGRpJBdXOxkbEiMkEpFBrbn6eOF4mIrym9PeZ0hJMsImAK+8HtSLUyVJMmHjeBNXo3OigOVzlx7dvAgbTydEY895wD9JRMwkg8EhHqLLZaB94T5jIrVmzRu41z+fH928CvlGzg2LLrIZwfanlQLFmDgEiCPvu3Vv07+8r8gPXrl2V6mDc69fw9G6Gt2nvZKIa2wUsLSwxZOgwccjU9ygpKJQhLfyPL3lWKfivaX/+CYUlyRfXmxqcfI9BFEFEOhPuWRp4Nw8PYX2y9Tk6JgZNm3qLHaLovsp8JOOK61uQnyegu3n16uKkuHYEtktZadXWFnBYl8NT0lIEoKw27Q66xt3C0RvrFC2dKbUxN6CKnA+dlMuYXcJOZCsxA+qe8Ef45KYYv/9Q+ZAWvkemIdul2VZMZl9bBMnPZmOHTIbmv9mGnPO7hZSN5iRswoiTJ9Buzwf8O90VXnP9Zd8ajL2FvL86y30lM4cvgssy/XDzKdFKHIDzosWYW2KEshItnNEfjKE/zmCa0R45FnVRRuAkekX6K0wXJqEdgbIfWtDKKivX7tuxfiFmT92EPw8uER9E/zPt44aKIQScy0GiGc00E1smozTfqp6TmiAz6KF5oxtQW3NVfSXiKvShGnBst/ZczOj1R3kbleAsfJ/fYQ4sbbsW6+KWVUxM5PGYeLMqz+tgbpIFnGqwG8N1Z8j59GTHPUFB4mkE3QicJQD+nDvyCOhprHFPvA5+Hx9kQ8BfcanoyRbanzxB9pGSglwZqGoI/8/Ktfbs/Z+WN7UmVhnw5zllAT2ZmBIzeqtxa5TOLC6Fvz8VV43Qs69GUy6X9HSeTC5gXxP+mpqUnB9jm9cKSIjW2kAq4M9/5wA9e2jARl7X0y9AA1N5nwBpYgkQdyEHTk5lsLfn99fUXCDRSWskJsYiLq4DnJwKYW9PFJIvIqxFsHOYi9TUN8jITMe36q9gz4XRrano4MnrIxITvyIuzhROTgGwt+cN4IXWBiAXicREFiDi4eRkBXt7BwCxmhugTL1Q3jeEk5MBvLy+wWqoM/CQPonA5g8EBVVBaOhHLFhyHA72LkjKJzAHWJZuROb7Lkh5twJnTl6Fj08+2rY3gKPjXsTHcUFzZcpNUFAlhIbqwcfnPtq25ULlokbt3fj0fpBk8pyEXKD1O/TLFqNt206ayThcp1qyBkFBeggNDYePTyO0bcsLfw9bx0dS7EhNnomgewkIDb2GoWPuw9pyN0xrHsOXj1NRw+oQPr2bgKBgU4Q+XAsfn+lo27YK4FJZEdp9w6vgNeZh40YyLJ3g4NVGEsVngQQxuWkIqKqouiqsqWoIaALPWSZwj3RGVNwr4EMJR7QrzyEBkTANc5YJ69cSWLnWFtCByUjEvZdwbGqD+KeJcGnuJD6SPn1P5EEFUDoPNNvqJfZRnchI+0P7/bhhmHJavoDHGDe8GKMMGGm20Qtheyg+rXneeYmqbhovhefEf2vkBMaHjxM/RGCwffv2ksiTkZOSnIKSwhLc2ROAPpZ+wqqu2bIj6gVvxI9em2WN6M/I8ua1sC2UyRF9IYt9tI1sm6PfYULa3Ls5mjZphmdREcIMMY04LoCIRZcxwnq47x+oSKCaZKKyS3P07tMbf47eCZthjvJ+pbALUlQiMFmYqY9Gw7zx6d5F+Xe2n7kSa8VZig1zbRSNPK/+0NHVQcLfMajj9A5VmneWBEdl2qfMS6hon1UVcVQbp4KIqoYrQ2L+Xa3Ds2tGHQiiURQQ28mQVGMDbc7aImXSG+Ue8d5bAo6z3RA/OVoh23YF7E+7IPFIrGjOOjx0RcKcGOUYSiiPRhs8ETkhAq57G0onRPKWRDmu2253iU++B99GeooVFp5bLK1+CeNfo/EZT/Tt2xfBDx7iR85XtG7VSlghSclvoBe4E9Ovv8Ou3bvh07QZYlZPhvagORjQtz9u374lYAHvu7lpdaS8TcGP/FyZzMu9RybZmzfJSElNxdJlS/D76t+lnZEdAmS9cYBcwpkkuI9zk/sVcf65UmDKAbwCm8p+obi+n9PFCgUmtaVc08qtKi/1Su6Hq70vKrV9FbC1BBpe8kZJUSmahMyRvUBfntt0kgAujT088OjRQ4l1KfnC54QJJpk2RYXFyIoNh7lLM9EqfzI8oIKtTt+nUdKg3+nacpDCxroXAqeW7ujaubMwa16OeIYeD3xFG46dPbZ2tjL99c3ufrgb2lEpJihS8Wg0wkc6ZxLGRmGz9i5p7ST7auTQYahV0wIFuXkCGPG54bC84NAQPIkIR5l2Jegc8EHZrGfQ3ekO/YVJeJP8Rlg/Xk08ZfDl7bt3cTvgDmYeiZMC6sWOz1BYVIhnx4Nlz7gNboboOWHij1vs6ozH3rfFb7sl+ch9Ymz1oO51xXenAF1d+orNiY5+ifCiR+UxQEvTjsgvKpG1+LQtCc5rPGFkaCCaiP/a/iM+ul10e7mG7OzPKCwsgnez5hIzk7Xo6emF6KgYGBpUETCRWrssGFtZ1ZFCA5lul/0uiS0ks4zDIzkEhKALWy+5107/c1LYie3bt0PjJo3w9WsO7t69g6NbTst5BibdxN27gZJT1axpgU+fspH1KVtY3ZfaMz9WrtEtsCGimyrs397feggLkN083B9nF11S9imfUd4/7kUWiWh/fYBhfw6Q/czrZGzK5046GOnFa9aU97hG6kAm2mquJ2NB0xpm8oxQp5F2kf+fH35JqVv1BIZtHgSdSto43uofOdbAJd3x75LrmHZglDAUydKyql1HYurv335I7E3bzEE9LCSws405tlnNmgIqfvvxA/vGtUatfgvRoIETateqAy/Ppoh7FSdsUD6DjJdlKEt+fjkwx2ebABHvEX/O62J+wt/hQBOr6+OR2uWAfJ7xQ8vmLSX/LC35idiYGGzatFmKDnfv3BV7z2ewgbMTMjIzUNOCGn2VhVkX+fy5tNg6Ojhg6uQpuObvD29vb2FEE2VhnktWJplrlJojOEoCC6+V58Pj8z4QcOYxOLCSfou5FnNjsl55LcKaPXtWQLAtW7fK88HOvxWzJ2Pj/iPYvmMHknsmyzOwwGkBNutshu05W7xxeVM+sNAoxhA1zU2xasUKLF26VPK+a+/uoom2q5xPrG0S1rVYidLSn1iRvQYzy6YiOytb2sK5PwqKCrFs5UrJf4YNGyYtxStXrsTy5cvx/ds3fMj8IJOS2eG0e+cubNu2TTSh2TpNMtCGDRuR8/07uvfoIcDj0dVH0WVsJwFgOSWZ7ELeMw5LJcM37OkT3In8gWlDvXD5xGX0HzsQkyZNFl9Mhh2Zm1d3Xkab0W1RVFAI+/r1MWXSZCEjEcD2btpU9jBB304dO0FLW1u6XqkFSZCW3QMEn7mv6et5TSQm8b6za4v5LZmKXH+uF7+3Xj22LuvLQGHeHw5iYu5YPPAatnnHYPnSZaLdS01ZAsokZ9y+eQsTJ0wQiYqoF1HSyXf48GHUIXkkNUVybwKgQ0eNwof0dMktuWepoRgSGip2nzni46ehCI95jogXz7Bj23YsWLAQ/k384PavB6J7vUDd4/Vw/YY/QkKCsXXbFsR/TEbPtp1ljkTok1BMGDcR+rpGOH/2PJYuXSK6jlplkPZ/PrO8Nm/j1jgRfgT29k4wr2UqxTkOrLsdEIDMDx/Qtft/GIoce03H8T+AIpPtMrb9lkhiRx1B4o2sNNBART1ZB/ToiTpxdRREvahyuV4C0X0aRCKtupV1YGFRU0RPSe12dnVC926W2LX/sQy/mDhpony/nn5lZH36iM/pnDbohplzz8Pd1QunTh5A4L25aNdmiwSAbMGtrGeAR4+GoqH7YdF1JaD4OoYjKpitqr1f6qg1jUJyeT/Ff7UMGS1pMkKJmmhl36G27Ua8fzMPNvX/QErSSjjYrZLBFkZVDASY+pL9f1x9CViP6ff+TalUSJIQRaGNUmmhZImy7/s6w4ydZuw7IztjN/haZ+wymLGOfSdJ0aZCUiSlIilK/+s+7+cpv//nulz4LO/yvM9znnPuc5/7ZKOmuTms69bFsct0xs3Qr90mHLtyHx2aN8LFRwQ9bdGq0UjcTsrH0HZO2H9FYy6WRdO07K2GagElHavrupTvGGtpyMLdYUqfAdhwvBuWjA/H/Nh/gOta3TtGWWBMgR+SX7xAxy7DsXqDO7KynmLcoEv4o+I14MBJTBqyHpsO6LwcuccYwDkEiKVHcRrLx97B7G1nhcAhJX3BwF9+Q5E4JAPGplVgWtUM9erb4t37HNgujEGHnZfEwVud/TOmjfkfKtiXyqblYRSBdmPW4EVuHj5++Qr7Ez3hh1vY0/2dGFd2eGvftj1qW9UWB44dFClkzA69+R/yywRIpRvahzzRTKQjwI2FRtW2QQMEjB6FPbPnSEcnfkaxWDKmqOf5LPmZlDxTo4M6c/fu3RODSDYfLTc1ESmSS+1EdmtmiTSBR4Jj/B4boNCYGJlWxcuhg/B+xmwB8lJepaKqWTVZ0BRXdt20EXd/+km0j842bowPixYLwMgy6Ev//YfPEyege0yMbCS3b92WkthJEyeKIaJwK7M0zI6R9k6n0LCykWQR+G92g3vYtbMG1kyeJBsIQRt/P3+5N7d583Bm7Fgx0jSaFIe/fOmSBGXMwlnWtkK3FSvQsgfw9RQwYfJEuDg6wbxaNfTv01eo5mTGFeST7cn+AwzCCX4XSzkIWWjGJlVkw6DBYiBCmn1QUJCMk0mVKpIxogPBz5UhUyy8mrVIxYIwTQnQclwIGhKY1BqkfBImIs9DB4ubIEFdBmXCHjUyxKuU56hpYYGs7PeygevraZlwbkbUl2BSg4Bzw4a2qFWrJoqKPuN1+ivJ4n4q+Cwlz76t/MRR4AY0fMRIWLO1/cuX8iy+lZBpza28YnnJs8IpSktFisGgkr4YbYKcvFbpcmxiIo4g5w0BNdo2Yafoutzxs+z3OWhgZy9ZVW5C7IjI41A3kYAir91AX182CGYeyUitbGSICvr6eP/uHQrzPyLxSbQkLZ6nvIDZvGTkhNrDuj5LXpIQvsQT/stjJekTu8BeWIFkI47EXmzDWAEMWWpMliJ1Cwnys1yLQazSPDof0QkrwiahYkU9tFt2EzcXthMHkeApx3/il6U4vagLPu/rKpumw/L1yFi5SOeAxwhATmcmaPF/SNw7Br+N9MfQBfswa/waOFjFy0gSrByXtQ0BFtdghQxhUJIBSfYir43lfPf36zo+uwF1fdKE3ThszX54TIvAw9OeYoJXH/kF03us00A9ggIktKgGvKp8j+aSoJfSnlLi7MqcM4igfCwBSH5mBuwqnYdRz0LLmY3Eo/jHD9iweRqmTFyDjVtnYnLHlWXlaQE9r4kO2vaYsZrjra5DlfXYAxZfgeBawH7irUqijoCGAjwVuMnPCH4oliX/VtpQOgBTnH0G/cQRyXL8pGNwXSgGgvS1YIDb1rbvdNbotPO6mKdSVcxKi0wR2RULiQ+Kn3FMuRXwN9Q35EX10ZVKc4vkNnokHwgwBa4DaP9d8xbFqucYP+Tg2gJ19YH001rZrQBK+UA1UyCPe5CiIRGJ4AnVCVQ9pC6RVgS4eWqlJvxzp8oTtHjvIH5F+P14nYi02s+/10JUJdAc6JNArZ4a2CUPnoOparN587wGNTiMpvh5IHz8fXHvJmmMnFT8XQwwZSgaXbREUhzZ79p5XT1XIDqCn2fBzsEFz5KygBI+RNVhgteg6GPMAOsE1SSq9YR7q5GIvM2Gat/Vk5u4SeMY7T1OyHtw8x2OqLv0GQrh4bddbBBty40LVM5Vk53n5csecB4IxKbAzt0fzyL/grVzf2EapET/hyZe3cS5pf3p3X43Tl37CfH32EGIk0JNZHXNnEBGsPMcjmcR42Wi2DYfg5RHG3TonM7H8mhTzggmOMVb0gdmLAiRShU+M+5P3McYhLISgUkZMg2YsSdYwQAp9VsG2jZqhXbtAzE/bDFcoYE00oxjfCTcN7kickO0rOXJNhOwMW9LWUNrr48eCO/3UBMS5jT7Xg9QqQVwiDhVOAV5u2FAtzNdxe7xehi0FX8pxqdLh2QkGwyYItf8aH1U+fH0gW7zusp+kHzwdzQeOq0s4OP+xqD0+eaxuF3oh6OXjgo76cTpk7KPMyCzqFFTglMyIpjD4xiE77wLxwFNyzqF+wX449zyqbDrNxZPj+1EepR1WW+eWkYZwuamLS+ZpS8SCXqexSg5rQ+737jHFoseWxIZVpy+YYDdYQc8m5VQrrWndLk5FrSJHA9OT6XXyPFSeXZdUwvH906Id48r77GkyLy6EjkZb/5JAOqfsUfqwmQNoJimk3FQzZ243JS2JacuTYC+1qwlaVGsliDSgRpO210EyEgckVAGTvJzgocMSCdWGS/XPnfrfCydvATt9S/BacEpREVEIvXsAVRr2QUeni1Q9PWr+BnvLh+DVdAg0cB88TwFPw4bKUnF5y+eoehzkXTrZCI34lGkBEgEMbjPsYEfSRTNXJuh7+/PsW1kVQwcNFA6vHNPZmMTlgNf6XdVrvOQ+WHRTFu0aBFWrFyJmbNmCrjEPZs+JIPtWwHX4XcjAK5ubuJXkdnEwDX15h18OmlaxgZt+qcXigq/CnCF6DOyj5OV2riluwTglMZhIz82TLl//x6i/vpNGvPYeDhJF+CBAwchOzsHly5dxpkGB7TxpoKBThuv1msHmFYxkXlLEOVdRgbq16ktmtSjejBDDXQc0kXAWMZs1CrjnKXffDTsGOLbPtKejQ/gt6eD5tcYVEKnTsFSTs4Swx9HjERldnP+WixAG8c1/mkCjh4PE3mtGlvq4umQGDQ54ILbna7jU+5HzJk9G8nJz/DjDyNx9fp1GR/K+xCwJLuRlT+37twWJteFkScx/MJYacQ3tLgXvLa2lUD+mtkZdCrqI1Uq1AoPO35MfFA2SOA6Ofhwj+ZXcP/jnzRgXBN2rNeHk7MLVq9aJTJfKf2/Y+e2Abof6CE+4Zw5c3Hx0mXExRNYyAVjZ28vX8TExAvodHH8MQSs7y4dpJlcYIklfeZ2bdvg0sWLwlRi/wFWWT18GCFSH9QDpz/bo2d3KXE+f+4s7O0bCrPx3v07AjQwxqYNzcv9gPDwB+jRoxfOnj0noCIBHW8/H8QlxKHgU4HETvQ5W3h4YsHoxZi8fJzE2GRcs9lk8bdiHLQ9Kqa/Z3o3aYBR8VsFnP39IkYsGyQ+rtovCBhpSX8jeY/3RJum9LgZv/Cz/CJWWrGYnT0HKsnnjBekwWtxMU5M/RdDtw6QajlqxnNuEEjkb02MKqOyYWWREWNcyDEhoEGdSJ6TcQn143M/fJByeVb6MMH+6z+zYJ1SB1Z16qBVSz8BQZnMuXDxguiN0+9nHMLrYdxBH9bWxlZARjZAYTUdfXo2+9hnt1dbfyRrnfcTVhzHlrp/rCzTq8imjKVSKjto4EA0a+aKHdu3SxNJNnNqF9hOkkds0kKdVkpStWvbVqrCSHA5fOiQAOUcS9ocAl1CKDE0xMvUVLzNegcvH29hZErFVnGxAIVkxjHeIDhKu8R7ITNy8eLFIkPEKi/us38f/1u0CFk+TaZcaPOlci8NRzfA87Ev4H7MHZH9ItH0sAsq6FWU43Fs6SMk1UlCy0IPpL16hdRBmXA5Yw9r63oi1fHIK1bsbc8DXSRWbdeuPfbt3YdKlQywYMECSe5sXb0RNk0bi1wYY0Mmebi3WlrUlPiOc4DdkYcNGSr2i/Eor5k+DUFZxtfpGRkIO/63VJh169pVWM6UHqHkFRN5BO44Jv+tvISeLidwsrAXFm36TUqWp02bhitNLqFVtL9WXadfSYDMd5mZcHF2EW3d5KeJIr1AcgpBXM4x6nQyPvf0bAFHFxdhUdPvIC7AOc4xoiYmWYi01wQUaQe5Hvk3yUJ8XocOHcKE8RMkfgxdukTmGhsOszkLf09AksflfG/q4iI2+vXLVGkk+zQ+QYBlyo517twFRqam2LltG4aNGC72holMrns246Qd5Bjk5uUKk5vPjvHko5go/HXsIJJePBOiE4Hv4CUd4VfaWp7xsqWhcG/WHB4+7kh9lQKbBjbw9m6Bln4t8UPvEbBtZo/9ew8hZFKINFsePGgQfl+7VsbtUWQk3vrnIGPLKxR/AZ6lPMPYyT/BsLIhosJjNJ/qk9ZRrUxDkQw7GgK+VPaBBkhjKXIJf5MmAlWqmIqIKjv7Vq1iKpOCmQhqJ9YxrSNOGr/Drnc0XuwC4+XtKW2+s3Oy8Vvob2jh3QKn/jkFkyomUs7awK4hzMyq4uat63ghDUzo0GagictmTBoXgjWrR8HcTKttpzHlKzJ6LJwdt0iZJoFQ1vCrRiiyS0zoCddIR0Tf3fOdDpNy+jkC9K7oBetafZWla5QoVzIaNNmACix7LKFSRylMK1dG5Ur6uB09Di3s1qCygQFuxP+Jdo7DcCXyHVD5HvDRB6jCY/JFD6kN4O0JiHi60kzSia2w3I2XoET4Wd2mK5kDxf3LOrMo3cdr6Npyg4jSPop+gsR279E9wxe7j6wDPHy0ALjoJMYOXIdth+n8R+GXYX9h3V+DdNej8/xEo4mBogNwnV1+rLGp9BK+TX6Lye5hWH2vlzhkObkfYFDZGA0mHMH9xR1hWLmy6MRVqKgvi41ZAL1DAQJuELzA6LPYv/Mgmrf1lU2B2ZmGDRqielUzKdfoGNhBOneVfP0mxpoLOjMjU4wnNzBm0HJyc0SnQunzMUPM/5PVRgNNh4ECpaocmtmqly9e4GlCAoYMHCQGWphkdeoIqEPRdyWwyqYaFPF1adpUstAsOyZbYeLEiXBzd0d65ju8zsgQGjNByIKJE/Bt9WrJWHAxL12+TMTXWfphuWw55tUFFv+6Rs7HhjDVdPqJHOxnI3+QEmDpalaliji2LHmmUWrSqLH8zXXGRkiZbzLwJC4Wu//aB+dmLtKNmcaFVGg6jszaspSHYrETxo0X0XeKuxJJ57XxXr6UfsPiposR2g+Y5w1MaBki13T/7h0cO3xEOiSTls2Shk/5H6XUQml2kPlCsJVZktjYOBlnGjECs3TCaDi5UfN5MxtJkI8bpHIwFCansoB8lmfPnhXngr8l7Z1MRkZSSYmJ8j4dcm4W3FAsLC2Rl/Me30q+ivNFNiCzsBmvM6RknvMk/2O+OGLVq5tJqfNX6chWhP8unMOIEcNFD/K/y1dRUgqxSQQvMzMpkl8JlrVrIz8vT5iwBNP0qaHI8mk9PflbNWWhoK7GwtZ0Y2ibBHsxNZU/qTpgUnVlM7OwkOQCNxlr2wbiIHDj5HPlxivQha4jOjv6FUkJR4HYMQLn3HzocHFDK/iQh/Tnyfj04QMqTQmXbLzz8hzRJKKe59mpDrLGCMyNxTYpaQ6+dkFMyn77IfJ9vgJxSQTT+TqJngKE8bvUMpyGNQg+eUGC66mrB8lGTwYpr7myibEwcFm2RBCf64sZfjqPfM58jpznnGsMwJnY4ZiMD1kgHUcJGpKpKOXO14Ajb9diQNBUzZRbA4+s3NAcUVi/4FeEGP9ezhBUvSNUWXMysOLdZMxaulHrhMzAVXU31TXz3R47B2P0lpX34ogATEbn41OoThBMsV4U+VwxQhTRapYO1OPnShvQAdjwbDqmDFgtZntd+nT88nW1FnCYAU+CXdCUbJvvS6yVSoauFHCWEbCCpl/J9CmiF8E/XhqDbIU10e6rbsoEAPgdxWDhw+N1cQ8QQLEQMDECPqVp5av8PrcyBom8V96fkgHm9Sk1D+7xipyvVDv4fU4PVXqXp7sJG/3yxJbSM+M1KbCW5+I+pZ6TYiLxXLxnHo/3zcNRU89ZXweK8qZ0iKleiMgDtnvhhitXuO9ww7IG6nYF0nUdknnvJYBPaw1Uunl5ru4GdUJjZTXtSgeRg1EM6NkCJUoQSAkS87y8KA4mERTVQYLn5Q3wGC6AiYuGMZbsREDgZly/RPE4Kzg0HSfX8CSSYKLSW1bikuWtTf3brcLNKyy95kHI0LMQPUWH5l5IeMQGAEZw8vBB3ENG9FHw9N+NiJuDAWmpxePoaj0lQs9AYLffcOnfzujU+6IAW1oTli3oNXgdTjS/AExfLwDjw1sn4ObbHVF3Z3ynD60EBF2AHg7AKSJGuUDdoRjYtTcObz+KWbNSsGIF6VDUbeTnROgVokOUiZ+pxnEK5FRtfr8DHwOGSoKzsfcuJMa80OYd5/UtoE4dC7EbZE2wbCruWzJwfz/6jjqKMNt/ZL42jLTWaTzmAq2s5ZE4vm6s6QQ1aoTNr/6AR5obHppFaXNc6evpiklav2qFG/tuawA9H7l/DLDcpaxpt9yCrjmL/F7HPO7R5iTedV8p+5DSSoqLiUNRQaEAOEx0EQh8fPo08pLNMHjtIByccAh2Lsl4dsse7vObY9iwYdj5Y0f0Xx8mvgqTfLm5OXDeF43kN0DBdC1oSN02Ebe3+cFwbCEsnbnvV0fq7esiGeM/fIxo0X69sU+Yh7Tv/MPyTjt/H8SdiJL15DbFC1FbwjVQlFM6WdflNtkCJvb58ptsLnR+pmQg+G/ev45UKmCSko1QyQBdUykZGy4dTgOOl2oSpbrmcmyZvGDSmZ/z/6pHoCop5/m4FBXBVfm0atkqnTX+lk1bfnJBol2M9kx14GLohBb8AAAgAElEQVQZ65zLgPaM164k0POBvnf7CxDApDGrKLTSZHOphlnkuwCGnoVoEdxWKlBKL25ESftJ4kvknd0Gn2kb8TLlpYAWsTExWDhrAc6eP4Me3Xrg5o0b2Przdgxa3V/AKfou9As9W3giLj4Ww4YPw9FjR0XvjqVjFMlnCTt9L/pFMWtjMfvabOmEee3adSltZInaypUrRZ6GYAGbvdxedhMeU73EhyJQxiQeg2fxlVjOXAzETXikmaYowPZPF7R6PAun0VWa9pQU68s6sHZwRFpMPJq3boVBAwfgeNgxqZqwqGUF+0aNpfmPv39rmZMEYu5Xv6A9e8Xep73mXNIpGrRP6oP2bQJgbFAJ2ZmZsG3YQHwDghnUyGJilKALE8X2jeyx9vff8XhOuFyj23kfSfizLJjyM1MmT5KmnOwsWlz0Ba18W6Ko4LOACfQbyGR5n5eL97k5wsjisT9+ypfyOnY+/fjho/jnIrNTWooHDyNknJlYZckfvztm3Fjxzwmi0b/avmMH4uPjpMHRqpUrBOQgqMEOytOnTxOfkeCw6u7LSFeAujW34DrBQ4C2x+6PMNowRKSY2DE8IS4WLs6OKPpcIIlg+oosP3wQwVLkmqJXV1GvEs6uPIFmw31hYloNr89uEyZp0TUjbWvJAnwOdRYAhXrtBFzZ7fb+4Esyv3/IHi+JFdoPxtk1a5qLtnlwcBDOnjmNRo3t4OjQWJLotrY2woqivaCPbt/QHhkZb+Hl5Q1XVzecPnsWBiZGKCj6jMVTF2LirAlIef5Cktacy5snbEPI9gkCHme8yxQwgIDElt+2CYO4y/lOqGVRU0qSaf8U0MQEFucC9yD+m+/zb/qIqiyaz0Dit8w38jwYb53ucg4DrvWV53ii3T+aXUoGRlYeLDqK9LENKxkIGMI1xKo/VgSySQtBDFbaEZAo/KyBJtQgL/ryVUD5uKfsyPxFJLg27PpDsyG2gHuxuySu2GjJy8MLj2Mei7wa9xMVc7Dzr3tzd6l6Mjczx+kLpwWsYrdo1+auOGd+FmOrjBXCCm38pg2b8KbNGwS/D0ZR4RcEtm8vHY7JAuN8fvZMS4z9tmQJVqxcLs1Ofhg5UspsGasyZiJj7sH9cNkPQ6ZMEUCVv2UsybFlXMN1YVDZSBJWLKklSMYxJTuOc5njyOOtWLFCxpfPgM9ky5YtIidCe8hjkvVHMO/kP6dkbO/2vwenXY6IGxAvc7LHs+44lfOP+J7NzjXF09sPUNTGSPzExkm2SPwlRZ7V3kbbZd/OO74YFTtOxc0Z99F+fWu4uDTFhqwtcH7kIHEMY6HHk2PRZn9rkZVip2QSbihpYmVZS65L7tPcXKr6eA8CYCYmSnxBtqBJ6BqkThyFXn37oomDo5Bw2PjkSfRjqcQLCwuTe+aevH79evz6668Sm7EzOuNIsgqlxNtoF+aZL5CyYQLY7OpMjUYCi8QjunXpKkAiAXdWwxKDoE4nwXTKVbGknpVuBGgZ49OGc2wJUKqYh2uJdpV+IclBfKZr1qwRSQg27X2elCg2rUq1qrBrZI/EpCSMHz9eyqN5r9TOvHvnjoCkd27dxvChQwUjYLLFtIYF0l+8wMaNGwU8pYwB75tkHRJ1uF5pf7nGuKdEPHwoz2jIkCEIaN8GvYf0R/iQezjZ8F8hzHTf1RU+b3xFRo2x+Q29G/Aq8ETPnt0xZ+MCeNZ3FZIftURTnr/EH6v+B+/W3hKjssKWZdkkEVJukA1+OnboBI/mnjCuboh9B/bh39OnEW0QQxUhMXbmDe1RoaqlVSkDYBpvkncIKipAkZ1Jv9dQpGEzMKgkVPRWLX21UsOEBAk0+dCNv1YWA0k24r3w+7IR1KpdC506B4PlhD/9NBrDRw7HzNkzsWvPLiwJXSJgA7v1LFvAUmBaHXooyUCteWhU3QLdu/TCmTO+qG+9QajCDGiZJWBjjtv3KVBOCoqme+TR8pBsVpzoUXc2wsH9ZyRE7tBFOfRQrFHHfhpeJ7MGQynK03tiZMfPucPyWGlo6LwFlShoHTMeTg4bYFChAqLiJ8Pdfg0ik9ejT+tVMNDTw6GrCxHkPB4XMjKB7EvAkkDNwaVDlZcLuJppQR0HnWDhMzrwbkANXU0zNx7+k06eCpxVOV0uMK2/v2iyRT1+jBI9Y/w0fjwiElrDzeEeFq3wQkJCLDBmNLB9M34ZdRrrdlGfSdWnJAB/DAXGZQF2FsAz3rcnEGQPXAjDX6UnMRQHUOFaKU48nAIjwyroNCkU22f8KAK4R0MccCBrKHZv/VU6PFv+fARpf/THm4xM1F6cjLQFdlKaumzTQYQYrZOyRrKmjo2uJJRv12auyM3JRX7eR5ibVUfzZm6wrmMtTDHb+jbC5iI6b17dXCZ8XHycGCACFSwRINDCxckMDrO4ot/39atklZix4aLh5kjjzU0p+20mbKilWFgIfWNjxD9+LEK7NGJ0PqtUrYp6NvVF5DS6Vy9U37BBwCcBKxs1wuO4eHwqLBQnkJkKg3lzYbZzJ3x8fcXwTw6ZAu/DR3Cnfz/R5bCYOw/J06eh7uo1KFwaiqzXb1C5koEAknSkWOIffj9cshB8j5sDAyXqHxR8+CgGuIBGLCEBjZ0c8TorU9Ygs7lfi79KluX48eNyf2RMnj1zRjpXMcisZWmJWzduitGjgalsaoJDJ8JgtY7l8cCXJb8heP4C/DtrFvr16Qsry5oCypFRy3XNtRz95DFycnNR8q1EDJWRITWijqBv377iOPCZcDPmi+MnZiMrS5waZmb4PHhuEUAmuzQ3VxyN/fv3y/jwGdEecGOkYeQxCUzRseNmyO/yuRHApOHKevcWL19qoCvBv8jIKNFVadiggcwjOnV0BOvVr4uvXwpRpYoJVq5YjkaN7NC+QwfUrFUbKalpAkDzughKUuifc5Fl0AQT5U8FDUSUxiy60meCnUaVDaWskIabRpWgLb9HxiznEJmnZCnyunnvzLLJPb54Ic6dj29L2Sx5rxw7vrips9ELy7nZeU/pdtGOUjZBhI6jo2FiaICKxV+gP/mh6Bmy5I5MQ7L8em9IkDKSyfVXwHrkK0xZtEGSOMzYslz+3tIOaLP4OowWfsbE0C2oMK8Uq2ZPRL3lWRKckq3IDsoLto5CgwYNpbzip3qL8Oe7FZKJ47OgBiVL+xno8P5Ywhc/YjwMF06Texw0KwSrJkyVTBnBcd7j3F/Wi7mMN3WAIxKwen4IpvdZXw4uGQFLTOdhfkIoRjjsldLrA4eHavZOgU+0lQxUT7IRcJRcb+jMXzHbd2M5kUwpUhCMI6GNpjoLmDJtPTZcCyk35Qr7ID6ja7Ig32XwRDCBx1FdShWJXZWYqQa7vBYGx4XAiGl7hRly5nxX/BE8FuNOa873ykZTMfPBWu0+CHrqgMpZDsAKHp+BNQN4npegHM2uKslWTRAYxPNzXh8/+17fjBOH16fASW6L3JrSk4Fq9lpwyJeutPB7Ue2yLqm8V4W58fuqN4ci52XrukQTNCjRoY2yP1EYtoyMp22H6jqU7hr3Nt63Yj7ymIoEeDsCsPPU7qskA3C2AmJ5EkVtUtId/IEbsNoTmM4T8H1OBgJXQKu2A8RpvnPt4HcXozZGRbVUrbo54BxEDjaPQ0BMDQAvmkgJH6pu8OsOFP1Kz5aNEXHnZ93xFWKqqhR0NNRqPTUwKzsGDRq3xotEAoe8di06b+Q0B0lx9DFU3SivnufW6kTrN2mD1Ke8P3t4Bbgg/DppfPw9oyBFD1WoCe+Hk4X+CP0EThDtIbr6rEX0vYu6h5GCWrZL8TZlJtx8/0TUXZ0mqCARqi03r0ehSQRTbbXn8uw8Vm54hJlTusk1+wT1FttOe/Um4Rdgyjxgw/edtnkN1oChGVCkumHzOXGBEYXis+WiyQfumsJmTG3ZD2jD6Xxfjr6pzal/geZrnfHoUSy6dOkgCYkb/15Dj+G9cOr6Obg3dEFkZAzatPWX39Nhv1L9upzGbymd4mo443JeW8eK7GoGeMewq62BJEaeJiUi+ugTbcg4tGQsckhYQKKaXXMqqAIVa2CE/l68HrQfgwcOwupVazCw/0DRLqIdr3RxnUhC1AtoL/sAy9W2Nd9expZuOc5XfGWen0l0+sEEJ2hPv3wh66gmss7ugetP83F01DF029wN+fmfcHXnFTSxSMDT/Q7ocCJINKh8Wvrin5//xkK/RTjZ7jSiV0WUJwuKgVr2mpyMnk8xShL0payZIJNioZcc1kfdgWlIP6xjNaq+SJwGqnRZZzdl/BRerEi8SvqTv/u+F5LKg/P7nNKqEQyPS9ugCMZccmo5qhJzLhFdMyjrEw1kL3w2I6G84TinOO2cDkAT8FCVVLsBNrsb4OWfL7Rnx5c1ELipowBbZI58i3mIt7lWoivp1ac7Atu2EzH/BxEPxH/N/1QAO3t7HFm5HA6dOiPl3N8yZkEjRqJnpx54/vK5+FqsfmCgSe03JpyZDCSowyCy/a0OGPC0n4DFTK6ypNPYxFh8Veoak3m4o8n/NC3Re8Ci+MVSmkhQi9UXTLySqdK7Tx8pkSP5geWuZDFS45uBN/fyFwcT0SqkvXQCzfvwEbl5H9HlP2+pOqC8yacs0/9THk477xHgJyxFglWdu3aFl09LbNvxP/FN6G+KVnLKSxHTD+96sVyyQ4HBXB+jgeZ322D2rBmwMq+BGubVJcFI/zeAHYnT06VKh0E893zK+bD8m/7IoyV30HFjD00CqKkLHBrZY/9ff6Jr5y4CyrX28xdAwL6hncgU0Xe4fOWK6J/VtLREZtY7aeKQ9CwZw4cOk/JoPi+CwAzy9fT1sHDRIlkb7FDLbq63/76umcZioPluXwwaMljGmL412X5zZs+SWIGxJ6+Z43zgjz1ag58hrUVa5+qWi7IdBB/sgqKiQhQWfUbB+a0w6DAFD85dx7QVCxEc1AHz58wWluHZPadx9MoR8cXZ8bqudT04rSjCsR4vUbOWlWhMdurcDScX/YiX523hsjxQ2GzRXS6U641y/qpkJP+OYWKtO64M+kf7ThYwp2gRlg1YhP5LB6OosEC0zvv374srVy+JnAIrswg+xMcnoG+fPnjzOgN3796TWFjPoBLyCj7iTaZWqnhu5zn8snIyqlWldkmpNJiqU7e2JN5zP+bB3KKGzPenSU9xbsGF8hzSUKDP0h5lbPg/XQ6Wy8vkA93edJJ1cdg8THyWPhV6iA9LH/HPkIMYsKavgEz062nDOTcog8bGJJdzbmB08+GoVrWaAIr0vxUwVlHTXZK4kMA8f8MYgIxf2l7aTfqtLHPmGsovKIC+oQGWLWZ2WNGqFdu+EKamf8LCojqMa/yOGjUspLST+0qX4C54FPUIhV8K4eriioePHkpH7r79+iH+aTyMjI1kzhOwZZUOK6Zud7oDu10NdQAq0DagLTp16iSVUATFqPf4IuUF/vn3HwF3jh09KjElfeh+ffvizu07mDtnjqyrwoLPOHnihCQSVEkzx4BJEDaoZazB89OGsPKMGnkcR65lSnQQVCOoyFJhSkzRdnC9uzdvjrBjx+DVwltAd8ZJ81otgMd0dzRxaAyXpi7498xpiRcP5Wla5/XjrKUXBqvIyORj3wt7ezuJrxMSnsp6JbDGcn7GLXwG6Wnp+OvNIczxmimJEO5z2ZHXYOHRDmvW/S57IO+df2j/5g6dg6CfgoTIQuCKXZVJVmEcTGCVgCBtZQtvb3wu+iIkF94/74kNbZiQpN2kPNbhkMPotrSbjBvHg/d51ugMepT0FLCdslPDhg7DjevXBUx02L0fL8b8KLaoT6/esk/nvs8R9i6vLSf7vWiN8j55b19KSmQsuM7Y+OTE33/LffM9EpQ4r7mn85kwicX9jLaqpFjTCy78lC/gGzVSp06fJtW+BBRPnDiBkJAQqUZktRv7LRw6cFB6A/zL0vD5C8RnIJuxlV8r2DVqJA1aiX2wspGANwlNJP1xLtDWEQ+IiHwofhsZoq0C/DHGb5ys1Z+O/iy+F8eQ4GSyYRL8qvvhluEt1ImvLc/4xlk6RW2AABfZt8wtq8HKsi5+Hj0GBw4cwIMu4Wi4xwZXrlzG0aNHsHffXvy25Df4t2yL5auX4U12Oo6cOy57su03rXnPpXOXNA1F0UvUNWfg39KoQadfpRiK/PtDXi4sa1mikr6eTKwTJ48L5ZZGg2ysrv6dZbNn9omLngH6s+fPYGZuhvz8j3jz9g3eZb1DPRtrTJo8EZnpBATpqdBB5Y6spVgt6y1Dl07ByM3OhmOTpkhMeIywvzuid7czEugz68bOStXMqktDlqSkZ6hewwLv8z+i8OsXvH89u6zDYzm3XXWXpLNMj0ex/uhl0VPi5/xME91q0mwbbEgzfvtWyhFjn85D80aL8ChpGga0P4Ijpk+0rx5fA/SZpm0WdHyis4A+FuVZXvrcOtaFnKOaPkBWCDt2UkifZWS8FB2+uXpod0zf9g+m9vbFl+ISEXm9n0aQh51Vi+DaYDWexkVh5/Fxumtm+zsfbHaaiIkzN2NUL2/sOtEN03+4hdV76D0H6rpD6wKqKaTihAJ284BnURTg0RzkWcDidcGoW7e+sLaEzaWnD0srK6S/eYtxS7dg55LpsKhZCy/GkpOYhr7zjmPGmyEw3mWP4l8zUfh7QwyoMB3rxwwTrQBSi5kNunvrNhrZNcKL5Gew2vQHTNaukWwFOy/nf/goTS1yp02F8fIVol1Ao0SHnsZTscdI4WbTHmZwaAzIUuQcpWEpoX4HuwsXl4iRY8t4YVKZmsKtuZsYRRou3lf7DoHaRvr0qWQf+DvRizh/HpZ16iI7N1fAI4KaBMU6BXXE1BkzxchRZ/So9T7ELAWG+bWSshVuEs7/I3oAYPlyuQYaZIqvkuHHDYflHw3t7XRoPZCVkQmLWpaiLcN72L17N1r4+qBytSqSQTxw6BD8/f0FvKPGAjtSsYSXZc4sl3Zt2kwMHUHFC+fOi5bG49gYPE6IQ83ff0fS6FFobN8ICbFxGNC3r5zfztZWKy0wNpbNpqKhAWIfRwu4Sl0gO3s7VNI3lOw2x4QGiYaVGxCfBQNEbsg8r5RwWVhoWg5mZlLWSxtAo8jv0ODRKHHjYyDIDpgEbvlvjhdfXMcMZPn/Dh07CpB67vQpyWTx+VPTkpngwoJC0VYhiFq7Vi3J4FYy0ANKS+Q+7ty+KU7iu+xsGBmbwrq+LSxr1oQL9XNepAiISv1LeaYmppKM+FZSKvfEzduATEI2AGIjHHyDgXFl5OfmaplWHVORgLbohBQWSjaM98qNgbaujoDDH0SDkBov7B7O47Hsgc+PGxGbN9F+vnv7Vq6D45CcnIRHkQ/lGARta1nUQG7mG7x8/hynV/TEj7/fgeWvN/B6rZ+M0TinUIT2Aoqm/CQC6H4Lb+DqPF+Y16iBMT/Mx72HJ5AcG4tvxV+x+9c2GLryEixmxojuEhmK1Dj8JWo9Np2eg/r1bZCYlIhGjZuI0yPP4csXxCfECdjNTYubvmTHdOzUC0NLsf3kWGx/ESpra9bPGqBmh2Th1cySwuUV+BRmKvjCzi0LMbrWYsFG7tr6wHfnPQ3XyQdaOdzC7Rg/zHUJxdK0eThkPRCD5h0WkMrZKkZsy4WwYOzpO1Ia08RGuGg2SnUJpZn2BC76BaLD/kv/F4xT8hE05zoCnEy4XGC78UyMMV9ZXhLMAJYvxYZR5c8Mkk2BpWcnYW7/Tejidhpn7nUVHGhFyq+YlfK7FgSMBjwCI/Awy1O2sFk+wAriWqrMWWlF8hzc4nhNiuGngEVF+FJBs9qWVEk0sSUG5d+rcqiqWP6tSjzVvVKDcYDuPKoJsqbiUa55RqDP20pLevGlWIuqYYMK8EnUUxiSuk6V9FKsT4WL8X3FklTMML4XrU7MgVEIBE9AdhyTH7xBPlxFoVT1kICrlwuiw/kweGFmgJ6+rrRY1YkTBVFgHKNMPsDvS4EJevHCOTjfJQzHjAS2qw7Gig71fTtr1USFAxgMd28PRN7fh2E/rsJfuylLoVCaZHj6bkHE3ZsI6toLFy7e1XBNf17DLTR2nYfEaAY8SqiK98F753Ht0czbE4/vk6nJgIjvKTDSAl4BIWJL2cHZyWM04h7yXniNfPF47BJ9Dw7NxyPh0QK4+q5C9F02ZNHKlbX7JdCqur1xHNzg0soJNta2OHOEpdSqQoMLMwz2nlORHMHadkUzIy1NgZo8rxLW02qI67t2Q2r0BB1gmwLY9NVugwUQ23UIXg9P4FQYPNotxsPYJ8DbXLgFtETUvbgyqUZrI0vZm5LTUjU3MAwY2K+f2CAGTNEhMfKe04smiBv2VBtjPj7mkgliKU3UNYDN6RS8jLLVfCrVeZTTRX2vL+DRxx1pF86KBuHovaNguKI5Ki6KR0JcAtq0aSt+wdsto/AxaDbC1z6Q2+4yrTPODDyrTSVOXd268RnmLXsh/ZB/V2/H2yh97b4I1nBa6xpgyGPQdUue0HWzsMfTc60xxGw/isecRdj2P6Vj7ZbD27F7oIdUfdB2k8koDVh0PXxMHPLxKcFUmwJMWNkXouikkfYoswCnCc0Q1+1xWWmrfIlLRJU765q4KH1YHSkWjR84IrFffDkAorRnlUas+r9idXNMaY8VCMjzcFowTuG9Ko1bVe3PMeH7KpHE6cjlwPtSUg35QJPdjgIyJG5K0I7PFz9X9of/9wR8lreU/SmiVzhanvETPTJqxdHXIXsj8VgSWk9pi6DgIGEbxR7+H9LvWcNrQUvUrGGBoDYdERn9UKoV9DZ74OuY+5JIDOoULPsfNRYZ1DMZWsmwEho1sse+ffukSYiHp7vopbm6ueKXoF/RYqQnHgyMgM9BH9ENHzV6NK7fuC4VGH/+9ZdUlOzdt08CUsZPbEBAf5Rzmz4IE7pHlu7HgBkjkBD/VPbl9zm5aPRPJylxv1AYrGkzDgkSP4UVJp06dkR8XAx6dusGhyaNYWJaBddv3cWFi5cwYEB/8Zfoa8zoOxb+I7oIS4VBOf06JoTbtm0nQfiJ+/vQ3XMoSouL8YWVJzY2Alzw+t/n5Igvy4QnmTuTJk8Sf/HI0aMSrNKHK766FMZBi9Ha3w+Zb14L2cTRwQF5ObmiW8YqGgbsDOLpVxKIZNm/mXl1aTBH7bn/Ll6EX6tWQMk3tPDyllLV58nJ0pmboAGJADw/S4vtmzSWTrz05RMSn4qvyHJJAjyv09ME2CTwT3+NbC2Wu1J6i/48/ZzAwPbIynqHo2t+Q8uBP0pinX5k9vtcmNewkoYr9HVTX77A07hY1LSoIVqIKUeXYOP9XGGLTZ4Sgs9FRdDTN8Cz5ykYMmwosnM+4uCMAXh52rZ8r+b8VvrNXD+KEazm9Pf/11VfqJxQj0G9YVatiiQq2rVrg2vXriKgtb/MebI/A9u1l3JUNguxtW0gpeTv8/MQvnooGo/ZLKWVZGWxiywBBGpg8nk9ePgADs5OyMnLkYZFjM05lusarNdslerGXr4NazaP9kPdA//mVqCrHumf3FsAlU9fPgsYT/DoaPXjWr5JVwQQWBAg8cLtpHDN3wgG+qZ1R5inDlDVaUmP/NRX4hoSTzh/2bCyiNrnqCD3TlyhqLhYCFCM+5YtpsHRNVL7PwNMg0PgzB5du7rBy2+rrFlWzG36YyNS37xCV//nyP40GBmZGXgRexouvv2R9+GD+Ly5OuYaOVV1atdBhMND2N1piN69++DM6TPCNiPzjMl1VkKxszBZyFevXUWXzl2kqopzj7EtfXyWtwvx6ugxGavly5bJ/s7SWZbxk5TQum0b2QcJAhF8o14+bRBZaCRwsEkKNecJMDEeZRxMYImA1dGjx7B21Wq5FtqvsLBjeJeVBRNTY0S0iETtU5aylsieZlMiglCUmOPzemD0CI7vGsGvFbujfxM7ERjYQYD6Cxf+k3MsW7Zcypznz18gepUkitxcfhvNxrtg+PAREvuFnTghtoMMSyZoODZ8doURJ9Fr3jZcvnwZ06ZORauWrURWgPIVPA5Z52yqwvVMiYY2bdtKZ+X/rlyQPdxzZAshnbBC78KFC1Lxx3iScT3JPx/y8gQ3YMdjxs1MXmzauEl+Q3KJl2cLIYfw700bNwpzOTXlpYCwivzCxjqvXr/WurM7OIht1Kptq0g8SxIM8QA+H9oRYmR8jzaM4Cjj8uhHj4RMV1D4WRKctFO3bt8WBiOb/3CMmru6CT7BRidsVEV9zf6DhyDt+XOEP7gv9874inqRBFf5fKqam4u2Pq+HiQD6G4sWL5au09JQWU8PG7dsgk2jhqhU2QB9EntjaOxQYVQzqZKT8x7BnYKxKXoz6iRbSWLE1yUeMByN2QtmCCO54NNn1KxRC9ev3pC9IzioozRz6dKlM2JjY+T3qa9SUd3MQvphhK79Da8zXsPFtSmuHOM6Y4bLWuvyrADFCrqur4qhSASEnUAZvHOi0bh9LvgkBpqbWI8e3UUDhzRUim928g+WWnGW6XGjYIfa3A+5Erxev3FNMnqdguihpMHda5qAB9QEoK7Fy+drv6M8pMHDaw8ehrPmixebhg5tDsmGbGhgiGt3xosWYGBNVwFATIxNkZ7xFsUVK6CgqFAG+G0qj0crSE9SRZca66C61WLkOH8GLvPYGhJoZbsWGSksr+IOALh57RFdEdrOl6mzEdT6AC7cOIcmpYV4WuEW0GV0uUNEn5vOEg9Pg0wbF0JNRFpTOuVDAQ8rzZDqDCx2JQAeDsDDfMDEVLvEoiyE9AqGnlEVOLq3xLXoAdi//853jMNc/NDtgAiI7j7JEjEz7ZjZPEcW5o1/IJP0wIWFOoCWHQwU88IBe5ZcxA+h24EineYVMrCndB5+cNmL0r0VsGhTMGrUsBQ2niycrCyhmae8fCUlq00cnVHwuQjV5z8TR7dX1kmMsNgrZZaPJ1fB83dvEdbkBEbn/CwLmU5Tfev64nmYOpIAACAASURBVOilvUoTkI1UX8cmjlJ+yxJS0t9puJjtIbhB6jcp4NS64ELm4uW1vP8lBFiwUBw8iphSP6MqHZTsbI2pmJGBJ1HRyFy6BA1Xr0HSpIkw/HWaALKkj9P4sOT5dcYbBAUHg12JCZixfIYZB3ZBTcvIkEYv3bp1E2PDRkM03KRf05jMX7BAQMp+A/pLZpoGkMwuk7nzkTlzBvS/laJLcCcpqaEzyYCIpRw8F++HTDuWuWS/fYcaBJl0r39OnBRH6fSFc5JBfP02QxwsAVEz3krTF+owVJw3D28mTMTYMWNwqllT5P06TT6jkZ0+YwYGDBuCSoYGwmgkzbu0uEQcTv6fzZToYHAsuS7ZMY4aIswQm1Y1FSMa8SBSmHY0xDRo3PA8vbyQ/kpjedIB5mbLjZ2gGB1TZisJ8lrVro3w+/cFHCOoy+8RqFWOJzc5GmCWSyvBYWaM6OCSoXnx4n/IepeBnj26o76NrWziZKNmvMmAqbGpGFlKQ7MkmZqs6WmpoqO4aeMGfPlSBN9WLVGtugWaODjJ3CDLxKKGBWwbUGfIEu4tWiA3+72UQFM/ifegBOv5GOT/+CbaNnyf7EPeL0vPSY0XRqyBgTBKed10zuR3X7/C3MICqKgn+pTCSCwuFltFp5YbAhmKebk5qGpqKnM6oH17fHifLaxF6ncy2/UxNwenwo5IEqN3r8lYtmK8ONLZCwzR/l8nrO1mgL0Yic0V8uS8b4b3kXnt6emJXbt3o5mzE1ydnRD54AFMRh4XVgODUjZE4e+kMYvFM6we96vYx+6L/kbav8sF9OQGQdt/+coluXcGALwH7gNkCRNU5mao1gvn27xf16O9xSVhUpLFx9Lql7BFEM5L+TU7lIrp1pWjlCWRVWdlYkkhwP/2z8dPDkvKCV76QJCfdozpIVOxyGd7ObOCuAe10oilqMYBBA14DhXEkvzF4FoBdgroosOqiHCKTEYzqCNXlTV44e+ZXyLjhqaTx08DVgVOxYzitdr7tNV+gN7mYpTs1C8DOme1Alac0l2P6vGlSO/cinhe1RmVwAmPrapdld7b973C1L0p0pySAVS40gXWsJj+X3lAjYivBQGq/FkxI/SBlpUccUcvvrxbNr+rqndVGbQOnChTBVEsTiU7qK5DgZkK4+IzUKAvx+52GlDXGkgvBrz1deXQ9wBDnzJBfxzngCvEgwfkSa4B1drA3cUBkbc5QCz5tgc+KaFIXqiiMvHi+CA5cKoGXHU0IzOPD5ig3Uj4BgTJ/L5/c0o5IlTG5ucxlbajOo/aJ03lenyaOeLeTfoIfHicwAPh1aoLwpOfSlMz7QY5yXhOfTRqFoSkx9vRzDsEj+/zWlRHPUX75HEUBUwhM5xgSgeAvpIV4BwIxHIx8XpYN08kjWPFB8XvKwoex+ISbJptwcvHU1HHcQVexys2JeDephMiaz0BjqTAwbsdEjKeAy+JdKtaVdWCXUs+Nm8XgkdXQlDfdT5So9mtJwsw6Qp8UmXSvFc1SbloeA+5QBcLWCWbCzD0tmYOcDsZ0LMHSsjOJBpXDDv3pnjm+EqrROdb6pGGAq1CfGRPIAjAPePJ5DiMi/xZ3rvqdaOsfE4SFFwbCi/mY1a5Yb7PtaD0TAlk8fJuAdX8ctEgMABRm6O18+pAfv+pfvA61RNF85/LHkUWHO2f3cUZeOQ9D4mnkrXvxxA71RC+l8m2aDO9tTT4CG7fGZt3bMTNqbe1dU07oaaVGxCwOUAaOlStUlVKUvlaOXs5bN3s4By1AXojdwk4ErltiXxGQJEMRGnGcUm3zumQ8r75UkU2XAoqCcDL4jRRZc1qrSoZA/6Wx+D1qaYMCifmtFNMQ8Vg5PTksfmH46y0YHWA5vfjpxpgNd7uhMQpcdr986XKqJVNVL/lNagydmUG7AH7Y42R7J+oSL7lODqfKX9rxVJSHaB4JFxsWYvVXij58hXRVx/ImP20aL6IxdvY2qL1fmfRGXYcMkk0u22s66Fh/QYCcj2KfIQO7QNFG5DBO4Ng+iT0V5o2ayosOfqWl69cRkCbALi4OAvgxQ6X1JqKfhwt+3z6q3SYmVYXiRbu+WS4cG+mlmjnrl1w8OBB8RvoHxFU01iQwfhz/1/YtXAbPHu2xLw5C7Bj204YGRtLM8Tbw0txHsHIzrXQnuc2YPCTidCvUAEe7m6oYlwZiQnx6BQUhL/2H0BMfCLyP7GqpJ40HWFDQnYHZifqUaN+FN+ZPg33d1ZvREY+0jWesBdmGIkTDW1shN3Itfu5qFD8PgJzZMhwPaS/eY2EM5tFI73KpPAyDS8yG709PXH+7FkpJyR7KjkpScBbkbYxYRMsB6l5I7BI/XAyNLnOalhYSED+MTdPqkl8mZCvW0fOt+2PP6RRRX0bG3xDqTTJITDC62FZoYOjoxyPvvLfYcfEb5w8ebIksbUqlU/CzKOfQ7CBsQZ9yDdvXpfJDnF8Xr1KR37BF5w/f0HYca3+ssR/PZ6id6+euHnjuowbS7s9vVrAiHqQ5jWQk/cBlbvswu2lLRAR+Ri5H4sQMf60Zne4ftS+quQWuHbUXqkScgqcUyCjkgCwBgb8MBiNG9nByspSgIrcnPeShPZq4SW68a5N2b04Q2KTS1ev4NWb13BwchAAuE1AANJSX0kpOOeys4uT6ARS1uZJXIyMG0HF4wtD8DLXFj1+6YFTo06hw/p28kzp1zNW2F+idTdXCU1/U4JOpbiVdxd+1Xxxq9Jd7T51rG8fPS+QbUj/MTz7IXq5dJN1Rp+TzDI+Z1b5cP7zPfrRu5z/LLfpOns9s/lEiQMLPxfifdb7su7GbKpIpiLV0CnEtmMj9T6Vs6ecJ+5JPBA3A/7hJmMKn8E9gedsaEZx6gz4+FTE10ohQnIioSE1/dV3ZJ9CoJoR7Bs2RPL756iYUwE+3t4wMTGFr7evVGR+yM0TBizvhfOPslmce1wzo0ePluYj1N4jAMR4gDEugcL58+ZJl2CC9aGhocJWJPGAzUb2/fWnlLuSZcv4mRr2jBGomUgAkeXV1NJkCS1Li7dv345169ZJnMhS72WhS4VRR0kANsOtqFcRiYlPxYeP8YnHHy02y/Ojxi+fB/EXkbN6+kADgDcDQcltJbZ7uvcFAma1hIGBIb5++Yrq1amraSgYT1JSshyTXZoZG9SsaYmG9vbCxD5x/G9hc5NdR2CRNpDly7QjjGNfpaYKMEqwjraVa5NJn9y8D7DdtgupE8YIeLa39x4Eb+ss8TjXM8u7aRN4XGoEjhs7TuI8rlfBCYyNRG+STXlinjyRWIyA2h+bt8DXxwfBQcHCViRTkNiDSOrcuCFJAstaVqhX3wY1a1mKn8HnwWujviPXEwFjjgmbsBAYph3hczY0qiyA5rNnyTh27Cj8/FqJfSeRiTbrbWYmKHdFxve5s+ckLuf1sNHJk+hoHDtyVKQxyKjesGE9ps2YLmSYvOxsVDM3x5xZs9C7T2+J0xnHEvxfsWqlgNCUUuBeRWC2kpEB6trUQ2paKirqVRAc5Xn28/I8NauQDDXJjDr1aktM275dIDYc3qitXVugF3rjYcRDDBk8BCf+Pi6JITK4KRlBUHn/wf2Y8PNkPHryEJv3/wHb2vWRUisVMwKn4+8TJ9C2VUA5oCggYsWKZeXOXGAsjWQJoAIU2e6cXVZz83IEUCRtmTpvDPYZFDd3dMeWrVtkoj2JfYJRo0cJQs5Nd9XqlfBv7S8bnDQoMKiEB/fv41nyBDSy34ykZEaK9PropBajY8dDEoTHj3gO5z0N4NDEHnsOBIlH06/HQiQlP5OOrUZGxrgXEQr35nPx4fNnJCdQRJwvonw0NAmwqrcQGa+Oo77dIDGWFEo+uM9DlzLWiV2U0TRM4dpiE6IfLIad3SR8K/6CFy9nY1jvC9Jlp24tS+z5h069H9DFSnPA6I+nAOs69UDqyxSs+/c64GwmD3N2e4r1xsK0ek28z8pC185BmLTud9EM2tCiv0zO1WFnMXdwT1jZNIC9iye2HBqFGze42RN0Uk7+Pfw28SoWbF6Mn3uPwY6/2dFaK++aM267ZGZnr6Yjao+6pWlIH2pdTihYrPOCp7DzQBpw1xobwgZicvIRbLTrjy9r66HGog8oLmYzCrYF11raE6keVWkzVmQOhWWt2vjytQQ2i+JwbkhlOB6oJV1iWU459vR2LL43EwstVmJ86kSt6cTXYkHpaTyCOgRJuWr2uyy5Tm44nDOv09PF4aAjx+dCYI+lEFa1aok+gLx+WwzTlatE4697t24wt7REQkyMMBRpWGnkuegzJqjnDhhbWMBt9Gg8PXkShSNGisGjQ0D2VbvA9rLgeT4BiSpWFINHMVm7Jk3w9VuJOHoEINkRmXoJP40eLdd7PzxcyjNG/vCDlD4sCQ0VgJDAD/VHTBculks2WL0aX6ZPx5cFC4WpSUeSnd3oVKnXzes3xEDQcDFbRBDMt7U/Hj6KxKtXabLx0Mmlnkhrf3/ZVFIGD0I7at//PBa9evaU6z8edhyLNizEptAtyJs0Aflz58pGzNLoL58L0aRxI9GyoTORmZEhQZpxNa0M4kNujmjv6OlXlPefPI6FqWkVMW50fOkU8BqpIcG5QANMsFE1FuFGIDRyHdDIYJ2Gn0aeCQZupDxuterVkf3uHWow8/f+vQT17PLFjBuPzf9fuXIJtjbWaOXXEvp6lFX4Ik6vdJO2sJTsJrs8swte7dpWkuigiHXYsSPYv2AA5u0PRwU9Azx+IuKjwtoky9GKgEZxsQSG5uZsRFMBxV9LxNmkDgc3VWYRmY0P7NBebFMW2Y6GhrJhkLXAv/kc9A0MZA1zDoINrEpLhTVLEeSvX4thaGwiVHU6SVwDvHdQmLrws2Tu36Sny/t0PijoTn0bXgcz9qaVjWBRvQo+cJ7dv49Fq1Zh69q1eD3HEKEj5yN071xx4tt0vY7QM4B96QA43Bgpzj+7gvXu1QMxUY+k4zZZox1Gz8d+DEUo5uG3tXvEXpI9SYkJloPFxsXD17el3CvLwRlIpaYSIDaWNUGnhKUGDOi5WdNpoj4NO42rMvbxXeZhtcM0TE9bg1fW1qLdWOV8vmZ3iIUwGPUE/rIdimFZ+zWcRIFdqsRXEcQmAtvWLsLYVovkezaBKaLJ+FPETq1CVFcWLcEyA1QVBCsmkgL/6LTrpOzEEeYW8P1vmHtRml38jNejWDT8nSfwb9+u6LbmtHYc3gfPQdYhAQtV4sfrpgQety3d8Wf1A1Yc052fv1WNZBSIqCpyOEF5DTw2cSIFCGgogubA854VaKDl4LT7VhJ53HP4OzK11D3zPridEQ/ie2QrcsvUAYGB39xxaXKkVq6sqoZ5TMU65JiKDu8loE+gdi0qwOE9qlJRRQjgPSrgQQGiqrJZPVfRVCxvuAIb/j8N0LPWxv0lb1S1qdYJQlJbuERrz+vq0xTR965KAODeaqgOYLQAbIyAl7wAgluqSYs+fFrPwL0bZ7/rVMzojgOiD//2S3Dz8m1dgMEBUq1KlW4y0RZVpaB8CAYj/C6Po6icOomUGn5AdgR8/Ifh3k0m8fjACdD5wdFdy9onP2GXHgJpgXB0HyC27mkU74fXTA9e28Obev2BJ+HUPTZDU68ReBL+g27S8XqIuKmOIwrZ4YTkYPOaz8PDfwEe3mTps0a7berXB09unSn7f9vufggMCMLyhS2QXxqsxVnX6bwEo6Z9NbxLpiYLtSh9gJJtgM1Y4CUnOx/2NXgEbsXDS+xSzfNyEvIBZ6Fp64F4coPPMAOdBg7BuauXtWHgaBQ2lsAg8UEUYGJWzjQjDsp5oavsbuPZUmzOlR23NLdNp1sq00IXlAfAD9cH3kKnfzqKLApftMsEJOLbJWoYbyjg/dUL95eGw8QtH59Om5ZXlyt5AJ2uqEmbfHQYPQQn+57C4LODcHD4IYz5+yfZZxhgGazxxXn3pRI4JB0/iPQIa+3aeN0pgPtKN0ROiJKpO8bvAGpiACKHdBW2i5RGN92hlVme88Xd2XfLmEp9jvcVljwTldXPa7qzC/oYiX9Anbrox4+RcuUy8u6ZwXOhjwSiCStjymxQNaNc5HEeKjnwLKCaZy7yCs20pcDr43XeApyuNkUcu73yxcfI97/XUuW09AOahDnhaWBceZMmPhelo6irzm9y0gFP5yVo7yu2oCIccy6p5EUhYLesicQRyb10RkwlRBTLkdejppZKUjABT7UexRLnbxQ2Xwi0uuOP2+1uavei7Dqnyp5mAgyxRLbgY77sueFzH8BrmbeUAVPShXss/ez8P39Bn7/iER8Ti/9WhqB+1zEwPv0LZuAzTs8JFx+z8fRISY5tGO8rJAo2ryDDkPMs4mGEBGtPE58i5JcQjB03TsC5H374AUcOHcHb15kY0G+A+LAsgSTZgnOpZ69eYguoJUZNwkseF3DK74wwQ178L1HG/ed5E/E8OUWae1y/eROmVapC7+/hkljLyzXT5g/v+xbQYl0g6tWtjT49e+DK5Yt4FBGBps3c0MzVA/fuPxBAkcy7M2f/hZubq7ArAwJayzNhswCyaekH8d/UgKNPx2Sog709zKpVlfcZuJJ5Qz+X4AaTw9Qq5PpgOWONmlr1EH1l0Vi2sEDmmzewsrQsKwukz+TWzFUYTyQp8DgMgMUvrFpFqj3ou5NdRFZa0efPyM7KEp/D2NQUNa1qCaHhzet0AUb02MAu573EqQQWqftMf4ogA0vHvxUzGdoE7u7NxW/lOqSEDtmmrBSir1mvvrWsKQJtfI/SC7zfWrWskPE2C5WNjAVk6NQpCJ8LqNttjiuXtS7ujDnYEIaVW1WqmeFR9GO8mmuLgpGX8eHjZ7zLyUfkj+fL2cBKekH5Gyq5qA80i2qHxxZXtDWn5rNi/XFLsAc6D+uBqlVM0MC2PipXNoKPt5c0A6XfzVL2ps5NxScnKEQ2U8GXIrx6nS6dkgkYUAeNz5AxN8GQ0gqlaLjLAY+HRuLO/h2SZBbtVdoEbrdhgF96S/H1LlpexiTzCdhkvEVb72qvzwX8ilri1sc7mi1QoKku6dCuShtcib8Gr7oeCL/9ED16dRY7TRBL4p8KFTQQ2shIkthkSdK//Pf1WXQ0C8B/GdflfJ3sAnDO8TqGvO4JvQp6mo5ilaoiWURAsaj4K4pLvmHP1gCd0VCoJw0IjVECbJym42XcTM2pG+ADHKETQ4eL39G0cOo0mijzlyzhHr26Y2NoU51DRAdLH9ZO7hJPkbHICqeYGnGo/qgacnzzYH7PDFOmTBGAi2XBBKBevkyV2JFrjDEUwS2yEAmqsxyadoosQc5b7i2MsxlPEVj0a+0vNoLxA8eM64Ix3ppma3Cx9kUpm+Xz5udcj9wzmNxn/GzXoCHWrl0rBAcy7Ak88jM273B01BiFL1qlisvQTs9fYnPGUpcjbqJ3+67i/5NMkhWQhxapbnhQMQptjf0wZMhQkd46deof6bZNYIkkLq6lrVv/KNNg9/HxFbmC3bv3YNUVmik/HGxxDn379JXYdfSoUQLM2TVsKPEOx+BxVLSAqrQPbADKMWZVWr/+/cVeUgeSMTZlKGgTOIcpx0WNVoJ4zo5Owtzkv9f+vhYtvL3QslVLGc8ff/hBGKS7d+3C2J/HCMBOGQJ2L65etZqMB8eYMdzr9Nfo1KmzVCfSP6M94J5B28D1Q5tHTItzWMhqb98KGMo/bJLC33D+kLyU/CxJdD65B5C0s+N//8PvI9eii8NpnMnviiETh2DxwkVIefYcc2fPwaKFC9GsaVOJuWta1hQmMec3z01QkNfS0K6hSD4wcbBr1y6pJtuzd4/YATJbyX7ctmOb6Fcu+m0RCj5/QkxhrPhbrhWbIfrD47ICHVfvZrBraCdNYML2EEPKh4uXn6zBzK+ZuHryOqqYmGDmjBkS2yfExWHB/PkSB3OfNfUZCiScwumz/2L7up1ASRpsPPyks/jIIcNQwdTCUhiKUuasAxS5Z/P/3FDLAMVv1LXRx8cPebJhcTKOHDFckGhmnkijnPDzRNEq4EBkvnuL2LhYtG7TGj179oB/az+cOXMeNjZ1YV2nDm5c7a5zqrVGIZ2DzuDsBWYbLODsNBGxcYzUjDByyEFk5Z2EEfwRdvoA4G0P3L/H9qBA+hq4u25EZDRF01UUSWNCC0jvSQtWbBstREoSm73wXMnwbb0NxpVNZQKw8zAnSF5eDjIyXsPJyVmyEgRLjQ0r4WNeLqpTEPbTR+w6PAv924fgqHR1Hgkst9Ye1PYIoIsncGYv0GeknMYnFrDvAThlDMechD/hUAnoGwq43FkhxoSbKrOZJw/8DzsiIzG0QyJyc+1w48ZVfKgUKDZwXp1AhO4hHScYQ9q1xoErZCsyImb5E0+slTZNG7EZpibGWLS1txacXe2qffwDo802wCh7YJeKpAPxx9wfJPPzy++jEDpmk2y+zDB8K62IZ89eYMbGoVhdeglVFxSIiDhLOU2rVcOTsXMQWOotwsPRU+ti4cqt2obCS/QDfs39BSN+/FG0D1iGSmFUdmUma5IvMuS4EVI7kY4IW61TJ4IGnYg7QSRqfYhmXl4eUl68EJSf9GaOF4EYGncCIDRSLHOhkbHcznv7v68aDg6wtrdHrGcLXROMD+LA2DSwlb9dmjVDVCTBu1eyaNnF+O6DcOTk5omjRwdn1syZ2LplqwCKNHjDR4wQbVA6/X3795MMaXZODk6cOomPo8cge8Z01FjFLqFAnm4TYZc1Ojy8B+rJcGN8lpQs2QUChtxomNFlaUx2Xp6AbnTwaHQt161F9W07RMiVjpfF72uQM32mdClj1o8OGgHJTwWfkP0+W/Qiyax0d2suQK59g4ZIS00V0NWqlqU421rAVFE2Gl7/p88Fsq7pMHNNkMFHhqGUM+u0DgkicTOgI0YnjNlLbmp8Jtzg+D5fDIiYiWcmmFmTivr6UubL76uObzRcNJbMqlH8lsfg5zdvXkezZk7COszNyROdTYKb3MTIUORvCCjSUWbZcwV8k8zb04Q4ac5S+OULRocewoxBfkIFJ2Wda5liuwRGrZnhZnc5UvALCmUT4B9+Ly4+XrLptFVOTo5yL9ykyJDk3CTAzXuhM8QXtRDZZS4jPV3rhidl0zSaFaVrtuqAx82HdlRfryKgVxF5uo2KzE82ZWFWn5sSr+PF82RERz4Qe0OHhFmzbTN6YvL6szAPCZcOybaHX8omMa/rElgtKUDWfAPUW6Mnm9GE8WPxKjVF2ONcs596HsCDX21k/MjSTHqmJWDYVIkdzVJepsK1uRsqVKiIj/mfZD4Wfv6ElJQX4uTQRpGRSLCY18v5wBJ+snZpL5ihXTGpp4CI1D1kwxdqP0qwyxwIHdSJwBCr/dLpOevnV7i0Y7p0Kr0d5qdhSMXAicCe6HX+pIaNsFSSgaYOeHP2i0EsPe40YLX1NEy/tEazN3zpsJ0xfbdh+6Kx5fK3igXO4ysTye8TM1LVsHSg6VOqEh4GtcSMVHNf4jyK1M5ggAG2jjgnpDBiO/rA3BWhWLpznna/SpuQ5+K9cEkoxroCOxUzUpUW8zuqElcm1v+nS6gaqigQ8Xufmdubcug5Zrx2/l81d1FakTyuTjuti6MvzrAsl8fj7xU7iyCEaiCjkvwELIgdKa1JVT6tI82V6bJxvDm2SoZYq/Ytb7qjwAfFKOV1KdZYOi8gC6hhL01MytFUHpSvBLRoPUbWyJUzPKiOuVfNFshTiIMaCMVS5IVzIhGNUADg91Qp1ZCFg6lqMLV/e/iswcN7DDh4Lu7xigXJ73GCaB2kW7VZJE5rxN2k7242C9CzAkp0Asqrp8HpsC3iHirRTw4kERwFTip0XVHLFO2W96FQZY5JGzT16qNp59wOgbPnSsRGLIGz53wZodgIgpMKzUkGDnkCg+j3EAgdCxhaoFVbL3QL7oHQHXNRx8RWbHeafiYQHQHvjj/h/n83YdWkPjLS3gOfeO/XAMN5QJGKIjmmnPic6Plo7L0UifdH6cowiLIriiHH2xoO3k5IyH8OO8N6kvC4ceUeIP2tigFXHT0t+h7QXmOqer12Q7gxOzxo7k2dGrXwut5buBZqyGR01xh5nD1Mu4p2FIGaI25haH60GR5Nfgy3DU1lf7GqUxtnl5wvX3987Hx0umYsZeA3H8V3JfzOLjGILXRBkNF5fBu0pqwrJW0396a/Vu+HY1sHxC/X9P88N3sgYvPDsmZ6Q92BiEwggfgsz8fkRwbguMURX27+CwP/boinKL4CS6OABvPs8eJaMloOai3+B0u3nq77Gd6LjyJ2YWcJyIr4XHXXWcMoC9kRFnCY4oKEIzHlnZuTAafpzRC35LHm7hKM4OPi1OEj49rnFFOKPspOKDuqkWm1z/ldnRZq4wdNkDj7qQZS8rnweHy8iuXNB6MYh7T1uqS60ndtFOYoe19iUJw2bWhLlN3j30oJQbnrKqnDa+Af2hO+p5aDAiXV91UCg9flArjuckP0uSh0+bEz6lJup6gIrzcMQ6rPJCQdjoeebTHaDeyOx4d3iy4x9YlrL08VX4BJbdt6Nnif/V5KHq9euyJSTvEJ8bIvspSxVNeyktrvg4cMlvI0BvQMTCP75MoxWQkQ9OsfaNu+nZQ7uk+/jvAVfsKA8vL2lhiJ6zg+IUGCs9vrrsF/ajvRQWbpdddO7CJcgP8uXkLGu3eweLBMKgCKsoy0MeQYkxhtBqwx3YqKpd+Qm52Fx1GPYFbNHJVNKEvzTfw5MtKioiJhY1NPShtdXZsJK4+sSQIHBAX4fNg04l1mlnSdLfn6VarG6L8QpOI10wfgtVrXsxZWIP0wJtdnls7ClLdT4OTsLM0JSCCobGiAly9SxF4TwD1/7pwE4fTx6O/z3klWIIAgetq6smlOJfrbTDozjmGgzJJWSvE0auIgHXx5nHeZb2FiaiK+SExsLL4Uf5Vj0afkfb96mYYJ4ybgJ00pYwAAIABJREFU0OGD6NGjh6xjVgk9eBAuLBsmUz9/LpDAnGWA9G+ZUKZ/Q5AQ0NPK7RMT0aVzMNLTX0GvYgVYSgfmIkk63757B5nvsmDXuDGuXL2O4pJSpKa9Qu6HApTAAHEh15W8rjbHVdkzb1IR3tOApqVt8aT51fIyaK4tK8B9Z1tErr+qre80YMCOIfhS9BkdOwSicSN7AUAiHjyQZo3VqpqJHBDZT0xq29g3xI2bNyVGynqXKeWmnh7u8pzZhZgkIRIWHJwd8anwszAUr+3YKDqkkgfLB9pc1pjT1wzZTEy35lVSVuPniK3wqe2Fe5/D5Z68XVrgfsYDWbcB7fxx/cNNeOt7SlKemo+UWVJasyxZ5hhTD47PmCxYVo5dSb1aZqs6OwVKc5iTmec0+0c7BuDHgsECJhNs+jPv/7H1HlBVXk3U8EYQkN5UFBRQpChgQ0Vs2E3U2GLvXRM1Fuy9YzeK0UTfWJOYqInGHhs2BAREKQKioiBFQUEBAUH+tee5B/y+/7trsWj3PuU858yZ2bNnz5+av3ON+6ty9lRmVA260olRZYHpqOe5EWmPmbjj3pICP7838OsUg0vXLsDCxkLWSFosZTz4YsaYD9EKnq1b4HHEX9rNW/oCLBRictQD2PjVeiGFkLU3efJkARZ5vwTeSawgcMXvJInQV99fcgBrXFcL4EiAiKBqzKkY7LkYLGy1l4fSEHhhnqwj2gwCiYwVOc/JxqVcF8FGzmPGqoyFv+71FZ5T4qmgQGwW5zaBxCtXruDixQsYNXqkxHVcB9OnT8fRo0dkL92wYT0id8Ri4bk52HR1h9hct8cuSF7+HC13NpW4hjECj7lnz0/SdOro0aPSfZvx3unTZyTe4hpv0dJXQEwmYFg1WM+xHvYEB0vsywQaq77IzGQ5MhvXcHwY5xK0mzhhonRIJ6mIMSbn8/MXqUh59lTibTbLou2QZk+fPknJP/UQCVLTplEOoeBjoUg7MO7iNbG5i7WVtVRLUq+QIDtl1j7kv+dSEHuUnJQsJCcyjh1dXMQG0SZwvRM05XXzOZE1Tmkv2gbGQQQ2meCgZEXso0fSdFjf0ED2Cmp0kiBEViH1fGk/+SyJXwz+djCmTZmCf0+fweoVK5GclCRAJ4Hadh3aYcfO7bIeuH+wRPz2nTtityZMnCANf2h7WSnJmJyEjycpT4Q5TfyEpcnUBrWxtUHbMf5wKK0r8SzJfVnPX6NmfVtYWlrBx8tHNDKzM7OFrMNGRWPZSMjDDVOmTpYkzJZNm9HY0xNjRo3BpqAgXLp0UTQWa9e0Rx3n2pg7by7e5efhxfuXlU0hZy75Xuvy/P8CFLmcKrs8f2Z5YLmUJjPr4ejoIIKxU6ZM1m52wgQBELoGdJGFlPYqXbo7FxR+QPce3WURUUORgTVp22/fvEF8bCxepp1Es8bjEJOgdVXs2HYHbt0bD2/PrYh9PANd2h1DrVo10aHTVzh44EdZTFdu0+FV3sgd+LUOxIuXacjMWg7b2uuFPp8cPxVOrrvwImUWbGqvx9vss5Xi5h27/ISOOyOgf3oxoiJoPGl8ypH0dDaePA7C0GF/orBgEZzr/wJzUxPEPh6OAL9zCPp1M+pXmMClfj2cCkrSEh10qBgsEt87BtgFAxv9Z8PJrTF2/TYOYW0NkbO0GAeXf4fx3/0K1EkHljoC6+NwZNWPmL9yLbKd7bE/dRImBxzQ4hiysZGD0V3aSrmFETtifQb2nw/D4jG9kZGRKdTjnSc4Zs2wfOICrP0fgURjwGgU/lz3vbxnzo4Wmlf2TwAG9T+JU3qk3jgD1GIXz1qr7dseOF4W1swJv8qfTPtQtrpAymxckYL4Mi9snDcK7X9Mld/tx2WLgQ96FYiM7BwYmZjB0NgENTZtxocFC4TZRMPH0gWWFhAcS4hPEIefC5oOCkEwlgBHRt6XzYEGgdlM7nhs0sJMIA0mBVO5cLnAmTH97/JlAXnY2h5r14jJr7U7WAIkAkOGm1jirb30V6zCoCGD8Y9XE3xeuUoAGnZoE2fv8WN5D4ETGmVmha6HhOB1bg52/rhLaNykkP+0Zw+sLCylO7PoyTHrUFoirC6CMS/S01DwsQjxCQliGEYMHYY/nV2Q9cMPEoisXr1aGI5kGHJDEHHi0k+i8cAMEbPbNMDC5qxbF65ubkhIIDuwnjDKMjIzYBGkCe73io7Bgf/9TwAeGh8GIGSm0TGzt6+NgI9F6PK/nzBnzGTYbtsG401b0L9fP+kaTBCTjhpBIv5sY0OQ+BOMzEwlQUCRcDqQnu6NERkZJccUUe5OnWTNcXMi8EtDzWwYHXa2kuezpXPH+cPrEgr57dtC0ydIRiNaQ7EyxSF8LR2rHkRFyUbIMeAmwfmSnZ2JunVrwdzMBKUln2BoZFypeWhoYCjnJvvX08cbTxLi8DDmAYyNDXH7VgjMd9eRMbrbNQRGxib4undvoeUTNLewtJKNjM4ggTaKCJOhSMasEv/mnGTGmxqKzG4TsKbmBucaXwRvqadIcJHOLu/Vo0kTsWP8mZsaNyQ9dqkzNKycg+qHCoKgpSUgw5vznZtVUlKigLzctCxr1kRm6jOUlhbhZsgNGE67j9K9vnLdX0+ejX/3bMGl7+zxG0bhOZwxDoek+RFXascVEZg1awvOn98LGxsrVO+7VYTc7bYYo3p1QxlHzyZNBEzUN6gOSysb1HdxllJy6j4aVDcURiw3nmp6FTh/7qywCBTQyU2fz5UgYrdevfDxwwfUsLLC/uBgTJkVCHckIinEQ/yskd2OCWOZwRptyG8po7DRdRE+zH4rYDbXAbv3UZR69Yi9lVJtve3O4fy0Pjix71vRYXwKV/yAncKApp5iq8RIcdy64iqulXUTR/J7+2CxUSfxLUqOGWtApGI2KUf4ANDu2B3cXde+qkOxAu1I7FJgHp15mg7K3fFnne7tnk5L8X2j9ZqNp/PKwJoBndKJUxJ0DLIVg4//I4Chmg0ohiNJ7WTg8P9kUylcS5VGab03tDFRJURfMjr5dyWzx32HwCGvX4GO6ji8RgXy0cTzveq7KoNUhEBViqhJ+lVV2vIzig2proHHV0AM/+YKOASm49UwHRNeMY1U6aJiKqrybD4TdX6OFcECnb6cfyMvhD6IA/LLgHYGwN08tA7oIOuN9uX+zWmA5Qzt+krUYBNxIHLCF0+iE8Sc6AH8j387jXadl+PuDVJGVftbRZHqgzYdtGoFsRs3CI4R8VD0K6IsWs24lDTfnSORQ/PWE/AggvtOM3T/egKuXCD7kIAaJ96X1FJ+ngOhmI/G8Gg+S9fxmROQE4zn0hqeNG7ZHwlRTKBW0UG9Ws1C3H2VKM1BQ689Yr8TooLg1WqJ7n9fIuNagFQlXqdNGO/2QRg9ZCx+erYYqaxa5mXm56COhzsy3+UC2aoWNg9wckT3NgG4cj5EG1IBefnQiGZw0qryaT48BWLmAU3sgHgdEFl7WZUEIxmyfLHCnDm/MsDe1QZZSS/h3b4lYj8lCbjd43OAMBnZ4K158xb40/ekgCf1BtYVpgfvmwxzAgQENBJHPkHvsF4473dJ1kHHje3kNGRT0U+4Oz9UGwoFpqkKeMUQ4lRRbCBOJ10DpIajUvA03RVGjsUCEC0/fQV79+5F6uX/0GPmDPyx8TiaD2iGB7tj4DWtCeKC4+X6FxUCQXQpOEzKJig9QQX6cz3oGpLLY+bw9QGGfT9SwJ2oP44gt8wOPt2bayyM71siu+tSxGyL0uyODlisbZyF7HP2VcwgTls+Fk5l1YCKj0Ip3XBgOBa8d3VenlslHFSDLIKhfMRK85ufU7aS96C0F1XygeekDVXrXWH2ajmqsk+VkOD/VcMXHSjY6JwHngQkyrV7hnjhsW9clfynhk1XJj1cH7ghpTBZVcxXSQdxepoBPftcwuVzveSamndvjgd7tW7JAZO64/HJo5iBYFz7NgID+g+QkueM9FdoNOoEfhxiIhUznu4ecG3oKg0WyKI5cUprlqKVJxvj+yPpyL0UKD5b6stUXP7vMrKyM8XPYdLcysIaS+YvgWuDRliydKn4lGmTXuPzymLR0WJZI/2q9O9KcNXvOB5eipRmMn59B4v/yvK9vJx8vM56I80Brly/jrehh0VGRMKdfYDrpTZwb+Qq8ig1DA2Rk5UJQ/1qMDEywrx587Fh41Y0b+EroEG7dm2Rlf0KlpbULrTCu7zcSoBN1tH7Avz88y+YOHGSBJf61aqhrr09zM1MK0sRKWPDhD1ZUgVFheIH0g/iGmRJMzXFSSbx9/eXjr3Xr11HSvITSU4z4KXPRgCJvjMTr/ydfjqDYlaFMMAm0Eg7TGYiS49NTWqILVAa3fTFyMhp3MRL5IVIRmAHZoIwBKXoTzFhb2dTE/p6Bnif/16YifTnaDNYln7n9i2xC61bt5LnRamZ8IhwYW3y+RL8aN+hIwyqsynfZwGzrvx3Ce07+Evcyko5/p3XwhggIytLJG4iIqNQs5Y9PtK3KyrFzTsRyH9fKGBq7KCrmolXADzXXyrgoa8xRR+73qxiJuryZz43OiNw7lyMce9bqZH6zcrBsLW1wuBBAxEZESGVLvRNe3TvjiZdxiPm4n5cu3oVDRo2xOPkJPHZ6bMNGjRQxpSgBJPwBJRf57wWZp+La0PcDQsVQKCec33o6VcTwsD5Vmc1O5ECtHruK8+LfttVm2vauuT6VT4I17WyOwBau7ZCSVkpHqY8FLvRxssX4VmRlXLDQ2r1F0aitHmlZnl5mXRqvlT4n7zHv6AtQrPuoYtTR+nEzsYyZPNdzblVZet4TpVU9QLavW+Luxe5qSndGJXF5cArfRmNXunWciOSo9h3QGUplKFqBj+/bFg5HMKlU0clkHdosgWv4mfqjDkdSxo6GkYaQUdAEprMouicLVsgoHUH9OjRU7TjRS7g40dp9MLYhlqI3MPo99OnIbjIxDxjYDaEaevvLyW6dja2UibNZ0FtP4KLPB7n8cqVK7FmzRrRG2TZLW0JgUqWRTOWGjBgoACGX/fuIwDdgf/tF6YpCV7t2vlLoxhWH7Fy6+zZf2VNE7tZ8ec6+Jk3FzAye9k72QM8e7iisLBIAMG758OxdvcqKVV2dKyHw9dzMKSteSUphPEUr5c2cPKUqVi8eDHC2TugaTOJD9etXStrZ9ePPwoASTZgl86dBaBkXE/An2NEabQ7N2+LBiNB1oAunWFUo4YwmU+cOimsRcbl7CdgbGiEDu3ao6igQBr18l5q162DwuIiXL1+VQBMMhRpR9q28ZO14t7ITWJyarsynqeOIfuAMJFCCSrGR4zPmDTh+uS10cbRjrOsnaQzJh74bBmz0a5ZWlkhMyNDOrfXsq+N0s9lKK8oFzAxIvK+xMJkvW/asAkJyQlCBLpz+zb27A5Gty5dpAs2GdyPExIkqXjy7xM4f/G8kJyo1Uspwdy3byUGLysvQ8TYSNTb5IhffvlFqjQOHj4kY0/swKl+fSQnJiE+IQ7W/W01u8OkO5vx5gArVi/DmtmBwD0reC/wgi0bHvfphz9++wMVZRV48zYHcxbMxtIVy0Q3NrVFKtweNoKJUQ2Zl7QD3/Ybgo+FJTCzNkFoxF0BPt+8zZV5v3nLFixZMl8DFBUzURpg6NiJ8oOOofi5nC3jP0s9NbM12VmZggSzyzOdHw48teiaN2sqSHKLli2EWUbdkUf3H8K9qRuSHi6BTZ1ZeJvJciQueA3Q8m/+PUIfzIdv47VwcXXFiX+7w9d7HyJjGd3lYfS3V9Eu4Cuc/ec3Ec/9+0IgcHQYBp7wx9/XQjGsTzdkZGaj5NMnhN9j3UQxGrhvwrOkjV9QMAALCyO8f1+CkxVPMcFyEN6/V4wGWikaGW6cI2RTpd5cRXk53ua8hmMde9yO2i3BgYVFb4wZ44Aj0TZ4bw7g8iF0dB6Pko+Avb0Vug8YD73SImQ8S8L64+zImAM42aMiRQ/7DKZierd9uhbbd7Bx8gatxj94Bw4sWYlJfx7Gpq/7YeFuZk8KEDhyumx0m48t0QVEgUATYyBeKf1/qZJ/HPg0A1MN9sF/9T0msTCu/2GgeRaQZq/pOTJeYXxDO7jnEOA0DpsGjBSwYO6QQ1rpdiCwNnA4lu/8A1sMAhGYuk3s6M5RP6APzuGP2e2xvM9hLDkzASbBvyJryngYm5rDascuLHMHdkzeLuAKO1mJtl5FuYB2LE3u2Kkj0iZOBFatEsSfi9PZ2QkNG7LDb3Xs3bsPNYxriGNH0WoyxpiloLAzwSA6JWxMQockYzrB1KpX+ZKlkgXIyX4No20aQxBLlqGRh4eA2GYjR+CvkaOwdds2BP+0R0BnGg1mkugMcXE2b9ESRiZkc7lIMxk6PPXqOuBzWTm2bd0qmwFLXJihZHaPDkpu3jvRQsx+81rrCqlvIFk5gm6kndOJtDAzF4PELEnWhAlyadU2bsSUyVNkjGgkqQlJYxsefh+dOwcIaNWlaze5RoqvzpgxQ8BlZs+ps0GHiWXaLPt9lZWJ+sHBohXkO2oUjutrztnUyVPwNPkJSoo/IvTuXYwbN1a6bjOTw+5ThR/eiyNBXRqD6gYa0PWxVDYWAkoEGJl55nhTG+Mfdptu1EgCPIJNBBxpuGm06Xjw/dzA+LyZUeaLAuLMmPHvtC185ixlef70aWUwz89zHdDx1devQGlpsegcEVwmGMYOWhXlFWLQ2BSKJEEyEsPDQtG0qTeO//E74jYHiG6S+cRLiE9IlCY3bFZCYJ1lCnym3CDI1qvUUCwvr9RQ5Nzidbx9lyvzhdfMjcDK0lLKokVrsaJC9A+ZtRcAOzdXNnU6vvwecT8SAZ27SEd2MZ3l5ZJN5QV//lSKd281h57sRr5OnTqJdv5tK7vBWVlZ4J/TJ2Bfp7Z0qpzaZhl2XFuMOVM34rjdUGl5QpCOeoXUL7VDDkLQGfvXLUO9ZfeRvqE16jjYS1aPICEZx+wWWcEu6cbGKPlUjvpOLujctSv0TUzxuaQUL1+moTodndJSGdviInZxeykbGNcT1weDqmcTp8P14M8YNny43A/nAoMCPnO+h8AwnUU+w8Cp66EXSbcRcO+ViERXT8Fz/jr9k6w1Zs+Dd+3G/O6bxHl16JYuAKTXDxdh8GMdaVYwZNGv8jxW99gH2145WlmOrjHJlr9nYf6aXVpGvRgIfjYfMz5vqdIRVKwZxb4j8EZfULER+XhoB+nEK6dYsSNpWouBHS3mVcp/MGihEzHnwxYNnNMqcbXg2xGobZWF7EX24kQvGg4E7f0CUNR1U93weS6WvN9eJXqu2EM8FrdB1bhBAX30henY68ozZTBVF2X+rPxlEvFUxbBGVtc+w58VOY/+MN+vZPIUa5O+MO+XL1X+rDQR+X4l6acL2GXMlIoIx5ZbJv1sAqwETTWZwqpKXiVpqGNHVvYd4bNQHab5Ob7vchzadxuFO7VjtHJSPU9Zc7R/tEtxEVFayWyhonSqUmXu4WQSKi0/ZvZUcxaeiAdXOoVqAsTBr+PvCLtFiYw83c8ECXnDYfDr8KPYs7shvDEd88GpP/CCN6jQF1ULz0nI8/OluupoFReVFFz5OwFGXhcHSFE11QTVatRbddyC+7comeGMJr6DhYXIiebVqgfi7v8LV+8eSIn9XUqpH0fP12krfgvEn9M1ZiGjhA1PRiDm5nZ5qGZmtTBjRk0c/7cO2nceIs7x83avJPnZooUXohPi0NChHp6Wp8HhU028Snigu0dFdeME5bUrwb0vNapSgKGztSAzSiHbXwp4usK3aw8JPJJynyPAyx8hZ0KB3gDOXwJMe6Gxj6uMdaxREnxKPfCoWiK8yj0R94OuOUgOMDhhoNgYymMQgOAXtWNXlq5B03NeeDgpTta+yy/14Rb9C973XYV7B8PQYXJ7sdNRh6O1x8N1wSQwHxcvk8Ou9AAV6J0D1HbOQna6ZkQmBU8Ugfk3MU81tmAq0HSiDwyu/Yqoq74aBr0PWNRL14yJBSF0TXQKM5UgvQL6vgTdSEhNBzwWNhFQhnv6b1N7C+ObSRUyvpO44Di+SruQx2FMqxjAtFuKDc374fSibSE5VTWcUp9XmLcCE3mNSmqB05kvxfrj75wCKsFB28Fz6tiA8j/FvlaJBk57LhnelwI3OV34GV6DIgnxGdB+KrBQJSJ4foVR83/qmhTwyWPRXpAd7gq0jG4ltuHR1Bi0OdIW4QPvaTbPF3ByTsWLAmfteFlAz0V9hH04bNhw3I+4D/09PfCs5z4sX7ocO7bvEO3F2jVribZl/34D0Kvlbxgxu0yYPPT7fj34q/hN3Afos1Kc3tbORth5r16lS5KcQODm9Vvw7Olz2RdPnjolNozC+Aw2mTglsPBkgb2wDsu9BkojPD73y//9h28Hfovk+CT4+DBRnY770dFo5dcGevoGePAwRqq+CLaxEYuTQ13UsrVBt4AAGOgB3bt0QWZGNnbv/hmTp0wTH+pTWQlsbCxhaEQ9vBp4946yLrnia9e0q4U1a9ZixIiRQk5gF1wyC1neSyCEPizjN0kS64ALlu8xiCaIwRJPBt5suMnENn0lFydnhN0Lh1/rNuIbsmyPzEvpeC4aazXFByR4QMYaA3RWK7Eaicckk5kVEgRHlEY1/RCOG5O/fFE6x8rGVsY1722uBPP8HI+VEJeA2jXrwsrSSroI03+hz8z/kWZ15MhhuLu7iR9IULi4+KP46QTb2CiHVViU2OGzq1+vPkxNjJGW/kLeRw1s2iCWdJIFXUEdv/Jy8amSnqRInGJqbo20V2/w4uUrIRFcHnVMW5s090reJQfwet9ZYul4Ux2gSBuk0yjuETkSffv0xrpxXcSf5Ry2NctBw4D+GDVyOEomP8eHtcZS2WVrbSM+8fOnz0WvjxUjLAEn4EmAgiWx9DejoyJlzrLL79Xr11DDzAQxsY9Qx9FBSqCzqR9YDfK8f5yt81FOAm1vtsW9NppUQ9uHbXHP4V6VZquuzLl5zeZ48PhBVXJCt5bbd/LHnexQzc5yS2Y/PsvOwuiqblgdp52IAWg2QCQhcu+hpZUvzM1NEXJbG5emrl6iM0egOjTqvmZT1NZJE+KtNd4JvcC9X7WLV8xE5QTxQ65w8PTFK8Ms4KGW/GvUcgKeRM3SGSXA3fcQhgwchrVLNODQuVkwUmOY/dVeti6ByH3OjDANfhlqunwjFVScp5kpjzQj3NQXPV26y/yRqiQDA+mOzviA9p3MNnb85Zwm4E5gj7JPlF9jPEzmXu+eveDVuInEhQTaGWcRfFy7Zp2AiiTgsNEKCSFkpDHZxX2RsSZjZMo7BO/ZI5r/0R4P4BPnhUcecZUNvZoWN5Z1wVhwU9BGJHZLlbh/QscR0jm8Tp26wrhj2TaZfWzwQvs3MCwWRj9ulP2U/2MM1WC3La58fV/Ozyo7Mg1TU18IUEjWH0E+lmCTEUiAkUzoYcOGCYjn7eWl6XSamEh/ASYqjA2NUfqxRBr6cNwYQVAXlM1Mz1+4INqlBEDZLfzypUvSFGfxgoVCOmKPgH/Pn4ORuQkOHTkklYCMW+ffrQ+7W9+JPiwbdbJiMu1lmuAqdevUwZl/TkszJ/og1rVqS3UZbZyUG2dlCVObDXII9hEAZmMdxj+0kZSyIgBJprA0kTWsjjr1HaTLOisgn7Kk2tQEKU+fSmz+xx9/4I/ff5dr417DGO+XffvQqUNHadDz66//w6GjhxF+P1xiH2JqV85dw7W7V8Xnoa4m5dWIJfDYjP8THOLRvVpPXOl4Gc77XXD+37PYvn0bzpw9g5VrViE9Iw0573Jx6PBB1HWoKwSTN6/f4ENZgXDNnOKc8e8//+LHHbswf9F8jJo4Eus3rUevBT1hklgDJPLUsqsp19uqZSvUreMAlOvBvdV8ZL0FzqQBqYe9UVBYJHvl2g0roGdRy/7/ABS1oj7tpUqeFaBI3UNuamQpsnPUvRbh8A1vjlkzZwrLbOfunfjl4q/wsWmCVAa2Bvp4m/GTLrpJhZPbGrxI5kLuhja+o2BjYYGXz58j/vlRdGw+C/UbNEDSk2S4N2qEiPAwJKezsUoOxg0JQecefREZcQfGRtXwOvctDg+4IoyS9nU9ced2LJwa1oK5hZUwkGhoEmMno16DncjPWYgx41NgVmMCgoIyv1CrN4Ojy1KkP2cduZbKbuA8FtYWFsLENDKsjvAHGgDU2mMnate0xdnPSfDILcK2Ncexdns/uLa0hbP1U+zq1BB1uiWKJsXTGa6ocNSTAG7lT93w45ET+DloBZosuo7L37vi4J51iJdBjsOu2Scxaye7RDtX+ezx3H1oEFkeNQyrp8zCyl8uaPRqGtTCdBwP2oZhF3dgb5uxmN78MLaHDoGjgz1evnyCwM4XxbHcPqEPatvXxcifftEcLTqUjMMIHNIpywM2fB7OJmxYNvUPbbPQlb3pe5ShLKQ6hgX8IeCF56yLor/2fbdgbL44A6UbaJiBwsDZ+FzNAKXlFSj/VI5vvv4ayY8TBcAgQDZw4EABgKg9yEXapEljuDZyFWYYM5bp6WmyYdPZaNjQFXfv3EVY6D0Bp2VBl5SIeCozHXRuuNCKFi+Cweo1ArpZ7d4Fw7Xr5Ng8XrUKiEGnQabxIbpf9LFIGLI0sjweRYnJVCStmhkiCrCybIWloF4+3nBt1Aj5efl4kpQs5R/sBsUsBoE0vpddncK+7onXM2dh5uwfpGQ4NCwMrdu0FqDS0b4u8j+8F5CSzgwp2jSYWEiAXHsVr1gh9HdmlKRkuaBAuiw9ffIUI0YOh7GRiRjv6yE3xKFSejZk/vL8BGYuXLqI9n5tcPT4nyJgbb9lMxz8/GA4c5ZkYMxNzWBjaSWaOMzqdunSWRricEOjUwE6yATO9SBaD3zRKSYlmk4fHU86dxTL5bUS+CTzkM+AmwE3U24kwkCsqJDnxA2Q2WJmWOjQ8L55HBpfvjLS0yvLZ+loNvGTEwiCAAAgAElEQVT2FoCNQGNBwXt8/lyK8rJSYShSK4Wah/xO7U3pcGVtLeUrLONhqTO/xz56iOepz3A39B4+leth4aIlomFBxitp+Q3c3EXvkBIGdAIMDI3AmybYyQ2DE5RMQN4TZRrIhafTqfQu6chrDE9Tycgwa8oMMJ8BHWmOFe/To4mXME1VabcqexYwlSBoaQn09fRk3nJMWHa+c8d2rOy0FZeKT6BxEw98KMwTYV9ucDfX9JbuyXfz2mPrjwsQuHIzKoL0sP3DXGET1Heshw/5+ch5k4PoLa0EaPxmTQjqrkjEu+2+qG5ohMxsrcEO13hxySd4ennB1MxCWIrWtrZISn4iz4pBBZ05CzPOuwJZj9yw+FKgIZ8RnZo///wThw4dkntmplQFGGRBkE0eGnoX02cthCXyJAlBtmTW7DpYpv+dbKZ0aDatnIfcA3YSWI70OgajoSclUUXmraNDXTx//gwjps5BxXE9rI2cJs3A5kzdooGIulLpygQ0ATM6rQx46VuSuKZKcBWhSseoq9Qh5P+V1I4KXBnkMhDni46xambAONl1PmanbNH8ScVomgb0czwtbFEK5/98dZoQHINoWxnIGgDrrJjJ0eRDlr7ZoQXWBDRUwpvHUmAiTT5ttCpfVmQ6pZ2ltgV+hsfnNRLgE4Oi22KJ+xD/UWCiTv9M3sMgQN0r9wE2SulpUKUUwnFVSf0vg3x+luAEx+NLwFPpKfLvDJw47sqfV9pq6jo53gqk5PsVy4F/0/VU8WvtLU4kS9f4on0JvXoCqO0KMCbkA67dHsjeB+hPA8q5kSnKAm+UF8HxDka7zv/D3RsXq5AN0QVUtNFU+HWcgLBb10WA0rvlfsRGUT+Qg8KL0R5w63ZbEHGXeoucdBwQnosDy0Hnw+HNccKoMgWCb4rhyAnJ9/BvfL+qw+f/lX6TumY+dA6KRlPRGriw1Eo3OJajgHzeWyp82ozDo/BF8GyxVuaUklR4FE5RTE3zqXHb/ki4dxy13bqjcOw72O0HUlP58MOApr0qASgXTwfZJ+OykrXnURgCfB+AuiE1kRH/GC4tmuF5NNEf3aQ0CgBKdJ2U1CJwcgVecOISSSOaRRpiM/h/FSh7Lm08gyn6A3fstfI43NQlcttYoZlxY8R4JMj8ah/SGnecI2QOtUxtJvstWdEHk49oc9oX2PV4h3TaVR1bLUKPIDzRD87D64k+1bnAYdKIquWI4fhv1xUNFFOYKE+rWL0c6DItmcHA/WmIKxwC0rXmJzlmcg2WjnnIT7eCvmOZaOrFh3hVsYd5y5wSukbWbn83QnL9J5p9UFKbfKQKGFN2SLEJ+ahpb9R04+/NAN+xrRF5PkJz/9KBDoGdxOamRjxGeY5BleQnp5BKKvB8tBn8jEoIcGrynCp5ouXLq6aqeq9iL6v4m/ej7u0LVmRlMoPXzPcoW8DfObVUQ0L+nZ9XS0lXtll5XcoG8D1cHmpJquWkyqp5H+r+lDQD70eRiB0Bnz3N8KhrTFUCxQNw2+gmfh+bPoRsWQTD9gPQu28fbP1+IwbNG4aUnxehvNME2N7cDv3+69HAuQFq1awlVSj0AU79eQpdu3QRxoe7h5sEwQQCqAXP8loGdpRb6dyls8Q31OEjmEgAbfTIMWjm1QIWZhbyuYuXLuLEjD/Rcl5rqZYg22/rtq0wDN+NcPhh8ozvhMnChgN79+3F6JGjkZmWCSNDY+S8facxbkpLJFDOzMrGq7taA6FWk7pjwtgxOLDvJ/Tr3Rvt2/rh1cuXsK9dF8lJz2FhbgUrawup+PhQkIdmzXzg4dkIGRnpwlYbMGCAlNMVF5ciMyNLqjYIEIifhgoJtuk/sUKI5cSiUfjurYCptBf0oelvM+nKZilK7obNKihN8+L5C0l8syEM/UcCi1yv9B/oowsYmJeHj0VFAqywioSAobe3l1TBkbTCcz57+lR8PlY80f8iC4jgzKeST2jCZn/29iKnU1RAKZwypD57gQ/5RfD3by9rRpq92NqK/8Py5l27fhTWJDvc8hrYtIZsPtGDtrUWP4agIv0dghR9+/ZG3rtcYXcyhqFPlJGZiczsLGnKom9oCCtbOyQlpwhgUN+pIWJik1D0sRSJiY8RGxeLv3vs19aGYgx/mVBQ8idqrzYDxucuFDbQluELKn0I2oi5yxajsac7Xmdnws3VVTpx37sbKgn/6vrVpTELnw27kdPuMhaXxhJ1+Azy5J557YnJiXBv7InQ8HuwWV0dST9ko6yiXGKYZ/uXofeOk8jIeIVD8w7KNQ++PgQnGv+Fjjc6yf2f4n6nKiGUP6GSnio/ppjRtFHKHiiborO7lTIqCnDl+/jVDfD44I7E69RBL4N/vwABmO6dC4Wnn7aPPAjRJe4oRy/FhTwxAUW+aCxURyp+N4CN8xLNt0/55YvsiyvQcxhwWaOxN2g2AaOHjsW29R1RUPDwC4fqy+ysMqC9YN/IG1lPSEmngYtD0O4z+P33P/Do3lW4NW0v85dMPcZoZBSywSVjYMZEfGYsQ47NiEULpxZSvkxGc0RYGF6x+ampKW5434FfREs412+AH36YjaSkxwLsdeveHRER9/H0aTI+V3xGDSNTWZd/nfwTkSYxcMmoL4QHgpEE1Bhfcv0cOnQQx44dxc4dOwREb9vWD99NnybriVVzJiY1YGVtg2bNmqN0Y2ORKOr68gfZa2nfxo+fIKy47t17iFQVOyLTT2OsQ3tCRiEB0j+P/yUAHdet6ovALuMtdXGC2ABrGyG8sNqQJflKUmns6DHYGrQF33/3nSRPXr5Kl/FbtHixgN70I7g2WVEY9/CRSHuRbWhc3VBKlsMj7yPr7RtY29mIbQm5ESJxMEFNkoIYyxP8+/D+g7A1u3frhoiwcNFGJMBZ/rlCYiayZhmjsbM27RXnHBmJjE1oI41NTaVcmv0IWEnJc9B2GBgZoqisBPkF76WScMfoLbDrVUcY3X5t/WR9Pnr4SJI1sbujsfjCMsybM1c078mivHDhvHRoPnzksDTfYTMZJqMY8/Pe3T080OovX3hf8oGxSQ3BFjjmp/7+W/oWsLybfRxuhYRg6fKl2Lp9K1KMn4lfPr3GVNy8fUvi3WfhtzFq5iLERMVg1bLVKHhfKAQqazsr7D6wG3fj78DB3AEOdRyg97kC4ZfPws65Mby9vJGcmCw29HzGUcztsBE9uvUQbOLU6VM4fuJPvC/O/T8BRQaqKgASnYNKhmIZKirKhSHIjE51A7aq1kPTZj5ibPm5iPAIvM54jMYttfbwzxPm6rwLFcXwyJrnVN+pN8xrGCM+cRP6dt2Ns82iNINC/zw3CHBYhGEt2slie5DMIKEZ+n+1BmV1IlDncx8x6B+LP+Mv05NoGectYp6m5ha4czsILo0mSlaN19AloAc8PBvjxKnjiA5juJcOb99fZcKMGTNGGJYs1ZaOxmkL0LrN73hH6r1+NZQUFeFZ+gIZjy6+B3A9kl5bML5usQdNPD3h0dQXf86fgf/0SoGervh0yQAGIeXQS6yA6bQCLJk8TBhc++Z0weXEXuIUO6Wk4oVeFoKmrMWixecBF9bZ0Vu2w+6KdZiptxNBMwZi0dR/AW+V1k0HOvXBpxADVNfbh20zL2Pe7hPYMWso5uwaDlT0x/YZgzE34AQwuAzoZ6BtYLkMuIyBEwFaY0jaRgZ9jA+Kga1FYwSsmet6sEpy0hXYdnAKDDcZSrmh1/F47f0hwIOZQPM04OCp9bCuaY+rIbfhWN8F2Tm5sCBAYWWN4d8OxprVq0RDj6AgQTWCL8xMMWORnZ0lGSpqC1A09vr1awJWkSFGUC3nTa6UM5NJQcCC4AOBP2oFMjjh79zYCFwJLfjRI1moBB/pHLDLMKnyZNKRodbGrw3iHz9Gq5YtJUtK8IdNSNJfpUu3ZtKr+WKGwbOJptd0M+SmgHg0MjSMt0JuSpMROiFk4yYkJeLD3NkoXLpUmJR0qvzbt8eNkBt4l/tWNhAaHFKRGRBxfr1KS5e/W23apNv4NFCRYBMNQ62dO2G8dbt0DePY3b8fJaAW793VrZGUaDMLxSxIjTUrUbRiFaZPm4qExEQ4uTRAyK2b0rLeYecOtLlyFa9eZUiZbrWKCmks8zY3B8OGDhGQkYF66acSGFMX9GORsDLpdDBALS4qEcF4OowcAzqedKgpnHtg/37pYMXnQANKw87vfCa8Vo4VjyEZbmNjuTdurNKgRwDDAukqyMY43MjkfMXFwmakY0iG3qdPH6VMnmDq6+w34ujSGSWIR3vE7lyk8FtYmuNxQjwcHOrAyam+gFwU1W7XIQDOLg0lo6TNF81R5LltatZCBTsXV9NHxecKuSa+FHNSK53JEaeWn+f8I1OTTjGdTtoisvJ432StMEPIeyAozU3RxaWBVi5jZAyD6tUFwKQTwCIPjgc1FCtK6cRnCKirdBRvhoRg+IDJmLt0oujLdgrogL9PnhIQe2TiXMzeugPNfizCx8IiOSY3H85XluVQYJjjy+v1XheJJ5s6In9hEQLvbMOJpF1StlDXwVH0EsvKyiWrbmVjh7HjJ4iWJNmX4uST0lxRgdA7t1FY8AFRA4eg+qplsi55f+zGyHlJHSVu6lyDBM9NLCykQZJH48bISE/Do4cPEB0diSUBW5AY4C7Bffe8q2L21y0LRB17e0ycFCj2afu9ZZg7eB1iPbxwdd0ADBs6VJx3I2trJETeR+jdO5g8YhnWbZ8BCwtzzJq9UcMtaMOUFqKS3aMfySCWe4gOoBLfkuQ02j4G1Kpvh/qMYrzQF6UTrIJuVaKo+Yra/+KA4EGLMKMwSNvCCAiq0uQ7gFNgKl7EOGPRByDoPBBkOA+LajEZVtUkZYPHHFl7qgpgrsdGzQ/m9qiYhgpEVAE2/660H+mgKzaj0iJTTEtV8aPAP4Vf8XduW+rF8TlfDAwyrsr2q4Y1qjRbNYRR4KEqD1XVRAps5DkYECi8jMfh2Om0oASk4v9VSTbHV/1OjE41mmE8oCv5wqtItGg/RhJ6tB9hNx9WxQhkPv0PaNXJC/dv8sY1ymqXPjNw/Rz3UCXSRjv+JZ1Tt4FVohEcdG6GqsabF6LqPHnz1ANUDEMiUAoY1OrC/TuMRehtPltVM08AkhONN8+XGWBkBZTw51RgpDPwG69VR+uQ92m6TFW19DyHemgKaOSA+aJBk654lpotnZVbtg+U4JnrMi5SgYghaN3xV0TkJwAPiWYz8AkE9Nnk6QRyctp+ESDxmnT19F3NgGsastOxrx9uneUY5AEt7ao6hPPt+Xy/CtI84NG2IRLvrdeufbcvMFNlIvk+nWaVaXsByNyK6yO5+CUQD4z/YTgOHv8D/s1bij1+lJkEPE0hFUUbBg+gS0IHXP/mNtqf8pM9IHr6Ixn+aWGTxI/gnkQ7zTLMDtFrkNgjWOwf99mPxR9FE5sg66d/NqLG4OViY7kv8TMRm6Jkrfkub47I3Q8qgXR2fCYrkGygr6b2FN8g9oDW2Etum4+GNkcHnPnM98KjhXFVDGKuBwX2cx1qTayrEriKoauYvjyOYvoqAFAj0sDdNRFJkR7SZMW2dUt0iFiOtCFHcf2va2LfbH1zJGktTTp4Dh6bbp6qtleSBLppWIl7c7nwHEpygOdXjSJ4HB3eXJmY4P8Vk1l1fOcxlXQCbZ8CETlGqsGUShTogJNGJ93xxDVJOz6XodI/5HWon3ldtFG0z+r6+Xn+jUtTJTlUwykdHt8k2RvxHWOrjqOz0xJAxXyPvTP2wGt4c8TtfyDn1/ctkzL2OQf/hoN9Hfx1/E/pHjtwwEC0mHQcfy1oCYe6DkhMSJS45uatm7LHcg65uTcSJg6Tq9xrAzoHiG8bGxuHUaNHyx5KfyU3+y2aN20hbJ3ry9uJ1viA5b9LMHrkyBEk/L0JqXBGeYGBjOWBxKNo5O4m6+HF85coKylDaUkZwsIjRN/a1MIcZ86dlaQzS3wTTt8WFqjzmcawtbaEZ6NGaNGsmfh5TRo3AftnUoecHUcfPYpBmzatRHfv9Zss9OzZA1eu/CdrwcGxHqpVMxDtZIJRb97kCOhhZWUJC3MzAfNfv3kjIJ5UWQDiLxOg4xojq8ilQQPxf+jXE3Tw9GyMrIws8dmYtKdPzk6zjDESk5MkZuN7uQdy3OgbEWTh2JBVGB52D/XrOaBuHXthHUqDvwsXdB2pi8SHqlPbXsaaPh39/uYtW4ovl/rsGYoKilD44SPevcsTlhRffFY8DxOS7LDLz1BXjr7do0cPBWzktdOvJVhQt66DBOdtWrdCdHSU+M2sgnF0cBDQhWwjI2ONvVn0sRhv3r6FiamZnKPgYykuXL6O+k4NJLHKGCYxKVHKtN++zZX4I2zdZTRdEICHQ0I0X4XrSUnqmpEJ2E/Aj/C15yo1FLktdFzUHZ06dsCL1GcYOngwXJzqSxMd+qv/njmD4MgDmOk7ReYMdcPJclN+K++Tz9bcwgxJycki0eTUwBm1ZyfjzmwDiV8IKlquMEfJllIBFAlG0f6KFuavyxB1yBfDIodrXW+b3dDsYg7Qqrw17n/QkkD/R0d3Y6CFQXNE44HYnfbVCECV4172/SpbxQfEdU6bQVtATUJ5KYegAG7+TaGvVw2P7z6BX8+WMnf0qxngRsptuQa/zq1lL4y8OgTVay0TGTbuj+9S2YhFCWLbwa7hKOQ8pSOoXo6A7ThtC/+NBjQSXftdQWH2YoSFKRkV9V61AXzpYPLC7WFSc4jsSZybLDk+dOgw3hbloZmHj8Q2iXnJaN+onTQfJfmAYCIbhZBhTyCL+xZjC/7O7r8tvJvjSdITqVKytrHCxo0b0aNHD5mbnE9K6ooJC76oN/jjzl14EP0QHp7u2LVnF2463wF+BjAUmGI/UaSq2rRpjX2vD8D+rq00MWHfi8uXLwkQR/D9w4f3Ej9ZWVpLnNClS1ckJSZJw5nbt25j9MyJGD9gFJYeOIZFQ/tj48YgWYPca4mlcF3fvx8pdoOxJ78zdmQsyHPFPIhBfFxc5b0wbh86eIjoE1paaJqHJI08SUxGUx8fsTlkZTPh4t3UR5qesryYa5VxLTXtGeczzuZ6YS8FEm0MTIzg5e0t9pkAW5fOXaS0mXYojZJWFZAu44y5rS2txB7Y1q6NhIcPxabVMDHFgEGDkPIkBbk5b+T5UEuXjV3yCz7A2tZO4rmEWK3RGYk8qi8BgcRqJob4ZkA/RO+NhMfYJkjsG4/D3r9hwaKFwtzmmJz99yzC74VJ6bZPE2+pVDvwywFMnTYVp86cgn97f7F5TP6ws/Tu4GCRL2Bp/PwFC8QGa4maT8h5nol1uzZh7759Etub1zBFXfs6GDx0CObMnQNTCxMUFX9Eh04dcOpAC8B0mbiZ546fw7X/riEh7jGqoRqCNgYh5XkKIuPvIyY2Brk5ufhh5iysWrFKqkYf1YlFh/ftcDv0Li6fv4iCgkJMmzod/fv1h7mJBWZ8N1Pi9h27t0HPzLZmBX9hoEPWjAYkaotJ01bUgm5+J5XexMQYenqfYW1tiQYNnfFv/AU0NmqIhGjOYjrXzM4TGaRhoENOb0Z5E/ybqjfxhaXpVzA30cfc2XNw9dJFXNgch6HLffDn1e+AtdOA5Wz3yW6OOzFwwGkx4pcuHYeFRSY6xrfFgIu7hDH57EkS3rCdeGI8Mqhr0jEN0z224nrINZw51U93LYCD607ZnN9/yBdwi11WM58R+NRero1/hrGRMeIesDkM0Nh1JxJSZuMr/yO4GEo9I94PDZABTCvGoVBP86x+qDgN82H/oOtxPXTW24d/d/4qZQFLu11EhYce9I5XiAE87DUZY7fu1wxpCceBn42U8sXlxuuwZlhXCdanbyXdOhH7K85JCWDv+b/ju62zsHd+MKb/fQx7+o+URTht80DsW3ga04wP4V+bxXidk4VJa5sC+rM1LUZmcZQIty7YDm4zSUpK9+4OwotIrSzkpyNT5O0zB/6CpX7rsM5xOQ6lj8W4GYexyXgqCotLELDnEC5MGg0zS2u8ysyGe2Mv6BsYSlMSW7uaIkZ7YP8vMmcI3FEU9Z9//hGDnzF1Ctz/+EMMDYFA1XKdBkeyJNyQP3wQceyYBw8ku8asAIMFgi9sUiHdidmm3UjrjEung+AGDRoXPo0OjSONDkE8lh0EdO4MnxbNEXb7jqD8fC8RdZZoshyCzhWBPtLOX75Ik8XKVu3vcnKRnvFK6M7UbmD3qMSkJOk6Zb6RpfRA3rIlkgk3XqqJ46vXk/HjxRniPbH7En++FxqKDu07CBBF4JMNVghOEghjloHGgwE0nYHWrTjHqkkgRCeSGovf9OuHDRs3yPl8fLxhZWGBhKQkpDx7BvvtOuBCdwE1dgdLpqmhszN2btsOL09P2FpZiTizlbm5AJ0eHu6wrWkLvepa16uyz1ppOh1SAorcvPiMCKCRej150kScP38O/m3bIi3tpdwTDQ03cD4TPh++n/fFjBjH0aVRI61RCcuqySwt+igdsVh2/P5DgdY52cRENh1mEGmDzMxr4M2bbOmYzHlDp4bZYs4bOiR89hwXrWvcZ3nWzD6Lw2dqBh/v5njxMl2Ox2vgPHGsX1/Kj0W/xMQU7/PyxAFgaTIp62zGk//undg9OmiUcqCuBz/P4/BnFcTy+dEpYHDA+UWgmQ4u5x9LefPz38s84xrgi44A74/MbmEAsHSHdPycHHHaeD9k4/E6H0ZHoqL8I2rZWYvoMNmOJxZ0kmwhGXBTl2gd1bgZr1y1SkDcX/b/Ilkyno/dEPncY+Pi0djLS9gUdHaYdSsuKUWXMfPxs14+XI8cQIeOnTSNxArImuB1cJzz3+XL9dLJEa1NW1tJDFjZkMVgAEtbW0SE3YNP06YyBzgfuTdwgyv4kI+lzqHStbQ/TmM2dgrDkp2mO8zYj/vBo/EtTuLNvAoc3jYfL445axhKIlARqIeft64TYJYvjtfqFQuQf9JKAvTeOIfzx/poziexIwKLXCZ0ZPk3BqIegHv7RCQFa7Q92xk5yF2lK5VW2BHfx62JwakCCb4E6RyB4PosJwVm/L5FC5RV4A7gx1HzZR7ONd2ulTby3CRr6/CoRct1Jc88gKqwZQBMXzQV2DVzaSWALWAz2bGGhvKdmUxSWQnuBnoGIejRXNxf449TId9WaZnxfJokkBaAKxalYgIooFGxpHQlf5VYFz/Pe6dvTQyMY6gkhXSsKLluRfzj8RSTQhHz/i/2pkpQyTZP9iUBFRLZVMdZXic/w3HXep9oz/3LztVqvAoAf++Wwi55WF9rgCHvjy8GjHR1qSV8YCoSU0KUqmMDb4IRGmlpPAlvWCGbChwkUqEebBnadlmPe9fnoUW7DYi+y+oJPlieVNVY8eIUHY3HUDWcurry2gFVDEr5n6JRaUhIffcAvExSNajq5ovRocdE3P6PwFwiOvQ4itv/zRENZE+f+nh8n4nMLx7CvVFAW2qWMAKKRDO/zYgJWwJn9/lITTqLpq1H4WFECMZNX4B7YeFIenATbs07YWDPizhwoDFycjgexnD3HY6kB8+rGK7UT+ykJSCbtW+CmERNE7BRhTOe1EgFbpYBTQy08ZeXxpTUXlZAQ1/tGfGVmw4YOQIlvM5xQFNH4CGrLwJlSDvtbC3BxYbfdsDH0k1KtNIfvwHafAHCpQPDywdK4on7YcyxBAxe3R8ntpxGs2+aIOabeDQ+6SZyDhmvMjFi+HA8ehQrtmnkyBEiSs4uiwd3HUPX/h1lrYacvYuR04ZIkMA1x6YOd09GaNetGLIcarp1CthWYJti+NoDbezCEB7nV9VYRDclzI4B/T0BZyegzAKIewac47EUEMe1qbBmTimVPFCNRzildPINtGFO/VPx4pKzPGojFMM1wFfGInLH/aoeQVyzvDZV/qxjRFdKOXAZUAtrQWM8HpignZ+PTsls8j7/b3kDVRqt5D95DD52+o+8H37ni7ZM2QJNZlR7cT0r+6Iq342B+kddZP/kfpE9LEM7pvqcSgwpppLSW1QSDLQdX9xrw+vueLohSbsXBZJ6AW1+byv74eNz8ZjzUyDuhoYiIjC0sqR74q6pOL55mwDHLcfMEu2q19nZ0KvQEzICy85Y9pmd8xpjRo7Btp1bJam6bvUaAehMmn+P1AvLRT6F51mxYqWANN/NmCH75aXLl6GvVx0PH8ShqLBYfBRzC3NEDroNn+N+0iSFGoRJD3XloZQrtUvF2lNRAuBQSuX16xy0bd0B1asbCcDI8mj6DExwSgM8W62ihzFLwp0IeLbxkQSdp7s77OxsheFfu5YtHOrai99WVvpJqjRYGkvfhH435z8745qy2Z2JCfLef8DrnBzRBWc1mQ39hepaNQb3IfolnHv0wbnG6Idxj+bP9Jv5YlBO/4FgW4sWLcXnyHn7VvQG2byEPmpU9AO8zcuDk7OLNIg7eepv1Dr1lfg12cft0WJfD3TpHICk+Edo1bIFLl64iLZt/WWM6QcyZqPfQ1YSwRnGB5TCIQPPy6sxmvqw27EhQu+Gin/J+cZrpE/HzzIZzM8zUNeS3cZSScP7okYd9+C+ffpIzEESyN07d4QFWP6ZAG+JyAa5ODtJUr+OfW15Ljk5b+T4HNfRo0chNCISMfFJePYyTfTMYh8+0gGRJhLj1LavozU7pLxMwXuc7vNb5TrwDe0JV9dGomEefi8cFxYd1uZuCtA5uA8Mq+ujkWtDGBroIz3tBUxrGMPY0FBicMYL9NfYXLRePWe8eZMLssJYPcSqITJvSbCgFI63jw9Cw+4JI5FNi+j3Jz9NgaGxIexq2uHlyxcwMzfVwNs6dcT3DzvyMzpMmilzmuXe3Jt/a3hU1rr7rcZIckuo1DkNsOku/iRLWTkP/iu8oN0Hu7SXtMPdd3fl9351vpF1dCMpRJJNIP5Lm0Gbqcu9deseIGxZljzzePQzTYy15i6iaf6pTH7eGaTpGBv7RgkAACAASURBVFo7TIBedQORcMpLpRYijYnSFC6Do9c2pMcd1BkwGj8aLhojGmhfmJnFw6nJHsSHs/EKnRdVXqHVWTu6r0B6kiJJadUKfl02CZB+cA+xD+WcqdINstx9kT+yAGd7ncbYMWOwY+dOqdLhGDFu4BpiIqKWbS34t22PhMdx+O/qJXQK6ITNrGjZwwwVUN9jtNwrq6IISjGG3LV3Lxxq1cKrJ7cAWw8M7PUN+nzVR+Kvbr26otCnFE4ZdWFnWxNRTR+idVwLlIf8gqitvvC/1AahB8I1P3oU4OCRLrbRdfACTJ86XSqPboXckvi3VavWwnqlTBE1V6dP/06aZf4UvEdio61bt0pc69HYEw1dG8n1EchnkxrGRQRQaUc4p7iWqQvIjtYEp9mklWuQeAE1be/cui26/4yNTpw8iWHDh0lcSYIG8Q7aQWpGsl8B2Z7ubu7Iz8sTG8U1mZ6ZIYkD7jUkC1FXlLEdz88kAjEZ4gaMXcliZBxpXbOm6MLzuGyuSYIMm72wGo4d1WkLhgz+FoZmZkhLfYHadjZS1ZaRlSEsyi7duspnrexskJr5Arv27BZZDWpKri/fgDkffxDpLWJqe/f8JA1YLl+8LM+SWv47d+xEKfGVLp1x695tXLl+VWzX+PHj8ebNa2FuGxoZSpf7BQvm47l/KjxjPHDu3FlpEjt5yiQZY2r3Puoai1qHasHNrZFgGl26dkVhUYFUZz6xTcGUplOEuMHGOhfOXxAZEOI0FuaWCFwwDx/Li+Dm4YbJkybLGN64fh3Z2a+FwMJSc44XGfXHjv0m2A6xC3aZdm3QEB4Nn8KxBaBnbV+3gkAiv8gMqAIUtc7PVV8cxwqUlH4UQHHM2JH466/jMLcwRXIMS3Q0fZ0u/fbi+pnuX5QJ0UI4w735CpQWfxTNjycJU9Ghw19AeZkIDMck3MOkoZNw4M8DGNb5axy/sVkLDEwdga0ApvMYjhgzbpBMqqyMV7hz5z/x1CwskhA4/QZ+PzMZVlZN8bnCHeUVwJPEf+Do0gdv3r7Dm7R3QHU9wL8CA+r1x7VrV/E+k0aDxy1Du647cfcaIyHAy/cY3r97i8+lJTA3rg4LE2OEP2Tpj0otFwOmXkBhFvDOHhWRejDr9gGFeWZyrQ7r0vFKj15Xf9yuaI/IWbUx56dT2L9gLHZumI94M91nxWjRgmrjFjx7AWbs3IWtUyYK4s/FN2rNcBxYeBiTIo8C19YBg5Zhj9MIfD//d2xf/y3q1XeSzXPEX7s0w83Tfqm/9SWOyzjHGdj/fgb09fQxYfqP2u0nAmsvD0TwwZ+QXWaPtQbLRK+NJZTGZSU4WR1IWTALRjVMkZ6ZDb1qBrC0spZxtbWrJeAQGWwuDZylOQm7ZPH6OSGpIUj9RE5EAll0RqgVQYNBwVJOSDpk3JS5SbAd/MABA8TxYRaG37nwaHxJtR46dKiUtLDLFDc7Uvupy0AtCjLfCAI9iIkRTQoyUFk+T4eKDDeW0+exzfqzZ2jWvDkOHTwogsxz58+Xbr3s5jxr1izUqGGC6AcPRNsm5PYtpL58IeCi0RqtCcyXr5dzZqH+jl1InTNTxFVvX7mOt29yMHr0aHFkCD4xG8JMKI0ys0VadvSR6CLSENF55GbNn+kMubt7iLGlMc5avQKvwsKA9UHSOKXerwek1KIoR0Uo/79LwutFi9G5Y0c4Ojji2qXLaM7SY1NT2NlYy+ZMQWqWQJTRWSqjEH6m6AOJ42hli/T0V3J9pKzTFlCb5euveiE97SX8/fyk0QwzahR5PvvvGck68fkQFOVzJ5DFeySjjVp++voGMDIzw9vsbLzLz5fsOFmCmrP8WdYzS2yYbnqbmy0ONB08brqquzA3CY4PQU8+W36OmxA/Swo2/04Q8nO5HmrVqi0GWTmVdHbpjHCMuVnQIeLmxGNwo+G1c57xb8zU0aHmufhFfSDS+TnnONcCAwMrnxd1GgksMkim48tnRmCTGTc27eH5OKc5FoYmJigtKtK6P+vry4bINUEQiUA5gdGYqPtwqVcLt29ck+zlX4t7CBuFL5YOk+1Q64d4uHm4SxbuRdpLYRFQtLjOuN9wf31nKfGmg0NNJG7y75YbYnXxKrQ0jhTpgrBDbXGkaAe6de8BSyutlJ6BE8eRdHYG6ey0RseaZTy17WtL+RKvlbomRmRaEhjVA8pKSsR547hxDpdTs8m7nhYwrwPaG9zG3ZT2uOEagOh1/ni7zEQayZxDHzSde0VKezjHqcPU++veOPn3KSkLmzFoBdb/by7+3jgC3y75XRjxZIos7Lhdy1cpIEobmirmtRXg1CwVL4KdxQYeHTcKo5cdq2pEoIAxHYlKzLlivSi/UiecLjbUDNjjtRDfp2+qKktWfug4gMym/H1WWlAQA2zvMg+ve29D0BVga0mgzMHZlkFVZcAGwI+fF4tjxf/RvvNLgc907vlFDZf5KzdDH1qpJedAUoGHJomhAAHV8ZM4Fe26rvRS7odAAM2DKhkkWMGXqthVzExlQhSx7Et2k9JqUxpq9K057rx/5adzrBQ7UbE7VX8SXpNiMSm9NX6WFbGq3Fs1dFDv4/Vk56FVp07Iy3snAUnkLWbi+TA0+Y8qsUdexHF4+y1BbBjBN6KjZmjVriXu372sCwh0VPxKQUlOHkWN4kUphMQezdt/jQd3CCYqlIVos25zFIBSdZ7Q6JmdOs/GzRusLlD0Eg4AUWVeB30FojIMVPg33qiq9VRIL/f+b9HUrzkehrFjiSYo17Tdejy8Sw1gnqcbPH3r4XHkY3j6euJx5FIMHnMaJ47w2F5o0XYiou/9hkEjluHU74Hw7xwIY2NTXL/4Mxo0+RqtWrcWGY3ePb9B0Pb1SEVGVfBGEIvDw7nB2+R3YpZuvrh3K1J7xi94rTr2pamx5qqwMlwmWDEw1AzNXjcR28k9nB0Qq30uR1riPB3a7QXs8NO0m7lWs9OBQY7wy2+Kvn2/wd+z+iGqva/EYYM69MUpo7NVOC/n1upI4AdfbSg5vwOAb7Z+LYk/sqCok8ZmUi7OLtLsiaDKm5xsSRTTd2DChHsQgzYCEPQd1i3eDFMUoPCcmcxnr4lusgYTrz2DvlUZ2vXpIPbs2ZljWrJV6fzxtnVyMM36eiPmh1h0OtoRNwfcqmIq60itfUjoMgbOFX3BvlFaoQTmXAHP8x6ytyZuTarSZFXSAUonTMkHBAB+G/wQtiFMxrHjso64Ne1WlSwDfT61TjnOfK48Bn/WdUeVx8jnrNiEXHP8HKevYgMSRFV4t6rwp61ULEEeQ0kyKO1J5WvyvlRTdCVvoKr4lX6kKs3mZ3XjUGm/ObY6lqdrhaeMzVMmFFRMr9wcM8AlxBXP76RoTbQ4nBfdkHI4GW3mtRUGfvROXWl9AdD9369xZdYFfHtwGK78vA9NvxmAtm3aotvSCASPMJPk6cqVq4StmJ6RjoLSIkwYOQ79XvbDzNSZQPlnfMh7LwEm9yiyYghgc38mk+dNTi4GDByIVxmvsHrVOrhGr8LbrvskSCO7iAlUAm7+7drCxcVZytOu/nFGllXd6W4CRHUKCMDChQvhc+97RMIXJv6z4OnhITp4TRo3lm69DBCFaZidhaTHCWjVyheXLl6QLpz0l7g/e3o0gqkJ9RGtBUQyqm5U+d3IwBDv339AnboO4pMVULbl0UNY29khMfmJLmGoj48FH2BlYS6agAyo6R+wKoK6agQlWd1DUJENBnkOsu6occ4Am9Uc9NdYTfP8xQu0buOH8Ij7MLOwwKl/zmD5sWgsG94Mue/y0PWSr3Qx5/1K0pDzNQbomNYPde1rIfJ+lKzfB+U30cqoqzynqJ7X0eZqd4k1CJj+Gr4TLQ0DBECpXdMOzXyaoEXzZqIxR9CU/iP9Gvp89PHoDxLkIFAmyVFLS2F8ke3M9x05fET+1si1EYYPHSaJczIbX6WnwdPDHXqckylPhCl4+vQ/Uhr/JDkJNWvaISsrE04NXRH/NBWJT1KQ9y5PJHXIFGTllaNDPZHiog9FvTFqGD6Kj0M16lna1xbw9sOHAmRlvUbkoosy723b5yA30Q5dF/RDUeEH2NeqKaCxHj7DzLSGAMfubo3g2sBFyrfNzSzg4uyKJ0+eCqBDUIiyTQnx8VqDy6QkTb/S3AzNfVvKc6KOYt77fDxOSoS7hzs+fMjH69eiLyIg8dBtSfhpvJ08X46jUQ1j8Z853/a4BWvbompmB6DVI3/xtcO97lT5G8zf6XhEvRv0xfnks1VJUZ6IdsEAGDDiG5SWluB82GX0a/e1xADMePM6CIwzwU4/n8gMdenJRKTfSWbbgX0sX6ABU6UPmr5FPe8JSIulXqM9YGuvcZ020ZBpQJ1b64NIjmDVGA2fJvLa3H8p0tJfyj6gJEVePWGVJH0DLcPi0KiX3Cc15ciMfySsRmZRPWBgPRhl764A+t0QuGK2ANSMuwi8PbgThylzxsucYCzY++s+sLG0w//2+iM1tSOat/fFgzuRcHR3QnoSkVYujDDAYRw6+rSVUmYBpT9+lAqpNQt/wF/nr2FI755o3bm7gMt89gkJiejerTtKSotx6tTf0g2ccZoGsgM+Pk0FZCcrjzEJ93DfBythMeum6MgyZmZZ9qBB36KmXU28e/tO9k8zcws8jI4RmQIytHk9XGeMfxjvZL1+DZeGDaT/AUkmPDbnCtcs4z2uM4KQ9IFpR6TLcnKy/M79fO3q1RJPEbhnnE6NSH6esRXtAcFKzmGuZ84LAuXKn87MyJTuy4wPmWgg2YHzhvGV8rcZ8zGRqeSzzKysUFxYKPIKjKdISuGxWUrNMu2PhYWYPHEiNm3cCCd3N8RGRUpzV3ZSjk98DO9mTUVSjWvqfeF7zK11D+frjodrw0aii8iKyfbtOki/BDbBpLzG5qDNUvZdv56TkGwmjJ8gY7xxUxBGjh+NwAWBQpSijZs7d45oK166fBHRvz7QfP0XZejUtzNu1r0tSXoSh1giffz34zh5/G80bMCGOoWCm9D/OV10Gp0/dZbfCc4yqUJQlXss7TjnE0urox9EIfNNJi5eviDVoyQHMQZWY83r4ZynXWHV2rq1G4D8FNh7+COr9mttr7YC9Owc6lUwO0VAkQuaL42hqLFsvgQUWeZcUPgetWrZorDovYjwU/z3aSyRfy0y6NL3J1w/S+3BdFg6bEL+K/5PpXrz4OG1XzrPpr2ch1o2y9HQWRPMPHN5UKUK/fAee/HHf+fF2kybsBX7BpwG+hJZnIap06bg533MFNDr1eq5endaLQ81NeMVIqJXwMNzCYpLP6GxlzeiHzxE1ktmEIxRt+EkuZ9mzZrixo1rqGFkCFtbayTH0ipq4g9O7gtlY7U2N4NFDUPcfzAJI/ucw2/3woDc48DCYcAmGqB04IqfFj+kAAdDxomQdq6ZHVCYApi6ajZKLw5HVwVj9KrZ2Dd/PaZFExzkh/hSERnwy4LlmLK5pQQg53ccQO9jWzWxc1Nn/DprrLAzZ+wkG46G7SpWj/tTjNXg89uAm7z+ccBUe81Z46+sfqJDrMrndCVsQZnDYVDNABd3jJUOqgQqLl/qhXa97ohYNIP+MTM3YEXLg9gQO1268ubkvkNN+zq4HxkNx/rO0NPXx7u898h+k4s6Dg5StkztE05C0vvpXNBYcPFxEhMApGPFycwyXjr5NER0BmgkmMFjJ6Yzp88gKzNTJi0BQ9VVl9+JwvP44eHhAlzR8NC4hIaGVjaRIPBEULFrt27iFGVmZYrgNkuTVZaEDtLf//yDPr17C7BJliA1c9hdmSxLgjIsmTj1z9+yCeuv0cR58xctQg2TGjBcsVK5t3g1dzZatW4l1Gw7axsc2v8/bN20We5HdS/mWEhjgbg4MYAsqeDvLKEhCOfu7i4Mr9h+38hxLXf/JMby9ZSJaB9yS4wDM7zu4aGIb9VGysf1ly6uvIb/1w91jx6Tsojfjv0m5TBTJk6CkYGBrDOWbjBxQPDMrpadaNxQzJlgb+rzl8jNfSsGjQxKvmjwmR1nU5GXqamV/4uKihTpA4KPBE/ptPBZcuOiwaIhr1bdUMrAmQ3mfZA5V72GidgWCuDyxc1R64pWBCtrdjqqkA2O8+fUqVMC6FEHY+3atfK8+vfvL8+nb7VvMe3seJkrpPGTtRIfl4j69Z1kjXMeqA7T7AbGZjB5b99qpdg1aoj+IOdkNQMD6RamaR7qydhwA6IGaPeePTF18mSZzxwHAuQ8H+ccv6tSaD4vgsik1oNag5mZ4uwww8p5aGVri4L8fJgROCVNXxibRZLV56bH975Ke4HnKY+hV1GGw4sHYPyGfzCjxXpUzNZDYqI7gjFDSoi7rboH25p2UkJxZkQZRuEYHm7qLGVDbo3cEBUVLesmbpa+vJ8aYXTc4771xlKHqbCzq4lv+vWHpbWVZPW5SRD0fpWegYYNGiI+Nl50gjg2HCs6k3QYmnh7oZqxMbLT06WZD9mLBsZG8hy5Do8cPogF3VfhkO9YTTcRmvj8qjXrEGizCVtnzEP+3AK0256Kd7/0RsH7DxLMc50wIOOWw4wi7cL0/kvRxjUMX807KgETu3CumrgXu71mYGZcsGbbVFCrYzmKrSNGxC0hi327RmH0sWOaM8v/MfhVTVVoC1WZoird44NR5X8qeW0F/GSySObT9OobtWMxcOZneTydqoTY+VRg0RggqIHuf8qRVuQ5ntMX2LltkTjLvHfagXk2W7Ajb6GM6ezRG7H92GIcXjZUupL6IQyTcECe4c2UAM2fVYxHHpeAohJ15zXRnw4C9APKUH6AIo5f4Fn8v9puiHtxDFW5pgJbVemSAjN4DtXEgd+V5prqMcKqW1WSyLFT+ml0fFQJtAIqeX6l9cix5rHphxP0UI1jlNYSTc8+oG1AC9lXotMStGd4V1cOReZ9Id/MwEDRqJS4m6KecT9XFRL8OQ9evr0RF/kCrTp64v4tshj4WQYYvGA1EbhhcpBVjSi/K3FNAo2qxlTVjaoJqEqYFWrDY2tl2VU1oQVw9myM1McJMmGatR2BmHv/6gZDsf8U9ZQDSzCSk+sc4DAbeMWgRdXOqloxK7TpsFo67V27HiKd3Mn+SAmLwqLtQTAxMsfl/y4i510Ook3i0LLEB1EhjzRmIJ8NlWCYD1aAUZSuskFdRnYB0MkMbWq0QPiVaG0O6FiJ/gGtJCERe+sYa0qBciLGRJ34FQw4LEOLhh6IvqXToaztqA1FKuDj7I4+ffpKeeijsv+PsC8Byzn93r9bEIUkClEqikIqikK2sYydGfuedYx9lxlLdsYyGPsyY1+zjS17aEMR2hdEqBRFUvpf9/m8T/X9Xr/v9X+vi7b3/SzP53nOc8597nOfaPl9oxQH/HznJywc4Q+7qDqSJPJp44O/fz6Ecd7b8H7ERSQkJGrs6sIiASa59wTfvy9azJYW1RAbGyPriqAPEzVeBxtiZvA6tPRzxf1dDzBgaR8c6XhKe+R0SzltFObLtaSrTDewLIBLOzc8OBZZQnTVPermB90ROjpcu00eg9OFGDGnWzQwqT6wmRKdpXVHVTMnxqYca2U7dICd4wEHRPvHaGuYU2tCOnDaXJuGxKUZDCvQT5FueW61ZhTbUmHWCjtXZFsTwPFMA0R7PNfWHe9fHU8BkFyXnOK8BqXtphql8Lnzc4p5zZ9VWbSyERy/0uXVvAbF8OYxFXmXx+AyUSxO5aPq2M/2Lx0R30AHKOrsSsOExnjm8ViO1+ZFW9yqfwNO9xqJbeb+mdwxEV3edMfFeeew6IY/Fg30K76Wcp55+HH0UFQ0qQgzUzORHXFq0BCPHkVIR9m1u65i8og26Na7OyobVYRbS3fcvH4D5wLOYpm/PzLfZ+DwwUPIzcnFi5QX4htduXIV+QUFGDR4sJSSFhQUIYKd6qEvlSlM6LFT54XZR+E6vZXIK12/cUNAESZdV69dIz7HocOHxd/4fG4+IuCCr/uM0PcKA9A3UoIcHxcLN9emcGnSGDZ1aiMmJlr8sQkNfNFnYz8pnXNzc0WNGhZIf5eKMob6qFqF2tP6wsCkHBV1B8uWLScagfTnWd0SEhYm5dbvMjJgWaOm6DxXrFBewDn6DwzkleYhdRNFk7pSJbx7/VrugyD+7du3JbjkWmNXZTaoYTKSJAOCC48iIvH23Xv06NULu/bsQ0FRESpWrozXae9Q9dxgYSgKuM9hUyBzAWD7sKmMzeslz7UKAK5Jzi3uE4oszT3iElAfHohND5GEyPTvc/Fzv77SnIKxCn0kMqDoi9LHGb9zRDGjtpV+R/E7+WJpJwEUj+ae0m2X7J5Hwhp9i359+ghwx07P1KWkxjN94cJv32TesVSbSeM27Tsg+1sBnj6PFXYpWXVOjg2EecXjsYlfekYmGjR0ku7YKa9e4vPXPBQUfRffMvLxE3h5tcK+fmvkGsu55+FrgBHsesWj1cQ/4NbURUqx2SwmI/0dCr5RnqhAmuk9f/pUQFdra1t8yy9EXGysJkGkK/HkXKAGG8FUNmYRXTevllJS37VZNxy+cRi379xCbs5HIQrwsyR5kGXKeUCQ9lPOJ0mU07YGng7ET6N+Ej9RtOv19RHw0+nihITXgTa463lLC024fnUJT6dsZ1QxMxMfn02Cnn7WsRtV1YMl8KNtJ1z4fBk9jLuIj8RxpPYd1x7nMkugRVdeTw+fsj/i4B5OBGX8aIg8gVqWQCqNJicMDZkyWtFw8NiHmBDGdDReJXupbdMdSHy0HN26OcPFxQCBgeF4mTFLiAdvElidqFGlO/W8jmoVp8CleTQiHz8SsDjkwT2pjot+OAeDx16XmOhJ8Ahgylz8tWE8omYXCkje+YcuKGtYTiSnFi8YI75BBXNvYQJu2bIFLb28JL4Nv7UbMHYHcoGuP3XEv8eZZDTFD71H4orZDW08addTucEEY/K8k9h0+y/xTVtf8ERLD298/pKLjp064Ny584iPSxCQjnETtQ8dHRvI2mVpM58z5+fJ4ydgV9dOwE6XJk0EmOM1W9exlniOrEg2TomKeorrgdfl2fB4JM3w76oTPO0x4yH1lTEu92sSMhhjEtSn3jGru2gryBokCErAUgHIJCHRh5k9e7bYRs5HxiPUdOXfRGvdygp17ewE9KOtIFPx0cNHQv5gnCvxl4GBJjfFGUDiAxtsFmqEFbIeWRXJOc3kiHn1agLs0+dISkiEo0N9ISIx9vj0MRuWta1Q3sQEnzIzkPslF5cDr6JP377IzP6A8/9ewJ9b/8SYCb6YaT8HLVY1l3s8ExCAuXPmCaP9rtd9NLnYCHv37MXFCxfxMPwhNm7cBKcaFbFo4x6EhIUiOiEWg4YMEnYxJReIcbCRVI2tNcQO1rOwR7Xq1TBnzmz0bJuKMua/4lutIlT9VBnmZub4ZfxkNHVxFQC25489MXTkUEnyHPr7EGISYqRzOGNZYg7EYvgs+DvGd6FhIXj36b0slQa2DvLMGG8TVI8Jj8PPo/vhzJkzIvnF50Wbqhon0gfs0LYDhvQbDL2qNa10DEUDFBZ+0+ETBBNLt2eRuBJ5eZ9R1bwKMjLeoZyRIcqXL4eUaLZi94R94+H4kPVJdMsSHvN35qjfdAViH43U7QbcCaJh7/AXDPSKYGRogIJ8LbPdhDpdL1MQNPI1xt1uie2nb2NId28cOEe6C729AxgwIEicSU7CU6d4fHokveDj0RsZ797JRmlYvjySX75EbPwSuLmvx4BBgxGXkIj4xCRE6rQkONjspNusmRtOHDuKD5mZeDo8CZhGFE4n/vJfKE2Lhptw/xk7JzISo5Gi5uFmbMBUJOhZaeVYtFu0YXTOjwYBTt7az+MB4yM5WDxxqGy8j2ZXxTI9pWBPD4veIY1bAf5e+A9evkjBgv3nsWZMH8x6/S822fYTvTIG7TQGM9sEAAPzsHHqSFm0k5cf0hw1OrMsZWPAS0eXp1C2lEOv63S6tmAYZo7/G1Xt00WEvPCAIcoNyUMHBAoAMH3GAtESYJkk2Xq9l6yBtTHgnwtkjBuFKmbm0km3Xn1H/DRgAG7fCRJ6LrtRVd20ASZr18pi5sTjRKMxeOXri/z588UIcUITXCLYSKCJz5OOPxmMzPo96dcPBfPmS+ko6bQEbng8Tl4aFwKSDELITGTDEzIJmTnlZkkjRIHrOnv3wiswUCj/1GRc8NtveJWSIouLi4KLhKxB0qYJ5tG4UXCWmy6zMGSfEZysaVULFVYsB5YvB+az23bJK3/pEnEkG/1zALFjfaXL3fDBQ6QrkomJsZS/8t55z5aWFtI9mZszmZk0zmQschzInuB183tquOROm4J6R0/IxkKgjPpxBLruBN1F1sePqLxyuVxEMwBh/wNW7ATg8+07aHO5FbZZ/QX7urZCS2a5DMW+M9+9w9t3b2FhWV06/JqZa7oMmRlZooVBkXE+U4KgdBjyvnxGYcE3lCtTRrJaZC/S8Th/jsEwxDgpxhUBZGpj8LkxI87yNd4LjWSjJk1QqbIpsrI/ytxl1lMxFVluXMWsElJSkuV3NGh0tEiR5/c8L0FCPm+eg8ekUSMbhZtRrVpWUvJcu3YdLF++XJx6BerWd3SUUmfOIW52dIo43zhnVAaGc4sZWIp8c/Nt5uGB2GhGbJoeJjOMI0aMEMCUmR1ucMI+LFsW7du3F6CVDEU6OszcS8YujZpChgK28kXHi5sUHTWW0rA5EY02N7aHD8JQ1qAIxuXLIepJFM7Ma40eS67j4+8r4Hn0b5z/OUM0oKqsMJKsaNbi8sIitvd/I7qkBDTDQkJRxdRUxi3lxUsc9h8Ce8QLuMe1PnjBfnHoBg4ahMpVzLTMUTkj5GRmSpn1i+QX+JZfgNi4WHk2cfHxMJo3H3krlgsTsv+AAQKCs+lQUrJW+pj27q1kG1OS2HmwIj5uaApvBIkG6yIsgsvqV5j0cDFWHpkjwObJ5H5YsnUyPwtMawAAIABJREFUZs6YKWXjfCak1HPMuMlPrrdITP5wk33YHzQCM7zXwmz2Czxb3RwHNw+B8aQc5G7TGicUC4QrhhwDcTpaNNP8nmAJQROlkag+oyThaO75vWpyoPQTlf/JW8wD/uqvAfgT7q7QfFDaVgbD9EsZ6BNHUSw+vpE+rurRoRh9qjyR51D63ubAqubTZE6WoT7x90JxahjocFzsfouR58Z9JhIuUgLJhA+B4twcE22vUQAjA67S18/8G/cDVX6oyqF5b/RDOSaKyagYQiUVuSUMQ2VjFDuRn+MWyPHluYnpKaIe38Pz8T2qT4cqoeYzIcDJ3B4NFD9PEIbPjsfjmPKrKnfMjkdTL4218PRdApByAmjSD4h8BRhYAYUE+TjQvAA+DKIdRJR5UF4Ev6fnzY2xAC19+uHeTUXXLFWTWUzdUvWV3CjJeODkUI1XjODtsxRBN7egYaMBePaESCqPq2pkzdH35zE4eYzJU1VqXYCGbp3x7AEngkLreHOKsqmATw6iFiU38ZotiZXYh+OBw37AQIWch6OBOys8voq2b8CR7qWA1DR4tp6P4NvP0LKti9hW6brOBlAZ6YjPiYbfyGW4euMirOva4ElUlPgSTNqktcyA93tPcRBjKiVoa+Uom7d4ltz+A44HHxLvgxOkMzBHV+qsGmnfUmXouoCOz+LHDsCFYMDJU3umkTeB/j6wi7FCQtwrNPd0QahnBAZl/CyBydIBKzQiqgngc8tLAuTbze7B/kxdxC9N0vyXAUDHRR0kCRW0/y5+mNBJtJ4YAHHPrVnDAhGPHkqwQZtCu0R/gXaGn6GvQdsYf/0qmnTvhevrg2Suung1RMQyrTTY528vPD97UpjBlJugzcpN1oEefEyKsKoYvqWlAHifnI4KXC/ddGUXYFuzrjyXhDGJ2nv46FVfH1UyzIlAW8Gh5vPQlSobd85BbryJ+G0ZwebalOL0Vo1fFDOZ16D159GmL+2bAvJ0bKBiJqJSI+K9KLBfJQW4tJRCkVqTvDYl9VlaXoFjoMquFcNSl2QpbhLO36v+QwoLV0uMy1L9TdkX3lfpz6jcgGItKhBTh+P7RowVPebQsFDxLW/dvI26l2bhZEQ/GWefke3x+VMuZkyfIYGUVc1aqFC+AhLiE8UnrVylMurUqS0+YeqbV1KW1qVzZ5DdR6YXy2kbOjaAra2dzCnK0Rw8eAjBoSGio1ilSlVY17HH6YCzEmSzKQNleMheYxAYO0rTk+OYNj7XQpiJrm6ukoyeP7yHsNGj4YjsPFM09PQCir7j2eX7cO3ZBta1a6OmpYUwE8uWMcTTqCcICQmGbV0btPD0kMR8ZmY6KhgZip9WvZqFNFtgWShL7NitVeRivhVIWWLU8+coRJH8MxRN7W/4mJ2Njj4+qFrFVJJ69EkJ1nNPJrjJBCh9GUqs0Feg78UEMpOnjlJ2bS6SMSSn0McjkMgGfxs2bcLoMWOx9o8/8HfPfQjo1RO74IsLN7uhvU8grl3qUKINrGMqyt5QOhTjvsD5Ufp3SuZDSW3wb4aAYwjgOwpwdgDC76/FoSPHxO+nz//sQ6j2DAqAn1uNwrE/98ga+iNyh/jhjHfI6GN1D0EGjvMy/6WS1Ep9+VIaBjJxwfJjjrOFRXXUttJ0pZetWo3uPw/A24wPuDutPi6/6oyfF4zG65ev4OXVErmfcsXnb+DkJIlnlplnfcoW8DM9M0M0rXNzv+DB9cuyto09tfXOddVpcl/Rl9RHEaqZVwWKCqUM+v27t9JEjwCKNBw04LN6J89ClQsPHTIEgdeuyfNMffVKyBMtvL3EhyOgSbYkiQ4E+cqVNURiYoL4tfRV+V6WNuZ/y5dqEsahZJiRsUr/kIQNxg+0q/6D/aWBVacBvTUJl4JvuLzzInpP7YPT7qdkzNvdaYfr5a9rNkQpn6mESBrgZd0Cd7Pva/6JIdDMtKmU35cxLIMrb2+geVkXYfux8ofnOG8cCOymU0FDyQNpB65W7w+8j2PlgipjobHgBFIGT3XJoXFU4s6cdNGo12QH3iTMgI9PHbi4VMGT2FVISErA+/R3cGnsKky66xd/RHq6JhhrYuIMn65bcP7Ycdg5OSPhqVa50LbLWFlzWR+y0bZ1e3z5tgYZ6QNw+sgB5Kw3BMa8QiOP9mIrqCXKBqaswmvh1VLW35N7V9GgeVsB9vr27SvPb+apuTI2ve26y3x+tGctEjbYY2TSUGlmSgAqLDQUe3bsx8o1yxEWHiYdwNPS3mJzq22YcGOsxFHUS8zM/CAxH3Ge7OjH4qsfbxssHZEb/H0MVbZtED1Sx/qOkgQhdnHl8hXpc2A53w8hY8ZIZSC7F/u0aSOxDEtzeV2M35hQkaad5ctLLMRjkBW5efNmNDh8BO3vBon9ICmDsQvvM+/zF9mnyRqmT8C4j76w0onneK9evVoAzJ49e4JxHYkhAihmZ0sJNWXTOFYED8lUZHzGn2m7RKKpTBmpriLAT5smyRNjY5FAI1mHLwLXmekZMtfJUOY1tBeGp4H0G0hNe433Ge9x6kwAmjR1wYuXL9C5a2ekvEzC0qVLxN6SNMXr+ffCRYzKGgOrP2oi6HYQbt+6je3bdgjjvW/vPlI+zvJoHu9DzkcMGzEcwcH3kfkhEytXrpA4c/jwYUjNSUVMWDR+nfwrrpyYgR/6rcGVE8sAC0/NJ8kDOpi2x7u0d3K/yf+miL/tFuMqsTlt4KxZs2Qds+SctijT5UNJIU0hUMe5NqzrMpH7TeJsYhWM5fk8Wa3HZ0XwkSBw/JNE4Gs8GrfuhccPojB27Bh0bL8TemYCKBoIaFFEETUUQU+PdRsaoKiyOBpz6AuMypdFdnYmxo33xcaVFD/IgVOzvdLKPCY2QVgvqbHTYGG7Fm8TGdGplFIHODcdInput24wutAEUzq2Wi2snqv3pqG100JUqVwZZ+4twuoFtxCXlIydt66icwNXmFWthsdPomTCenp4SPD88MlRNHXsjUfRM/Bz93PQMzSEYVkjxMbHI+wBg8ARsLGrITppDNRoIBn8E1hh1o/ZJjvrmxTcAjJU7YhqyadSsEBzh/UIjZmm8wDprbHj5AAp0RLL6OWiPRg2iDJg56lwbJy8WgCkMSvnAjccscDHHy6r0vHTXLIMorBz7lqMWUljSENI79AdYUUDcGdiLUz/q5lk9w/4jpHuQ8P1dwGL/bFtVoyUkI5ZSYfDV3PidGVwxlk5yPU3Kam84iH54iVq/WgkiPNwDkY87JFxwBx2Q2hQgYQse1w17SBMGO+pd+FfZoKIKLOpg8E6M6zFTMzUq4Lcab+iRi0rODg2lK7IL169EppwTEwsunbtgi1//imipWTf0QhwQfJ5iT6BriEBNzv+jQaG2RGi5Qye6cgFXr2KlKRkWeT8DEHKFy9fSnaUoCMdn38vXMCoUaPEsaERUt2fSXemzgBLn8ku46b98MEDWawUVuX5uAnx2DSyvA6+eC00RlWrVUdWdhbWrF0nDiavnV2NqTfC9zIzwiDMdDXL8YGXEyei9tat6Bsbi7j4OOkqNWbUaBF9/u8XgWDeI1+8BpbKEsiK6kV9TyB33nwMHz4cL168FGNEY0qg7PP0Kahgbi76DVk6AOe/j+1XC/BP/c/f+jkBGDsECL+Ey/+k4/LkKWjYwFE6s7u6NBWNuuyP2ZIkoEPIxi8sTYmLjhN9BK55ln+z0y+fUf7XPFQobyRdigl88lna2FhL1pabH6+XGTo6IopCz6xv7ucvwvwko49BXpOmTQVkpN4fx4HGUukZ0r58L8yX8mtmnQgiM0NFx4bXwDJrPgdmunhOri1mAtl9jOByq1atceL4KdFE4tjyGTOgNGBpDp1rHSNMscP4WW5MPCadY3ai/l5Awf8k2Wh4H3QU2bWMf+dX0saZ6eZ8ITuYc5TBORmUHBeWO6s5xvvinGWHbYLjZPRxM/uYmYlKZmbI//JFzkMwkdfLZjNvX79EZMQj0VlhEJO9zg415qfK37nJbZ3eHrN3hqL6mGOYi5UYuuqqZLvJpKXOZeb796hT20qc4+fRMZj603KsP75A7n3W4lWYOWGUlBUPGjxEazjz8ZPcGwEFbn7cjFguzetm5o5lGVw3XAPTjy0UgCp1KFBrJxDo2x7hS71FdJyf79qlE3I+ZiIlJQmRk4yxDeNRGG6I347+ggtrRgqwyQB9YZA/iiL0sDXnd8kmNvPxQfbr19i5axd2LR6JmLWOKDczD+4Il6A+ZIMnfpx6XoItAqNk7G1cO7VEtJ/LmP9uAhusZmGq5RrNpCpsiWacfqZi4ykwTzUK4M+K1aMqX7ic0oHN7rO1kmQ9Pfxyb2UJO0sF1UoDjEueAJ6S6TugaWSJTqQCMYl5EWxQoJ0VsOnTfC1bamgoDMXMrA9yrlnjVmPtjjliMx4scpMycQacJsiRpA+BZYK2B4OHaPkoblnMve0DfB93x67W57R7JruDCSZubfSb+V4GZwpgUP1KuI8oXE51dFb6hepnfpaOi0b2016KrabwOQXE8r08J9lYupJw8e15Xj4bjoHSUmMQyWtVAII6BvGrHMCtRUNpBnfv2lSg8ogSQCMjGJDuzbxwjY7l6tEXD0NIsSPCy4fBG1MNVpTgJE+mo6Q9sgSaEoBUNEq+V4lzAg2aDMXzyNMycN5tFyDoBlkFPCYfOG9MIdh8uKw6UMh1aVqnYkEolElX3VAsREdqjias17SVLx7dGYImXvsReVfTcea9Obqt08p28r8h68MHcZq5r0aE7oDfkrOS8KAYunk1bU2zPCW24guMdhmMiMgIdGjXSbrStu/UTsqI6AspyQc2W6Cz+WT8czhstkWMeSIafLDH81bx2lgT8GKlhLwCgPZTNV8nBACLSk5qkbxHp6YIuXxH975StbNs/sJ1wjnxNQewNgFSODH7AXaWaGBev7i51zWzm6i8KwvZOaYyf3575Icltf3Rcq+n+KR3fe9pjy4P6DKhq9h6gh4nxxyX9drvZG9hb7Eci8kc2q6Rpyywt89bKQtS3WYp4/Hw9Al4Dx4mexcTSBzPf5tfxfCZ+5DQ9S9JXnF/OuR3vKThk85xL+6ezKmim6fFU4FrIwfwLASCm+jWFdcC40w+an6GP5fugqqkx7kWOJxKxoB4MoF2BRrys5rLpp2Xa4XPiOuwdCdZTj8+Mh5HNVhRsTXXHcF+TksF4vG8ynappcD38zFxvDXVopK+QqrBlc5OFttXJYOgHj+vQykN8Ku6XgWW6hp+F8uZ8fN8j0pQlCYLWwJ1A+yQ5JnwHyDqcP992D93BBrecxbGirWNNVJfpeLMnJMyRv0fDkad2rVFn4sdcRs3aizBVOWKleDo4IhlA5Zjy83N0lTPzs4WRqKvl47y5YyEmUjNvvlz58t6MalgLGX2lKX58jVPKgw4z6gtR4ZiYaGeJFCpVx3V6WcgH8BzIHbbINy9f1/23DorgmF2ZCxi4uKxZt1akXuh/1Ld3AKZ6VkoW6asVEywYuypbzAmxsyEiXEF0bpmzEKgkd2lqeXHBioW1asLi6u8UVkphaW2NKsQ6FcQUCxXtpywB0kQYHlrdQtLfGVlgFkVKXVl11KCAelv36GBvR1MdBUTtDcEEcjy4bEYdLMMmuNAMEkAxjJlJDCnr0M/uqJxBdGEpk0hUEZiAn1A6jSmf/iARxGPUc/BEVcCA0XHkSQQsh8vXbqM+LkPivXzirWBVVMkxU5UwHfpvlsqH6NI5ZxnOcDCEavQtrUXEsp7Y3cwEEy5BpXX0bgoxfOo17MRSEl5IQ0/CCSyiUXWh0zs7bARi2PXybgblSsrjRr6/9Qbc+bOR/q7d+JH83nQj7lx9y7yDcpCz7AMjLe5YDd84d2pO4K2nEPH6X1x9eeTxWCm+CYKuI8C2j7sLf73uRH7lcmHz/K+EksZ6LPDNPUxzVGBoE0ZQ1SrVhXmVasgOYla1wZo3cpbmusQtLSqaSU+6bXAQJnjtHlk5Pbs1Uv8cO4NZCZSrqZ+A0epDGHFC4/Fxo6NGznL86TPzUYXLFcle4v+Pf1dghUEFunv9loXh6jtXXFiXHO0XXEJSYlJEiPRp+b7nu6ajW4rjuN9+nthXIV3eoC2IW1xw+6G2KZRgaOE7XVU72gJ+9QGaA1v3A4PQhN7Z9EtvXsrWMbL3csF4akR8LFvKSDVvYfhOv1i7ts0gCpmt4KpzVCJY7JTaHiVw+IMCwdf8YczErhfq844pSsSFMgYDROTsnB2rgbAFWk5XZActbWUcHfpCgZHDBlijPiUQQi+Mw7tO+3HtZv3ga952LT1T2F/fsj+gGv/Li5ldHl+b1g59MermAuo6dBV5JuEWccmt6GhePHqtdaspk2J6srdv24JiMfnwX2LYC7vR0AzfQPRDjSvbIGZDWaj87YO6NKlK6b0nY5p66aIVquVVW3R7uPnCSpyrryzeo+GXxxRxsAQppUpJfJSSC9VTM0wePAQad7C913695JIPpy1P4+NtdcLqMdYjCA8S7DZFZr7KeMBVuIRLOU+ytiPIBWbyCxbtkyAQsZQvH4+I14XY3rOV84xAleMtQhmcQ+mvZE4sWxZAbkYm2tkm0qoZGoqVVKMl5u6uAgeQQkzxi8keNC+MgbjS3Q4K1YUHXv6UVLKX6WK/I0yO7RFPA4bw5ClyOZKjVxccPXKJbRjCTnjYJMKsmYioiLR3dkCXaYsxsOIR+jYsQOsrGriV/PJeNzwkQCqhw4eRP16DggPf4DEgGScjDmOli1ayjM6f44NdTZKjwQCwb1698as+XMwYNAAib0PHtSYgyNHjsCqVaukr8G+D/u0/Z97/uUo/B0QJhJkBGn/+fsfHDI8quXTzQHTN5UFOPz999+lhJmxPI/BMSeBis+TpB+OK/elsAdhyPn8CbvXr0D/cb8KqMuKTZJzEh8mw8KhmuxTJBmRbLRmzRohjBEjYdl0Ro2X2Du6EHpmUvJsKJRQ0qj/L0BRdXwuKMhH2XKswy+Ak7Mjbl78QR6GW6vDkpGIvD8MDq57EfNwJKrZ/IH3ySxNVvQHZ1jbjYVjPXtkvHuLb1+/oKjgGx7HTIGP607o4zuyMtJhb2eLgu9Fsum9epOGyIRTEt3VrTUaDg0ayOSjGGc1c3Nh81UwKi9NOIaNq4+h/XdIo4GDx5agd4+5OH12JmpbD8XLlJeoUdsK1SyqSyagc6cfEBP9XCag7+hR0tiF7K8y5Y0RemccatSZBxOjcoiLnQRv990oy27XX7/iZtQi4M14zT7R0aNjSMeOgJ1IT/APWhrSo+gVQvRo5CZhXNE+bDcdjwVZ/limpxMzNGB5ZDSMi6yQqxeP/Qu3iP4PnYeJ848C1TQh+qUDfsDC/ZvEM906IxgT1+0CLIy0DSmDXiONYQHw3lAjbOiIE1X90pERZK7FSrqSmeHYJ1pqu6N9Ne0inxM4GdAPC3r5wz9qIfKcy2Gt3ldg9iQBYQlK1LG2QfbHHIzbvAO7pk+GfX1HREY+RiXTKgLQZv36K2rt3S8GaMdfW1GrZg0xKNxkI3v3htPx42IUaCRoWDgJGcAQrCEKzjp/GkQCODRMXPT8PVFxGhSyLchG4/tptPiqXqOG1rHX0BAvdUAbj0m9NwJF3OzGP5qE3y0XiKGlASOzjIuoj66Ul2KtBIdowJlxfpmaim27dkq5Ro1Nm/BDeLgYS3b24+fJiqMhI1hDcKdL5y7FjUIIbhHc5P0ZGZX7b8xPQDqWy3IMaEh5nMRBA5Hnt1C+79ixo/ydYCIDQxpiGt+4/lrZ8X+/yrNUGEBTgH3Uil/8OQXAxP7cA7sB1dKBasFot64NVixbJmxNOs1kZxIo+fYtX8pvWBZCgJgB2o0bNzXNwObNcfniRdkYzKqYijA1GYrMVJByfuzYUSnDYTk7nwuZH3QymS3n5kHgnt2Fk5NTZD7wHk3NzER/k2NMm0JjxuetCfZ+Q0FhvjD26ASRCbdt2zYxrtxEmO3iuAir0Nwc9+/elUCUa5+MUt5TTHScbJIsw+Gc4xzi87eoUUM2HaWVyIYsFNzlefkeOie0gWWNyuHOrZsyH5lZ4z+yHGlcmT3k529evYCvOUYwNskRAP4Xvz/k2ZGFyKww36MaxzDr//HTJ9nYxAn/8kWOzeumI06mLTc8fpY6PbduXsfbN29k3jGdM3mBP87s3y7jym5mHDNmtiNmmopcgdOhesKUoPPRo0d3FH7Nw+dcreEN51m/MdOwev4U0eas/1sE4pa5CaBIJ8PUwhJ5uswdmcJMBPEcX77kyfqhnWW2MONDpjbOs+ag/J9AwK9ActEU7MMI+K4PFKCVc8DCohps6rBRUhx+HbwQizdNFWeQ98HrnuG3TAOR4gFr52RMW7pD9FR5b7t27ZLS+5WrliOXkW4U0NM5AGeSe8HOJl4SHsQyxo3Yhu2kfNOe6WRt7Q7EIyHHXmxf+0uB6Ln4ijxXrlnVxGdAo5klnQiVphd9UEWo4rF0khDCiuF1qlLc0mxG+p+qCQzfr0oFafLzgLm9gZWngfXOc8Q2zJyzVgMaaatLaxcOAf5cu0Dml5bNL8C3wgIJUunkaE3QShJ6M0ZqYGYtQ02iguAs/10I6KZdgyofVEwOBuy8N9UkgffH+1GyvQpg5XsUC4m/07GhinOABB1UYop7naouVmxLnVTgXv8RGJm2T9t/lCwwz0WcTMeIHDdpG7br9QN+MS9p6kDXQBUhKJlB1RyD90T252bAzcMRD/R0TVrUflbIm+ObhwAGOrSkkAOgkBSFWPKrroOG+CKKWajAxhw08hyEJ8GsQCBIqAQgeZOKQkkTywlDdIb/OGik0/E9Cv3gsRXyohAV1Xac51I1rwodyoJn2x4IvrEaTu4T8DScYJyid6o6+SCgcjc42NUWlkZU6L/wKMpCiJ5uwvX3RqfPLXH53DF06v4zvuYXSGMvBo6UCKGjyax7p86dcD84WICDutZ2ePEqWSQPaJdpH2lTz1W8JPFVg0R7CQL4CnII0ebtvALAy1CLvxR4/JQ/8L6YIPUGanlqP7JzMz3ecub4sW9HXGh0FX1iu+HU2fMlGqA8OJNgzKflAM313BHqFQ63oKayv2w22KrNiw2AwYYCNO3oIev59qlAuP7QAmFXwjTfi8NsD/TfMkjY5E4NHBAeGioJTa4tgoS0u9w/+P2NE5TRAcYvmC77FNka53f/jdxXJlqZb2eg7XQvsUnsKnn3xDkB79lcKnWmlQZAKBCutAYrh4LTgreeDDhWBnplzsVKi5XaeDFvzOmiGqnQHqhpQJYz1w2nqWLt0LdUACAvmC6eAgn5OT4TliisLzUt1eNQ01/pJqqO0gr7Vn0KFJGW5yFoqF4cV2UXVGxdGthT9oLYuUrS8NoVQ7G0s8L7VD2QlMSESkKoRIuSV1BMZl0XZxkfvjjeCg8wB7qH98Q5lzNoet5NEl8Zzd9L8qjnvT74nPcZV5dcgssESgfpIWJNOFovaouYgMNoPWYK8vPy4TvaVwLXQ4cOYdiQYfiY/VH8mYiIR0h7+0a6Z1YyNoF1bWvRbeMeRiA/+H6wVN3YWNtIKTP1Ecn2YzBJkM27VWuEhD5A9PNoLG+9SEzHsNzx0i16woTx4pdwvn3yuwXTLGBM/kFhVJYpX14SkvgOvH39Fq4urrCyqoU3r1NhWrmSBLEEkSIfRaBXzx4S+DK5y1JXczMzWFvXkfiFiWyW4moNcIrkvuinct2wAQeT8UxosnyVX59FPxcdP/Pq1eHZogX0i4AK1Fj7plWpSSkr9UQTE6Wagj5KfQcH6fxMlguDe/raXF/8x8oIxnRseEJfPS6BrK4MuDdrLmy4Bg2dsXvPXrx8/VpATbt69fAl76vYJ+6VjiP2YmKLfDyfcq9kj1UANOcI5zdNLb/S5HBecK7oKq+K9ZCNAOdzPqLvRt3H+rZ1UMGhE4LOA5vuAx9ZcavkcblXKdK46iXKr1xf2wD7KHdJZnXt0gV2tnVFO/FSj5Nw8I1GdEEDDBg6CDNnTJfY5djpAPy5ao1cezmrPHxNp5BqqT1T7aMcXK7v0j+XXuuWmmRJh5+HIeLYH5JU9ew/CTeP7kLnoeOFlUh/nIkT+uS1a1vhhx86ig6cAfQkfiCAYmhgiGZubrh65aokv5mk5rNkhQrla6j/dicoCFcCr8LVzU30Ib1btpRmRdwX+Ez4j6ADKycoQcU4qaGTkxAiPFu2KPYR6bMwjuqy4xv+HaUvJBESA1JevJD5YFDGQH5+EvUEJhVNoKevJ0nqIhTh4siLYhtbfGyJ+/r3tLVuAzRPd0doVjg8qjST8nzXJk3keiJzorRtmhgRQ62vKlHHPVP5BDQepaVIOOgmKGcxAl/fLoKl40akRe8sRSXPg6n1JGSxCuI/mqvoyicqjweytUazXp224+7lX3QTURkmMhXLwtfXA/Hxi3H+r+tw7BgKPYN+eG70Qux+53ZtcOncQJm4ter1Fn/3XVISYGwK5IZrDc54+QSb2ZyuvAfufQpRSmxoWOiAZ7/EoNG2hgIicp1LM8ScHCFPBJwOkKRZyL0QGG86iwOZQPOxbuLDW1rWwNVx12A3x1aqyQgUUmudcRPZqYxpRQfx61cpI+faJ2vw7Nlz+Po1X5pYcS3FxcUjM+ODJh0hJIhcadrIBCftAecgf8dEHpN6iixEH0N1taYdYYzEaydwydiKnyFIRV11shb5e/oBVatVEzIIqw2kwUpWlvjFBMV43epcJBXRFnl7eUFfT1/WI31qxmGMpZgksK9XTythFvKcvsRq/F4agrJZpr6edIu3qVtXZA+cGzmL3iLjVe4JTNTw3CmpyaKfuO+fv3Fu7hk8qfocbdu1xaiRI3H+TACeTXsuus/WHlZCkFq6xF8IVwTjuN9QL5eyXTNnzpLGMCnLX8L9Dzd4tvTE8/hY9OrdS54jdQ179uyBScd+QePsJnj8JBLI1rJzdi4G4FxOAAAgAElEQVTdMWjQIJHuIy5B36bJdlcMyOiPx5GPJYZmopV+HBNeBF45hsReiCu0ONlS25fPkEznA2TEw9qpHT7n5WLrtq345Zdf8C72POo07iexG4FjPjNWbXIN8neM5+ln8tkyPmSionurQOiZWdUWhiL/FeR/FS2N0gxFbpYKUPzyJRd1rK3w4kWS+PCf3rHDrGJkaelFu8a+EtA9DVUCS69Qv/FuxD5egUlTr+DEkcOoZWmBBxG03Fbo1WED8r98FsYOtSE4sT/l5EoX1ov3T2J4v6n4XqSHf062Rw2zhRgzdpzc2PUgUi8A90bbZeN3d2+G4NBwyZpRb7BmLSvcuNNbIpyGzuPFmWYpBB/WuXNnpTtsclKClA20a9cWjZu4YP/Bwzi0j8ZCK5WqZdEaqW9Xo4mNHyKTNdHVLs69cfHNey0uuayr77DW2ZcMnVfXyRBNLkVI56RberrOKHYmQAIDIM1DXD1uHmZv/1Pb0cpZSjYDd4ywcl8XzN39D1DZHMj2x0rfYCmRZAntgj0XsHXWMExcM1bHhqDjbqRttNwkeU3MvHHekaSRBzgZReHpeWcxTBv+YXamULKGO/5cK+Vz1GYjA/FA+FAMXuwDB6dGUqoQ/uAhbO3tRVOAmUaKCQ8bOQoNnZwxb76f0KbzC74J20zfzw/vpkxDz25dZVFKQ5G0NDEyNGBc8Pwd5wWfHRcxnRACP1z0DGg4KYmg8/0EEAk0EhTiQhCh1Oxsyarw92Rk8LM0HPw8v3LxsJzLsoalZEF4HJ6HzEVmM2hE+Bn+jtp8XDR1rK2FxcgX9U1CO7EWD4gaMli6L3GxsNR1zerVsgb+PX9BQEk6agSRzEy17AYbXFColpsmad+lX8zocOExC8EghpqNpEMLe87AQAI/ZjoJ5rGkn6UPHKdL7oQH//+v6gDesdK+MuDPbBa/twMWDl6IpWOSgPEH4PPJW7IUIfd1ei9t2sDG2lqugRuTYkkVQV/GmGPEa2OWhc+CDgztAgFFAscE9+7eDRInizR2Glop3Z23EDU2bxDjQ6DJtIoZ9u7dJxRp0vZbeHlJBonrm2APny8NP78XBnT+F+k+GPP8uWwa3JC4IUpn9o9sJlNLNHieREbKBsVxpbHk95wjHzKz8f59upRWU+NGgBnqfbKjny5IZodlzhleI+cl5x3vlfOHzyEsLFTGhcE4y6at69aVMSUgy/O9/3cRqnb+TWwJ38exY0BCZ8uI2iEGBpK9ViX6CkDkBsZAlZkznpNaHgRz6eyRMcT5nZ+fJyA6N5pHDx6i9bpoPPNviTatW8tmQKdu5rclWOT/OxatXYz8cR8koImIiEDHDu1wYN9ejBw+XDZ0MpG6/nYSjjdjcMBnMHL+cBbQm7T/unVtUbdefelmLvbyM0vaC1CT8gMJSeJQskyQpfB8rhwbZqvLLQfm+q3CZv9fEDc+X+6RGxv1dXJzPwFFBdL9kJvLnN7Lseb0AnzL/4r5g9di/vZxOLl+mgaEFXRDZcMsCdS/wgjb1izG+ln9teYj8YCdSzwSojQN2k6el3A5q7OGHQUCP+46jwsbumnBN+0ewbJ+QE/fAIHZnvo7iy+5I/c3mce0DRObLNcCBxWw009UABsfrgIN6YPSdjJYZoCsgmHFXFSBdgGwod1ssQnTnq/BmnrTMCtuPeaOAlZ+1BzitWdmImypO45uHqAFQR2AFe5zMe/ISgETNlybK2D2L4OWYu3umZi5lMijBhD8cWKe5vRQM0g5QPr6Mme5XrmpH1w0GJERLto98R+3GTqk6qsqDFABkwrceQ764AzsFdamSHz8mwJKGAwpHT31WfU5jpMqR1SsIn5VYIvy8XV4nwAPPIeulEmCPwUs6OKADgmeqGxqJlIMdN743ATkL1tGdHn5fWQY66VVZxpPDUgsVEJyvHBGl4rexYdFxJO/J4tRl3gTf4XoEVEcUsB4PKIoCmXlxdrA3XsowsOea6y64r/z+DyuO3zaj8LNa2zkwuMrrUMem8fiAHCC6QT5EACXFlsRcX+YfNbDZxZCbv6Dpi37i/17ErobsPMBEsJ1WoQcTFUPehMw7gDkrkQdhzV4EXMBXXrOFFtIm3jM7SLGJw0WgW+WzDFQoJ1iUyXunQmJiZJFZuadbObWrXxQt44dXr5JQVxinNah3txckkqHjh4WprT6+YLvZdSZUhMvfnpd0sDl7SXAqXMJOBap07XUief1GDENZz9cRMvC5qJPN3XqVLHlc1/6aYE6h55rTFfoIWX7ChQoAFp89xSbQ7t4ek8AZmAtTrpuQfKeJCy+swS///obxswZi50LdxTrpU6PmY2zZwIQPz1WbILHL66yJzHzrljzap+j7WcSL2T7Q1lu3Rd2xrnfL2k2gEPOuJFTgo9PyQLwkSv9QKU3qhoi8fbpyvK+dMmGudbArhggnb4YWX5q3nMKluocLWuAQKNOV7KYBahAQDU1+T5VWs31rMA5XgOvTQEuigzLJaBIukrSU+HgqmyUz4LPgZ9VZcb8HF+8V5VgUUQcPiNV8q2asfC9vDf+vrSt4O/V77IAu1t2SGiSUDIOyp7QvirWJ22s1rC1pFGMVsSkXScB6MEaLt/AxgnP+z2VcW81xAd3rG7CM8kL7s2bYbPTBvS5+hNObT8Otx88RJv7wrnzAoix5Jl6gtz367PM8zvEv5UKhaLvaNOmNWpY1IAe9CW4Zbnlg7Aw0TLM/pANPejJHsygk83lalvXEYmc20F3BFwkoP/6TZowNgh2hrsGwSawIZL9n6Hxak9JKObk5CJtRbzMt2m5CzDG1xf3wsJw8J+DGDF0uPgFQXeCcOP6NfG7WIZNQKumpSUyM9KFlWhpUR0JcXGoXLmSNOpgIzn6UpRvyv+qAQ1CEiljKIBdlapmKFOOwI4hop4+E/2+gLNncGv0dYwKGi9AYWVjE5QtAvTJQKxSRZKgPAYTovRH+bPSVrx95w5s67Jjc10BNJh8dJbmEwbSQCTy8WMYG2tVHy9fpYquK7scs0aHY0CAk/EY9PSlKog+z+1795H3HQg/cwC1WnSSvc/r7nAkw0ZkP/iVZAh+/7XASJtf3DvU3sx5qAvHGqzxEd+MNkCYW60vYEYXVo4B+28B59nvQgHg6quS4GAMpdNCLZYN4DpW+5zOR+i5ZSB+6NgBppUqyRicv3QZ5w4cKVGw4vG4/6m9UIGGpcFDXfm1rDm1zjjnTQALlzQBE/mP/2ekmWsdkk0CRIbBpd+vwqCqbVULzs5OyHj/HuUMy8i8pq/4IjlFGkvcC7or/jWfHbVmGUtWrFxJwBKW17Zp6wM+T0MDfeRkUfYoQzT1COzQ7z5z9iwaNW4kz4N7ijTDbN5M4ir6sXyRyEEf0dK8ujR74VojS/XFyxQpi84v/Aa3Zu5S8bJlzl9YYO6PHJggd1YUdv2yS7OdTCDRnimpmFeAS60miEiNLEmuqLxg6dJ3XkAuP6T0UtRg0iAp0WclIK10E+k7OAOFdB6VoeIDUFRtlUikcec/5Swpg2cPJ49peBoyWlcCovyIZEyd8lxiOAI9c9b8rl27M+D+2Qnh948W6zl6tPsZLb29EBoWJmSIqGdPkfspR+KvnAlfZBxcC5sIQ5S/IzBGxhiT99y/COSRDUhWIJtFpiSnIC42DrnZX5A05QgKpjRF+PhHOFs9AD2u9xIb77qnqeztV3ZchfOPjYRowH2WPgA1REkwIVGL8TL12D08PLFq5SrBZH7q2w/Pn0djzpy5OHbkGM46N4bvuzQhkri7ueHhg4ewrF5dNPM5byibxTiEsSIBQq5HxpKM9Xn9jO0oHcU5xDXKuJLAtWoEQl+XxCLOO8V6ZVwimp7v34v/w3lNH5zEoCqVTQU4/EzsqGxZme+UQuP10QdgfGZYrpxUiPF8tPkkczCGIQP7C0HIwm8y1gRsSbzQL2Mo56IPalKpMvK+5sG5qTP+2rEdvuPGIHVsCmrtsUFqy2Q0iXUTKTFWiRGo7X91ECzOVsXbpLto0W64+Hm0yyS08Rmy0zQJJT2695C5wuavMZ1i8XJBKo4dO4YZf02T6WjwkYxkc4nXuQ8wzuUYkejD2ID3SUyLCbKhQ4bCx6etVO0dST+Kqc5T5Hwk3UyYMEGui2Am35tYNgl4EIXw518wbtw4GJsY4/a1O8DXLMDNVFtOhYCTVwPZywjgitZ/aipyU5/oNupXsHPrjYQHSbKOHBsbQa9yzVpFErjo64s2A7tZEVDkPw1I1Mpj6OQbGnIDyISVVQ0kPmODEC5GlWrlylHei9Iu0lLadeqvw4vYBXBsuArRKS+xafFCTJ5ZDtPGPsT6HT3QztUPhvr6qFfPHlsOD4NH/SkCCJKCevGeHwZ024Yj5zWAspnzLwjrlAqs46KPQI/O5yX78uVzHgKDJqNV8w2iSfGt4LsAYUOGj5Cy4b+2bRNa7eLMZZhiMBF2tjbCsqL47sTx45CQnIRTJ0g5p3GwR11bXyQlTkWjen/A2tIC5+/sBNy8NaxRMS/oDNKZ3PgKqGUFpAYCbToAt0oLw+dgcFEADvoMAW4p+oWiWJsD1sASny74LeAikK2zlO0NgWuaoOzSEeOxcB9TWrx/5bzr+r1bW2q2jpuQ0rii7WSsRGeUj4QCv8yY5Rihv8kRYbjcojd/EzjsMwD9cALjsQ1VRl9B1ZpWqFLNAk+eREk3OC4sAm0EIIcMG4a4+ES0at0Ge/ftR0ZmJqpv3IQKGzfJgnjy+DEsqrJD0gdZ7NzM6ZDQ0eGE5EQm7ZagBhlR3IAI8NHoMLCmUaCjR+NKEIlzkouZc4/voUFVwbRz48ai/0YGGJkIPD5ZCOxc16Xrj/D29pIFx0VAY8kXqcG8BgJ7PA4XBjPD6jqtd+2W9z0bMVy669EI8vqHDRmK27duyTpo7t4Mrk2bSjkMnTUKLn/MypZgjA7ax9wczJo96/9EAelIkj7MTYBAEo0Ar5OZa36ei5XlNNRRpEAv/P5345VaAFqUahWgTuhnDKTmArX6Av4ngUpkucVpcyM04a6U+hDYInuQpTXUwmGWh0EW5fT4zHmfNMLcsAgq0VmMfv5MgHcCigQzmE2KjIwQyQA6HnRg+Ez5PAkkc0xFX7CcEYKDQ8TA89/I0aPFEdc3MJT38HN8rjSSLLugivTbN6/lvfw7wVsK8bJkmAA0jbLGZtQ65DLjys1LAyYLGROgUqXKYqgJYNKhFRfg40d5j+ooTkPMczLgFnBPN8co+zB+/DjZwDjnCBoTOOQ5a1pZidPGecNSbN4fQVrqSfIaJFtfubLodrD7MrPEiqrPDBgBEv6d5ck8J7Ng/D0zwNy82BlN31BfBL3t6tqK/md8bByWTlyHSUtGoHfv3rIhE5z1adcWzT08xDFkOVN1SwscP3IEY0eNQCXjCqhsaYlTBw+iT/OxEsD69wb8hgOvFrDz2lcRZ69f30HYjdTw4FojqPjp40e5V44THUaOA8eGgOdQ53FY6TkHSSNey31xjRMg57zl+2NjnkuDq7yvX/DAzxlHAwagXK88zJszRwKeBSbrNHzHERhuuE/YncI2DAeWn5yMZSuWIzfaRDNxil1DKTsGDPwdg1w69tHAmleTMStwk3a8cKBWwCuk9rIq6X+hpO1UOS0DBNUURGlwMR9Fc0sbzm2MAYAKSmh6+Rm+VIm0psmNDSazMDWeItk6H1aR1IKBub7ASsU84LnVMfle3sd43b0RrMgB1gfOwbQBq4rLGNZem42ZTVZroEMBsF5vvjhN/Cdl0ToGLJ8L1+GU2v4lMn6qaYJqXsxjlGYf8nuCDNRVVKAh719pUSmQUHXB5vHU3xVQwXvanw6sNy/ph8KtiWADx4v7EHFRbm/crvh+XYmqvIc/cwvk/Sshdg2/g/dBFwTZRfxHowf31AbCEMn9nCNM4VtxDzUtxar9gAwOqqKTcqNTkSXRERUQ8Obokyj0kjfJf7xYRUvl30zg3mYiwm8N0l08L1pdqEJmFbCooUIdOh9H4CXKoChqlWJFpKFpy754dI/dIxWCpGkka1GsQqS0ttkt2/vi3jVVg8pr40Tnexzh1LwlnoZSu9cXqAV4N3TFy5QXSIlNh7OrjTj+3DfpHHNdv3yRKjrL3E+4l7LZFu05nXom2wj+Hzl2VMDHBXN+w9nzATCrVkUSXOxc2OXHLjh67Bge1o1E08TGYhceGEVoQR7zqWPCgQXu2vDqSJIy7Nk6baqegHl0FdSrV1/KMHv16CXnJ5h5qIuuHEeH5zbKd8aTj1EaW8cZsN1VF4kDkmTNrHizEoET3PG122LZmwiIXHa7iIFJg3G41UGtjJ/zmMw/1fGcX5WMQQHQbEFTfLx2GE4jZiN133xU6DlLAEbaYdprVhNwf7s+8/Z/anoZAt67miOoc6gGevLeFS6tq5p3XdoED7fomrWYA27O4XgQ7i5TxrEm4F4JOKDK+hXLl49b6QAquS8FNCqATpX7KtyaU5n/OCU41fl1AOC8yRlRraO0KaWmvuo/wLXF8/B8DNT5dzVFVXl06YbntF+6xoLFzcnVclFgiAIN+Tl1Hzwfp7MCHvlVkxUrKe3k39VnuZw4ngr/55ThfavPKdYmf8clqxhpBBnVcXSyCD0yesneX726hbDhuOeTRXHl6mWETrwv73df4yFrQTp9VqC+Zg3Uta6LvM950rTCtq4t2rRug2dPn8Hby1u0DqkFuHXLFkyeNEkkbHzatBWxe/okBEMaOzcWf4SsFefGjfAuPUPWGINQJtaPnTyFe/fvy15NNk/E48cizk8dul69emPjpk0y9yKn3tXuLwJY67QTM4eOQfNuHTHtV63UjAFnQsQdDBs/C40aOYtEE1mI9GYsqleTEtYalpbCVCRLjVp+3KdDQsJEY457g41tXQET375/pzVQK1dWSo/fvnsnzEQyFJlcnD1nDl6/eQ2jMmVRy8wcZXR+O/d8Vq0x6ObeQ3tCgFV85GfPhNVGxg+TzvS/Gb+1b9tGYkT65JkfssQ3ICnhTdpbKXFmorFITw+PIiI0mZ2KlcRW3bp1G8fn/SjAGYFDJh0p8ZHQ8wyWnvkgMh/8x6Y1fA/BKCYjCbZJRYMy0QpkVLkltRfmAZUKyBgFurkDm5OB8590Jplrg3OZ85HJDWWm1TF5w1yPSpdUJ0Pwa8A8xMfHiZ2jr5dXUIicwiKEHjgDA/MCFHLRcc3yOfPzfCkgTG0vam2qv3F90tYEA2wk9DVcB5yqbaNUzssayWg+3E/sK8vjC7/lw7uFJ1p7t5IS1RPHjsvz4fwjuMgYWQCB16+loy0BXX+91VhfbQ0yMjOECdanZy+Ykgmua7bzITtLmF2UiKB/yHlka2crzEOCI/RdGcvQF5a4Li1d5h4rAZlkJkhRUFiA23fv4FvhN9EUfZ+RjqyPWVINVMWsCpyXfEbg+E846nO0uHmLPE/azwKy15sh9FtYCTDLsVJ2g9sq35cQALN6I5AZx4cYDTPbn5CZSPo2DSGNlnJS+DA4iJwg7rBw6IO3MdNR1W41MhIoZaUosTSACqBUGQ51UbwAbmI0RjyfMpaOaOjUB8+eLodj4yGoatwIdys9QWeDVrj0LxvAWcGzjTuCb9FhNcTUUZNw8dIlYdJuXLoStZzqoVvXH4Vw87R1NCxPV5MYhOvj9j930bCLRq5ImvkC+4x3i7Y8/8Y4knJcjRo1Rs6nHNSsVhNhj8LkmZxud0ZbG8p+2gOixRthosledABsf6sv7/38mU1v9FAn/A9cKuiCtj3a4K9/00RqqJfvGXzcDSyZNxPspjxuzDiJ2RULjrEyyRQkKFQ0NhFbwf2V18sYi4Ak4y/G8yzxZVzFOJ8/qxf35bV/rBOfw8/PT5KiBCE572QJBgUJfsPYkD4BY0fGIPwcGZYNHBsIuG9YVqsQ/PzxoyQm+X7eH+1ZxKNH2t5fu7aAi58/fdLYvIaGEpNxXhIIZ7xCXXo29i1nVA6fPn/Cm3dpWL9hAxydG+JeyH2cyDsiY2uVaIdX1RO0vdkbcE5rKGuS1Vf169lj+bIVor1PogvXFf01xpT8x/XItfV8XYz45gtc/aTqkzjB6+ec3JfQyGue9H3o0b0bdu/ajfHjxuFR0GNgONDytaeMDwFBYh1sXOq/bHlxXPznn39KPM79afr06QLmEn/gOBJgPHjwIO5d+VtnpBxRw9EGd+8FSfzP8SAxi5Wd3I8i7j+GvrGeVDjGfU7AYJ+BOJh8GLVfaA1YafMb13OGXtU61tLrSiig+C6AIssF+OW/AUWm9D7lEECphPYdfHD37h28jJ2D2g7L8DJmSimhFRPUcZiPFzETS4nGOKJDx7VISYxH5Qrl8TEzHbFWXzRD8eAI+rVdgtdpabj3fAdwox+ajauMsFiCM44Y0Wcj9p0ah2aO06BvWAZ6+gYIfrwCcBqC5mVsEBrhB7dGS9HM3UOABTaw+KFzZ9nkH0Y+xpWrgTh67LgM1MCBA1CmrCEmjB8rHQHtbW1lU8758gUJcceLG6Q0arwIeZ+ygIJ81DCrgtuRbASjE96oagpkvAJmWGkBaQaNTwFQ1V27n2wlFEvDoyJTVbOSA9x3AVpoKW+3ogI80DMHatlIFrZnUQDO6PE8NH5Z2DXvN/iuoHZDAFBrAFb37IfFW/Yh19tEC77UZkQnm7aNp2EgTiDRJA9fo4zQxDlC9MsIHN6Ej+iT8fuVmIsBN49i+fkxcGjojPDHzxCTkIT55zJwbr6PMD2p7UFwmdpMFHXm2JcpW1bG1nLTJiSOGSvdFpMSE2BqYiwlmwQiaUwIthDE4jxiZoROjyr5pbFkJkwZBS4MZg5oULgp8b0MIlmywclK4IklIhRhJdDEGn4CWzQYBL227dgu7LWdu3bK5sagm4E4O0MT8d+xfYdkGOjU0ACSts/FrbrZWv21HS9+mSBMTF7/gvnz5bh00KjbSGdq6uQpItbKa92+bRtqWFgid85M1Nm5B3b29nj8LAqZWVlYsOA/G7jwEbE7FgEhGlKWzvC8Ipyfni7OKo2ioSEBu++SvXnSk57F/34piWG+o9refahV0xJh9+9i8ZelYtz8rwF+dyphesAITF57BqsmdoRLYxcBVLkR0ci+SX0t657jwCCTZc/cCDj2BJQ4/tRMIMusb5/euHXjhowNDRTBf2bQCYDxebAc+emgYcifNU2MNsGm0LBwKePmz9OwAOnDXwmYSOYix5COqTD0vn+XY1CDgk4uSyjepaUVPx8aQj5nxVriPauGP7xG/o2bWFGRnkZLT0mRecWNguNLY8vfE0hkCTt/zzlSmwzV8HBhs5IK3n/gAMyZNROLFi0qLufh3zhf6tjYIPfTJ3GgCEYySCaAyufJ4yq9RHakkxIQne6Qo5OT1tVZ2Ak5Aiqy/IiZYOlCVq6cfOUYpL55LUmUosLvkm17/CgCSYmJIrhNcW2WTLFkxayqGdq1b4/TZ89IB/O69nZIjI1B2L0gtGjeDHXs7RERGoYHDx9idLtZ8G8E+I0DHg69AZu6tjh+/ASqW1jIuP3Yo6cAr0X5Wrk55yHHUhNshqzfpYfWCdNmRuAEGVdmyzgmzPpxnRGU7p0wBPv8hqMzLsEFEZi0YK2M87yfVmrOi2p8Yg70nBqAM7Sll4CLnTujS/glzemmn6e6r6oyXtW8l6WB/J7AAU0j/UQ67Ep6gnaPL9pAvrhAFKDIoFXrpSU+4+Yyc/D777OQEWCunVP1nSitDaZyPnnA+sQZmJa/TmzquqIZmHFrXUm5Fc9Fe5sDBHW5CO8bXTS/lNev060t1ivj3kBnmL4oz8vv+R5LYF3QbNFRnD5hpbaHMPC2Byys0jB/xWaZY0yECPNEVyY2qfriErF6Ah+qNJLjpPp+8ViKKKfOz8BfCaNz3DhOCjTkezm+HGeV5FfBPs+huseqc6nx1gELo313Yfd5X+0Y6tg8Jr/nvSogguNGsIBjwbFSpDxeC5/tAKDlvcYiA0In5srjYCB1G2BHVFZ3rK+6B2xtCM/aDggOYlJIS3K6NOuCiLAVxQGEU9NZMK5ogtDbS3Un5QAEwLP9QQRfO4zGLXrh8X1Gi7xx1faXF62EJnlchZ6URoJ4c3xY/AwnEu22EpFk5lHVivPmFb2Mk5w3yc+oThkcCDUYPA7/pqP0jRsBbM+Ck3tTWFSrjuuxIejp2l4ca9pQOodkGwScPoeuXX8Uu6m6K1JLmIDBgIEDpRkF9x12ng8JDUGH0/Ew3D4ZTV1dsH7jeqS9ewPHBg1kD+aeS3+Jto77Mu3ns2oxJeX7au7qvva27SGA5KHDR4SxnZjAJk1m2GW8R4u/ggGbG9biSF/o8a/MBeu9dYTZ/3bYu2J2Wv8D/RGwaz++Rhth/b0NAvq9SUtDlesrpQlVZLSLzHMDowKRfeizfIuwZth0K/K3R3Bb3ETG5cnu5zju2A8/5ZwQP4g+j8lPv0uFA0GbXbf3waOKG0JOP0DfX3viZM8zJcmD0uskB/AKbCaacEyCEqghiHVvSWiJPmopxt2kHsCRvUA6s36lWXuc4z5A/T31EPtzXEmAXJogo0BI2ksC8opBrOQ6VZlxDtB4X2M8XvRYu2auKQKJfJ8CMfhc+H4lEcApq7NTYl84RZUNKs0w5OeVLp2yHTrWlLxfSYByCivGt9KE48+c1qXsaN2kukgqk6Stf8XE5LkjcwCp2nkFVLXSroX3wHPyfVxSyobxXpRvy7WvW4oNdzdCnTrWAhRz73rxIgW9evUUts29FUGYf2mhMP0JsGR9yJIyYLJmHerXx6CBg5D+Ph23btyS8rprgVdFg6xzp05wa+oqgSaTxayOiouOQVsfH9m/WUkiXY59fHA/JETYWmQFP3n6FI+jorBq9Wrxe8nU2v/3P+LXpKdnIDExCcvrL8DKt1swt9MvGlDNRuFPWiFq9x2YlwMmHFqGRyMW4HYh8HEr0DaiCwYM6C8a1g3E3CsAACAASURBVNSr5hx3ddUaVRBMZOBLXWsCAUFBd5Hy4hUaN24iWmz027JzPgqAQwYiS0yYVMj58hkfcz5h4/i1GLpitPjg1IL08W4FM2MTVDczK27KQTtAH4H+DNcUX2zQwu+l4WBhoST2+b2ZqakwFBk/qgYNLGnmmBXpQZLLHDsmMZkIpc/Dz1Pz/NjRY4hJTMSo7dE4utAHTZam4aIvNF1DwzJYdzFbAEV2hSaoSECRlQ0KUDdGjgCNWiiksfr44nsMUIDCAsPitcRlZfMVmMkwV81vzi81r0qXWSv3W4GL/BvXkTnQuld31KxhiVbe3igsKJQOsPEvXyHy6TO8/2e8VEvwOgvzDDVgX71UEoBfuYZUEycFLqp8k2JOGlIquED0qK3dk5GSZYP2poEwR7qMhf3PfiKzxLL4YYMGQq/oOy5dvCRA5/u37+DVsiWaNnGRclGCC7T9125cFxIIK7TuBd+XMnhKfx355yCau7tLfMJGIYXfv8teQqYYiRmx8XESF1C/njEdmwNWIyuNQDGrbN5mSMzA7uEEKRkDfM77Av0yBoh4HKHFjQXf8ObtG6S+SUX3HVzmjkiZkiQag2e2ndXsi2JOK+UQflXPR33VwmPtGV7jB2hUaDCUILailStjxzhcGVh+WDVY5Z6rMiw0MlEwqTFDYrAHN3/W7ck0iHzRKNFA0nHhA1O6DNzj2VVthObL5KqSDz5M0i6tAGsftHbwwO0tIUA9dfHMsvQDRmsZ8OYv3WWs6edxjwnsdB3NjrnJHswqrO3OO8Udcf61ocQoS5YswePeUXA95wKPZh7SUJNsQcYiJKoE1wnRGgf6A/VC68s5iOuw47teyGEUeQxERshVOPw4CCkX9kizv26i2H0efvDXwfjBmITNGDmki3S0Xn90PSb3niz2lkkcymMx3rpz+zaqVzWXqj3uk4wTOS8Y5zO2IQGE0kyM+/r16yeAlSKNkIzCeKyCiRYTM6bg8VV5LUHthPh4mWMEJOmX0I+gn8E5zcQqgU5iOZSnoN1iXMq+DNR+ZSzFmItyDbQ3bCREHUXGmo8jI+Hi6ipxl56BJjdEti57DLBiJu39GxQZ6GHs+LG48Od52HdzRHxWNPp1GIjwhw+QHHYKGO0M+yeO6PZDZ3Tu+INUHc6dOwcrV6/C3r17hFTD++E1E3wTbVp9fRw/flxAecppBYXfw8iho+DQwFGu6dDWxRg8cREObt0FNDGSqbfprw2YvHgqTm0/gZo1amLSpElynwsWLMCNWze02BFFAtSqLs0EmzmXVq5cWYw5kOH41Tgf7rZuMqZkjB4/cRzf8R2TJ/8qz4vPjn5flt1HbXmYUvK6rsR6adHvMGr6CPG7+HnGI/yM3/InBBRtirjZcCP4vwDF0iXPZcsa4kteLkxMysOnbSsc2k3znIxa9aYgNY6NWDbgbSKV2DVKSFWrKch4RSefCysdtrZTMXb0KMxdQO4UgP5+2norpMXehm7eW3A+aIHOC6KXpL16tD4gtfyXQ2LR1bsR/g1i7QMNhilsak5BATuFplFNjtbZET92XIxRvr6AvoF01Up9nSaAGB8kadjMoiUkxIsexaGDB5CctEfnRZWucUuGg91yxCRML9WURfPQJnWbh81vwkqct4xooKqu9FuVqeTq0tlXTXC6Qy/01qOXqFgU4YD1VCAlGahsowGQp/2A3gXwKgrGXT1LwNgeyCXn1RwojAIqO2PlwD6Y++EUdjtMwOj9fwEpOUQNtZiHTEkdI7H9kEBcS+sgTlhfnJDSZjKCWIJdYYUBMueVgV/yMrn+lScmwtLCEiNSfxPDs9JoDuZGr8KEdSOkfHPrid1YOH4u2rZrL06LrZ09gu7eRY+ePRF47bpor3HjqEgwMfWVlJpygnHDIhrOycysLpldZAhyARAg4t9pbAj6yUZnbi6ZDGY0KK5N4JC/50bGic1Jz82KhpRgGJ1IgkXMdnABDRg0EN++F4qTQoPMzxJMpLNIw7Jv3z5h0fHfsGHDQPR+p+FOcQ6iFwP//K41gNmzey9evHqJ06dOiRYTM32DBg7EP/v/lnKC5MQkEfkmmEmhb2b+GOy3btMGf2zcAN9xY2Xxrl5NhkrJixCz0dp1wu7i/fAaFfv3+/z/zUb8j4OU+oGPfMMPnYR1QpCrjlVNZI2fIORUToNVY4bDza0Zho3bjdGD2TxJT7RHR48aLZkSinlHRkSgrU9b0a7s0KGjMNc4xjQ4pKyTBUCHkmU1Xz7nwtXFRdgsBNkKC9lBUE/GmRsAyxz43FUAyo3jzNlz2LHwICLsm+DRtrHo3LWrlL4wey2ZI1NTvH71Sth/3OnYOY9jQ7CQjihffM4UgeY4c7yktFr3N7LppGGJAbtvscmMvmxc3NAUA1KxXSkAzjnFucjAmk1jCIzymGRAcnNkN+7de/fIHGZmhpkhtcFpWiQlGTMaXP6N4Bs3cG6W1BkRgPzLFxkPgrNqQ2PpEEFGlgmxzJibG0FFAnu8Dzrl5U20LB4ZFAZ6+hKQ79yxA3169ZYNgnOH11DOuAL+3r9fylUoCP/w0SPpYh50I1C0Zqhpyc1y7759+LXWb+LP/PLPMNHxqFDBWEoBGHhwzMhe4j1UtbTEuVOnipsHMejmHOVz5Hjy2XKs2HhGMTwpNcFnIe8tyGdbHREJF/2dggKs8P8Nued1rENdUtfaMhkpJ2y0QDcQ2GyyQMbxFzv/El+NGxiDYzqM9PuUdpJiudFfU3qB9CHpsGuNtLVtgS/VhESxFVXTDx53AzDY6gAORgzRfES+lI/HrUgR2eg78niq4YENsD5lFqZ9WCPn2/xpASZVWaZdqw0Q1PQivE930a6Z+5pi+PAY/J5+qfJN+TtFYHMG1gXMlqBvxqBV2napwAgV9PMaTYH1y+bLs+g1Zw9qh78q6TlCf1odj2PB75WWogJWeZ2KJcF7pPOrSiH5M/+uEvgqiFI+uG5vKZYJpC+smq4ocFERARSTgs9YCetz/Lk989p4bAUI815VkxieXzEkeUwG3eOBDonNEHj1hrbXqdIwftWNjVuduuKgsvFAWDAlS3gy9cZotGjzF+7fYkWFCjiUCKSaLBxcXqzOwRcQUE0mXnBpOp5u4srfeRzeTGlRd0UZ440rxJTvVagT6X18v0Juea08h+oUcBM/9FmCK6dmAxbdtI9la6206zdxQUZEBEzqO4gvw3u+6HkHbmcd0LChMxLik+Dnt1BkKMjQpw4PJTYIJu7/e7+UHuuxeyfLeQwM0LSJK07N3Yjk+YBLZCMMGjoIs2/PQ91ndWTfJbuFnRwtHh1Ho1nbsevG3pJmIor82Q1o/d5LbPan3Bxh2N/udEe7bs09xKito6RRhp2tLW7dvIUvn7+gyuPjeLDSXYa9xUEPYTxQV8vkzh+IgrMEzNQvrDhwLbxaeWPu7Xno9L0THhw7gIwscwmqP3X1Q8q/AXibbKnNa926cUIUnqY7w2OQO0KOac/SsVM98TG4d71d/5MwoZ7mOMt1Dvl9IA5sPCxrqeU0N9xb+kBbVzpSSptHLSR4Zpkgxz3w1C2xP83nuCF0o+69RoD5d6BzXeAA9b24bjifOV04TUq5fnJB/L2yNRxLBdQzHlagIH/P9amkBPg5jVBbol9IV5s/c4qo7uu8dr6P0+wSYHCgAIUnDLV7Uo2RlPYqp6FidnHqEhxUAOV/lzNzuTBA5flUIodfVVUgr53HUuCIWhqqb5K6b4Whq0SFShDx3GqZ8L08ts6NLiYP8fdpgGtMM7Rt207AQ849AuDP5jyGxxZP8RXJvGcTFvqKTPy2bNECp06cQsuWXljRcaWMf6fpHbF+3Xrk5uTg/9H1HmBVXsHW8EJ6rwoKKggIVqqKimLvJUajJtbYe0/sGo2990jUaGKJxhh7x94VEbCBohRBAUFAAUFA/mfNezZw73f/8zwkeDjnbXvv2TNr1qyJjYkR8JGfba8D5Op4eYuuWBWHKrJXkhH5PCZGmohQHoQsO4Irr17Hi/4tG5SZmJmK/8eA2qV6DWFP8vP3frwi9+a2qaG8F7X9BryHBUlCkMnMrODXYuuCkoBWLYHstVOkoZ2SbmnSuBEMDfSlqsXc1FT0Eu3t7UQz+dPHHFy/fgM+PgFo176DlBGzhC/xTSLu3LsrzU8srS3Fx7hx66ZUUDy6fEGafDXuPVx8ISY9zQ2NpQMq7Qr9DAKXor3IZobs1srO8Glpmo+gCyRpR/g+tSYNKkG0qvniufI/54u9IXZHzUkCSozDmNBmRQoTBcJuMjFFUkoKJk+cim1796DxoM2yPv/4wQhnDxzARbSTyipCHfy/AusI2BE+JIDI+CavQIcMcv7xMioCgRrGCF9DYPxXYKSh9m9jFGjgJHsBdPhW/OQnF/aXgZI8Pp8TGZH8KdlngOC93YUhamtrg25du8jzePrsOdJzcvD8xQtUPtC+rIkcS7T54jUWXtWBoKoqQG0Lut2mbMtRjMSK7yugUdkJHTu4Q+9vhcVvZKCPn6ZNlpLLc2fPwtzUDO3btpOxc65aTRLXvE4yVOlLMnlJv9GxqpPERDeuXccPffvhyOF/JQFPYCs94734sGShElwkeMgxZbxHn5FJFlVRRr/8U8YHWYt8j/Ml9uULdOnaBY+iImFjZyOl0bFxL1DVuaroaqa/Txd/meW+/LvDQmM8n/ZWYoBjO3UoLKsqKm6f2UDLlyG4bnpNs1VkV196Atg3ADLJeFMOh6pM4MCrUmfFNqTBomHNgH2t3lo1XBw1FTlhcmHmNE7WQMZrXgPfU03YFCZRUdiVA6H0c7jh6fQQecopgPuaOLxy8NAqKiiNxpjd0aKsPF/sGslAvBe6H05Ao+sBck189qwUo20jyLtjxw6JM7hXco/nPh6z9wV6/NpNtM8vTgpDN2/Af/cCLC5ZLHbc960fIkc9Qu9LfWX8yZwuun1QkxdSdtiCOZ0MWUtpT5zQvP5NqVwkL5j78PppHREdGYVBgwbjy5ciVLbXyECMR3hMNq5asvhX0F42CgwUMJbzgNfPa+V8oz3gPOM8UVJW/C5jDCZdeC+p6WkCeHOfVsxXfoaxIhmKjJNIJKJ95XFJdiC+wARKg/r1ofeVrGoDzR7Z2CApPl6rEmNpNDXJxRbpALCiIly5fEXmcg0dqYySU4ZGxqLD+LkgH6bm5rgfcQ/VXWtK92WyFPUMKuFFo2c4PfiCSGLF3BwOOE4Rn9/vmR+M9A3kPjl+zYKbydoMNd2JhCmvsD00VMaQ186Oy6ZmJiIJw1JkVtDeMruDnla9cPzrUeBPNhPiBhiHjt8dkE7ud27fRZz+K7Sr1kaA/scjn5ZJtdwfehep79Nw6swpARgZw3OO8HyMc4nF0HdhbPbPzt7wb7VS05c0MkJc2iu0DmyFK3evwkTPSNYvv8Nxe5OfAu/KtWVP5bNiLEjmoq9rLa00mopxXYGgL40xfdF96NnVcNMARXaU0pU8V2QoVgQU2aLe0soceXkf4ezihLjHZCCq1KOOo6xU2OV9lVYMRw3X9ejYtg1ePHuKgf2/w8jJ7J40AcO7N8auM/fR2c8ZZ8NPA/a+6O3XAO/T0+HmWlOarvx2/Bp+7BiE3SeImpmgY7MleP8hCxExS9Gs0SrcfjAK9raz0LplKzx9+kw2Ve86dbF67Tr8uXcfnj2PQXDLllIeyKze3Tu3pYTT399XNoSE1xMr3IeqydDUoeu5r4FpJT3UdnPDgQtkCuqiR4KmzjZAii4j0sRGJxarvEET4LMTYErDZkKqCZBG4xQH2Gs6X3hFAT5dPGEB/HZ1jOgZTp2+ABPWkeWmaDbcHZOB0YEaI5JCtEd1mS8eRyVLiCY5AV0NTuF0bjc4WqQirdip3LFNBebuG4bADR9Qsqc9Ih9FCpgywHaGmruSMAnxDsI1h7s4O+KELFoyA0kZpt4MASEGtGTbZXz4IEaGTgHZWw62Nsh4n17WaIMAIcEGghL9+vUTI8PNicaD7CYaEwJAnLgEl6jx4eHpIcaHhkC1fOcCZDDEhcruT6QTk5VB8IvH5jkGDR6Mgi9fJBumr6ePT3mfRCuAC4kMRbdQArrAq5HDxKDx+rm4uEA0jRFTtG7TBnfu3BVniqBjUeEXLPn1Vzhu3IhBiUk4dvSodH+i+CsZatOnTpPS1Q5dOuP5k6eIfR0nzhrvkwue909WHReu+fJlFd0DNLkYJqBd8ayZ/+N99Y+PP8+G1SoybP7vV+ZPM9Fr9Uq0nAwc3AhYVmjQMs8LWDpovpSrrw/OwYRr5thSORSnAo7BztZOGqW8jnslACkZL+wgmJaWjqvXrmP27NnyXN/UqYPHa9fK+DBjk5L8RnRy6AwSXOvUqaNkzfki0ESmDDcZzgUyEg8ePIisbGr5GGLW8MXYdngN+vbvL+zEUujJmHHD0ZiFpQIqsrszNxyOP8eEGynnBo0zn6nKpnDMueFzjhBQ5GeFkUqnt6BA0+fRZc55rXRQyMzhcagPdPzYMWGF8pgsXyY4zDm5bNlS6fLcs2V9nLkTK0FBVWdnJCclyVwVgfPPn2U8yU5Uuhh8Xvydc4EAKIFDCrczW8i5ZOPgII765UuXZN4TROQ93Lxxo6xbuZWtrchKMAPXpHFj6fJMsWPeB0uf6XjxGRMAdHOvJZIDLLMfO3GCiCGnJCWJ/ba1skIdPz/cvXYVYW07Y15zYHDVntK9nB2c6URqpdim0iSHa4zPgeMaFnZRnqVieX6haLq+vpybz5vlY9zUCSJWcagsQCoDLSYBqOdDDRJKAXDOs3y66rQ70pWZznROuI3gKzUNEpD4i2sZGLRSj6gUs90F+MU4tLyLqQIECTDRT6NvR4eLzjgDdhLiVdUqy2z5Ge7BXOaqwYcC2ZQchAKpuDUR9FPkMs3jl3Nv9PjpfzREmTxvtZxz7frpmJ65tgwI2GA+E1MsV5Z3WXYBbnxzBi3+7aLZdh1DcUPnWWWJg+n5ulJpxYKoCH4SYNBptnn5xmD4L5oEw+xflqPkmAFWPpqBmfPXSGMWBjijl/yJaf2Xa/fA+1VbrQricwF9l2KUhBmoPmHaPSqFEsUK5PNUz5rXQ7xLaUjxWIotxPPwd56H0smjK5R0E/gjdsaXOr7C4RgAqXJMpVWpSpUU4KruXbdVyhgTB6Kfnsx+IJrswKWghxrIyHFV5ZU8Bq+J3agEVVGCkiaAvi9QQuRSocL8DBEVRRnhhNBoq41bT8D9K5xQCg1R6Kuib/FGbNC4RW/cv0FwUtWIK90l+g2qowQ3Yl4Yr0UBixVLsk3QsEknRN8jg5ETkQ9LJ8onzdp4HbwpPtQwQL8PHGtYI+11Drx8qss65N7FpAX1U3v06IHEhCSYmpihYQMfYWEPHjJYkhm0pSy5bN+hg2ShnV1c5DsquCRDnGv8bPeLMB+ai7xOFlr8tHENsHAGap10lRLOtcnrNUBKlapybOYBrea3xFWf69oY83J5uzrZaHm0fAy8zVNAl786S0keQcfLYZfE8c/9lCe+Hku2GbSSUcVgNuNDhtiW5fddEbGuseynb1PfSknS/rV7yxqyWCMbOU9sMKD+Pjxs+itsra1R5dwcZHVfjeuHb8HcJBd5xRYyn6jHmtvlF8myE2hSMgIZ/22AXc+JuLLrBhr3aYj7W6LReEJD3J8RXc5y9gZq9HZCUudUGZqAsz5yjCszb6D5r01wa9E9uVfHoFSk/etUrsVYkSGs1pkq8+W/Oa04lxVLis+X04fTRbGE1fcUyYbTWOHlqn8PnztJrfw+7aQCDnlsTiWlr8pzc30pqRyua0491VuIU1gRcHnt/BuDXV6fisu5nPg9Rdjl31RCRoGQXDYVP6NroFP2Oc6lxALAvEJZJ++L51d2IOcm4BisMSuVn6vK93R2y/dooMxxzueYRU/knN1P9kDHDh1lTTAwrWxnL/I4JcVfhZXYKCBQmKqW5pb4Y9cfwhphMwom7hLjE2Tf5n7n7uYhjR+Z2OP8jE9I0JKh7GhsbY0arjWxZt06abBAMDG4RXNh8508eUoqL+j/UEObQfjHj5+kumfgwEHij7IxCTXKNL1BcxwYskWTFfAGrKyBlj2A+g7AtkOA75EO6NqliwDyLH2mlqK5uZnml7Ebb0qyJFNbtW4nATEZyQQ62TjA08tTgvQTp04gOjoKnrVr4+nR39Bk4AzY7tNEM3eGj8TSS0tQ1d4Bdb3riD6isBILC7XGBTo2IROlBNXJ+JFmevQHWDr4+bPIAJnrSrBpm+hzMYnKNUJAMelNkjCD2DSTfjE/w7Jr/l8aQ7x8iWcv48Rc6BvoS+M+MzML0WCkv5id8xEdTzXEyY5RUj5NeSD6kuHnj5WD2GofrwhAKfdZByhWqwT8YQF00iopZV4Ji5Gd6rv0letLP7tKwEPtMCYCqhBO5IuJiu9njZMqDQsLc/j5atVGZGEeoY5rfLymYWloJD4j/Ro+gE+XtgpIWnLOoBzsrAh4qmtXvoEivOuY/mzUUnLToDxhWqFSoC3CYNwvFF+/fMbZmqexqfZ6GUf6l0MHDRZSBMFhxnAEpkSLjp3D379HJf1KwlRkWfSb+ETRomOcxfl7+eoVASHo2zYPDhY9XuWHskpGNdQh84pAVxUr27KGGmR4OTo5IiEpQbQXXyfEw9LKEunv0/Ah+4P44dk5OcjK1pooQl8Pp86eFlZt3Z0NkDwtEbvW7UaPwd1x66/dyNznUK57qRKlqlx9YwLcAtqKbFvcgzs6I8iZlIFqdabh7fNoMYBmVRsj/919neGig+ELO7eG+BDPpqcVM9IZMKnSCQXpPBGNHPdjRd2mgdU5JmIYGc+3AzJ1zqR9kDYf+RWuZ3YXRwLa9RiMsIfXNVvGBPWtAqC5SXnil3ukkoWgvb8KtHgZLISYVWNWo8uEzsIEnDp1qsRM3LumNJyKuhPqSLxGf/5KrysIOdQKvbr1Ql5hHuY+mwOErkCTdselWQ97I5BRyNjV4UEoXnsNwLuoxLIkc3OLm8L6fxKwWNYoG7yxo33D+g3E5yAu9PeBg5gwfoLMEdpIxjHz586T5ov8HGNjpe9MIg9jNq5xxvAEqfh/xlokVZAkwoTDm6QkKacnc5rkEYJX1KElMYLMRcpJkQRCP2fBggVlFWQk/Kj+DNVdXMQG5n/UNF8JUpI4822vXiguLYWxqYkQPUqLS8SGsZKQ92hlbaXZOT22sfiMoq/FsLKy5a0KoB52LQze9epi2k/TUdu7Nv6w2gGj7aaSHKlVy03wA2IkE8aPR0jTYOze9YcwJjkm7AhtZWUp5KXzFy4gY/IH5E/5hEnTJuFBeDiikh7DxaKqVskZE4Nnt9ndV2MaOHr3RFoMHW3+uxPsalbHh8QsuNV3lW7cPL5zVWccwwnZ26+vuSYJ4W49ukl1ioC35lk0WGLk+o38Qcqr2WGa8Rrj7LRq6XD/WEvidWIqGzZtkKZf9Acpi8ZeE+mFGfCs4o6XPV7B8ndzsWkFqScA405lfnclO5KVauPi0TDoWVevSdFErmcY6EqepeoZejrtxHINRSK4lavYIy3tLSws2UVPD45OlRF9l4I2qqWk8iL4IJQCNeDh+at0IT1y6CBWLv0VTyIf4um7Qkzs3RKb/2G36DHo3b4VbOwcpDlM9ocsWJJ18Dkf/14dilHfnMDvx9g1OhtzJ17Gnr1/IyX7N4Q034z6DX2x9bf2uH3dEUuWLEXsi5f4LTQU0CPV+jEaBwVJI4hzF84Ls+r6tasyedq1aY3QbfSklJfF++YAKM8mAR4uS1HN3g7Xk1O0rsqOrkBaDODoDaTR49OxFOxdgUwdFcTZAOt79ceezbMQZeKrfYRILolir2IAZ2/NAWNVIQHFHC1FveTHLpi3ewHOlv6Cznq0LgWAtYnmPNJ28XQ5GUBPTaBXnEIem3+jEVIMngrBeONNzoh99lTKmyMHpwuo0KJFSwHvBq4+L1m/KWM2Yp7JOLTt3A1pGRqLj6Xjwjy0tJLsoqmZqZQDc7EScLh3/4GwDAlE0egVFHzG+9R3AjxxMyJoobo6kylIoIIGhhkFpdFHY8HNimBS3IsXogVHI6UE1Jl95vkIohCIpLi8lH3a2somzs2Rn2eAwEDj6o3rIqTKDAebUhAsoSgpAUSHGnbo1bG3gCe8/pmni9Gu+BKGTxwJt+3MTgGJY0Zj7tx5Al4y60Lwkh0Bly9fLqxE6l3UcnUTYCkzI0M6YjELQOCJ3XdPnT0jhqZkNg3D//3SW7oMpXPnCKBI8O3tsB8pjyWa43x9WbAIRosX/j9frr53v5SscCwI2LjvCJVGLLdzgMvs+rxgPkwX/4p504GVdgsws8tiDFjTG5v3VcOK2YZY1XYdkts54/Z/a1CvTj0p4/Zp0FDKIqpUroLAwEAsWvwrhgwZIhsOmYcDBw7Epk2b0KB+PbyfMBF9oyNlgyCzlM5pYIAmfs/x5HPgc+GmoTo1xyckSjk8A1jS0xv6+sLKzl4cLNK66XTSmeT3CWwzMODY08HnGPPYisVJII/jSTBLym2Ki+VvqiRedfQigMwx5mcJePGHmygBazZn2bZtmzAvOUd4HzwXwU2ez8PDXQBFXhOzNPxhMM5jEIAMDQ0tOy6/J90N2ezl61cJ4q0sLWXDpLB6Q39/PImMlA2RGZ3effqIc835yqwxg/3bt27JOQg6spT5Q3aWdDajV1v4+TMeR0VLoMMSLAqusxlRv0GD8OpFrDj6brU9UcwmA2mpMGYpLL6KU29sbY0bFy+ixZ0emJ87CQMHDYZXg4Y4e+KElNRzPXEe8YcAqLAkqXGS+k7GjuuJ+prSgfhLkVwz75cgoYCnX4rEKeVzZmkYHQYKF9Opzs2jFugbpKelYr35TkzMHixZOgrbU1Ceg0/Qd4YDNWt0QSqdLNX0gNlaahnR/KmcFINJAl30Ecn87mmh2U9uO8qp5LGYzVaBuRL75zF0QXXHJwPE+AAAIABJREFUPedwfl4nzdwzaFcAiboOxWZUgJoKxnkeNldQTXh5DsUuUg0ldAFL2fbBY/FvZBUGzcTUuys1n1WV/yogTLGX1L3qGEkCvF511Z6BAhwUAKGuk9evzqtyT7xG3l9F7Uc+Kx6Dn1WsSy0Zrz0vXpNi/PGYPI8C+9RxeE6FzanSZSWzoVhJSjeS98nvK8BUqy4uB3D5b+qT967QYILvnde9p8q9dFuxb4qrrJFzj+9qz53+PIFF/s5rIJjFz/IeUtRNcQIpiqQSYiuGT1BHRN1lAlHVaqvOG6o6gQflQ/FG3cDOeBa+Gp4NJ+NlNBnnigbHCcITcoB5MfyOYi2osmU+cFWzxePxwXKjZkASh4Dg/Xh48yTqBbbH0/CjZZ0xvAIGIfYhOz6rxGQCMGAg2n1qgbBrN7S1cRcIzvIX+0W7zeTYiSZhmJE5ATVruGoA4dmzAu4zwcWAj078DwMGiGMe8ShCdFtZJhQZxQDdHJ8LP2P4qBE4dPgQIvIiUeOzixwn/pGuEY67i7ZmNgCBLfwRHnYAGO+tgYVMcipJAz5+jmUw8P2x70W+4aDXIZmPPTK6IftDNgL8A6S8dOKECUh9lwYnR0dMnz4DBw6dwNKlc6UMiNUCl65cki6hLANi47Ok5CRELeqiVV+octt2QHPcxBvfH5AUnoR+BgelNJIlziyTJNPiz+yh6DGxq+w3V3fdQJ1utWU+XTl2XbNBHHoFfFsA+p2K0aZHa1z854Y2bxVJRWm7ugLNTjXC7W4P5OutLgYjIzMDT4bGwGt3bcRufKENdzjQMLqBPMdHbSPL+xcmAA2O18fjIU/K1zaHm9fB+cz5z8QIn6WaXrSPGqlGe49/U1OXz1sr2CnXVOT6IF6ksOmKFX8KYOQU5bF0ds7zsCdejnxZxsyU6V4RB1egh9K1JeihiEAKSOQ18HeeX7GalSatYkIqAJL3U9FeJRYDoh+uQ1FggIGTv8e+m3/Lfde0r4nEkYnocqsbznQ8VSaR8d2G7/H0yRM82/MYLaa3lEC1Xt36iIqKFmZHj27d8ff+A+jerTvy8z6LL3f/3j1JPDNg5h6/euUq/B4aipHDR8ja6dixEy5dDEOvnj1x8UKYVKuw0cgnak6zE7I+k9a5iE9MxFCfAZh+YDYuXboo/kncoBj0efwDklPeSvKWe+57n0QsaL5aEtaMrxhAs1rg9JmzeD8wRkvicP+iGSExxQFwcAYy/gR+LlmMxo0CRXqGVSEREQ+l2oJgZ6tWIVr30kqV0KhJM9y+e1cAIvqKVZ2roaS0RIC/iMgIvNz8A2qM2oWE+HgENW6CdXVW4erAELzcMwBNAhvhyoUwNG/aVEAkNo9jBQX3fmncpgPh6XuqZhyijW1sLOenJjerEljJohopcL0RaCXY+zo+XmIIstQYV9B/ICOZa53VHmQrlhroIz4xCW9SkgX8cPeojejHT+DvH4Bz5y8g6U0KrKxtUUnfEMYmJkhLf4+Lf/2lzX21nymQTv1f7WNqnywAznkCs3KASHaJUfkjzm3d+nHUZasIIqpSav7ORN69u0Houm6gsEVFey4vV/4/5MchuHjpgtxn5e115HtrM2ag2Y/dUVz8FU3Pthd7xBLfnJs25fIuvD76NuqlrpO2Vmkvcj5UXE/qM7p1b+xUgOBe/VHZ1hKmxobCTMxmh1oLS2Ee9u3dR56xVHvl5EgSnnGKgZH2HOnf0ifNTM+Ab0Mf+Te13Eq+lkiSh+AMx4sAcbPmzcTfo9YugQg/nY4iYz1LA03rmWyydu3bITIqUqvqKfgMMzNTKcl8l/oWLtVdpORZklppaZKkr+riDA+v2rhwKUzkkwgoVXNxxqZpmzFhzXjxlzfOX4zCYyblPoxKpjKR3AmwfmSDnCQVk/Ph+cLJqwFSY5+XSZlZVW8rfm1OEvdhThyd/q8SbRSDxAeu6TFqe74SlFY11oo2zUHy1ppFqarpilUhkugsABxNyjSj/bwa4NGrx9o9MJfOw/NUAwGnZY5IbZlWLvPM788CfIx9EDU7Cu5z3YVkQZY9462ng57K/tuyb0tUd66O/dP3C0Zg0UYrWDxTqxDGzRtL+TPjeMYmxHX4fwJxdnb2eHn5DLZjDNa1ToSLkxPqeHtJfEDSRIf2bFKqJzJNjLdsrW1x7Nhx9Pm2T5m+PRurOFerhpPHT0jSgwxvjivLlGlnGSOR1cw5R9so1ViFhWJTeA1KE9HFtSYSEhNEs1V6Ehw7JvE2r4MvxqVcZ4wTaZ8IFrL5CGNHgnqG7NZcCjhVrYaM1FQBDRlbca4amBijID9fEhEfs7IEHL11+7bEWl5etWV/fvc2BfqGlUCJGCYzjI1NkJqRhm7fdMfZi+fgH+AvLG8+hzf6iRjXbQK2pW7BKPtRQgKZMW0GNqxdj1etX6PGORfs27cPy1culyZ39M+CmjaFrZ2N+F58Dh8S7omRt6tVS+b7nHnz0NYvDag5UBv/qHDAOBAo1GUHnQ1gp2+Hnb/vkOdqbmYOWxtbacTT4lkIPNe54/rtG4h6HCX4AKUJunfvLgSh6+9uYF6/uVgydilgyeeZgZoNOshzFo1qW1s8efJYtE95vcRW4opewyLTDLkB+TC9b4w5c+Zg/p6F8DasjZi7Z+Do1VQ+xyoW4jQEgft/0xd6li41BD4kQmuoV4pK/0tDsSJDUU+vFIZG+sJQ9PB0Q2lpCaLvLdZ5EMqTVMJ+9FS4ylxgV3ksXKo6AsVFwqJp5OuD30+cx7iuIdj2T3tM/z4Ma/+mVaX3Q++GAYACI13QrdEonHqwCr2az4eRqRms7R3w+Hks7kSPgWv1lajboKEg9DFPYzF58hSsXb8eXt51kJKaih+HjUD9hj5izEgDnfTXBHjneiM9PRX5uZ9Q8GlRBXoHr13VxtHYuCCw/liEP/lN53nxmugFMVChceFLpWmTAXMXIC8bcLQB0sr3COfSZOlOlkcYv6zGTtXBFWNil3HYfIZZElUH44KFg/tJEP9T7BHtMXITUbJ6itHBQFyV+6UC5n1ykffEolybq5jSDQlIOOeGpbenCUgUHNwC4ffDBdQp/FyITc/2YW2HOfj86zIUz56Nz180QIfCqGyiQoCIizj9fQZ8ff3kObLslQuVZZMEH7iZxMY8R9YHdtAtlM2LDD8GLzQYquscQUWi94r1RIeD4A4DHr5YNqIaEHBT43kIVpLmzIXM6x8xYoSUMlOIVOvMayQdeWNfvkTdI/+h8CPbrAJJE8YKsEEBUrLCiMDzhyWvNJjda3eR5zR2yQS53vp/7Yfp+nVIfZcK61Wr8HbceFm4qksl2Y6tQ1oJsMSmLexiTMYYNz4CqFxcn/I1Z5PXFdmtK96MHoPqoduRN3uObGJmy5YiZew4OP+2De3v3cfFJo3BXs4s1v/fLzIUeRwCX3zm7zPe45fT8zDcd6zWce23reJ7ipZ0T2B1yFoUTpuOeR2Bf88DfSgHagDMuDMRDRv449z5szA0ZrOTShj4/QBcCguTToacBz/0/17Yp3v37ROQmI4HtfQIKBJsu3f3jmhkzpg2TcaH48bOq6nMhFerJhkRbnQK6ONYMesYE/tCMvs8DscuoFEjAaVv37krGwUdFYLMBHwJDiqmAUEr/vDF52YoXaAhGkL8HA0mNyN5DjVrSkf4Ul2pO38nGMdr4Bzi/OX40wmm0avl7i5NdghQUyOTGT8af+pejB07BmvWrJYsDkVs+ey5cdsfCELgn9pGx83ck5pEpaXitBEA5WbJ85HpSUCOQQwzd9w4+MPnQ4Yur4EbppQD5efjwvnzcjyWQRMcyPucJ2A2SwcovE7heD6H9LfvhGnBTZb/9vHzFU3HhgH+OHH0KHp82wvRERFwq+4Ckvq5JlasXImqy7KRs7S62EaWORNstbGxFfo/1zSvoUnz5vhaVCRrgKAgRdw5vhRX5ljT0SRTl2uW+kmcM7xnPkt2o+Z9s4Sx8EuBZONZSkMbwMDHkgBiaSk+ffqI4uIv8PRwR05OtrCYx7dZXNaJvkxzi3tdAeAeFodXQR7ljaY4+HeB5d+Nw+zD27QtgsEsTSiDZppiMhSJ1yg8ScWk/C4/YwDU/CVB9B0ZGOxPHqgFIarBhArW+Z5m+sVU648oRkmugRbgKz0y/p2+JBef6sXB9xT4oLYF1V9DlTipEmN+ViW8dbqOZfpizEXwOKoSlvem2ISqkleVKfMY/L4C0+icVvy32poUq4fXxWvmS1fOWRaM8TwMavl/Rc7jNqw6yvKa+HcVoCkWE4/Nz6keJsoocfunT68a0yjWkfLJlePN95WmpCL18Tw6wOgb91ZITEzAo+IE7Vp4PDpcDL7HAM2zvHGLCT4CWgQuMnmhFTWOVO28zmuXgVQXx8+pelGNsurTfDiibi2tUB3Ak8agYZM9iL5HulYuGrUYhQc3ItCpRzucO6ErCyh7ONysdd2D5EKVWJ0StuTD542qVsfahHXx7IHklxckcmzQdIcEZgTuaetexiWhU8fWEuDfN4hGf+ceOPjXCcycP1HYTkyaRTx8hKDGTWFqai7dEynazkQGy55Xr10jDG465LEvXoj0wcFDhzB+7AQkJiXgxu2beGj9CO5v3eBQxQH3Uh/ImgmI9JNg79ntcGCzRXnDnWu5wHCN9SfrjmC7DrPtktMZr/5ej7azN6Pp8hwMitmHoHFN8P7yftEUC+g5BB+zP0qJEjvcMpnFBCbLO8nqITuJTPdXr18Jo2XFyhXI/ZyH5f8mSkB+6Jt4ND/WQgLz/jiIJZiHhwWBsDbJxkDsw8t+xzD2kAV+wS+IytZ1QfcG2gxohe+PeGBkwU75bE62jbYGdO5mAMLl+1OfbJD40dwhVyuhLAD22gzEoHP7tCGjfuHdOoiu/1y75yAgeG6QlJkWB8TAYwRwqkQHACgWEYeY64LTQSUBOL+5FpSGGm0UgVlOHc5/rh1+n2uDa0yBnqoDtCoN5jFU8wklZ8BxUZqxCnxX61gBjypGVvGyN+CxzANx4+LKy/F4Dv5dJXuUfVHgoZIF5ZRW0mXqmfI9Za/4OQb91H3RiL4aUMkX74fXRnCUS4Tvp/E/yg+3AJabaM+DzyYBaBPbDpftw8oTFkpBwBcYe3+sNC67ufym2IStR7eJGD8bs/j7+cPaygYvYmMlmde3T1+cPXsOY0aNRtCcYAxxHoCQli0lkVyjpiu2b90qkjBkbd2//0DkRajP7lzdBQlJb+BQpTJevIoDtQLPnz8HE2ND6cp8qe4FeJ6rC1vZK4uFHZS+IBGt/+uO1q3bShUVmYkeHp44VWuvNg9VOKBr3DPweyDuJvB5T4iUa7u7MVFQScgQxUVf4F6LyfxUeNeuLSxBNru7cuMmsj9+lIYpV65dhUNlB9g72EuZH5PEza71w+OuJ6VZgKWZuZQn16zugq5dukpptbmxqSRHuafT52RilIlLAQ4NDeV9vqQJVGGh7O1K29rQwEhKx2lnCBrwffoDjBNoQwgcmZmbSlM6MpgY8JMlSr+RfjqbdrBhVJOgJgLStmnTVjS92VCT2pDvUtNRVEJJo1K8eZMi/2apecyVw1pjFi1OLm8IpNaHAt8qAItrnIEwAoskdCjQWzngOrkOfYtikYhS0gv0GQgSqn9TjoFSUkxcLPv5RwwbPhT37t1BUnIies05KZ+l9pzRt2uw6b846cxMzUPaLTIVWbqdw4XA6+KWpZJv6nppDzjn+Xeub9oelaRT18zv6NazuUUuWn43AA3r1hGGt4FeJZR8KZImXm8SEoV8QSCZzfzYAJBsRSsbTc+bSSn62ZVK9aRcmn4f/T36qV7e3uLfsjs0K2PWrFkjZbj0hU+eOiVJK46haDx/yhc/lufiv7mHEYh89+4tAhoFSEzBWPHjxxyZy2+Sk6SMmkxKHz9/6LMZo34l2ZvoqzJmIGDNBhn8HJv5UAf/vzX/lSdBkwGPqbURFxkB+Figo1dnSXQzhjn25x+AsQ1Mbc3xOSsPVd2c8S7mIcyreWq6/K/e6owPB51GTum9KJ+B2R0+bOWQ0fAxg6Y0cFQGR8mcKKMntfRaf1eChvyzKl5wANzD4/Aq2ENsnleMJ2J9X8I7qjZivF5odlAlkBVL1QYIOhck8QjjLRI0GKNw75c459sktIlsg8tBl7U9qQCYdHsK8vPyceTEUalc4Jp99SBKfN+gvoMljuJ7JHrs3r0bx44cwcF9++Dt6SlrmPE79+Srl6+KD8IqhaIvRdi0cTNWrVwlCQTOj022trgSEiLNYQgosssy32ecxdiBTFTGGfydcmTCcv7wQeKPSkZGUrnFBpT5hQWoUtVJEpwE2NiYlHaBsQjjM8bdM2fOlFiSMfzKlSulsowyakxQcG4TQN+9cxfGjx8vMRWxK96jgYkJ8nNzhXxBpi6BcUqvcZ2IPbOyQlrqW7jWqinat9RyNDEzQXLqOxw5egQ/jhiOhg/rY87reViWvgR7gv/EmtWrkZmpkYq4Pnb/sRvDfxwuYC1xEyHAmBiha9cuUtI8e84c3Mt4gAYWdWFlo3Wd3rp0KGoH/SCfnTJ1GqZP/wnIpCNNJ6E/Dpy/jHlz5uFrUQns7ewR1KSpdNGmhMGokaOkNLsgn42XBiKya3QZw71DzfbCGM5OyEFguwABY4mxUC6Odpn6uiQK8bkSY+HzIyaya9cudOzYQeJMxuUPIh7CwtRMYuyn4TFw9nASO0FGJcktHBsmDKLvPUENLxfs+2MP9Cycq0vJsz7+/wFF1eW5pKQIepUY+H9GjZrOMDTUx7OHv1dQl1dRglbzZeO0BNmpK2DnMAOuDHa/FsPOyhLGlSDA4rHrg8vrYcRackeYhaG9W2FP5E3NkO7iqixG/5AVOHiNaZpsYK83MIif3Y6G9X6Dm2dttGnTDjtCd8DS0hpjx42XBi+7du9B67ZtsXDRr4LUMkvPh5gyIwlB/wTh7pWKjS9UJKQEONQOo7X+6tPKF//GPwESudodyMsHSpSQVy7ARi107pRNKlG7Gy0+va1i0UEc2rAO9tzYzTZeQGGklHgL81GiagPA3gDI1HkYNEq0X4xjeFl0NpRDqAJZJ8C6f3bZBvYv+sCn11TJLvU5bieOdTBuYlZcM2zatBnt27aXJg9vk9/K5PyQ8QFmpmao18AHtby98TQm5n8wx8i+owGj88PGI3l5+WLUuOmQgs0MAUGOZs2ayqJk9182/vj77791WV1zmdzsiMvJq/QTxUlhR9m8PNFX5EZUyUBfdOtIdaYOADMMnMDUSSQTjWPH3+kw8poYiBCsDDn8L9J/WQiDXwgOAylTJshmNH/+fKEbE9RhgMWFqxhuGzduFFCL7DURnGaH4KXLkTVtuhhAMsvY4ZkLT3UtJjjJBcRjH/7nH+RMnQyrdRtkQdIQDvlxKK5dvy6gEAEv3hMXKkEt3nvok+34tdMS6M3nnPp/Xy0BkDPxfMBgARNpDM2W/Yr8uQvw8dNHoYd36txZMgIb7qzCklvS/FPYjazMXPKTyBnAr7lOgN0byGhlD4ekytgRNgURUREw0DdE65DWOHvmjBimpMQkBPj6C8uS2UbF7GPWniV1NNibNm6AvZ0tvDw9BUyicSJzhGxUAnN0EpTWIDc4GlWO4foNG1Gzpqts7rwfd09PcchZ7sMNjY4n5w6dEz5TZp5oawjO8t55v2RP03FlGTENmBLs5dgxQGaGm6XO3CwMjIwEdOSz59+1Dnj6cmyOO3UReVyC4DwP329StxrqBXWS+xw4cIBoAFJz6H1amsytP//8U+6HehmcJwQxrW1t5Xy8Zz4PpQOSmJAgzVK4aZLhJxqgOq1PXivZhpxXdOLIgA1/+BC+Pj5y32QRUFOG3SbdXN3A5i5fi0uEFXjn1m35f9++fXH6zBkkv01B6jwz+O2xFWZjnbp1kJKcjLycbDRrGiQbw9QfF4pJWbFovjjmzBNx3Di+ZFWSnchMHTOFLi7VUVxcJMLYDAD4rAh+GhkYwtbGRpwEOhWiTWJmLuAjN2YCtsLIePESE9zmYEfaejkGHQEyFahJSeFyAoumpsao7EB2+zsBoie3XK4FkDTpV4FfBo3EL012aJuiKo9LBUbU7yLd27j+2c1yzHWdZiHNK/W8KjKImGAhvqNYbCqocAU2+c/ApNdrJCkT0D8cD8MCteCWYAhtqgre6TMqhiK3JBXsKdacKvlUYJ7SOBwIzCoCVlAOlY6gCpoVgKY0A7nsleaY8kd5PgWE0s7rdNfqffMET6/WL3eeVfAfBCyfPw2zR68rD6L4PQWK8hyqItdAB45k6FidijRXUTtSkfKUM8vz0GdWebM4oOuxUzg9q5t2Lfw871GTLC4HYJWGmgIHFIuez4q/EwTkvfJaeQzuYfTjeUyVy1PsS10A2MGgEQoLC3DtzmPtuzynZTYwxEYDWumo778J+ARrjnhanE5/WG3G4YB+IFBCIJF5e9XVh18G/FvskDkfdZsXp5KiahAUlYoX54o2XYfi8mlO2GMIbrsSNy8xa8OBpe/AlwITeXP0DVSpgKJ6OaFBY3Y9N0TELU5WvvhdC2B0OyCUD8MFmOuEBpe8xAbQxkiWXQcwNg0KEv1bBuh0vNmpjw76jOk/4Z+D/2LL5i0CJHK/lQ7wVaqIzXgQ/gDBwcGyt1FHi4Givp4hfHwb4rfQbTC3ssDrxHiU6pVKsMV9kVnu6O8ea4/sOIDNultUABIvXQdu1w+rB1MTUzzoFC7MYZYitx44BH37fCeMeLIha3t44vbN20h+80aYitSt69Sho9hj2jGWO9k7VBa7wb3B0NhQgLoXcS/wW+hvmPdfNm4iWIDEgd3dEBAYiOMLx6MdwqQkkcG6/oANstcoxrowYG6cQM3eI5B5ZIN8hh1kGfA/zNA0HP3b+iJiY6Q2L2OA/se/wcG5ulJKDrdK3HoDfj/Xw6Nvn5aXAHO+cr6bACGdUuH980KEDtNJN6jyRRWPqvnOaaWSC1wbXJOqEQrJMQQW6Q6SHEoWr9JG5feVbeIYECzklNGxm+sdrI+nQ59o4L4OGCljYHE6KqnPisCEshmKDcnrUa64DkCVKaqms3J5VUJCgRuqJFrZHl4Xv1dRdkIV/6iy+EupQHMnVeWl7Qf3qF9BSrguY8EKHQ/A16YhjIxMcN/qPlyeU+PTEREBD8qTETq7YjvSVpJ38fEJqFG9hmheEwA5deIkqjpVReb7TKxatQpr16xBr5698CHzA+JexmH4sGG4d+8+2rZpK4k+Js+ZuCZji4E5QZI5c+eicZMgfEUpiug/pKXB09tb9mOWil1aMwqxI7xRL8JHWIkxSx9r46xUEQB0PzAAtWt7iR90f8t5zc4qLCMSsDIDxq0CrhYCdz9rcyuob2fEX96NtFNOCFjeEv379pXkn7WVpSS9qQd/89ZtvHufgcKiIilrrmRQSQP2TIyku67ZpGSZ8+f7JqFr5874nJuL1y9folWLFvD08JAkJru08kX/heWo9OWUzAn9MGnQAsh7DMoJOCptxUp6+sjNzRMNM9oqvi8VJXm5kgyn78YAXBqLseFcdDSGDBksvjx9wNgXMcjL+4TMrEw4O7ugmrMLoqIfSzz3ISsH3/T6FsdPnUZR8VeYmVuKFpypmQWSU96Jr5KVk4Obq/5Fw3GdEL3unLaWVdJLsRV58cXABDcg+yWwT+01/KyqbODvSrbDAjA3yJUyUP6w+zSBRNqau9+niC1ddjwRm0YFwtLCDCEhzZCVlSksxbGLDkoDzMM/5OP04sOiI07tR+rDElzkEflv0WU8ZVAOGqrO8myqGVxQpuWo2JIEhFISXODlqtmwpwX15V4dDVIxCyuQudRKktFtWrWWUv/q1ZxhamIipfyMs8jeJRjMPYOJafqz9x88EN901IhRWsfywkIBPOjzcQ6wqzOlKPhZxn70HbkvcVyZICcgSbKOhb6xfIdVPvThCUTwGb15kyTf5V7kTNZscRHCwx9InHjv/l2J86itmfUpV8rYOW/vPbgva45MNDYK45pjPMWE2NPnz+T8vA7a+i3PN4m9808JRMSbcPEnbCzsJDF17tAJONd1k3vKcEjX1uIrwMmrmhzjXUxUeWO0EF/gmsZc7PLDeJw5QNkZTohUwNhXxxbTtGXqNf8GT+/GaHZWxesMvriWdY2f/d19EZEWWS6Bo5KhxxOA3q6anaW9Zz7udEPk5uUhNz8PqfVTte/Qrisd2QygXXg7hAXqEinKrir2vEoa5wJ11tSTsue/Du5F8qxEScTsv3pYxpbdk1u2DJFKQQJfZLFxLTUJDET/Pr2FULZl82ZZw/Zrt2LIm9cyVzjuZHSHhV1C7169Je5ntaDEde7u4pM4VnGUpALXM2MwPl++bB0cRNuTMRd9C+73jMNIJmKMRRKLqbkZHj9/JiA3gVLabF4vYwmC0iRUsEKRZc+M+zk3+H8C3JxbjGXHjBwlABttDecakyAkUlR2cgRF/Qgq8r2du3bJnGU806pdO6lcIyGCFMfc/Nyy8uujJ47hjz/3YNKUSRilN1L8ABN7U7i5ueI5nqPuVy/BUN61f4964V7Yv/+AAJKcz6yQ7NmrJ6ZPn4Z45yTg/B2g2lM4m82XGH7XZkbuw8XhMLTthqKs7wEU6TbNQPQbvxuHtm6ErXMdzJ45WzCFqTOmStxlZW6Jo/8cQ3p6miR8cnM/Ie/zZ+w98BeyDNagmsl8NAtpin93+sM/+IjEd0Zmhvj3r86o4jJb9jgy2K2trXDrzjAYVBqNYs8S1DetKyArfcpC1yLULKiOkJAQ/PXnPo3Mtp8OgQdWhu7AzJ/noHefb3Sl8XUFB3if8g56Vix5rsTshKahqBiK/1fJM0ucjYypkZUHE1NDpMafKAfLyqIk7qD94VgzEGmJe1C73ni8ePoTWrbYCWfHypg+eSKePHqIoZMaiSfVxXchnKo4wN3LC28ys7H9QBv0ancIRx+nqN4lAAAgAElEQVQ9xk89OkPv61d8LSqWjWjjYZZGc6VpdRo+3sOhZ2gEGBiipmstraX5qLGi+ceM3cWwS7j/MAJ169UXvTHWjme+Oa2LZp6gaq1f8O71BPg3PYSIO3/rrIGWHXWqOh425iaoVcMFZy6HAvWCtMCHRoEOJDcdBqPURdSnIjd/V9bEARhgAuwH0IROEj3yVrT6OuZiMgWuAIKOzR20OOdHVTekS0FTuFVlLTmYZNKQvaKrqlYd8KyDtSzaK15UMtBxYCOc3/JAnLmeOIZPrZbB72pfWC18L8wEYyNTPH/6DEWFRVJW7lLNBUf/O4qQVq3xfOggNDj8n2gZ0IjQ8dGvpC/AIRcoHQEuZG4adNT5QyNBQO3Bg/t48OAetmzZLAaBgB8DIQYmZDMxg0EjxhcnLTcNGi2yz169fClB1v6/DwhQSWPUvn17yWLw+KQMc4O6ceOGoOs0SM3PXwBb+2h8RKDNrFkI37kTH3UUabtdocJAozHiosgfPxmfFsyR7AaNYWTwQ2Svsca4YT1Qd/de3VGApOEjpW379u3bJfNLg8TrYFaVwBedTEXDJnuRgAqfB4GrAwf/RkMfn7LmJOzipJrKMMPDjkv8vNsuTc/xf78+/jwLr169ht+Rf5AydkJZZ71JkyejQYO6uHn7rmTq6vzijiWcW7rXvH7a3FjiB8wbogUo0uU5XjfVdwJha3rBBOnixAzFn9i4eR0mV56G0OytKMwvkHFqGhws1PBJkyZJ8KmBOI5SvlrdxRmv4+IQO2gI2lwOQ1HRF2EuctwInDFbxK5PZPRxXAlGUo+mcuUqAjwxE1bb2xsnT51Gi5YhMg58EXDlMZglosHndwk0y4vi35UqCXjHzYOZIKVPyc2GLzotpNVzY+Lf+X0pz/30SQBk1ciFjhHBYY4r56WUCZ44Id/lvfL43bqxLC5H5gznG7/DOcdjELjk/P22DxErICM9XeyJKusngB7grwGzZCgyA8z/k8VKwJDXRa0hlg6xDJEbG7WNqlStKscryMsTQXc2qaEmIkW1WULN+RP1KFLYkDw/v7ts+AbRDGNpXyYcMHzoINHz2eAQCr12pWIit4etxsu4V/Jsyfzx8fGV+ySwzWfKbG+7tm1RuYqjPDeWtuTlf5LnRsCQwDn1a+35zHPIMCwWZ5S6itywuTbI5uW1Dp4+QYDAFWNmYlanlWKrfl3wswQ7To5VhNVObJiaTxkZ6cJQpOTEBNdlmlO1Aljz3VRUreYiTJA2rVuLXmmDBvWRlfVBStb4XO/fvyf/HjJ7vhYAcCiYySc+T79PlfLRRjoBGztOk+c+/viqcokcfs8VMP6lAIUrTLRgntfAbUUBaCpIVhWtqkEK39exBlbUmYJZXhu043I51wdmuQIrGHCrZoBKj4zH53tKL02BlAweVMMFBRbw+xVxLV0jl+Vbp2G29Tq5r+Wx08Te/DxidTmzQe0LikWkdAYVI4j3pkrDVPkk750/KtBXDCdOSN4nz62aqJBhRPPNJsmKFc+yZQUyEXjh1sXAns9SMaBUx1cejwl/3bMqS74R/OA9KwyP59aBJuaRufAJagQHB3ucuHlT23MV61KXo0OK7ib6BWll1EzCFaoyJu67vGkN1W3ZYRGuX2DTtxg0bXMIdy7zd/orqpUVB0bVf/MmzsHFe4mU9AhTydZWmE2SFCgoFKbTlfPrtRuX5mlMfip0mjeiNXppHHIQ96/NQqOWy/Hg+kj4BG0VJ/jRbZZRqyRsN8DeCcjUddZwN0ENQycJori/0p7+c/AQXJydJfjr36+/OOx06vl/YyNjuNZww6iRo7Fo0SIJ5Gq515IyZzI++vXvJ/aDa/vM2bOyj3jUqo3EpHjREaIo/q37d0R2hME+99i4kDhhPPj94SeBwO1et7Wx55gqbc36gPtBd7zq9Eqby97AzFMzUdnBAf6+flLyTKDRsbIj7G3thS0W0jIEkRGPUMW+Mrb/tl2Y6g0aNkCjxk3E76jfoAEKi6jfWgnHTx4Xx/xN8hs8j32Oi5fCRGeZgufbfw8VHa/ofVtEQP7Quf5w76QF/ej2kwQ23JvzjqyQ9xiAExjYggko2akL4hXYnQp02BqC5KQ3shdO2R4LP5mY5WL5ghfzxSFjoldJAOgYx4OG3kfW9cY49UG3BrgGFSDJNadj2KnDCtimwA7aB/6d61WtPTXHFTioJL1U8Fix7w9thpK9UYxorkeVLOAxeFy1LrnGeG08pi4A/h8V/VxCPI5Kfig7qZaTujZ+hnZMzQc+T35GgYY8Nn9/mIwGbTri8eV7wiQq6wLP49POKNsYxQ9z3fIBs1OGiQY0MrDmD4/HezIAOtzqggvuZ2C+JBd5Ny3QcUsnFBYUCHDC7s8EtzLS30tXUZbi3b19B19LSkWj+PrVawIwDhk8VPZ++ih379wVbe6sD1my91pZ2cDEyBinTp2SQPzHYcPxPDZWfOBtv4eK7l/3nj3w39FjcHOtgcMt9sq9e62qh1GjRosI/8vxT7X9haYhCFjszIxZJYSG7kDKlscaWYDzKBhwrQb07w6wEj/Gq8KeMZDKR9lwa9oTdnY26PtdH9RydRU/hx2gKePSeb8+/uiUjqTkFGElhl79iK8v9iP099/x9l0Keu63kfn/Z9ckXDx9HU+e3MXRw4dRmJ+PIYMGi5Y2OwEz4U/fhGApbQifA4FB+i70ATRNbX0BHPl/MpC4xr4Wf8WHD9my5mg7COjTxhSVFCM+/rX49PQtCEzQr3z8OFoSIgQZBUC6ewdDhg7E7j92oW27djAwNJZGJ/n5BXgdnwhXt1pwquaM4q9A9OOnyPmUK3+vXNkRnz7mSvXN9WN/oEHb7xC+8mQ5U1HtaYptawAMrAb4mgMz6ILy75x7yn/gv3X7v9+3XcR/0js/W5hdX7pskcRr08aNpQojO+uD6F4TVMnPzUajgIYwNTXC+8xMvHn7FutXbcTQcaPwIfsTTqz6G0+c6glLm0kNJkY0mNJFutdXbN6i/PqSuwYwD9LKa1XzGbImU5JdyhozdTQ4J9fG4xGcbD94lJQ813CpjhNHjwn46+xUFb16fiP+8KOICGH9cZzjXr+SWIbxGMuUmfjh79K00UljI0lzkBrVJf5mTMckf0irEPnMw4gI8cs41k2CgvD4XgT8/HzlPO7utSTu4w+lkbjv8HN8XmzgSb/s2bOnEheQEWVhaQV9I2OJGbjXsSSV+o4shec8quZcTTqEv0lORnxCvCTEOJ8Yn0wPnQa3UnfE277C+uEbJaFGQsrUjZNRs9RN5jF9cMYc9OvpO/E9zuWM3HQgjYbYRrM1nCdPVTJS+RPFOgKRJkHG6sy491r8UsZwVXaR3+c+yDmkksm0vaqBjKoC4edp83VNterdrYM6detKIxuywySWMo0Vu2p7yVbilPjm8Zpt9QaaH20uscehFofQ9mhbXGpxCU1OUnqsUOxZ8rnEMl9J36QY9VoEocGNKYhps1Wq1PiMOW8p8cUxMmfM9eULcj/mCDjH+MjBoTIqO1SWhktSgUcdWFSSDsOMYxkncX4wfrCysUX627fCRKSvwBiBvgvnjamlJUopoUS99g8f5HyMa7ju1Tj8tX8f3r1PR/tOHWVuKN18ylR0695NkkCcqwTrSKhRsd/evXsFM5g6aTLsbWxhZWEp8k35Hz8KccPGXquo0sq9gdzsbAEyWUJPv8PD3R1VnKuhqLAAhiaG2H9gH9q2b4d/jx5B2w7tsWr1Kkz/aQYa7KsPvzB/iQMf3Lsnkgd1vbwxbcpUzJo5E8uWLcfOXX/gt+wdaJwQKGzS33f+DhfXGnj0MBx+HmsAgxgYGT7XODJ6pfh1/ULMn/ULjL+a4FM248BPpPXBuUEJFi9ZjOG9S1HLbXlZIoAl181aNUXBpwKkJqdpzS9Fn5JVoNl4k8SqvnzY2GdBz5CkPQOpDmP8yp+ighqAqaX4yGYlLzTNyfx82NnZwtjKCKWGX/FuWRp8NjRAlMNjWIdbIifxE1zqV5MxISj/LikNnnXdyyoAaRPIHCXbPOd9JvTsarrxdKKhiJLiCiXP2kWUdaIt/YpK+nooLi6ULslZ7xZUaFmprR57l4nITN6MWnXniMOd/DoUfv4/4VHEdPFO+nQ/jtzsD3B1qYaSws/Y8d9NtG/gAGsLc435fYfK6oxcPLBwwiG8iY/H+9RUnHw4BpP7XoKBsTHW7g1GY++NuB/DY9qgevWf4EqE3KkaXr54hX79vhfjQTDx3oMH6PNdXyye+7POSdE8sEmzTmLTiqYV1J8VpUXRROhIqqhPt9PY9xcD0NPhGI73/0ZzzkgNI7WzJA5w9gBSUoGaTpohySkGnA104ng6HQUeks4Tb/apivj4hq4vN/9gHKyxNYiZ8keVt6lL5N9oVJRmFo0V/8Zb8wB67Gkp4IrrnakoHXAcL17GYfHiX9HepRem/j4ao0aOETZezPMYGBkYgawqI0NjOFSpgtzP+Uh9ny4UWbKnTE3NZNGptu8E+ShAysXORUpQh+KdZDKw69zXryV4+fKFgIGc6Czn5LWQXiwlsDExsklRo45BEo0Us4ssqyW4M7tgPrYtBVLmzJEOdm/fvZPv00Bxgxjwww9odYmKgeUvsvr8yGBsAeCvUzJGcSVa8fyTgf1x0PEglqwFbvToIuWtBFRoyKYWTkLBFGOsWDZP62hETYLVa+C5/2+h87IMl47RuAnjMWvmLLlubUMsFeYlf+e906njMQmGEtzy9PSQMm1+l84Vm5Nwg2U2jvOS5WhJQ4Ygc8oU2G/YgOTRo7E+NBRXzpyVjOzsej/j9+7a8O4cPkqMfkBggLBM9j76A0uiAN5zy8PAku+058A4pP5cYMlSwE5HqLBaDyyZCrBBS2qMozgsz9ECe3q9Reujnng0OF2CU093D2Gsft//e04LKUmhs0FDQ3Ze3+++Q3LyG8ly3rlzGyULF4PKGpQ7c9iwVpiDfAaDBg2S8eXYskR91OjRqF7LHdEPHyIsLAymZubQq6QHz9peCAgIhLWNjXye5+KGwB8+U44N0Sc2+VHNVJgFpT6Pcmj5OeWgkvmnujrzfTsHB2R/+CDsRc5Rgn5kHfJcBC9p6Al+c9PlvCTIzgCEJex0evh5bj4Mqrlhs2yfGyPnKjdhGk4C6fUbUn8yTZwavgh0M2PPMeY9cV4zOKbDxXPx+wxaOC94j3Ss+dy4KdNYE1j88jlfMr181hTSJqOSnaMpmM11ReYAs1ILnFZjfd4iAT//WDlJMtMMqP0iI8UWrD4/Fz/VW4o1MQtFRJ4lWUFBTYXRQ3bSi5cvRfuUjhXXRGRUNOrU8Rb9DGpj8nkw6JL7MDXVNDFZIvX1q2g5kmrPshmO2Z3bt2VcKLjOkhiuVb7IoOCz5v+ZQSv4nCfO5MecLOlKSUBx3NRFGpsmDnCfEofvp69GTs5HWXtcbwzkxo8bJw5A546dsH79OpHmsKTGprW1AJTTPm0Qe7nZZxomHl9XplUjdlaT0SkHoQyA3vv+xZEtfbSAVgFptLH87Jj/pcWkEjo01bpMsq6Hh5aJVgG+rhxxVgtgxe4KjQV4DhVQK9CSe4PCrBiEKz1GdSwFXiodQ6WhxmPxR9dcYe3zWZg+ckU5oMh9QFXzKtYRj6nLT7GbpdKBSkl10UA/XreSEuKg8RoVGEFnl4ksPqMfdXshtYKIkSmmlQIxFOmPTrMqcea2SbBXASSqYQRxApYBrYwBBnhr91Mh2JPfdYBiW/1GyMx4j8joBE1/WBH5eV2hTwCf+mWl6XilggDV5dFGJz3Cm+LfFKJ7DoHBexB+k/WXPDmtZyRg3Q3IUbpJGl31x/FLZL3+s4fUAw4WH5rWOrdxi+WSMDj1HycwUTYDNGw0E9EPtqJD91/Fjjx7REV27u1KfJMPTwnKaaKDgc0Hib25c5X7Wjg69V4twJ9oC1GmJSgRXT+0F3CfpZhhFy9KQ6SMDC1LTxvGZE7YhTDpvsjsM/cz7r0MwBLfJEnA7+cfgMWLF2PI0CH4a+9eCV7IKmKTrgth56W7/YdPWfj3yBH5LgW8eQ+JpxPQeFgT3K97D81eNBeWM+3YedNz2ppQFRNcPy7ApLQJsq/Y2tjBzMREQEQmLQvyC2BqbAorSyuRUNAr1ZPGU1mZWXI82iXaOwIQJibGwlZkF8Tjx4+hY6dOMDAywPWbN2BkbITAxo1wnd1qM96j8cxHWNDqrXRc3Xr0rYCFTJqRTUQmI/+d3G0jsk/tkECeZdPTepog4vg55CXraEk6pm18kCtcbyZCr7gUPba1kwDm9plIbZ2rynhOAw63N+C12Q2xneO14NEF6FYZiDMBYsgsUxIC/J5iqCl2MJ0TBQqqxjWqpFFVz3GavEoARrtqwSjzzWpN8Xg8vsKuueY4zYlVcX0p20bbx3HheRXLkNNOsacV6KeYvorVrKQFeB7FpNRJQJR5Xjwu17Qqe6bd4jU/BeCouzbF/IrKANhgTD0L/l8BN0rDld/ndxVayEodvqdY3Kp/kmKSqdLvCpqvXpu9Baxo1KixNLxbt2YdFv+ySBoG9OzeU3SjrS3ZwMAEPg19BDikthhZMATTBnz/g+wt9Ofs7Kmx7ChNCFPevpXSZVafUGfK3MwMO3bvlk7FaccWobjxCDydFi7PYpXBGtlr2UgkNvYFRtkPRc3p3kisHiPjt7zzNhw+fAQRGy6hxiB/JDWPkFt2cAdGNAUOFgAJJCoo26nbHwIOdkBws+YICPBHydciqR5gIjeoSWO89l8t5bSc2wSXsjttEL+De+93fb+TrqhDz7phX9d4DBk4CE+jo6XUsEvHTgIk8J4JnLJzMRvtkcFG+yPNWFjmzC7P1EosKBBgkX4OfTMG5Uw80i8pKKSMy2dUrVpN/Af6NW61aolv8/z5M00zUVcZwliA7Bj6cCwR51gRGC0syJPmbgSD2cDm3btUeHvXxa3bd0Q38XVCAgq/FOMLy8hT0yQ+0TcwFL3Fz1++iAzWjdOHNXOr9lhVZaCmlokGJo6vDIxU6lz8G+eZYu6qvdoE6DlxBGysraQZTmV7e+R++ihzjAllNsZhIG9qYgwnx8rIy81GTVdNFz41LV3AMV7rx9w8lJTqISc3T0q2l+28IixFshVpkwgosgSaOzSBQ4KO/J37NbvuWtfPRk6Mjk6pAzubu9zELQRjOHbKmKvy7HP9UkTzzuN3V5F3+cbpOGYMmoTmTZuJz0S2LdeDik8IDBEQYuMgsmo5xrS93JOUnA9LQFWzRbIZyfyjTyhgY/XquHtPYxm6OFQVkJD+ckaGNt70B9kAlcADYz6CelUcHMqaddDPIygY/eSxJJSZiKe/1zy4uTQQpK9Ntmtm1gfZ/6itGx7xUJJ6XKcE2pauW6b5efWBymFV8L44HT+PnCmsqehHUejUtTPO5Z2F4V0jFBl8gU9tX0S9iCyreGjYyEc+J/ZJGqeSbq6zo6qRHO2nbi55ldSW9fHY8om2B9IFUOxvZZdp1+lOKFurfCXa0Yq2lDaUfptOMsQ3QmONRvSJ0Gyvso8cd/qCLKTgZzsBTTcFyzjEnnqGntO+xeu4BPjUbYjIJ1F48u8jOLd1RW3P2vh6bA4+NJ+GE7c+yLwLm+4ka46yTtRXZLy7YO48kaTLSEuTmGfYjz+isOCLrF+J0Shh8LkAz5/FwN/PT/x0jh3XMMdASCEWbA0KJLx+rcVMVlZClCC7kPEO5xafG+MOxg4sgeZasatcWRIJm7dvw4mTJ+W9L8VF8h0ymBkPcN5Qho2l3tRrJAOQZI9OHTvKPAhp0RJ21jbiM/EcPAbjWlatMWanvWOsRgYo74lzm3El4zTOL1ZC5H3+hLz8XMS8iBXALysnG8Naj8CF1xfEjkpDovvDUN17g+jcUxaKYOLgK8OQsPAlho0cDl9/P8EyWHFBvdDk52/gF+KPR9cs0baDKcLOh+HW7Vto0641zOxMkZ3ih1q19PHq1SVcv3Edg4cOQrFxMXwDfHH6Vg68TDIQ8ywGi35dhG2/bcM//x3E9Gkz8C6J/SreYvXqVViwcKGA76dPnYabqwf8Ar5HVuYn2NgnIisjC1t/24rlK5bLc0hJUt0ayjEUQxMDNAoOxJ2bd2HjqHWAJ9BPVuQ7qzTUNagjtjjr9XMgwAleBpTZMEFUTjSqFzuLPWE59bCYkdBzrOlWWokMRT3gS+Fn6JVKhaGcnC8BFKVPV6nQ6AsL81Fc8gUFWaSF0PPXCv6dPIYjNY4U4Ww0arEFxqRiZmchMnKY7spdMfTbndjz3ynA2AIopIfE1RKDTv6/icN46u5ILJ4ajQXrfxAvbEDIOuy/xk7SLhjRfTV2nvwJHtX6wczGFnmFX/Dq1TT4NfpTNjM7O3YdTUHfvv0lQ9e8eTPJNrLsJz9L1bUpFK6iN8eVSvqfEnJSgqu87Ha60uQMoImDFgjxtpWeO40InVE6mUqUnF9j5rcQgH0FAFFpxtDglCQA1q5aU5YyPYZsmJe6IC/IopxpU4F6b30wGzlXbTSnkufki49PMVDUJugB9Pb+Fybf7UFAIDs63cU/wecwJKIPen3bB97edXA5jN273GBkZIwHD8JFV41Oe8zLGERGRwndmIAggT5V/siNgQAaNxZmGOnMcNESLLl165ZkodgNl9p6NFQEH/giqk2ght+h2DVBGVV6SdCHx2F5LbNl2TmfMGLkSITu+B1/Jx/ApIDJwookpZoOjb2trZSKfhg7AVWglft2/SEI8PQA9uzTjDfZngbAo7GAXxNgyT3g7jddJcP5zbpnKNG7hBPTJmHr1k1YUghU3rkD70eMRNKo0Rg1bLgIccvm6OKCP/bsRs3du2C3aYuU8JLx+E2vXgKysoPZqZOn5PnwGbTv0B6xL2LFaLGNPcEiMjt57xKY3L4tgFb8wIGIGTBAdK927tyJhQsXiqhrYKPGuHD5CiasWYUFg3+U4zRp0lgA3C6dOwvgwxbwv/29GUu0ypSyV01dk1OuFPYhH0TmHkulWgEfJwJGpcY4iP4YeuMe9ryYgmPDHVF99HHRuSOzhcaDpcmVnZzECeK40iFl2ZAI3hoaShOao0ePyX1R2JzgHQVZeX28T27wBFR5n7x/zhduKkwCREVECOhMUXN2SqQmCp8FmZ8EnXhMbjIUOs/JypJnynMShJMMsS5Tyk1AcI/iYnk+3GzopNCp5XNWVHpmNHm9+fl5ojPEIPTcubPo06e3ANR169ZBbGyMbHAHDuwX/cSUlHdo3ba96EvuO3AAR48ckc2a98N1QIFgjjPn4sjRo8Wh5NylY02HjNdGnU3qd/BaeF88F8EBAswM8pVN5bPjeuBGS4CSznYtDxqRUrxLThYmIO+F52J5YOnXUty8cR3vhz9D5VAP5GRlopZrTXzKyUJ2VqZoGU4et04L7p4A/YYeRL2fbsLXPxDv0tJRw7WW/FRxqirX5F7bC3NmzZJrJhuHzCsCwU+fRAuQzCw13+M4WFtZiS3gtedk58iY8MWNm2xUbvTK+aT+GseCa55jREeEHTB5D6Kt+iETZqYm+FpchPy8T2g/fgPq44nYtWUXJyElLQNu7rXh6+cv86NKNWeUfvmCz/nslFiK27duwtTICNmZmfLz6uULLIz4DetbTIODvS0G7Zuv2YBcYEuXGZjw+xqNEU4wioE29d5UOSEdMx1rb6XrVMz0Xq85jBUaWsnvDJK5xTGo1x1bdXAuC7a5H8QAs4YCK5RtVkwdVSKsghalp8b3FYjIv1XUI1MsPxUMKUBAYWauwLLrUzBn2oZyXTaeTzH4FPCoWD90eg2YmCxAYaSJBvoRwFAggCoPUwxGAiYs82Ruj8+N98TjE7Dgiw60+i6vSYGFKtHFIJ/XQMdXp4tZFrARiGCwzGMpBqfajpWuJO9bl0gLSfQD/ZMrTyO09+jvE8wlqMgy3J46R5vON58Tz8tAUZiL3NfH6FiLvHBemAL1FFrSDvV8vsPTqCu6g+skTeRG+X3eBC+UN8wT8+J5nATUaTAGzx+TeqRQIEVt9UZI+364dnGjHMWrQT/EPmbHPgf4Nh6DyPuMIHiTKjuYAITMg/cnV7ELdHKvGd1DYFZ9ScSROUUBbjrIdGK5Hik9QkfO3s5BArAfvv8eTx8/ha+PryRT6CSzw2yHjh2FYXLjxk0pHdu8eQv69usvemXNmjZDYeEX1PKohU1bNiG3IFcE81XwT/tNu8D97uLBE/BpEyT2IWbLM/jO8EfkrAhtbShgvhPQZlEwvn4tFVkNL4/aMKhkIN11yZ60tWJjrGxJaOZ9zIWVhTWSEpIE3CkqLsLrhFd4+zZFbIdPw4ZaoKJvIHaXAv1kh9na28HSxgY3bt/CP0eOwNrOFoe3/I32gzvCQL8UXwrzcejE8zKplz0YKgH6pIvJSE1Pw/UBzojvuBz1GtTHgTW7JBDPzHaQdTRg7HfCYOB+tL8fG+UA9WbUwNN9SdoaoA1Q1eyuQKNlDfHALLqsjL/HLyV4cV8fMaqDrEoCuALWQdmaZhrXlALUlG1QGLPqoqzK/zm1OM/5eV2jDtXoqay/j5Jg4PynfaINUKAhv6/e49RUrEMdK0bsl3rxe2o6qlJRvsfflV1QzY/U59IyAHeHciaOsnG8XnaXrOmgzY/CDCBE16WVS0c1p3qYADi7as+UuD7DBzp1SkFARxAtK9tWdhFArajaeD3khbacfYGgqcGwsbKQpiqUoykpKkHLFi3w8EG4zLFe33wDD3dPKRnbuHGTrBH6CT17fiOJTiMDA7x+/lzA7kdRURgzYSLevc/EkaPHYe/ohBputYQpffrUKXxc1Ru3YSflqHoNOsGrtifODzqJKbenydyeMWMGiopLpHHh8G87YN/ZW+gV2lEAgaUm2zA3fFxZ53OlpWvF52wNfMzT7TlMbvHZ0dxwPPcAYxLm42VcnPjnDRrWx+pVq4W55bm9qujyxQ9cn88AACAASURBVHb6S8ged/89h6P3L8PY0Ai7//gD/6zejQIbY5icKsTQ06NQXPgFNV1cMPCHAaI3zX2e0kOUJ6nq5Cg+Df1uvvg7nxl9Fo1V9kwCcfrISseae3Ni0hsBl8wtLcTX4Z5PfVT6GEzm0mYRIODaZhMmYT9aWYpvrJoshoffF+aSk1NV2NnaIjNTS16S+Ui/gr5pRGSkJEgTkhLh4+snMklkIr15l4bweb7I/3YfbmzaV97TSmkTKgC7GJBOz55AJwLYSn6D/1c/7PzsUYySOAOM3TYT1ZwcBTQ0MTaSDtslRV/kd7KUmPwwNjIU4NDCRpPuIbCRnJAIeytr8ZfY/MTC2hpJZOxlvEdmdg521tyC7BnWCEM7ARY5fgQWFVuRBAACipxjFcudCTjeyw5CW5swARKVpiPtGP9NXcetA21Rc19zbJk1EedWdMTdpY1Rx6s26np5ia5i/qdc0QVlx3PaZ5aJUjaoiE1YSkuF2U5/nGPN8aIvyzkizPwvX2R/os9H4JlMRY4x369erbqAg2SW04YS2KEvqDQWSazg+2QRc08n8CxNfwzYSLOy+Lz0yfkdNothbCGVM/8fX28BVVX6fgFvOhVUlFRCRBAVHFGxu3FsR0cdHXvsjp+t2N0x5hijjmOMYncHKgiYqCggIdKd39rPuS/4/9a3vruWC7nce+6557zvE/vZz35kEFK+FMHISCcbVbXCMvaeOXMmhgwbij2H9qGKva0UwkjmmDFjhmjtMXalD8kuykJNF0+8fRaCxetWC8h5+tApDX22sAaykgBHXQsEbZDSjFaxmS/gfswDkb7vSicjlxZ1dGGD/dkqiGubWFYw4iZirNMf8Emvi9BaLwVA/Hngz/jP6D8MsxqGfZX3afuc4QVtaytgZsgsrG62Sou1coEK/1VGSr9v4gvGZE/Ezrqb4bXNF6+nacDo3qdH8OpZmLSnv4wIg9Hjv6HfbAgMDAzhXLUanBwchKVNaad5c+eihnsNLF2yRPZq5LtING/WVEBDtssHLl0qU+kDAwPlGtHe8D5xXgDJNGTEkWUocQaHrHCwh5U1CgsKxeaw0Md9zOeZHxBcU3JRlF9ISEyQ+0PgVBUv/hg3Fp+/fBZ7NnvOHAERX4aFSfcE3881wI4QxgqnT51C3959hMxSuZKN5Hq0LZIzmpvLXADqTROoZMz0nR1nZmZicwiOs9BKTItry9beTtZc5IdIGBvrC/uVcYeJqTH27tuHa9dvSI7JQuflSlckDvCs6Ck5Umx0jMi5MU97+/4Njp48giXLFuPFdbYyK/FiLiIGrr+gVSsn3LzJNhqgenV/xHx9LuuchKX/zf4fbt2+hdatJgNuO9HJZzEe3nqITRs3oXev3mJr27Rrg44BHeHl6Ympk6YhNysXgcsDMX/uSZhZvkXQfzfRurU/tm7bimkztC6m7IwcLFq0GYsXs5XICCUlr7B02VIsXrIIRagDZ6cUfP5cAVY2H5BWOwOLu8zFpi1bkJyTDiSkAgbWWLB+AZZMXQIbNxsklU9CDb0aMhTMp44PvnyKwuta77HAaw569voZelWqOpfocxgLL7BOdFdjJmqRhgCK/J1Io36J1rpmpAcOaIn/RDqGpjJdsdpsJH85AEf3SYiN3ItqrkPw5dMqtGy8Hhkp3/E8OgFtPKrBp3ZtbDg0EZN+XY9NR09g4sC+4lCyszOxZl8TnVVnb28IloxchAVPzgChqmfAEB6uY/Hu03IJyDt0+xdXEu/C9JWegF2xXxMxfcZMYSTt2LFd6On3bzCD5G7XsjfnmkPF6D25c1CXGf3Y56XQuRig/jxtcxOgYmcSu6MYCP2usw5t7co0OnRtdJJ/xFIr0VB7LZ9XAvcMmvICAdt52nTo6u20FjJWc4VybQrUt9ZOkx1YDAaZyzDoYzDJ4M4OuOj0JzrbjJQ1OnZOL2wfeEoLhv0PI6vzbly9eAE9+vaXqt22oUcwes8AaflmHz31RjjlOTs7D66ubqKtxqpDSkqqJBXX2MpaWCBGg5udbCkabFYTeI9UNYIAC4U5uWBpvLlRW7VsgatXLsG5alVpbWW7KpkHpLNTI4Ftxmyl5XPcgHwPASE6Lf5jsmBZzgrHTI/j8kEIC27RsiUSjBzLP6pdRwbj8yAsPdmUNjbwGTECtT5sB6ama9eILSQEfvsAAdntkZWbIxoOFHQe8q8xjg8ywD97TmgH8ATWfQZIKAjt0xfOTlWlRYvGic7s5x7dxXDSwBAA5F7Yt3+/XJtDRw6L2CoZiRTdZjX4xPHjAqjSgebOnIXUqVNgvZ4tcdrj65jR0n5DEIdJmzLI69atg8FiDjfSHh/HjBUj5u1dSxM/TU0V42m7sexYpXnAXwcEmHJ3c0XM0OECtNJ83Vk4F/MKl2H/MqB1ibMEKsfG/wT3ml5ISkxAn6VncGBSK6yM3YX5zmNR18cXFStXQcvWbaQyTSYldWzcq3Mhc3pvFvb8uQfuNTxQ3rK8VK15nTxr1sSBgwcR/eULRo4cCScXF+TqJjHzHrOiqVWiq8m9ZwDJYNG3Xj1NO1BXqcrLz5N2Cv6dwScdEq97aZsNNcQKC+XaMjBhoMvfeX8IOPJYnLTMBJyVFVL2hw8fJlPdJ02eKNotTk6OyMnJxrBhv4ujOnnyH9HlcHCwx7PgF1ixYg3+OXFS1iUBZQqZM5Blyzy1O1khJaOPAQ+DIVK92d7Pc+BeYDs8AdgfGY9MynlefI6fRcdK+6OAZrYhmzPIymFQp0W/2RkZ8ty7N2/w9MkTGQa0ZfMm1PKqiXKjroo2T70NmVg6pb8ElI/hL/IGATiP5FlGmNV+B1bdmIxadXxgYmaJV2/fobKdPX4d9BtSU9OEMcpBMWyt4PXi9Y6J/iL7nEArWZF+DRpI0sD7w2CS15rBIAMI+gO2RUV++CCtGepvlhbmct943+m0OVWN/+d352cUFxVK8E0mfGFBHoryc5GbnQn6H6uKldCkZRscPHQUEyZNlvfycykobaBvCHPLcshKTREJjFSCxRkZCA8NkbWc8j0JM7M2Cki275e5GHZkWZmerWJw08zTLvBBO/0DmLe+wUxMfb26bHCCAud+TEZYJKI9/pHxoORx6SfY8twbWEmSPcE6lQzz8xVwoOaMqbZk+gQek+eisC4ekzGIEmLn+SrmoAIjZUPqAFK+XjEpFZtITU7lZ9NuKpxLtRXzsxQrkD5K6Z3xPBSowb/zOhFYVN+Zfon/9wJA+UB+LwKEqvpOkFa1NdNN8jsofUSeG0EDno+SF+bxFeOLwInuXJuY+JROe6cWJyPER3avNPu+iSerhq6QueiigS7MA9Q1pA+gS+WjqJBCWNr3ZSFPCeWV0geUaBxPToGM/MkvUoiGTTSR99dhzPAVvYAH48nyQ1UfpkJKiMYSYeXvim6qemPVCFfqxKneKJ6kJTzqDEGjxv6iY0tmOB8sYrDd6NLFy8IYYHtwQX6hJGD0Ia8jXgs7kTIOqSmpcLBzEEYx23J8fH1xgiznjp2EcbBtx3Zp2SSDqEvXALGh7969l8Enz148l2mwkZ/eS2GXBSHaBU72Y+DPAiGBzoFdB6Bdnw4C9tPvs8BG+0bA0craEi9OhWjAWx/gKtrhMAbBYUUYjA1N4OnhiaL8IhjoGaJ2rdqwq2yH9LR0+VvI8xAZxlKsVyisH7Kvvid9F9kHasf61PXFm7dvYF2xIu49eIC+/fsjKSUZh/7+G4YmxhLsx3FqaCFbNM1lSBpZBpxUS3F4am5V/ae/tD3TD5LNfX5sthSbk4KO43O4i6z7mgFv8LbQE9UNI/Ehyh195nRE9N+L8XiPP1aMmI0511Zqe6UT8KfvCIzcs6dskLg/EOABJFVJwaNOFbS1rqQL1ORmrkslM6AAebVHlNYewSNdt0kp8Mg9x9crjVLuY8VKVOxJNYxJBQaK2aJ0DLkcFXDPPafATv5UzTg8lgL7lM3hcRSgyG3B46n6u2LfKKakWvKqhVTpNvJY3I/cp/wMPs/vTduhWJF8DQul7Pjhd+X3EU1UXYzM5/idVTGfP52Amttr4+3UcAy4MRivwl8iIzVNWu3JxHKws8fgXwdi35594tPIwGJse/36DfQf8KsUN7mP5i9cACsLc1StUgVmJqZIzcjAkOEjUWJojNeRH7Fjz140adYcl65ckaTXKuKkAEAEd7zbdpbJug3r+8G+sr0AYGwDvnPnLur61MP+AwfhU68egp89x6uRT9DrwXCc6rdXu+a0jdcA/xrAoxTdjVOglmL+8jr0B9ybNxUwxbqCNZq3aC7s5Fadfxc27nkEyLq+22irMOUWLVyIb4mJeHDvPpKTvuNoub2yZvsfGoyC/Hy4VHMWaRvqQ7LYyW4ytuEZ6JWIRIk8OEShoECGpwhLUZcHCjBAxqKZmcTBijhAm2THttSMDPH1jHk8atTA19ivElcwrmPBmUXkpG/fxJ6wnZoFW06cJ+BDvUXGvdT1pmSCPvTw+fMXyVkIaskwu5xc6bD49OWLAEs8T6sK1oiOT8TTsLdIPTMbobm+/3d6uiqYcY3p/l2iv/4EhHDN8VrzNYqUoWPBdpnaH87VqookF+MWfm92V/B+24i8joHENHooQWEJkJqdJ2ssMSYWjev7obypOfRKiuXa5hYWQM/MGIkpKUjJzEBKega+J6ciNycPB3ZsQzDqS9H/R1CRLEXN/RtKnKf+T/CQa08xE5WcA58noMhG6tlDG2DogQwBI9/t7oLanjVR3twcZsYmyMvOERkxgu4mhsaIjY6FA4elZGdJlxpjWMbejL8Y1/JeqW4fxnf8P0kEjAV5b/l6xvacxq2GESoiAmN/rhE+z+e4Zvh/xpL0QQSqVJcPWfjS7UKtbktLGRDI2J6xPtdUOavywhYOj4iQLjiuHeal69evh4mFKYaNGYnQ8JcSt7+xf42Ira/g3aMWTL6Yyn554vgYjb76C4CkpLXeVXqLUXVGY/fDXWWahbRjtMO6WqLJgPLIG5cucV2tZB98ivqInF4Zmo0iEMiO6GaFKLpkWCZXobQNaeMUU7EP8NOqenju/UIKCp4TPPFm4Zv/o4PLz7C/bo+47nEYazgOd+7eQ3jPUDS91QrfkpJkKv2jx4/xLTgadX5uBLvKtvB084BdFTsZZvT8xTPZa2xVHkS5k7//ln007o+xaNGsmdgDFiJDQ0LRulUrKRbcunlLm5Ksry/5DIFg3hfGHxyGQu12thbzPjDeYD4vbdLU89N1grGIyCnQzJHZbSDyUwYGSGGBrnw5GdxobW2l5QUWloj9GivHycrOwo6dO4WcIl1YuTlo0rSp3OcZs2bC5+QwtHlghd27/8T0qdNw4UKQMKpbNW8p2ofssODn0G5Qqo3dXSRgMCZxFImEYqR//y4xk7mFuRAc0rMytWnztWrhxcsQAfVu3boJRwc7GdbL+IZxD8FCnj9jsjNn/xPiD/PAKdOmyj7ndeKMBkpXtWrTAvUW1QOOKOd4CQ51Nkj88nO3bjiyNROtWjnj5s0dOB90Xiagz193EqZ5b/Em4h2Sk5PkWrRv3w7tAzrA3Ngc586eE3bi/oP7sWDeAvg38cfj94awK/cB8TG2KMkPwaJFW7B48R7AXA83zu+Gnj6xmFbo0q0Lnjx+jKTE71i0aDtWrZ0qe4kA4+Ytm7Bw8UKk5rnAID9M7ln95nVFoupfp3MYkz8c/54+Jfac8jPBwc/w/hFHx+qkAWiIutqgXooPVi1fgckTJ4kMj55BMfRsHKuW6KFYM3w6n/b/ByhSXN/E1BCfXjHAVoJGtMbuaNFppohUhj0lrYHPMfpQIk2F+KXDGRy/Mg8zft8nYN+GQ5NQ274rmjdvJm1xhyo8R994D/xz/TdM6nsZm/6htp0hSlAVeuDo9zOoXGEOKtnbIjk9A4kxVMD3hG+DebC0JJJtA30DQwGhxowZjdq1vQXQ2rZpF1BE8SdGIUwAGBXSQDOaUhGUKrNbAz7jtYCHCRTxyB/ZJCpwo9NhgMe3EYxWxAd+XV53BpF7U4FG1gAnhEtrNIA/dSxHBkpkMPJ0VPLJZFQbeFzWJUXDpstPluqPxHy3PzH0ZgfUqOGB+PgEfImOgXedOuJYCaYuX7lSHIAb201fEuGnY8hCp45dEPH6tbQIeNRgZKaHvHzSih0F3OLkupy8bNFOIWjDf3QSdORqSAkXJI04DRbbovj34cOHa+3PsTGwMDfFJ51OIgEeBgCcIMVJk+4eHoiLjRUDRAdDfUGCZZW3cYJ22WOeN7A9AhjLLrPJwP72uq5x3UvmsdP9DRAYBMzr7Am0cgdensetwy3RatBtrDw8C7NjVsnAhuUuC9G3/y9c3dK6zKrrkXPB0l5Q+1aEBj66A01ONMbMhw+xP+Bn+d6cRD3mjzGiEcdrSYfFNcWWMVZ0WNXw8CBz45vQm2loKYxtv307cubMFiCGzDPSyj8M1MT3+797KwaUVR6yPlhx4bWpun2HSLHyQabhg0lT0HHThtJhrHx+njOw+zNwf9gwaTdxdq4G0yVcz9rDft8eDA8agcB/f7iOW4DAb3OAJSswLwXYYz1cgos4q3MYlLYURliCtZP6yORdgm+s9n78/AUNGvkLOMfvYFPJRiqv1KQgdT0zI1Mo8nZ2DmJAHBwdS6f8qTY7sgxJm6eRp4NiYLB9xw6hprN6y0SUQQOHlTA4YdsgQTt9E2MJcrkW+RARYLZd5OWVBgA04PwcGnuyctgOoejzQUFBQknneXOSHQOisPAwqV5dbdMeNQ/uwcuXL6R1JarLWkw1eyxVTto6FiPY8hEeFo4WLVtJostginqFDKr54DXhtFk6XseqVUVzxsjQSBLvas7OsgdQXCTBUAIZh27VEREeLpU2Bl88b1YAqRlEvVLRaNQNW6CuIlvNC/M4+CQXzVq1RlZmllRyKX4e/fmzBOfPnz5ETNQnVJjiiRj4wxxZ+JTvBlvjBCS8s8UxOyDqDnC95B+Ut64Ei3LlYUc9lKfBAtbaVrGTPeDi5ibfmyAw7xGHpjA4/Of4cakcN/JvLMLubGniJEjuV4r/pqdq2lK5+fkyfZGBGSuB6j5zyjsDFENjE2FoqEE9FM9mQpKVmY783BxUrFhJHHxRYb78Tj1OfUNDYWGOGTsOuflFyMnLl0qorS1ttp5MvBXWBBObvDxhJnCdJSclyTUlNeTXwI6IsgMGeQNO1Sg7AaCyLlEwBo51AxzN78F1XTM4sTuDJAziVW5aUnEsGYi6BwzqBDh5ACAZkzaeBYxywLGvQFQcMKg54ESdNGrUU/okDgA/z10HKKpknW6GAaViQah2PQabqt2K4CEfiuRG/0F7rxJ9JRzP9yrAkK/n72TL0zcp8EAxEvmccs2K1chLxOdUa5eaJMgkiiAQLzM/m69XzCTiXqyQ013wnMjw5Gs35QLfTLXn+Jn0XwRQCBjw77ril3yemlnCz1W6a/yu/L/6m2JX8TlfoGWUn+y/Z7WpX6E7Zx6Xn8cHr42auP05BujqVKYVp1il92OASk6aJqGjr86J8MvypvBgdNpqiAovDqN+fgD/zocCAzWRvSYtFos/C37ECdAKveQXCUCzVh1x7xafz0Sj5kvx+O4E3bHUTeYFYnai6GQ8vkK0Nf3GFu3b4s6NZ3LoGnZV8b4wGt5mbnBzrY6PHz8JUFi/3k/SUcBKPFuO3N2qi73btHcXhvX9VdqKadPYfkKwz9TMXJK8p8HB8KjpIZqq1FI9c+YsHjx8KEkDfR0D64ysDPy5fzdCrt2Cm/9P8jz3N5O+07v2Y/LyRQI0MqimD2exkZ9FW0ybzgmuFSqVw4cDq1Ft0GRc9Lymrc8kYKDNYXzvvR/eXrVhqG+Exo0ao6SoRLSYjAyMoK9vABYjCgrzxW7TLrEluqSwSOxNfFyCDAm4dee2FEFr1amD2Pg4fI6JluEYTFguXDiHer61pcsmNT1NCkLOLi54/faNDExj54X1lcWlgCL1ZwVYRIAwB2vijfjHkPP14BvwQgCjnzq0F/3Mmgfq4FG32wiae1e7jbrZgAKs6SbIyzpl/s94jreWvyttQoYAXLO0BQTa2W3Ppah0Cfl/4tCqbY7LQ+lrFQLuIdUR6flBOz6X7Y+yBPxdha5cXoxb+Tp+Nvcu96c6D75OMafVMdS+5FLm/2kXdO13skdVXKtmFvJ3tY/VclatzwoU5TVRhfTYJKC+jfb7/5vxo2r5CjDleSrGK//P6/FvEuBjUzr4RiajXtGGi9GnEmwiqE22yLKli3Hj2jXERMeIvtWGiVvQdXR70ZTLz8sXMDEsLBympmaI/RqHZs2bSxLKDpuWzZrBqXIVYV5Ql93J1RW37z/A/cdP0aRFS9wPiBImGQE8PgjyVG4cgPBDwei1sI/IEIwfO14KYGT9MsFu62mNVoNnITo2Fg+qaNR1p5A6iAkIKwV0O/UEDG8A5+mLFKilCkBK17cTUL1rY9g7OEiLbeu2bST+JGli4x1DaXcmC/dq10dwdLBHr549JZmm/vEpZzewc2XUrwOkkOtgby+snYT4eLRq0RLNmjbV5F0cHFDBqpzIFvHBmISFQ8b+TM4Zz5GZyHiNnRsEishIVNNbWSTVM9QG4LErgx0MZMAxjmP8wM4IFmQZK7s4O4ttYdcK2Yp8GBkbIyY2RoBFgg/UNiNblJpwHCLBz6QtKqQmq7k5YuLipC2S7KUnwU8RFfMV9Temy37mv6IkwzKwX+mI8oN04PnaisC1fOAS/Z3yv4rFyOtuDbTv3lfaczn8hvIqzG9yc7JhVa6cMDmNjQxlOjalXApLSvAhJhaGhkZITUhEm6bN4FjZFlaWltKRk52fg8TUFCRnZCCrgMBongyb4XfNyeIQnHTJaXccvyGsRa4z6iuSqaj0E/mT/2inFHuRvxNQJODI5wgm8v8EF6cOrI+ZR2Jxdn5j2NlUgr+fH3Iys+Du6iZToF+Fv4JNhUqipcZc0NjCTKRrGJsxD+J9E33MYoKiegII8m+8D/zH19An0h/w/pLVxvvPBwEexv4EAmnTlc48j6VAZ9VRxNiTeRaZkgpw5LELyZgsKiptr46OjRGbTrkkfp4mZ2QogzkeBT/G2s0bcO7CeZlQzPZYainyuF0vdUHVM9XkuRUrVkhswbic7+eDIPert28w6PehOHHypAz+OHzokOAHLJxTt/tJpfulLMJfin/F8VpH4XagOj62+6DtW8U65/riTCklP8H1pQor14AqJ6ogcUkiGu5viCcDnogv6ZTfWev0aqmLFxSvKRdwOV0dNap7YOKY8TDWN5HrY9zCD/l3grUCQ5PqyAmORrKrP9yS30jbMXMe5iFVnZyEvUtbaWZigoyMTGHU8vtTD5H+n0NU2DXI50TfPZESTAaSn/G+WJhbyPqlDWDRkrkn7YDkOyKWp3WMkZ1IG8Fz4mczXuG5cn0QsCsUEkGhFA75XhYkaIeyc7JFtqVL166S25JYws9lfvfg0UMZplK/gZ/EPAYcIPTkCZo2aSKdtBwmS+mETx8/iQ+gHIPkJ7k5krsSPLxw7hxqe9cSO8QHr0f5CtbSOs/W3v/OnxOfMH7COLx4HozWrVrKGuaaJnDNHH6t90ZUXewk15GxxtLApSLxxc6+Z8+fyZrcu/9P9OzbHTEvCbyFo7JnP9Hsf/7sGXp074GmdQ6jQ4cvuHzhMkaMGoH5cxehfkMfNGzQECeO/YO1aw+gZdtG6Na1NQxNDeBQxREN/Pywbet2WFWwwv79pyi9iyEjFgLGXrAoOYfMtEwsWx6IPfv24MuXaNy+cQvhEeHie/wbtYNfw5ooLixB4LKlWLV6ldyDnMxcwW0+fEyAvl4W/jn5Dw7+dRC/DOsludzpE0Ho0qM97j24j3S3bPHb3Cu0w+w0IYEooHMX7P1zL4wNjFChvJWw0deuWYuKla2gV8HOQQBFfUoFK0RRmImanRVwkT91DEUCihxw/OUtKZSaa+WOcqk9ClHhnPjsAi/fXngdsvoHDrkhmtQZiQdh49CoxhrRzfjn+kZsX3pKdNkOXSB1xAltf+qH638kAiN1pbtGfVDyuOyk9ECGViZsHQKR8PUM2nZZiusXFsOr7ihhiZmYmotW25f30bCoaIas5KXw/mmPoOnJcaQZqh7hH2kmvvCq1w2vXwxHtRqb8MXhWxm7kAEQgyMaBAZ8ZA1mZQIGllrgpvIQvo5BFQNNFbCpS8NklMChalMVRiL/SN0mRm7Agi4dsCT5SplEE0FMBoXMNVSl0hAYcrMNxo4fj7+PUWR9AKKiPstGYrtBiZ6etAJw2ln7wHt4sbEHwsIjJHmvV68+UlLT5BpVqGADPz9ONi4QsMjExFSq/1bWVnB2dRZnTQYimUfcVBymQoYRqc/c6DT0dBR0EFyYI0aMkP9z0EJ4WKjoJvH9bHdk0DF06FABT2RCHOmt/Ppxcfjrr7/EKQS+Xo1Atq4xP/4bCBwAfPx9COr9VA8fP32Uze199ISAaoc+A/dGDMEug4NYZD0NizLXIXAbMM8RiIypLsnCNb3HmJcBrNy4EM9DXmDB4sVYtXoNrA42xnSsFUdrPTsNm1cBE32A2Z1misbMhaALUgFiAkagiw9WWTgdmonT5s2bBJil4V2+YoXoPZHFR6NJQOrq1Ssy5ILXgY6S7aB223eg/cMHovXAKg9BKBooGjcaaFbXxo8fj43lrTCPmh1+wA12xhFY1O0u9SN34UJpa1u1aqWw7WhUyfTctmWrnC/bL2bPn4dALR7EPB9gccBMLOyzGkv/nQXXpTESnCTMMMDSZeY4bxyG8npBmFryFD3+d1TYiAHdeyA5NQ2e3t5ITkxEZOQHhIdHSNJKJ0IAu1OnzpK40onQ4PJvdLp0ACLOW758qVA3X8MqCZ0THQvXBdeBm6urAHQEqRiwygThgnxhk/Da8ZpalNP0OBiwMahQuhjUxKBx+vL5s6w/XlMGICGFnQAAIABJREFUoXLc6tXRqmVLcZRkInKIR9TnKKk+XZ56A5MujJFCxraf95aCM39+3AzrClao/5MfUlMzpWLM5JVVTgZRBIG57jnoidT5HyutdJyc+Jyvm4bHIIvOkq9l+z8BTl4DgshqsBCPNW36dDHCDIY4zGXQoEHCoGBAHhcdLevlp/r1xYizBYGJQHZWJspZmCEsNAQfxiRLsEmmIocx/YJjGIoD6IxL2LV8NswsyiElNR3Fevpo2qI1rt+6Q8EK9O0/QPY8W+0Z3FOPhG3IvOa8Rm5Tb8H04h/C8OE1pPPlHqaTJphHUF0YBklJwjJgUCCVPzMzTftSDwIo8n6yEgkGqnl5smf4oG4i2+ypFUmGon5JETLTU5GWmiwBeeyUYvQL6Yhdu/dgzty5sHN0QnpyGvT1DWFZ3hpFBBI5WZs6KRbmSI6JRmJ8PCLfv0NeThaiPr7FdMtNGk6kQDbFvukPVBqahO99bEoLOKv6T8askI1a4gpgXeXZmOa4UrPjBAb4XsacdoDj9BjETnfSADe+nnaZOaJqw1PAmmpNVMxE1Wao2oAVS0K1GyomO0+ASTtBhx/dlAIHeS5qOAM/m4k963Y6jS3xO8qt8ac6hgIzVbKk2ET8fAVGKtYUX0sQQjHzNSytbOo2vwOLMKwl8hpRC47HUWwipQPH49K18Xf6T+YYqqVSKYrwPPhZSmtOMZWsgY5vtCFJDHSPGZzTwAiCmwSo+OC1eJapDXeQ7gUeJBLo7a+dL301z42Bfakum7oolD/hTVLoiRJm5IHVhSCCqnQPTdGs1TTcu8WRu4odqaZExMDPfxKCH5FRGIPGLRfj4e3RuhPkSRJhVXQHfnFqLY8BYnkc/s7PuQVY9YdPTXeEPlmJ9TvfSUJe/6f6OPTXIdTy8pKA986wJxjXfyuKJz2TwV0sOER9ihKmRnpamuwzFnvoT1j046TbpO/JqFChogAv3LcE6I8dP4EO7TqI1AaLgbLH01KF5XM26CwePLqPqp9vwKrrRLHX1FOmlin9PouL3NtkWvNvtPf084wPzpw5jQqVrGRoHws92XfPo8n4+Tg0/W9UckmStuLu1mdEw8mmYScZ1kXNOsYf7dpQr/AbEuLjNNuRliHfm62ZrNJzIA5tK30QNWE9a3nhU9RnmJezhIGRIULDqL9lh5ehz9CiRXOtLc/SQhIZXgsyGKlBPON0sYANnPJMX/hoWCQG7eMd8sR/Ha/iyeUnwjaqjkgBaJisc6Iq9/+YqQOxf/te5N0zRf9d3XCs6zlt3StAnnYgF/D+syYi1r0tLRgM7H8YRzIHaTaHy4tLgg04qq6t2FFKL0uxGhXYztcRNGSXvBp8wjXOfcV4VLVD67S7av7pobWatY0qm6SuChG0VzyeAgIVu5nvVaxpxR5WrGelvUjbwIfqnFGv4xAV0Q8v1IYOKoYdr82zS4BjJ63Lh3aNy11tMZWAq/hW2acfB9XwGDyeUiHgljUFGiY0xpOmD2ULD478XYrily5cRJdOHfD44UNh4ZlfXAD3qackVqnu6ooBsw7iym4O6eIwtCril5mozp03H927dxd9uWsXL6FXz164eecO2nfugiLoYdmq1dLhErZ5SCkrkXAO48jP8S7oMLoT5s+bh/t372H0qLGSdLNVl8X9W79c0a4X75tqE+f35b2j2cwDRjgAKylIrVidNBv8zrxnzCkUONwOsDDNRNZJS8ztE4hbXZ+gfHlLYSIuvG6Ktd30YHpuHEwG7Bfda9pOgqyMjyquXIVPY0ZLyyOBHia5Fayt0bVLV9HbY6zvYGcH56qOIhNDn864mwADrxNBQIKHfC3BIf6NCbnECTpQSQqW9naiM8lCKIEyxQJjHMQOJaUjzr8TTGTMxniYLEnmCBVtKuL6teuws7WTOIJyBwR/WVRkHMKYpELFSjJJtYS5hL6eECDY2fHw6TPEp2TDbEctAX7ZtVE68Ej5Tq4jHcN1fDGQmg8cVqQbU87W1BBu7nveXwJ1hPCcey9D0b9DUG7g3yjIz4OFmSmsy5eHmRn1JzlgxACZOTlYEbAcvbb8iroenijMzoGvVy24VqsmQEBBcaEwAFOzMpFbVAw9AwMU5BehqLAI2ZnZwlZMy8lGanoGFm8/LYAigWLaKRIgVOszf/L8+CBDUbVDS16ja3tuhnvy/Ojh3eG11xXR46Kxt/E+LP44G7mZWXCwtYO3p5do2rq5uImuLfXbswvyZMKtFHuLirSWVF0LMu0/Y3auBdoXkgCIDfC+ylAw6WKrKJ03LPITfCQ5gHabYDPjZsU8VC3TKl5mzCxAmaGRHIev5e8cUsjPZ57I95ChyCEtbFWlJBPjSoKCPNd9fx2Al4838grzpQ2bx2EMwbiUDHueMwttHAR0fPkxLDu2HMePHxf/eWzJZGy/EYKZbdzRZelBnJo/Gp/Pu2DK81l4FvxUjhMxQdcW1x9o3KWJxMDvu7zT4poYoPJhG3y7lgTHjvaI7Rmn7XnVURIPNDzYUEg/T7o8Rr3/fhJMJWTmc4n5vH+tK+s7duyXMlkda8DSFBj9dAb69eiHDx8jcbl3exyMt0FNuzd4C09sOLgdO3fuQm5+nhQPylmUEyBNOk1LSmTKPQdFXr92TfaSdXkrDPntN9FB37VjpwCsfJ01SUcZGeLP2WVGMgxbownG8rzca9SQAgH9Ou8Dv7siGbGgqA2/BDLTMiSnJSjN+6cGltIucK9zPZAVTqYyGYjMO6jt16BhQ+kAJFgZHfMFVatVk4Jn7759hHzTpl1bOZ/dO3dh2tSpqFShIs6eOo2LQRewZvVqOFerJjkTj0Py0rnal9DvfQ+sXrNGpN2+Mk9ITJT1S3sWEvZSmHf//HsSp86eQW3v2iJVdeXSBQwfNkwIIN+TkxH7NUbW2ug/xqBvv37wrOUpuVNNr5oY+vtQ6VYj2ahfl45wqOUlDL2Zs2bi0KHDwqKkfdy2dBfO3v4X3VueQauOlrh5aQeqe3ZFaPBx9OrbC78N4v2gdFwG2rbzRdeuXeDh6SGDplYsWyHyfStWLId/y76YPr4/XNxcYGZuhm/fEpGblYe169Zgy7YtAgTfvH5T8rijfx/Fg3sPsXbtQSxaNA6Llu7B4sCtqFwhFonx33D4yGEc+OsAiopr4MvH9/iacB+5NjlaDBCbCziaaj/58DHVYuymhuKjPFI88E7vXWkXwSyHaVJkJhgZGx8PPWtb+xLCPAQVmezxoWl9lQF5quW5RK8YJiZG0DcgOyUbybGkROXCvsYgGBkZ4ssrRv26jKHpeOA+IxgtInC0HgA356oob2GOoAeDAIN56NuyjlTEGEjee7MBY/r9CUtzc6w9wFG1/pjz61gsP6pN9OGje1tfvI+Oxut3BCA9MXT0SRzYtRaz5q3FwYN/IT76KOr4TZfq+uHDh5ASHwQH1974+onGgEG86oOyxpQ5N7FhBeklSvzQBqg/SHP2TIb4jwEQ8w8mKEq0X81r4cVXLSRqHDyDBn59peWkhKP5OgYIEZHAcHctKUt7A1h4aoaHl4gAJQM9nUC4GCoGqbqg6nbVw5i/YAG69+iJ7xST3lJFHN7jwZkiYHvp8hXY2TuiafPmiBigTcjLmzlZAEW2PJ89+x9cXNxQrpyVpkNhZCIsR2oYcHKWubkZ6vrWlTYgGlBudoIpaviKxsL7II6ERoTBAZ0HjQTBiXdv36Bhg/o4dvSoJBl0KqRME2hSFS62XjH5sNtJ4BmYx9yrEAjcC8SOHC4gi6ubK0zNTEUrhvRitvOuMFynBQdbgfmTp8Jk1Xrt/WuAM9O7owfFtMgC4LXsBLSc1gBpGRkYPWaMtEh1O6yH/oXHtVt9Dxi5Yrgwz6o6VhXNHRrJr1/jUMfXB/GJidiwYYOAQTRCBF3Ifquwdi0SJ03ChAkTBMhr1bq1gIQE89hitm3LFgR07YqszAxpkWXCxkoZvzvZErx2rITzmhCcpXGjDgP1+/atOKitiUUQfcR5xM0fAYGa3II80mbNQmP/RlKZJrvTaJHWIm29ZRPG507C8rzFKJ63EO8H9NMNVcmSVl6ZcGVoiMgF5D8CjbZmCHNNf4jWOksh7x44A5s1hmjdrr2IiRMUpLP53//mCsNNGeONGzehS5eusKloAzu2SKSkSIBBcInAIp0Mk04y79gqy0EldCoE6Dgtm86dgJAlASoDA6k8sqrEoJTtK/w/nRgBawYpEtwZGmr6igTMs7PFNjGZ5Xu5tgj2cq2yiuLp5SlAIKvuPj51kZAYL8EI7ydb0nf478WM8ImoW1dr2ZuTv1gCgrmfpqKBX0P4+taHk2NVCZK4hvnZdJ50MAQv6dy49hmUK+CTAQ+rZ9IWJIOpOe0wWd5Lx8nA8bdBg6S9mOuE+4WvpWQAg362FPAaUTeR1TFqjhD453nzO/v6+AgbiBICBN4i373BsQWkg2mJMJNjBp6sTPOxdscJpKan4+SsZgKgx+/sBidnV1Sxc4BVhYoIj3glDEQmBrEx1DbMh4mJJsDOFn4O0yGAye8g36ekpFRDiYEaGZlsf2eAIVVMExP5zjwOtSqlKpmXJ0AF2dD8m9JUpP4QE/bsjHTksNW5pEiAwIz0VAyatEjs2eT5y6V1g0O2FixcDFPzcviemCTi+dSDMTA2RnEeAxY9pMuAGCCWovopSfj84S36PZqsOUal3adAMybS/D9xIStgw5QZmLJhjWZ7lfg/kzqaTtoa2nvVoUrwjEAAbbIaYqIGtbPow78rvVuVtDD5VQO16HoUS4L+YbGiJskKBxydtPPgQyXdBMKo/ahYjQpYVFNO5Wb/ICTP3+krFFalpkfzOYJrXDI8B9VSyevDz1Lny+9A7Eu1UiomEo9DcIO/qzZNXl8y8BXRT7VMEyCkHVOMxh+Pr4YnKBakAj8V84m+UwfCdi1sJUnrs8eP4FySis/+Ltq5pUUCPu7ateY58WeojgpFFiKBCx5/7wEKiZadt2r7zuKX5Y1VSIXqWefFd0HzVkNw95amA11Gg+QNUGN3FcXLHz71f0PoM0pnZOKnhiPFzoa94Amovk6+jw6cn7EVTVrtw4NbE9Gw2XrZ22/DaNx102cMfIGiN2jYsq8wddg2eXfxU/Td/rMwwRnUc0oyGVbsOnj04BH69ftFGP4sRDw4vB5m3q1l79JWKE0rt+ru0jJNmzJ40GBUqWIrrUPt27XHxg0bhYnB1ugXL57j8ZPHKFexPFq0aiE2lGxEghHO/0vAv72ipbBIjVjuZQbK7FCgXaYdoX0nS4eSODl5OcKOpA19FfFKinDfHt4oHQhUb/QKHG5/BA23sqiZL3Z22LBhMnCiMK9A/ENWRiZePHuBxv7+0o6X8DVOinAcjMHENuqz1jmRmZ0Nsp+tK1YQFgWnyZOdQN967/59vAx7KewBF1dX3H/4APXq/4R/T51Cj149cenyZbFNZKhp9rUIJU9OCZAYG6KBiB2GN8WVg/e1/a0AN655/s79r9i8XIuZwPgmwPNpDVGiBzzs8kR7jwLDuEdogxTTlsf4sTmG8SZ/57G4htU+VEOOVIc9wUXuBZ3pkNcqkf8+gM/Sulo7e/p7LSbiQzEUVTFDvYefRdBKsYDVsld4uopbVVcOl/9taAMLVHszz0sNgVLFAf78cTiTTiHAz7cegg1flBVjaDtpL3TboHRgoWo9Zaytiic61pjYQx3I9tPjBng+8Kn8Xu9PP0waPx4HD+wX2Rp2RFAfLjEuHpnpmQKmEUwkG4txSNt27XHj1k0pILOFkEnpres3xP+3ad8ep86elQSpz5/JWInZUsCLhRMq6dhfZv6/oCg/D/v27kF1FxfRKI2LS5IhIhzEt8dnuwYi8p9aP7R1iiXuB8xuBBw7AkTx+vC+co3wnzIbvG/8pwMWCXh5NW0jeo8EsYyNDIQpd2LrX6jfsQmC7n/AxF/bSBGAPpyxBmMQFr65V/kd2YLM57mHGbtKjMMOJQd7WJiaSJzE5/mcaERnZEi8wvhFfH1JiVYc5nCNKlWki4HHYHzEuO9FyAuxOSQ6cK8yRmMewXiLIBBBC+472g3Gw4znVAtlYVGBTOZm5wcRCtoESrSwUMKYm4UREiOoffnuwwcBEnl+jB2NzCxwKugazLdWl9Zh0SvVgez/B8zV5W2D9AFfI2A6OxT4UG39/L9ujRkYasAiwTkOeVKDT9rhGg71KJBCq5Ojpt0Wl5CALbsPYw9GwHBnLehTB9bTC7acAJ2dhezcbGTm5iApLRU5jI2MGHMZQa9EH5npGUhITEKhvj4ysrOkzXLz1t2lA1sIFapBLfw/z0MBiwS3VeuzYijy98m/1Mal3//F7+dHwtzECAYlxTA3McHA/gOQ/C1J2p7LWZbD6/BXMqjIqWo1ZOXnCnDM+02fo4ggvN+imZibK/EvfYDSzeblkm6bwkKxz4zbmU8R0BNmq6GhyB0pUJA5owIlGetzL/JYXBO0+1wzBAh5POpxqinA/Nyv8XFSVBIdPt1ARK5B7reuP3dDfHIi5i2cL1Ido0ePFpCI58rhLGQrMs5mcZ85Jc+R8Tyfo69irM2ieeu2bSWv5RTy1JQUidnHjx8nHY/s5Olzvg4Ot3uKx+Mfw3mBMz73+oymTwgwfoddFVsZdsjvwsE1PC5BUK5xAvDvpr4pG0aVCvj+44eQzsEa5qBA70igyY6maODTAP169pNY+5BRexxuBDTo0lg6DL4lfhN/fvbsWRlMVG6NC663PCF6sCww0G/PmT0HZ06fFkbxyhUrRXcwMy0do8eOQczHz7IP2WIuscibN7K/eL68Zzx3Xl/6Zt4j4gHMCZkL8b7Sv/DBa0+gkLmQtAAbGMnrmMfxuPzH717RRgOp+V76a9qf80FB8v6q1TjU5zHOnTuHypVtEPoyBD93746x48aJFMX5Yyfw+6TxmD17NkYMG44F8+ejRZPmItHUpVNnkRmr4e4u5BQyEplPcygcJRfmz50PVzJarcqjsq0tvkRFycChi5cvlUqhUIuZOAg1m6kxSnkxGUh66C/s/nO3zHNYsWoFevfpLc9xVoKtvS26BHTBrl27EPM1BnfPBcK1/hA0bOiH4zvq6WLAKCQWNkTDBg3w39lzaFC7Mdq0aIsL5y6gdbs/0Kt7Q7hVryJFHU+vmug/YAZaNvdB7z4dJD9m+/G9u/dFgorrkcAm9SOXrVgmzHTem9cRb7B85XLMnUMGmjHu3duJ23dvY/OWzWjapBkO7j8oufSiRbuxeu0k5OblorigRCZIk7VI3VKuFzMLM3Tp1RHHY05q+U0zwPqRpTCBU9PSZLhWfl4Bbt++gy2bNsPD3V1asAOXBIpeMTtlHj18iBGjR+gYiiUlOnZiWdvzj4CiYijmF+bB3NwUCZ8pYM5IgJGM6l/SpiDW9psglNvaXrXQvUtXnD97FslJ30TDIfjxI1iXK4c7LycCXacDQfS0uRj3y0pcu3Ybb7/fBRybaZsu4RJWjNmD2Tu1Ps4mHpXx8N1EuFZbBUNzM5ToGyCycRw8HlXDhHETJFCOiYsX7a2YD4x66E1S4eY1HB9ff0aN2m54Hz5VFxkCNepsxHsRVC9Eo5ZT8Pj2OGD0iLLES5OG1JIU0pcZfClWx/fz6FhiiJLaQ3AlM0H7KAaEKvnj19KxWAYYuOLvJ1eBtu7a9yJrohsjOmZ5OqV/6tSp7nAFVPL9vKROwIR73YVZ5Fq9OnKWV8SikMXo5HsRRq0XSXXWxNQEVWztUKeuL/ILC/F28HAUzpkGX9968j5WTKk9Ym5uATMzC3z89EmCK/49JzdXQEd7B3vRhqBhpVMgaENjz82vWhepLcAFyiEqBA64yQmO0ThRmHr3rh0YPXKkOBg6oU2bNonxYYDPpIOAIt9nvpqZMJD/v9liaBa4BmJOxFRpK0hNTZEKB6taNPpFC5ZgHgeMjAcCW2u+f94s3aWrVx6I+Q2P6j8Vp0rnun2IOyZNniIGcvWatRi29JgAZ61wCy57PiNwJJA6fTIGrt2IrFs3hf0xoH9/ceJm5cthz779pZqJrECQgcnkZfu2beJMKQDMCVMEFumMOGiG3y/sZSg8PWoKvZoGndeKhoC0aDpMglIM7mhk+d0YHPH53bt3Y67fAm1tBQORBwH3IUCgJqMlD78rV+BRwx03b9zAh8hIqcJcu3YV1d3c8OnTRwEpd+7YAcOl1BYFPI8eQkREuFxLfhaNaqXBR4XBGTnfWYJL6k+02BKLk+iD6nNCYW5hKTowJXr64mB4rqNGjZaWeVLRSTV/GRYuDMVqVZ3FSfvVry/JGgMNrhUmv1V01PLs9HQBEQlA82/GZmYieM/7bWppSZ68tBRzQiCdEunn1N4gkMvqJoMKYSaamMiaJAuQD15TAdtIgHj2TIw/1yAnN68UAeZimUJG4xkaGoIOnTpJG1TbyE5of7KlBMxLly7F8+fPJJBtm9oVv/7bE+vWbUBBQRFuXL8pxprrl1qMrNgx+GVgTG1FarEwQCJTku3AbNUl2Mc2Dq57Olc6Xr6WQTYZMgzwWbljWwOvBRN2AaZr1JDvcfTwYTx+pLUr9ezeQ/Ys9TRYnef3+/iRg138EfvlC16/CoMBQbnMNOTnZGFa2w2l+IftoHgsW7kFX+PjsWvjYtkTQ+ftxc89e8Gtugey8/JQsYqdTDxjwGjDdqOSYnyNjhaQmvecbWA8R94X3iuNPVogLFQWHxgwsJrJRILXRbVG8e+sQRGoZzBIB0hwmsEVAQ4GdhQyLyosQMLXWMR9jUFOZjqyMzVwka+esG8V5vccDWcXV7yL/ABX1xpo07Y9cvMLUJe2Lb9Qa59gyzUH86SlywTG1JRkZKal4NvXzwh+8ghjTZaVtd7S1Cowj3b6x8l7THqVTi1fw8SN9pe2l+29SjZPgWd+QCU/jW0l7o/vYcLXB/B8ArgXAOcfas81GvRIxNNF95Ug4mFgfPfeck037tPGs88YdVqCOhEtNzJCPoffEHLVtQfM/3tTGZAhG7usXiefu0h3DvybYlqouWP0XUxO+R7GG/yefI9KnFSrF59TrdKKYa90HflTtTMrsEExLxUmqo6jQFPFlCSuphiVirXE5JqgCn2rahFVDEge52A8MMROXGPD+t548keE5n8JjDDhJq53UNFGI4FGnbR7dTwVaKnrDee1VufElyrAlMPtTIQmq0Ob1WJgNE9fzAefUz2rnqjf6Fc8e8zilRI8c0Lj5tPx8O5O+PkPR/CjwWje+iTu3pyMpi3X4/5tTmo2hZePF16H/q274LzADCB4Y1Q/tqKJarRN73rTRGoh5OVL8QtOjk64H/AMXe60lcq9VbnyWL+e9qkA7du2x7Nnz4UlePzYMfjV9xP/xGSgZi0v/HvqX0nmaXOI8bEbgdXyvw7+hY4dOgrw0dCvoYCMdev6SFLPSbEyUCw3S+tEAcT3sotg9gUDAfoPze8kBRDaN+qvMhmgbaDvYXxw+85tRLyOkCJeI/9G4udZRCNzgIkENZg+dPuorVnusSigxbTm0AtaivQWk2XoTO/uvdCiaTMBgggoJMQlyD6nFl5uTi6KC4vFP9D+U/+R14PMemowe3l7wdjUWJjulCFZXn8tFr+ap/kbMzM0a9EcYeHhyMrJFnYC7TPBRLKzeMz79+/C7dESSeLJ/rBAJrJyLcvC20xgi+94TLi0Fc3XsuMjFeHHPsDWPR4JkXayv2c3A84v8kS45xvNlnBZMYZTLDw1TVmBjFz7XALcd9wjqjVOqQXx7wxRGSYqQF5HdBXQSTGIubS4//g6FVZyr+mY16UsY9XmrFjNPA+lL6f2qrIFajAL7SWXML+HkhhVsgncj3m6gQbcRj9OjSZwxu+twMsfpU+VtiuPx78TWFT2REkxKAKxwv7580eWtq4Vu0ZqTdELpx7YxaAg+DdqhLSUVPTt00dYLJwy3rhhI9Hl86hRU/z0+/eRqOvrI4L7vfv0wfUb15H8PQWdOnZGDY+amDd/Pgb+9hsuX72Cx0+fIuL0U1jYaZN0yQ4juJTdbgkqWpXHDDJmKlaEHvRhVaEKgi5cwrZt2xDW/GnZtGGud35/BY76A536AIbvgPMvf5hkzY2n4n/eb5oNJV3B+/II2PB6L27euC7+k3rlnPocHxcn8gDfE7/JXmGsTZIB9wm7s+4/eIDOnTtLPMV1Tz8v8VVxsfxk/MShNQQUS4qLpIDIuIu+m8cWSQNzcykiMBag3ycow73F2I1FDbIGpUVWmNLJ8lq+JmroMInzGccQqOBeI1jBWJp7lcV2ylIRbGTnWp3adZCYkCg2i4MeQkJCRXONPpLABvM7soeK9fRgbGoiU+ntHR3wLDQMhUd6S6yfVmgN79adELHlUpk8gGKAcp0ZAr62uknPSlv0x7Zorj3Vdq5j+psY5payFnmbuA6cB2yWQgdtXd81d0qBx5GDuqFX1wC42NnDXApEJcIiKygpRkLSN2QQkNGjsp2+2LS0lDQZnkfmooGpFu/Szm5Zv1aYimpgi9JUJHCoHopNuW5ARdZzcPbYKZgm5aHjmJ4wNzNBeUtzmBoZSMxYs4Y7GvxUHx/evYeFqRmaNm6KuNg40VE0NDJGSma6gBm8f1w79CPM7UT/urhY8h1+X+Z0/M7CGi9fXtYG4zvq8XNN8LWMYdRwRa4XpbnH81aD/fhT6XPz+1Izl76E+QmPTaCYcaqSNSKArIAjvl7AqooVhSHF6+rjVw+fvnzG1q1b5TzJHiNjn6/h+iIRgLE71zt/55piPsfnWazj92Rew5yPPsXNnSDbW2HsxcRE48SJ4/D0rCmAqFctL/wze7AUGgZMmYQ93fei7+F+Eu9TZ5DXTwg0M2Pgsd1T7MyK7EDYn6yqzR4YHAX3fzwRuekNfvE/huM7+8P7aF306NID/j81EpJFalYaAjt5Ix36QvqgHz7f7QXq1K6NJ4+f4rH+Q/xWY6jkgQNnHMTIAFdjtx3qAAAgAElEQVRQj5955aRJk2BbpQrGjBqNAwcOYH/cPoxyGCHTvllI5PET4hOENsZ7yTyR05I5+JPtvM1btBCCD9cA9yvvlbQym5vLEFzmoXl5uZL7ck+bmJoh5dt3+bvka/n5pfctJy9XciKugRUrVwoBiWxCdk2w5ZmsRQK+HMhWuYqNzCngc7P/N0cKm4HLlkkr9Py587B40SJYmlvg4vkgfP+WJIQLypJs2rxZbFbLVi1x9cpVGcj139mzGPvHWNFVpL1hB2JRMYseITCzMEffgl9QZ01dKaouXrAIKCoWO8rW+tNnTuPV6whEfYlCq7at8eTpE5hbmiM5NRlG1FCtbIPb58j80apuTz/ao4FbfZ0DVrhYJuo0n4Lly1dg1KA/4F2zNq5evorWrf/Q2o4/BEkxt0+/Phj8x//Qwd8Lg3/7TXLY3wb/hunTZ6Cqs5OwmPn99+7ZJ+Aph7NwreZm52HZ8mWYN5eycWa4ceMwngTfwuy5f8PIIAL/nriAbt3aY9HiPVi1ery8Jz+3QBiKR/8+IracBVwWppPTv6PfkN7CFp/wWw0s2vAIi6b0gLlDU5GvKrAvhIeJB7Izs+Dq7CKyIt5e3jjvcAHNwxvj4IEDuHH7BvQq2jtIBEnmyI86iv9fgGJeQS4sLc0RH6VNXtYupimquA1G4sdZcKm1HVGvpsLVcx3atmqNbl26YsqECXBzdkblihXx8sVzNG3cCJ8+ROJqotbz1a6iI6i95ebmin9ujkd738W4GrJGy4AMfFFSVMaUrOteCWGRatRkLgJ6HsO3b0lISUqWYREjx4zBtu07BNDJTQuFf8vBePToKZAXApj4AnkUvdHE07f+GVUKcF0L4vOGQIap5oAIHpJtoSZ+qqmYdC7HgIDqVXH+bTSQxegtHvCerCVuPAwviWJmfCZwNgigDhgZIgy6GEQxSLzPaMwdaGSnaSxyCokKKJR+DNky1sD/5g9Gx06d8XP3LliL6fBFCC7pPcP0EhOM6NEah/0vSaK8ovocNG/ZEs2Wd8LiRjMl+aZuAg26nj7bS3NFV4kGhK1G1MDjtEiCPmxZKCoulBYCPpikMGAnkEJjQkNMg8MAgOxEggYMTFjdpwELefEcn6M+CshIxhCNLo0rDQ4TDxr9Ktt3wvuf45KQqElcnPhM0DI2JgYu1Zzg7uYGl3GT8Gb9amGfWWzYgnnUU9QJhlMn0AzaIJWZAQEIO1ceh9BAWFqsTO5aOFRauX79dSCat2yB7OwcTNoQBJfpn9VwTmwcvkYousbLViKdg1OsrDB+wkSkZmfh/MWL0q5MdiGBFbItbt+6JQmPcjQEW2kguTLpfOlULZdrYF730BAxFqpFnJXd9h06SEWXzlZNMiPASKdDwxs3cpS0bb+IBYJ0yyBuwkTU3LIZ6aWhA5AydQoq6Ia8pE2bgokTJ0iFgS1pC6wDMTtmMlb234jph8aJEPSajdvw6V24TOrdsGG9gHK81xSR5cCPjAwK3teR71DJpjKiv8ahd99+2LB+vbQG9OnTF1u3bpMWZmr4cVK2u3sNPLj/UL4zA0kCSwSR+Bo+WMWmU2bluP/AgXj54gXq1quHe7duoa6PT+lr+B8GmRKcUXejIB85HKBToYLW7kytPF3bhRjCfOrp5Mqa5P3hg+dAx8+gpFu3ABEsZ5CRmJggf+OaI7OGTMmzZ8/I79S1oI4Ig4g3b15LNZMB+JAhQ+HtXQeXL12R9Ujnx+MSQOTgFD4IdPL4qg1IJl5nZ0vAQkCIbc4MsFnZ535huz+vLRkCZOYSQGSLLtcUg4r2HTuK5igT7vPnzgmYyECagbijU1VZH9x/dF4cgkUdy/S0ZKC4EMYGengVHooxswKxf91C0TAl03z2vn2Y1qMn1o85JYngnPWj0TmgGxwcq8GqYkWxj9SdIiuILYNsI+beo01goYFt49RZ4v3juXOd89pT04iMRBVYMiDhg9dITfTjJGdeGx6LToUSDPxdgYoEE8ko/J6YgNiYL8hITUZOVgYK8nOhb6gvWqflrKxQu05dVHV2xbwFi9C33wA08m8iFXy2O2mBTT4M9Q1E8JgVVBncUZiP1G9fceG/s5g5dxayZltq+BDtLX+qZFQNJOHJ0yZHAvu6LJMJuK/fvBFg89EEW7ElWYctNZvBFkUykpj48v8EG2mjyV43BKqvjITRSHe4jwKuNtDYDBF7amtJJN9XRGeiIZVzJ20QEFGbXG4gQa1MOjQyRn5hWZInoGxREaYHLS8jvamElN+FhyNYqdoX6Zv4XemzlDywYkMpTUeeM8FFfid+B3UcJSWs2qOV9B9BBIIdym/x2Ko9ku9VzCYbwLlTFD5vdSkb0MK/8/MJxtKf8lgKwLADep1ph/SMdFyjjpDO1/b82gmnzS+hS0pLWfu811eq3lckPw1UvJ8L9DbVwBKClgSoeL5+QL+i1jjx9Cb6NGyDkzdulIEleWzd0LFPp/CkFQVKgYoKLVX92dbw8x+I4EdHNBSz62QgiMJ3/FBFVVPIrJpMYYhavtPwKoTdEIo+qT5LQ6qbtGqJB7dm6NBdXgx/adse23oInjwNRnBUhPYd2wF199WEo4OTtDOPHTtOClI3r9+QVmGydZlsc/oi/QxbCAkaVLavgrbt2slQF9qhuXPmin/npNcZ06bL/9kWRdYP2RTc37R9169ehZ29Hf76+zB+G/qbJFvc95Rp4NAKgjBMzrhmaVdV6xrBCcYJZFtziNPj4GDZj2/fvxNxcQq8d/v5Z7GZZ8+dRVzcVxRe2yZJ8o/MGut2/WBqbIryZuWgX6KHls1bSDv3sqWBMlzj0YOHwjKjnAUBEzIfyYJigfTunTvCiPBr2AApaSnCMuH58icnNjLGadykCb7GfRWwg37q7r27AqiyoPX8xQv0798f0dFRCA19ht5BXqUthnEjw3Hwz8OYOO0PWFhaIrDnBm3N3wIct8Yg9ryTBnIT8E4FZqcCK3+cNs57qQMwJC6kPeBzLkCdDXUQ1jNM+7sC3miTdDqiEofS7ajOey4/1TnDz1TSCkpuQA1MUYA67QGXKz9T6bPy+Dw/xVTmaxW4qNjNfA33qgI3aTOUDVDaiXwNj6HasnkcNcwpVkdztvpBVUCn81irYk28qvhWsyFKL/DHbaTANCUbxHNS9kZtOwVw6nTL3KNrSPGYsQgZRdTdIyuHeqMP7t4XZiIBeQ4p4CACrv3FS5YIo8ipWjW8fvNa2m8dnaohL68YtWvXER+QlJyEoEsXUWGHL+6hWaluXXKz6QibHIxG25tgysRJuHrpEpYsXAToGaB7z35Iz8rGuzYhZXq0vFcS5JTJUNjp10G7w2E4vP3/Pq8GhpROjuW60gGJJp1y4dGoLXp274Y3ryOQmZEGTw8PuLg4C0uO+6ZKpcr4/u272E52yZBtRAmjKrZVJIkW/brMTNTyriUTVOmnOZyAXRK9evaQyc/paamlOoeMFRmnMy6gPWB3Av0S2Y+MgVWHAosL7ChSgzpUbOfn5ydFX76O+42gDd/P+IZAAocdUD9NgTwNG/hJ+y31LimLE/81TqSZvLxqSfzEmCkzK1sIByyOkv1F4IGFgbcfPuHK0p4ITfXV1rhqMec6Vf9UfmUIeJoBG5sDnajMpaaKcy3ywTXP+8WlrBu68SMzlixVFmtrIxyFPQ+Jre13vERARuofZv3+AAP79IUrJ8/qAUaiLaePtMwMJKelSoGU05Tzc/NRkFcgraIJSd9RZ8EcdHUGpvafLzINzBX2zdyMXBcTARUl3pJPtixdj/xt7CB/mWxL8JLF7TP2BzE4fTRMjQ1l2KpeSSF2Fu0WP7vuA2C+eTVsbSrLoCwTIxOYm5qLLjY1ackyZZytTV62kdiO+R3jFMZ6zImY2/Gec50xHqd952tIUlGTnflTDe1hfEubzNcoBiOJAfw7vyPjZx6XOtn8DMZDjKtlHyYlleo2VnWuJqQDtuAyLmYuyjVO5jwLRpeuX4F/0yZC0uDa49ri4ETmmwTRWGgiQEkdRbY7M/fkudG38e+hL0LlXLjW+P3oTxjTkmBACZGNGzeg818WuDmmEN939kdG51XiK6lBymSQ5WCCWiEHnmPFxVWi7xl0IUi+J8kJPHb3Hj1kT5wafgIBO3rI97wx9woCfIH5IU9lv1X3dMfYSWPlc5mb3r93H5MmThZN//6/9BegLPhJsEhQMU8yNTGFew13IXBs3rIFCxYsQLeAAMlblgcuw6uICFx3uYHdfjuk4666W3UZVkl5Bt5jAoe87ryf/548KYQV3m97R0eZ/s6/8T4TdGTMkJtXgOgvWusy9eQpSxUb81V8srBNddqrMrTF2lqAR4KSvMdsWZ8+fboQF5hjM7e5fOWK5BgDew/Ahp0bhBG3a/du0Yrla6jnt3z5cixdvETyy2dPg3HsyFEEnTsv8ha0R5xuTTvFQgqvB4dZsqOtQ/sOksuRAcmCKHVX2YU5cvQodAnoijfv3on/Z+tx7OcvgiVRg/nS5UvQ0y+BX0M/XL91AyNHjcTylcuwau1qdB3WDfig2l7YvkrD0QnvkorRu1cvhN0hLmSHXcf/lc7QgK4BGDvwFPwaZmDdmvWYOHEzQkMjcezYHJw8dRKvXkWg+889hOAyY8Z0iftXr1qDBBhh3azJsLGtgPTULCkez569DMNH9JPiyplTV/HXX3/jwIHTMqRj2/ZpEg/+uZuFbUu4uTli776ZOHzkEPZefAbTlDe4FHQJxSUWmqahoR70irMwfcY0RH/9AvPKpmKfY8I5u4RGk0FAbfQfcxQBAd1keB7BehKnxowegzat2mDzpk3YmrFD7KXXYw/oVXJwLBFGRAl1FMmPUI+y/ymGYkFRvgCK1FCMfseRjgymI+FYcypi35L9p/Vjtet6DD1/7oFPkR9w7sxZtG/TBlt3+WH87/dx68Y16KEIvbr/jMWb/dDhpzW48nzKDyJLSmREGwE3uPVK/HUzFB38qiM5JxvPInaj74BtuHv/Aer5/oT4rwmoW7uuGITN27fJtODEaLZEMyqiEdaySUe3MaVVlQEDBohToybYpzdUq4uBbYmLTMiiU2Ab4d61I7Rg7Ee9LCZUDGwYBNLRq1xCp+0igCL/r7BWBgRksiiQUSW4QW+App7AfV2iw1OlU6MjVHgpX8ucg5KNnbRzYusFhcR36n1H/5LqQnv3nPdWAs3Zd/+A5eYdsF63CtFfYkR/gsaSrR2swnt6eiHxW5K0UyqAkUazvLUVKlW0kel16elpAizS+EvramGhvJaLl+Aeq0asKjCB4LG5SZl0/PHHH9i4YT1GjRwugCBbI5XmRl1fX4S/fCmsPralUrOCxoOOgIkPjSafNzM1kYDm6pXLMFqttTRnTx4P843M2oF5tkBgAjCvqXY91zwtjxnvfsNQ2/rixGPjndC+vz9atGmDRo38pRrKc2AreMD9PhiT8rsYQ9LFW7duA3s7ezHyGzdvRur37zh5+jTC3r6FixhbjXJvPnUa3k+bCtt12vkkTJ2CgPUbUHT5soBmBFnI3KPh7LVjBw4NHAjPI0xCtUf1I4fRs2fPUi0JBm5MuHgNCcTS0dF5/u/QfIxrO1YGCmVRe8XXV95TPIdUTICzz4+PGimVlqysTDjv3Y/EcWNgW8VWnGKPWf0wof0ojBo1UqjtC5quwMI7M0ROgA6VwBydYXZmpgCFjlWdJSCMGvZF2mL9EIwJG4PQvVdv3Lv/QCpInNxMwVhWiIcNHy6AF8FED4+aOHDgL9G44vCTa1evov+gQXgTHi4gFNcL2woYfJK9xu/K5+ho6QykKqKvLy22DHAZuDCISUtPg4mpsQ5o0RfHJMBUSYk8x3+qFZ/BCh0ck1veU1afLMtxgoaeaCcaGOijUuXKwkxkYMH2h2NzTsm+vBNxTV5/+vQpOUa3bt2kwrZkyVL07fuL6GmoluXt27eLE5w/f748p6YccwIzxdu5B8gMYmDDCaSky7MNgc+xHZ7anGwtIujJ49CR8n7fvHlT2vnpwLnPhDnw8qVUfGzs7PD+1StJ2mvX9ZEAKDMzXUBhtjyXFBUIqGikr4crl4Lw67yVGFXyD07G98VKu1liJyJnOWDGlO1ip9YFzUGb9h1RoVJlHDv+D9zc3eV7dO7WTXQyuR71yAZKSECSAMs2AjrzO3z88EELLo2MpPWD1533Ug3cYTsG7yFbfxhkcr3xdzUBMj1DC0SYCEgywwmJpibISE0RQDH5WwJSk5MwbuhSrNo6EU2bN0P4q1fILyxGr959kZ2Tjyr2DtAzMIa5RTkUFhbByFhjTrCNnxqTBCgJOliYGiEvPQXHjhwS+zJu8CItKSDLkG6JCQbtNn/S1upIZ4H9x2mVdGMjNG/VUpIf2rpufsM1sIpJPAs7jB8UA4c+gDZetaiZArvKr8S5FrPh6LsTu1aOKWtdZlKyLQnjh41Blcq2cr+pc8O1o69nIEG4oZGhVHWZlLIaqFX7czT9It3QGhGszsvDrDqrJdFZkTMFW5dNQ2wqT0TnY3heamAJf6pBLPyu9Cv8DmT8qRZG9T7FKlTXha/n+wkEMKZQU2dVKznfrzQSVau2mjuilEXIoOL1Vv6Qn0UQhOcRD/TL6SjJAkHV8uWtkFdYgEJCygZ6IhvBPfGgQShATVlOlFat4Hw/P5uSyBxwRsD2cSrgba3db+J5qlVcAaVqWERaJmBhCWTxpvBicDGoajIdumo14AUhiqL6QflTiaEptiJ/8qR4MbTpHDW8fxZR9BeP2TbND1fH5mt+7Jvlhd0KeM8GIi5h2pyzUuwI9/qIhl98sW3rNly8eAlXr1yRboAJ4ydKXEY/y7YyJqFkO5M9xMKItVUFvH77GiHhoXCr7ib7lw97W3thO4pAu6MTPn74KENeOBDlZWgo/Bv548PHjwh+/BgN/RshpyAXTZs3lQSNxRPaLu4l2i76Stougoi8NyzSsGWM9pl2gUMFWrdtJ/HD3fv3YG9vJ4kTk6oPn1g0MYadg51U98+dPwdXNxdJJp4+e4rXV1/Dq40nzB8clhjMfMQphIeFoVHDRmjg1wCVrCvC26sW9ReQkcqhDi7CWOT3Z2smNddS0lJRqUoVaYejrX715rVcB7IPngY/lcEz9Hm0ZfxuZEfR7zDZYBxYvborUtOT8eTxQ/luw27WwkZMRih80aZdI9zY+RhRNfTgcrekbJaPGuio6ySZnQ1crBaC0JW+su4HRQzAYe+/y9qeCcCpOUDcC7r4rrQLn8uEa5UghppYzhvJvaUGNSkNxCigZVgL3B55R7NnBOUVyK909zQVDiDtEXAzWNPyzvDTTVIO1paoTzsglOs+WKvSVvIDvgcDX3R717wHUOgEZD0CUoPLhgvG+wEm/jrZgUzAKRXIPaN9xtuXQIthQI4TYOykbbMmMcDLMwBriNxqBPkNewDvUoG+1sDXM9r243CSGj20fZx/RmMVs8btOB4oiQFyY4C8YO393F71ewDuToDFI+BuMByeL0NDfz9pn8xMzRYhf+r59egRgJISPdy6eUcGDVAPa9jIYcKYoZRG23YdUO+nhjh46IhMSp10uliAb2p+hjTfgIjez7Tz5v1xAlqcb4k/Ro6BqZGxgGDngy5i89rVKNppqBVSVEFF3QPeI9pCbk3mBep+Kfaq0qzk+9RzXA8sYvH+M2U41AH+Df2QkZaC9LQUTJk8CTevXxcZHJeqzjA3MhNgibIJjF8Z//L/nJbLdsC4+Dhh1nLgWuSHSJE6YlxF3TwmmKL3V1IsMQclbAiAcI/xodiHIm1iZISvcXECWND3Mw4jmMgYgPE8AVrGboy9CC5Ix0Z4uICc3Ht37t6BrZ2dnB/9LWPounXqyEA6asNyb0vHQ3GJxJuUTeB5Mi9hJxYLfzkEwKK/iI43GVCnNkyTHKB0sJgCuP8fvr4Cqqr8i3rTSAuoICBIiYiACiM2to4dY7eYY7ejjt05xhjYnWOPLeqgYouJCgoISHfnt/a576r/9a3vey7XA17dd+/vd2KfffbhtVDm6CgmX/1ZF7jaD5iyC4iw1JhrFczXFKjkNapWqDp8SW1Z1+XMtlyRmiFzjHbrAIahCULxW/B7OFWzhZebG0oLC5CZlgodPR3xcewUqxBpMS0hO5QUFovOJ+1nQlo6Vj5dhtG1JgsTj9JPvC8oLpKiyYFRW5Q1z25uXXMFVCwtwipdJU94NDxZujf49hwgM35XBA5M9IKeNgRcJLC5eutmHNy8TSb/Nm7YSNjgjPGpf2hqYS4da4zJ1S4zAn8/g4u09bSZjKFV8I/XmteH8Zn6Ol5b3hizM5aXeEczpEPROOfUXwtZM3x/AmtmJqayVkgq4PqldIT6euaLJB1wMBFZlPx8xqiMp/bs2YPk1BQ0CWwmJBrm9sxhCAzyfQhadurUSYAy6igyvmOczhyFDDwSMtgxRLYm1zNjYsa2HHhBv8Hj79PnN2EyP3/xHCNHjsDN2zele4lgJAkO7Tt2wP2wh3i0KwxO3Z0RffUzJu2YKjke8wP6UubFlMIiuM5iG4F0dxd3dGrdUWLZkHsheBv5Tvzrst2v4LHsA/p86YOqVapKcfHfy5dhYmQix0ogh2DwmjVrEBMdLeDplGnTJI49fOiwdDZQRonA67q1a2FnW13228oVK+T9CVxyGjKLL8Ikjo4W1mJMdIxouvMc8Nxxv5NgQTCR14970KCSESrKFPuiFMa1ZRAj2X28rrQN9Km8EcQjxsAbY4VHjx/LMFJOaud17tK1Czp07Cj2hgSZlatWCJjIlugBgwZi9OjRSMtIlzy6of8vMjuAICkHC1GujHarRfPmYt909fWEvfz08RN06dxF1s77d29FQoHnOiMzQ3LUrX9vE4mCsePH4XP0F+n42LNrNwpz8yWe4JogMHnx8gWsWbdGYquc/BzpgPiQ9QmI0jgBzeQdK49aSGuQhbpxtfH67kC06X1TOihiXzF4pcH3wNgpC7FjE4E+PcBSH3p5b2Fv7yDrnoO2OESL+SDjJDIpWQDjuvWt542lqxbhxrVbWLV8rUgLUraD16Yw3wY6+l9RVtoHKH8NyHhXOg8nePp9wLun5ZrJkTowtviEvExn6Oi/R1kxp1Ay3zACKnKhZxCDEsftqK47DwnvCEoxSCHwZQ0M9ACOLEOdRkeEgbxy+QpZw8yTX74IR6dflWnSvJa2DnbQqupQo4JVH4rLlhYVfAcUedC8ccGogCIZihQCjo8ig1Dt1dAYa7HUCutw+Ni3KC8pw5pVq7Fv916ZMPTy+TPsO9wejbxX4+GrlajvPA7eXrWxv+gBcE0Vg7JAF//lMNDRx+mw4RjY7DgcnGpi1aHJcqJaNh6FfCbf7z+hpBxoUM8XPnV98Cb8tSDeh48fxca//pJWW25QbpqkWBpbRazGxnEWEhNSgBI6SXoKnrQ4oJcHQk4HSmV6B8bCsPlMVLeyhLe7G6ZmbVUSKzI7GFAwCFPbT1R2CB9nIMDkld1sZBteywWsTJSP4Ov4HAZMfO3dXKC1yY9BkupUTL43WTN8jUKkxEb7KVKdGosd2D3aH+uWHMb8lWNk2uHshWswaexgbJ5/COMWD4KeviE8NNooDKqZrDHAZmvT23fvZFOR0ckAgo/Ff0uQFismJVzYbIFgmxJBKhpw/o0GXk0c2B61evVqCS7YtklK97x58yTx/RwVif379kj7Jg0GX6NqMJByTSotmXsMKmiICPiQMUenIELs2Vko4ftEfhKGl+6aDTBdsVTaGQeu3ShxpiMTxTbAsp2AwZIFmDnlFAJM90HPd6jo3owcMxY1XF1RlJ8vBo3vEx7+Cn379pOK9JrVa7B06TK4b/aWHPBraJRUqgYOGohde/YgNSsbGdnZ8Ni9FwVLFyPgl4bSsmW2bDk6vgoX5zBtCpmBk4SVR+Ozds1aqWaRfbE7OFimCJssXgL38+fkO9Mw80anR1CG9GImOjRaTNK4EQnKevv4ImbIEMSPGy9VL9s/5uLhqFHYdT1YQIBJSb9j8/tt2HcLKNu+DYnjfofBiqXSysJjZBBHNui4sWPF4QwdOkSACmoxEHy5fPkSDPX1BTxjUtiwUVMkfYvD0yePYF/DCd26dIZLbU9cOHdeQEBWe9q0boN169Zj2vTpElhSg2vvvv3wrusjwSaZbHQe1Kwws2RUBrx8+lSOg0aHw0fUqiYDRNFn0UxNVif2qi21HNvFCWAFhfkSaDAJpuOTdmkKNeflfRdoVqfP8fPITmDbOVt258ydi08fP6Bp0yYS9LCCRibusmXL8Pz5CxnMcg0XJRjhbceOHbJGe/fujeDg3aIZyWRD1SDj8xh4kJFLh8q/EzhUb2Qk8vgl8Ja1Fi57htVM6jYy0ODwHjISVc1Enn/aJa4Z7h+uCe43Oj2KI+dn5yInT6kEc+8SgOU5o8YppySTmfD61QvRDOTU5S1TOklQezm1MwysC1FUaoiKRVrQWlSB6brrYL8kDZ51fVFUUoouPXujvLRM2pO8fHxEg5DXLYtsWy0tZOfmykRUVkV53XiMXAe89r716slaUoFhXj9eUwa8EniwHcLYSMBr/k4WAcExXkMZ7MWKPNtNK8oR++UzPn2MwLKJvTFr1R783nkpNp+fLQxVV/daSB/8AhETypCemYO16zagoLhUQHBOEWQLvqLpYi7nhTgcgWqtijIUZKThbsgtxMfHiY0abTlXwXF4+ykRl6RDbRdkUk/W4XHgz1ZjJGhV190ys12KXadN1hDKdTqXyhzJ83O6i522GxuH+K328GgPdHF7h12ojqwIC2WACD/nETPKUKxedFGcuGVlK9nzTGLJtOSN68zcorIMFWNQzqo4K69cbxwiVErwo7REWs050ZqAOVlps9quU/yKysZQiXaadkgR7870UB6nr6KfiQSmPRqIDQ2P/PBJTHTV9m0mr2q75M9tiGrLo4Y9b9c0TkngWO/h5x5W8g4AACAASURBVLLdkn6LxdmoMKD0qYK1EZjw9sPozHXY1fq04vOux8GuxlaYbD4m14m32p7uqNDRwoePn1BRroVPEZOBXR2BCSZYur4uFtxbCjy3ADxdYdzujsJAzSsHumsD54qA+gbAcwA1LYCMTCW20rcALAcBJRFALLnfREx4clTRY35BlUKkVv1UCRc+R6VyETmiE1ezVJ4wFa1UR+xqxO0M2gBFquAdv6wqNKlWITXBWjc/AZSmtxon/qC2hycePXqCOnW8NNpDkOvPKYcdO3QUtj8T76GDh8LR0QnBu3bBuaazJBMMiM0tLdCoaSOUlJXgxo0bInDPoM/FxVVaydj+dPafcxg2dJiwATlJmXIpTBA5tfRTVCQKSoqQmJwotk711bTDDGxZFGAixuSPjzOxYLLCYiATJRYsExKTESfxhIdU29dvWI9Ro4Nw+MgRtGjZHHv370W7Du1w/cZ1jBs/ViYPkplMjTFTIxM8WfIM7mNcxCb/1vs30R9au3qtaD5qlQPNmzaDNnnYZeVib5ITk+HoUEOOtV69+viWnIRKxsYS0zCWYRLL1ib+zsSIbZg0GDJASltLYhvGIgRnKyrKEBsfg8ysDERFfpKJozyOXzYX4EKfDMR/i8ez/8JQlGio2A7+J3jOJUEWrj0wxwAItk1F2jLrH8xogkcMb7mUuERoDlRpHHvA+7g3Xlm/+jGRVrKwn56vtiCrbdAEFlnoUFnXBJzCgOkz1mH98Rk/GI0qK/hxBPBvP4CmhuAch7apLcsE9wxNgPJcSCsEcQ6hlmuOkVtT1x+w9wGidiuv5d/4PB3mG0GA8QTg/WHAeJ0C8jHc4T0/r6o/8G0hYAYYFLmgSKe28v78XB4LnxN4CXiyGNBiJ5HmvSv5AwVPZJiF3LiX7YOA+HCg9AnlopQb34PHUjMIRp9mCZjPtURWGwtw9Gn0x7mWrmjvYY3nz8OlGCaD1aytETRuONxr1ZL9d+bcBTRuGgho6+LI0UPw2a/IkZABtq/ZDbyzClfOm8p36A106tEJa1evk7Y6UzMLXBx4Vtnu3P5cGyp4RT3ckZq1Yg0EtAHC+LjKulTflyaF5ojrhLaT9pp4qY8/+oZ3w+0Wt7Bi2RIcPnQA1ayt4F23jkzdZIeBbVUbWJhWFoCIe5TfnWAeWV5lnEJcViYAC5Nu6phRGyspOUkYfozJuScYN+flZCNyyDB0eBAqcRifR6CBMQtBBxa7mRtwPxEwVCUFOOilkmElYYpy39H/G5sYS8cTYzHGhARpGOORNcmWVC4F/s5EenfwbtHw5x7PzcmV1j6ykSnXRHtHW8icZlfwbnlv6Oggco0ffJd/lDxmx4ytPyalK0paij/itVA1PTXArFzY7sC6usDpHCBMZQlzj6kayaoUyk9t6uK7VCKJiTLEhROVuUYYg7GY2wFX8XlHB7jYO8DLxRVaZaV4+eypDJzg0L3SinKxUbRP0Z+jZTo4mZgcovcl4RugqycAFtt9GVvx+jEGJGOR5y8lLRWl5eU4uTZYjiVX1xgjxg+Wbg1LMw4ILJAcJGjrS5yY1VA0qk2MDKWrpZCgnakp9HV0ZTCLm4ubsN5YeGKsxsFcXCeq3h3PuWr7mceo3RSMj1QdRRVMlGtepLS5iuY5TU2ZMiGS78f/aqs0/6b6ffX1UiQmU0kdBFtRId+Zx8D/fC8Cx1w77IoiE0sK+RYWMigjoHEjlGtBilkE0yhrxDicj9GOE9BjXsO9ToZir1695H35GN+HIBylkiijw+9CGTGyIZXnFaO4VJFAIrPXy9sLYWEPhclWZX8LPGgSjBfnw7HgwCIs7bQIfhMD8PRQGFy7eqC6bXXxO2TMMZ5OOLUOhQ16Sszn6eGJCUHjBRg/0q06ypABlz9v4s6du5g39w+ZwGz622Xs6JqFmwdvYvWBVeILr1y+gu7duuH9u/dCRGBbN/M/L++6ePzkibT7Mm4wNjKSvcp9w/zE2ammAHcsGJBUwKIij42PsW36Q8QHid3p33mswhItL5frrk7kJhhap643UpOVAS0kV3BYJbsmWAxQWMScFq2QFfh5iZqOMfpZDlwhYMnn0JZwiAmvJz+LZJDbIbcEUGQX3ZJlS0W79f2HCOWYjYyF5LBh3XpNy35jGdJCuSjKmHTs3EnWA2OS5UuXI+L9e4mVQ//7T9rQZ8+ZI5/bPLAFXN3dRFeRA1eWLluGb3EJcHVyxqULF2FtbSWDV06dOYXZc2ejvKIM/Qf2h56hHj4+Z6uAOj3RBr3G7EU4GaoVdFfaSE9Nh42NrcQc6Z9VQJFJhgfGTjsoLE6ScNgZR0LBgwcP0blrJ7x99UZa2dnuXMPREfPnzRcfFjR2FL58icLd/+5h65rhAJ6I863uulDICLERU+BW/285fzlZucLmdqvlKsNIQ5/t5wRcmNp0ktZpdnnQYca+PwA7t0Ey3CUyfDswwAKzvU7h/MWLyMnNQbzZN7GDv/3WA441HEW7kUzL589eSFcMJTFu3w6Rbhley/i4eCHtUJNYAEUySahfZ6DLuoUCIqotzz8DimUVpTA2roS4yH/EYteo/Rti35MeqVAAqjisRtcuXbB/3zFMGD9KEPSRw0fi4IEDuH7lCmyqWKOksABa5SW4ErpZvOeUQXehowUBAi48YkZAT0tvSs+qWnOia53RsfVIXHn5DHN/n4zDR49JcO3u6g7tckhrS/UaDoj7liDOkV+UjKp79/5T+ufjmOmoCYE6bs8DsAMCXAOw8Q4QsOkRnk5pgJQzU3AwOBjHl91VGBWq9BEDADocOqpHpEbQw/Ai9QMa8m8aMJGBBJ9LNiyfwuqWKqavMhxpOVUmiBpsegAN+j1Fb5zGOXSX1jkmr/0sTmBZFjB/C3B5IsDB5GUzp4pBnLDxFGxmJGGx3kzUrlNXAABuVOqwubm64WFYGGxsbcVIcrOxgkNwjag/nQLpvzI9jZNk8/PF8PP1ZBfItMAvXyR5IHBC40ugjskCKz7cuDTOPL+dO/0qY9fHjx0LPQMD0bMhw4vPUUHLAQMGSALDz2CAwsomwS3+96pTB371fEWL8MXz56hiZS2fTQO1qvV2TPt3mEw3nrRoBYLXLsf4Ge+Bw4dhPSgF/UdOQtt27XH0xAnUq99AjCUrGgxUyPCgqDMFa1kRZIBTHjQWlNTKmz1DwKLO/XuIIxvUdxh2BgfLazm5+XHYI6xbt06+M0GzI4cOY8Lvvwvj06euN2o6OWLVqtXiKK2sLFEyeTJaQWlb1l+1UtYhQS1+fx4LjSIdKCu7PC9kvpHSzartP2fPybkJCGgkiSMHqrCV5Vmnzpj/CShxA/RuAFcKzuFV1+7QXr5U9Dyoocjj+7v9fmkBHDqijwRvNKS/Lr2Ba4vaox0ngWZn4cWzZxLcrb+1Gwu7ToZfQGPc7/krCsZMwMwZM5CRnYuarm7S9kIaP0E46mzSMP/aqZOsG++63igvq5DvwSoSmXj8fgw6ya6jHt/+ffvESREso7PmehIgim0NbInVCCDznmtMqUYSUGTbvVLlqmpjI4xKfg7ZcwRZ6RjVyWN8DvU+VCo+QZjAwBZo1KQJTp88IdXHkydPyTq2sKgsASyd5/ARI2XKmfpeXIf1/fzw9PFjHDxwSD6HAQn3ChmFfB+eM7byW1etitzsbHGuZLGQ7cmKLAN1Ao90nmShsnLJz+XjXD8EGgkkLl68WJwzE1mCiATluXd4vczNzHHuzFlhErEKS0FcMv20tBV2pq6hPsqKCpCc+A2vw18gJjpKwMVp81di28q5+N1/pcLQagoc0+33XUh+5fodePPuA+bOXyA2gUw/TkBl8MeJ7OnpafJduUf0DQ2FPclzRdkItgfy/LPVkGuTlWEVROTf1f8E9ngdKRQvSYxGm6m0TNFoUjV12PJM9llcTDQSv8WjrLhQgMARKX+Iyd9Vvghl5RUiEP4x8jOaNGuBV2/eY8DgITA2NZf9KxotmrKXqrPJlmftinKYmpsiLzVFADmyp4e2nayQx3he1IIO4wE1qVdbgTUkP3E3AcCkqH5yXVlUW9E6+IeekgXQ0CtM5BWK+GSyzwOAtfYzsCd/HZoZfUOwta0wfNo2HYHy8goRza7l4YHGjZvI7wSs2arJgg6FrPldqA1Eu2wogGKpAiIWK1qUCrhYJNqTrGRyb9I9cw1O/2MxyvjlGK/QLxHUU9u71HZBNUlSYhrluSprhs+lb6JbVFvCVWa8CrjSMKqv4WP0bWr7Mu/pVlUiH/3i+q3Ag90K8MD/ZoB5eiRsq1rCztYKyWnZiI1ThMsFaOY/niejSqhR0xYfI6KRl+8OOANmKVHIdu8HxDyR95HEUHNfySEfBbFGctxa7hWoeK/pqOD3ZYKeogFH9GcAWjuA/FwBs2GsDeSR2ugA6NgAZW8AKy8gTQUGU/FL4x54/IBFU1WMUe0dZY91KRo26Sn+9N7tgZKZevm2xpuXRA2I4vAiMHPlyQkFjDsDeQwEuABtgCaAU0pV+f7UWmOiw8JDJUMjPHr0FHOe/4kF7nPkb5xOyTZNgoIrlq8QDUQmRAlxCQKqUzuIenAc4mLnYIcazg44c/YMSktK4SDSJE1RWlwq7B8+hzpyerr6It/B9lCCgNRKzcrMFB2yhKRvwsgg24HxAIsKtE8smNBX8zsTvKP/ZsGQdpE2nbYioHFjmbxMqQb+jc/LycvBpcuXMHnKJITcDYGFpbmAia3btoZBx+N4uclbWjGpA8cW58f3H6GKVRWxGRysx0m0Odk5Umip4+EpzMqMtHS0aNoMEW/f49nTZ/Cr30BAFbZ7OdRwlNY97hvGNSo7mr6HxVTaqao21ZShEjExsv6ocUwpl4dhD1DFxhpVq1aRwgeTR7LcKv5cDu3l8yh5hhNzektxN2u/BXyCawvzIiU9VabTPpj8GBNqAlsZnIUBDd/44VGHp8oSUtuWGdKqw/Y0gKDHbQ9ErIhQ9q8K4KtSBHyOGnsqS09h5HLP0lYRTOTeTAVeDPNFvXMvlXBUZRxzL4SGAQ/GYvOSafCqUxut2o4CLIFnV07izbv3GDploQB5OdGhmDhrNfYfvojAFo0QcnE7WvYchzuXH8pnDRvYBYvmjIFjDXvExMRh6uz1OHsyBKjwB0yewKeuBzaunI6WLfxl3ew7+A8mzdwAaPvDsOIQKhn7Y9OGGRgysJvEWgcPn8eUSQuRQRCRu6ZlI4Rc2o7hUxZg/66LAiYunD0BixYEQUvPVwEXdYDNa6Zh+LCeEuOF/PcEQeMX4XNyPEyKInHhaoiAjx07NFNa/v+Yh9kzZ6OuN7sO0iSuoEA+DejQYUNRy9MFtva2Mg29ur0jcguKZXCZ07JS0UYjWLTg3DLlvHNr85xr9GCnFU5H68A2uH7lBl69eoOQG9eVwhRTFV5vtVWbgSbxFQLL/Ls1MKcvsIoy7yqgyNyAP/O6c43QhBC4CgLsdOMQf9MeHbf1wpSJE3DzGjtjaqJaFWtUtbZSBmlWVIiUgbmxOUWwBZDidxSQxkBffmaRkm3JBKhIKODeDe/RA15n/5FzWcXaCjGf2dqcIrE4Yw/GdOpUVyb9fL+PHz5I7EQ7xHiWMd7TZ8+kUMkOGoI2PPfMFzhAIz4hXmIiSiKQlRh6P1QGGhIw4GMENBlPszi/IWszxmoNl7ZOFqtZCLFzqIHU5BTJQRhn3n/wUAYujRw9GkePHxM2T8jgmz8mrq8CPMsD8W7aHTivCBCbxRzije9tON7/RWIp6X7R0cHoYQPxInE0Dl/XANTq9WU6q5JEVC1Q9Z7PYXGSz+nHS1sqYCLZggQTqUk+et0J+FBP3c1NsO+42GjY2duhuIzDWHSFocjCYeTHSBhVMkJuZjayc/OQVViEnIJCOXccnEmfSNA1Oy9XWtP5XUSLsaxUmIT7Jm1R1g0VtaYMgVa5FtYeDMW2+f1RXFQAPV1tVLepivLSYqSnJguhgBJJtlWriWRMo4BGsKlqg6KCItGp/JaUKGtFAE3NoBQeC/cNbTLPI/2AChiKVAs1xJnv6OuL5jfXiOrbVbCQ91IX0LRH82f1sZ87kDTyvd9BRQLhaizJ5zFu5fXmuSDgRd/E60m9YJ96vgh/80bIFCx8kTHLfJOxNodncEqwgG5eXvJaRUPYW+JwFv/pb8jiY65Dgg3JM+yaYvxtaWUpsfzT58/wMOwhBg0ZDGNjI2TlZItdIQmHDPlSVEiHF68TfRDzZGrpc3AIQXsyDW2qVZPPc3Vxxa5js5CNLAyGExrjunRH3m5+VKYHt27ZWkgSXB8cpLTQfBHGvB2FXzv+KgBOq8CWEg8zjyTQz7woOvqL+DnmqjraytBL5p18nHuMslWqfBOvHX00pX7Y1sz4gNeEz2M+QsIL8QA+j7Em9x9zF64HymORZmZQqZJIODFWJjDNaex8nKQE5r1kj7I7y7pqFVk3zLWOHT8uuTWllUiE6duvr+SGzPHY4TT3jzmYMHGisJC7du8mx08/Sybo3ZA7cv4oYRHx9p0M37K1sREguPLSfOz2vi6A86YNG+X4CcglJSaKVBmxC9qPuX/8IUNiHJwcEbxntwCM1O/v37efSA8c3L9fZK7OnvtHJrNzoMuMWdNlGEpBUT6e3SEgZAjv5iOQX5inDAeKWYVj160wa/osfH3NdpqfJXU0OgrGAUAe4F7PBXNnz0X/vv1lyBDXAs8H5xHYWFVF9NcvOHHqpKw/6dysZIiwx4/g4uKMK1evIs4iCXhUiHO3LkjHCr/X1/ivCikrLgndBg+Utf/y7RvJQwaOWyt5Jtf33n0H4eri9D2X5nmhdiWvd9SXz6hdxxP3DEKBE0/RoHWQ5Mm1a3kg4n0EWga2Qo0ajvhz+kT0HjoKnTp1xs6duxTW6e3rwGwLybW0rO3sGc/LAkGZItKo3JREVioG/K/FalcZKlUyQHzUUol+XLx3IerVwe8om5ffFHEMo4JGoY6nFyI/Rklb5of3EejUoQOGDByAr0lsH22KLi36wrSSHvwb+GLqcvZhsbQ3CFjqBCygV2WZSaGLdm86FudC6ZFL4ed/APnFJXgXHg3/xj548mCi5nibAo4eCHDyx9q1a0UsPC+dfQWMsAyBoW2AA8tQgQWa5yt3Ldo0l+DZ79R5zO8GHOixHTkpKRI7jLq5QAkMVDCQgRoDuHj+URWZoafRKMs3sVccG1vkaGe7UFRPEygQ1FYTN6435htxwIBcf2FZLfU/LoHE765bsQ0TsB1jpaV5wtZtSJxQDRvGdMCamQewzA2YfxGYfG4Y/jLcj2XbyNZbCAeHGpJ8k0brWaeOfDeOHOdENAIaNKx04tz0bIFg0JeekSFGg4aZIAKDaFKUaYC4kWlEuGBIe3cM3oW65y+IMyEFmkaTN7L2aADXr1uLqMiPsLa0FKNGA8zX0XgTyGHFgotaFdPlFCbRcMnKQuvRYzGnd0/o6eqgaaNGEoBYW1oJnfbAvv0wqmSIv0oOYk3NucJGKv1rK6ql9MbeRmHYvnOHMDB5rujYOXxFe+BF7NX7B8f398XzSRYKCKGtjUVd1+NBIyBDswIO9+8tFROz1Rswn6eMQ7iDxgnws9+6KsZmZwm49/bNGxRNmYphCQnYuH4DKq9fh6hhw+Gyf9//rCX1F+u/t2laQBX2DY09xWX5XVVhY65Rgm2qqD1ZJgQ7OSCHE4rNzUwR+l+oVF9mzJgu2n/6erpieKh/kTZ5GszWrEJ1O1u5Xr3/2IvDWjH4MniAgFfv37+TqWSs1FHYniDF2TNn5FgI9jFgWzaxFwZNWyNONfZrHPoPGoys3AK8eRWOHj26498rV0XPpnuPHsKm69q1G0zMLSQAMjE3R8Tbt+KQ0lNTYVm1qugl3rlzRwJRXkOy8ihFwCo3K9eq0Pd3QFFbW2G0sZKpVSHsRHMLcxl4QjCR1S/e8nJylOq6BC+0S5Bzx6Sa55TBTq1a7iguLkRMTDROnz4tA2UYaPC+Z0l/1F1WC3PnzhWAlMEw1zbF3NkOxXPCNa2+Jz9HrYzSwXI4AaeHcU0zGWUAQaFm/kwwnE6BAUvvPn2wd/duaSFgNY7sRAKNKvjJoIv7iU6I51zVFuTefPvmLRzta8DU2AQWlS1FD5LtSqxO87zw+hkY6KGoIB+F+Xn48vkT8ttvF+CQt7uFgXAxjJTAlokQ27UY4LJ6HnjYDGXQgkdtT9Tx9iEtAPlZWRJQmJmZipNmK8CnqM+ydng8dFD8G0FSBke8fkwypFVdAxryOnIP8/rxXAhgo5kMze9Jv/JzgEngj5OeU9h6lZ6KpUGtMWrhbsyYu06xl3OAk55b0MdsIgYd+xWFJWWYMm0Gant6wbJqNZSXlUsiwD3ENc3PrGxuLqw940qGiP4cBS+vOrJeWJmuNec+Oq66qvh3tRikdqyqGl48YNps9b9mcMjMz8OkNZlslwVFf4mJnxA3CFt3HJakfvLz4cIyJOhIm3ihyd9wLQAu0b3E7MeI/meEwVHT2UUqiWTMO9jXEFkDsjt1tHUFVJQhWEwKNZqKagDNPS5AbSETjAJhKebmZMvP5WUlYlvHTJ2vDI/I1VCeVMk+FVTTzCmxskhFWqn1j0nSdLXqpGRiZRpA1cCVLdaGSuKsJsXq1Gj6QCbVJPjx/e8ALjsiJfEuyjRU3PfjrcCZ3RjfPgCz5/whfoBr7I+5c3DxwnmYmlRCvLY9mtY0wooVq0T4m9dy81+bsGrVSmjraCNLxwW3zwbj7p1wLF6yFbD1R6CfLkLOboeWkS/7zHD7n2C0bOb/f9neRct3Y/H8tVi4eCYW/RkEc3MTZOuuAkp3Y+G0CWjR3Aet2o0CAncAN/2AXrrAGXXsNNFWVeTuB5uwQcNJeOb0ETgRiZZt+8l3OrBngAY5cIJfwFLxhXp6+riT8hQI54lQJlzM/XMHVi7fBJQpkymaBNaX4JvJDO0kwXsy5KlTyHUWEnJP2uJpHwjiMbG3s7OHR63aePniheghBzYPFC0ofz8/GOgbii2nxEf465eIjv2M7JxM2bscbDB48BCR+CAoR7YCpxk61nDCyxcvJQhXNZJp12ijM7KzJBYho5o+m0kAW9KU76f3XWid3+HmzZuSkPHv9O13791D9569xO4TaKB9TEtPw4vwFygspih7ChwcHeQaX7l2BVFRkeg3oJ/Yh+vXr8le8m/gh3creuBWbhvZb34tGqBjhw6yRgg0NqjfAFcvX0H71m2l0l/ZzFzABrIUaQvoLygYr7JhyH5iYUYYikVFUhChXWKyQZvP7ggmn/QfvvV8RTcvJTVZfEJyUqIUXGNjY5CXnyv2mCzF/KICnBlzWSkmkLnMvWADHPPoh/53jit7hDeGhyaAb1Rdad0L/+W1PLfJ68a434gyOxqbo+5ZtfOFYAWXotr9wnvGnfw7bZiq7cbPJnilgo6q/A73sjoIRdVInOeLYX26YN+WpdBy8kVlC1Okv/wPMV/j4BTQGc7V7RD15DJ8A/shPDwCgf6NEHJ9O1q2G4c7zx/Cp7YHXv53HJNnrsWhExcwacRQLFoUBBe3TvgcEw+UFCE6+gbu/vcMi9fsQg27Grh4ai2mTp+CQ0cOSR7x74V7YuOWLN0rXV9/zh0hp6BVl1ECaAa2aYSQy9sV3WK/vvicGK8AinODoMUp6OXAsGGdsWXLHHTpMhOx8bHYvXMR/P1rw9SxKYxKPuLS5btSa+rWpRVytF2wbHpvzPtjPu4/uI+ePbtLQefMmX9goG+Abt27wrmWE6bOmCqJ2sNHT6BfyRRz7zmJhA5bWP9pcx0v/B6je3I3RH76iDcu78VPBIQHYOLvU/D3lh2oKNOG6Z1ZuHaug1K84vUisUC9OWokGjRpQoARYG0DXPr8E6CoAsRcM7yetL/9AEfraJGjOZPaGzPWz0OjgIZIjI9Dxw7t8CA0FK7ONVHV2lpARbaj2VSxQVGhMpFXZXQRCCQbl3uA+okEGO3s7SW5v964CeqePSNxGf2pjQZE4KCDO3fvCtBIGyQsJ8byVargyJEjwtoiY5rxEkGL+hw8qKMryTv1tWh/OBSP7cxkE7KIQC1VTrotLS8T8kd5RTkOHT4stpB7kXmBrpYW0lPTJH/koJviwiLUquUhg6Rob2SacFk5Pnz8CJ/69YW1E2J5C0PNR+Ld+4+wsXPC23cfhJHJQjcLBYqcib4wlLgOCNRxPZKlWcfdBXmDx2HZrz8Nw+F1UyeJqz9r9vh3QFkzqEV+7w6Ym3D2smYa9KBlcHNwRGBAAOq6u8NQRwfFhfmobFkZOQU5AuiyE0R0BbNzhHRTVlyKpOQUQN8AmTl5yM3LVQA8DjhBhRwrgY/UNA6VKJfBUowLBfRDhdjxw8OC8duO4XIuuR7sqtugtKQINtWqCDuRw1ki3r0TJmMVSytoL1mDOscPwr66PbKyssX+ch3wuESGqLRU4lbeq4NSaDuZK6oMWBaO+BhtL+NA+kClq0LR0VaBSYkJy8slTuLjvAnoTZIy40bN72WaKdHf9460hv+4EYzleuJ/gluM2WmjN23ahKHDhuHsuXNSkGbHEbuWyLQj4E2SANcOi3SMR7iu+TsBG3bP0c+xm+zZ06cydII52bETxwRY9PP3E+C7YUAA7obeQ+OmjcVncABkcmqyaBJWrmwh04DtHR2FHMKchP6b5+nDrllot/S47JfIKydl/sFXeGL2sTuwsrTCgvZuGI81eD3XGHU8a2vkBlxw9PAR/ONyHkd8D8meaNasOZ48eSqFwvZt2uG/0FABvqhWRx9dw95eri39LD+b+Q2vjwoG0tdxYBWxDsYXzPd57uX6FRVLPMl4nsxPkmz4PMYWPFdci/yd+9rI1BSZ6RmwsKyMTxERMkmb+T+714yNTCSWJeBLoIvXiDnP2/fvJAcnSDYyKEiKeCF37gjgmJ6RLvkEJV+C+vdC6MvXkm9euHgRnbt2EbBt9tw5+O2332SqrKEdqgAAIABJREFUM9nYnDTcu0dPbN70lwwcZbcGbYoLpR9q1kQlA04KL5FhJgTQ2RZOcohITXXpgtZt2+D4qZN4+SpcyCQhd+/AwdYO02dMExtLW/nqVTi2bd+GevXrIfZrDPr374fsb5SyscZvQdtkuOeRv+uL4bD13IigoFFo+Esj0a0OL34DP+N6sg6o58jb6wfEyYhrDUODpoHYs2ev0CLWr1uP4cNHyLX8GhcDT/fauPfgntjfY8ePis5ztn4+WtZtirSMNHTr1k3Ysqv/GIEaddtI/s0u0cOHD+NOyB18ehoN1AHsK2y+F4T5Gu4VkmCYMzP/ZT7Nvc5rS/te08UZqRnpSP/0BNNX/I2unbtg0oQJmDNrNrQqtNCvixt+CRwv15QdmoePHEVkZJRgFgQlmfNevnqVU55tK0SXqqwUKCtVgEVhKar9BvKLAIrUUOSU54TP7P8FanoNQ1FxARI+8kQzM7kEO+cNaN6suSRMDf0D8OVLDOrW8YKhvh7WrlqJ569WisWeOHQ70pIScPTqjZ9GoKmMgDj8Pec5xq+qgd6NjyIqLg7mVaviztN18Kk/DYkpqdh/4BDGjByN2OwktK7TSCoE7Tp3xP1HYdJCWpzzAVbV/ZGWMF2TBVmjAv93EjJybBBq7tiNTyOHiFaZsYE+irOz0KdbV/SaP15x7uqUPbXSzOqiZFB8gLfcH1Mm+as6KFIdCKAmq6TRjwVG9W6F1LQ0VP9vFN7AS4IGipRzCi/BgK0RE7HbYySC4vagjf0NLMIi7OxqgkP61xQpJwYu/PgwYHHHWbLxdXT1UFoGmRZJUJCJz7Pnz0X8mI6VrR3cyKQfc8NQ64igBxcXDS6NEoMMGlYCkDT4rGLSwPzb4zLanGgr35TaFDRIXIQMKPjaPjO34u9ZfTB0yCCYmZiINiKDdmpVUpSVt2/x8WK8bKpXl4SfC5sTqaglx8SkirW1tFZSm46A1Ld4irwaS9tDokNbxKI5koP98Ph+KKyqWCGwZSBadGiP2dOnynuwxZYBEduwwrp8xPS04QrrMq8ARpu3C7Fl0hcg08lczvUdrST007ShDHYahNlz5mL1mvWoFbwXSTOny7GyEtKvb1+sX7sOdYKD8WXCRBlYslpfD9W278SwcWNEyuvnW8XiRQLIkH3I60LDygoBzxudKQMjlVLOTc7H+Fnznv6J5PPALkoQDRyAQ4cOY+zo0VIhWb17A26fvCLgm2dtTxw6eACdFi7Gp2OHxUkaLVqKSSOBwt0GWDR9rAQCGRnpcHV1EQYkRXfZMhvz5YtU6QjycigNHaGBvp68x4I/F2Lr9h1wc/dA46bNEPYgVFqI6tdvICAO22BNLDh4RUuC+8T4eGG2GTJgZWtRTo7oLJItyeCBQBuDmw0bOQkLsKxSRYaKiAck405HRxFt1oBTpJWzZJGblyOG2NXdXYBKBjF0imxdjoz6gmrVqsDZ2RWFhXmij8RzasLENzND2E4ElyZNnCjO/Pyu65KEDZ8/QN6TOom0a55eXsKgZaL+6tVrSeh5zigezKoigw46ZQajdLqsFJKxyUCaIBGPh0Bz0OjRuHDunKxjBjAEdrds2SIBDvcIzyuBA+4xvpZ7ig6axyJahBxGU1QkQ2hKCotQXlyGtNQ0UbKls+UUQ4J1bAtkMMWpyKw8Ux/nUwQZOo+QODpORLo53ZBBLYFEVjppR0b+/QJuHp6SLDVt3gI5uXkyJbFBI6pyAmWFhbh86ZKsAw5s4DWiZhGTB64Pil+rg3PU42XQwesrx0UQjO0tbGfWtOfKMB1NizMBRXViMT+PsgYEFPOys5CTnYlvcbEYM3qewgKPAA4ErMa3xGTMmbIe86yXofYea7Rp1x7mla3k2KtwuNX3WwUKcnPkmt28cV3agakvyqJFHR9f3A8Jkcc4pS8jPQ1/OK9Wakuq6VYZIaoUHhkJav2JZt0GWBYzWUDnid0XS2tv/5iOwi7c438amPgUQUPWyboh2Hzp0kWsPL0ViLmDnh3/FBvs4uoGJ6eaqFK1GvT1DQUE4frT1tUTe802d54/KdjxHBYXyf13hmdJMQoL8qWCrGopVrB1qSAfKclJGDZ0lvJ96DZVRqLKUGIS5KQkpUx3WHDJK/3fqbXyGo3uYjWPRCS9tIGBrzLNkrekXBuFEaVplZbCmspu1MgHLvRYJKyMt2+8gFWj0Cz6Le6FPsDkpWtx6OAFzB3VCTNnzUE9X2+8/KaNyjamiL1/Bf9cvoV9566iunYmdu4MxtatWzB35QkBTG6fCcbdF+FYvHcrUOSPQB9dhJzaLmCItGZSnikBCGyrAB9a2r4ATRNzk0Jg4aoJWDQ9CFqWvkBFEFC+GwvnTUCLhhpAsZjTbHiRieaoJ47fmGgA6ZYRQDU/IImoESuIQP1f/sLzx1fwW/8JOHVsP5q0aCc+LOJbvIbdGInOPebh0tkDyjVpaA/vUje8ivuEpp4N5LqSuUybyInHr09uE79f2v+g+OF3M77gXOXT0lrC4JK+kLYiMyNL2Ay0IWRXUfSbjAW2UpFVzASG9ogBsGElXRgZG4pAOT/v/v0H6NSxkwSNLBSwY4Ns7Tev3ghwSD/FpIprmMAD7Q3fi/6I9osxBI+BMQCDT9pE3tNGkpXIvcZAkj7uxctwiQnevn0nrMsvMV9EeoDtReGvwoX5d+PWTbE1WTlZ6NCxA/Yf2CfPVad+0kfx/SoOj8T5wu4Capt7ZKJms0DRuk1MSISFqTmaNW4KHTJ7KRNhZiGDrNRiA5NinhMV8GDbGNuhGPOoE0UZV/B7MYkiIMKkh4yJzOxMsX2MP+ibk5IS8enTRyxyX40/3k0RDSW2PV27eR3/7XqsLBd1kAhJqG0Aa1fA9QPAWYAC7KmTnU2AVvktcds7BM2eNxM5kpCyEKWwrE5TZ3xJ1qFm8IssPUon8HNUgJGxJW2WKsmp6nqr06RVdqLaRsvlPa8DnE10EBV+Gb6d+sHZzhbzp4yDe43q8Pm1L3xc3XFw81KY2jeV/RcYoLAFW3YZhzvXHsLH0wMvXx6X6ZR37j8U/08WY/iLp8jIKVHYhde3w7JKM2Tk5Uhr9LABXVDf3w0zZ41GTaeaeP/mPXr2mYqzp64JZa9Hnzb458RGuHh0wudP8Qhs/gtCQnYh5M4ToKIMrdqOxcKFGoYi97ceMGxoF2zZMBs+v/TF5+h4VK5kCh9vL9wJfQgYAbcvkXkM/NqxOQqNa2HNrIFo1DBAioiLFi/Erl07cfXKNdkP3Xt0x6a/1yOqTwyutv4XYWee4KmFose9G0EiffRHh1xUlJfgafVnaJr+C8xNzXF58A1MD5sOrQpdVLGujuSJJViPGUpbO/NFdXI1D4RrIx6wqOGOzLYfZT0M6gKEfgWiVQ1a5hdkn7KWQWBRkY6XvKNO9zdw67cS7q4uaN0yUAbp1fWqIxN7yaK1r15dWCSGBvqKvJCxmcJu09GRuEJYbZWUrhCyEwmKkzXI3ONr3Ff5G20YWybJWK5WpaowtBjzMEEXFlNMjLyGe4KsXv7OPcPYn6zgnj16yOM6Wtp49OAhant4yO/CZCMbr6ICFy5dRLv27YVVZ1XFWtpS+dm0Ky12FkHvTGccP3oMrQMDpeWUGqlkUxFQJOstIyNTgEzGzXHxCQJUsqBNYgTzGOq/WllXRVxCKioZmQiAuLFXFTyL8EOHeYOEHcZjYhynb6AvQB1BKYfqNqg7YiNmkBfA88/bz9Odf/5dbZbj/c+AIt2F+vtVYGCHw9AbfR+9u3QRQLGSnq504FGzoUIbKNeuQBp1CfV0UVhQhMK8AlSUliMlNZ00P5SWKyAbbXI+9ZM1gJ62ro6Ar9RS3DrnLwyZP0KKPuxsoK0ioLyFgsM2wKCPowVQ1NEGLC3MYVe9GurUroUnjx5JHM8pz4yXzEzNpWja0L+htKzyvVkMIhil6ptLS7uhodho5oi0m+qwFdpNPo9rTeJJTsnVaJ6rE8B5r2qhq8xVVXdXlS7ivWgs/jzBgawBbaVgrbIZybJl7sDOGXUwDD+b+SalQm6FhMgQRvourhUeK685u+n4HbhHyGCcMmWKHDN9H/Mv/ixtznr6ks+q3Xyr165G8xYt0DywuQw9MzEzwfOXLyS+rf9HOCI2N0JAowBp2313+xa823cQBmnb1m1EdkQAvdxcifOfX3uKWoYR0nHY5b4/qjSpgpUjVyAx6ZscK8kzot9O3b/376UbjISEb98ShbTTr09fKdATNKxZ01lyCMamfK2sldw8vH39Cn9v2yb6jMxhyAAkOErGGvNxfn/6cPo9Nb9hjs+f6bs53IRAEwkG/Js6WId5LG0IQUjmOIxFaEMogcTHGPtz6q+vb338e+Vf+Z26lNTvlyGKJcWSC7FriwOxeOy0BYxJyALluiMJ5NSpk7B3ILA3Q4ag9e3fTxils+bMltew5ZlFC/vqdhjUfwDO/XNW9Ps4+ZkFTbYwxycmwMzYTDoOsjOz5PVzZs8W2aup3mkIjnbC2PHjMWXaVKzbuAH9BwzAw0dhmDBmHBJSE5CWqrRqk/CzYuUKOW9Pnz7BsN494Va/Pj49/xdVnJX5DBzuSftpX8NBGJQ+3vVE/oXAZULCNzy4f19iqYQPJL3RsStVpRYd2mLXzp2ilU19WOaSJN781rc3EhITcPnyZZFQYwv70rkrMGHWWLnOnbt2Fh3csePGIDacg1gygdYd0MSooeT41NZOKE6BZxV3KbCEPQwVsFdtcWdOTptBH8HrTGYiW5jZbfLsxXPcux8Kd49a8PSoLRO0/Rs0wJ3bIQi7/xBdOneVbhiuCdohFnq0dXWl+5Vt9jNnzcTJU2egZVG1WoVBJU5qLYZWuQIo/v9anjmUJfYjGYUEEJlVMAvjzQk1a00Vbavwz5H4fXAQfvEPwH/3QvE19isGDxyIyxfOIyz0Hgx0gIivx9ClyRRcvM+yHN+DljoXozquRvAVIj3MjBg50VrTM9PrhqKSySjUcHbEh1cvYW5li+aNm6J3t56yaHWNDLBmw3pZfN+iX2ne4yqMKs9EfsZDVKDeTwnpjx/ZBZc0dSJiY6MRdXoF3gZ5of49OzT/xQ+bLM4rCZs6rY+HcpevCAQaNFWYHGkRQDePH51OZHGweswEjK/jqWKwwEAxEzhpvxbvIz7g+YuX2HE3DjZeScAOIKhpsLTUHMYgAREJfHGSGG8zQtdj7fXZGLVkB1ZO6I/VgTuQ/Ruwb9UKJCUly/QzJ2c31PKoLcAFFw3Pw4ePH2C4ajlK5v8pbCPS2gkSsA2vtKxUAgcmsqzO6OsZCNhEQ0wG4babW9Havo0ALiarCAQDowH8NW++GAMOJiFtlqAJ23PdXJ3x/OlTRSjewkKMCp05qwwMMLgAN2/aJA6CTpDTlbjW+Jn6evpiSN1d3URv4vrVa/BrUB9Pwh6J1sMIayt8CwhAYkK8BEmmZqYYMmKoVJdj477KpKmBffrAzcsLty9flqnKX75Ew+Cv7SCkXOks8KZ7HWHUkMnIG1vKd2kVSY46n7KaO4CCxcocAO11a3E3JEQm7/LWOKARDh08iAnjf5dJWBQQpq4fKz8MphYsXIC1G9ajHOXy3blxCeDyXPN8MgBjhYAOjI8RYGTVhOi+RW0rvEgC6k0HZpZPldczsTIxNsKWOjsx9GE/DDh6HPknjiIhLh6/J8/EUh3FWOfP+xPzqTrgB2y8sFyGVlBXq149XxHe7tG9Oy5euCDtqJwozGCTBpOtbq13JKMfjmPWnPlIX+WEesF60lLSvmNnOPZZh62YgJrzP0h16N8rV9C9ew9YW1cRDS5DDXuQOnz8fnT0ixYulGCEDpzgNJNFaXc2MkIh25c12io8n8KEJiBFMecyTrctRX5hrkyednJ2lgEnXMc8Z/4NG0ow9Pr1G2nzJlDs5l4bkZEfJPEmE5LfLzk1Ff/du4udO3dI28zY/lPRuGN9SeAnT56CqVOnSesp20044YzTjnv27KWRR3CRRNTe3g6GRkZITU6W78UBMwxe6HiZhDPg4PljlVJl9TJ5ZWsDA3ACi6yQssrHai6DQybfBAkEJNTXl8RWtDW1taWFmoCoAtRqo6KoGFpsU6KWvkxUK5L1Tp64jo6WTES2tDRHYV4Onj4Jw5eoSMSMyZABArQVXNuUS6Cez7NCP4TeOg3jTssQc3SKiCl36NYd2Wnp8v4njh9H165dJCh48eIlXNzdBejiMfMYGVQweODERZ4DGbai0WZSW9d/BhTJUFTBRmEmCnasBIW8J+vnW0K8DGVhu3ZKYoJU7w0N9DDJfrWC5aQCfb2Ow3XqfRQUFWH6zNmSLHyMjBSQjgCyvq6uiBPzXJC1Gxn5SY715u0QYVVy8BMDJLJ8Y2Oi8SHivUyCnv1l5Y8Jo0z8aI/5mUzcf9YfpFtTE4tooNOqS2iy7C7evnkvkgQ3btwUvU0yJ3r17CWs4gvnz+Hg/j2iR0fGlyK9YCraRAz6jYxNYFPNVtiKOrr6CrtRR0cBGIWpCBSXFIqGClsGWOAjqyo/P1fAehVQZJLAtvH0tBT0HTHpx/fhd+B/jf6auVMmshItYGBDH0oPqouyQl3FzfKWCNjZxCE+zl4dQP3D5VqQxFqKsjhdJQYieKFKC/KeWJyG2GfQWQEgE0NtobU2CD7Iwcvzx9Gy9zjcefBQASgaNEL4uzfIyMzBsP5dsG/TUli6NZPfzYoisWrVGnTq3BmOdbtKayOBgbv3w7F49ipUDvKFT3IVhJzfjhq+Vvha1hOo6wMcv4Q+Y4xxYvsZaNn7Aqn+gK4PoLsbC2dOwKJ5QdAy9VW64wkyLpyAFq190KrxKKD6DiCTLShqXzdjDWbxugAZRWrYEUXnrmaa6lQYe4wcswR7dnprRJN5Mvl6ZTALdDyAMl4IVvw6S6GxdoaTTMfjsBPuI9p/thXTHjC4p3+tWdMFsdFxaN2q7XetKa51Xx9fadmqX6+BsApZFWbAxy/G5MOysiW2bfsbffv9hoz0ZJw+w6DcQQL4wMCWoq9IX0M/RLYs7XdOdq58Ntclh6YkJyvgIdnYtNtMhFR2Cv03fRYDcxaj+DzaNZXlTaCOwS6TM8YzKrOFwCF9IQt8tKMRH94LEMCE5FvSN5Ev4es49ZEAxYSJv+Py1X+FzSRdEWfXSKGEYDgLrWW5uqjf2U/2hp6WDkaNCELyt0SMGz1WWAs8j0wM63jWkc9g2xcDafo7giEECtXklFeM0g38HtSa5DFTAibyM6dCVxf/++njRwFrdPW08er1K6RnpqNKtSooKi1CYUkR/hq0AzpepSg7p6vEgCz0aianry9fhy05MxD96ScWGpmLmmEr9TPq43m95wqbka9RNd8YWxJoIkioTm/me3MpcUmp2DfjSj6Hz1UH/XHN8jn8DN64XNWBEre3Aud3IzrsEhat34n6nm4CCjrVdMA/F2+jvpcbnGo4oGu3qWIfBCC8oGEo3niotBpvnoaJ44fg+cuPOHDwPA4dvoCM4hwgC1i4aAIWLQyClpkvoBME5FLr8DZgaPodfPwOOKbxwAhI6iIkZLsCUoY+VNqsb26Hi1cnhIedwJChC+DtW0dpeeY+LgUqm5rizIkNaNnSX4DHg0cvYP+Ji4q2oyFw+3ywfF6rXqNEB3LF/L4IaN4Gu7dtws4dO9GsWRNs2bJVEnzqZtepVxv1/erhv/v3se3CN4QhQNbaJXRGZqvpKCnOR716dREV9RFhjV+i4X8+eNQ/HN1udsVvvQdi44ZtcLo3CWcO91auJf0JTQFtY4xKJ1W0Hq3t6iC19lvM6Q+sClHstOMRP8S4PFU0MVUzo2l39uneWFr+O7Zvj7p1POHt5YWvsTGoKC9D0rdE1PfxQUpKslL4c3ERlpFtddvvTDACZozFpNibn4/Yrwozq663t8giMRHmYKIXXXtgxNdoydEM9PVl35AV4+RIzeJsSfYJMBA8lAJHZqbsV5mya2cnRAUC9NRPKy4oFO1f7idpY0xJlr1EDTT/X34RDTy2WxN0OXrsmHR6VLO1EZkFJt/etT1F6ojtlxz6R9kPaihS61Ud8lDD0UmKH19iY6UFlWwmatllZeeivEIX1e1rSPGXumbSEZSXi+NV/1bTyx/DxJ4CHp2A4LaP0WzRL8peoW/kNaSP4zLl77yWqp4i8zqmo2psoHYCqGCjLhvh9iO3/y2MHjIEdd3cYG5sJENIc3KzkZ2fC10DPZRUlAnoQh3klKQUYSiWcCiArj4qtJQiOVmJLO5wKi1tGNesADEFBdL2y/iR8TVtNW0wWY/J6ZnS3aOry/wqCWbGRqhuWw316nlL6zM1FCmTwY7BhPh4pKdliO5lfd/6EsPwvXieCcjRNhJMoc1U252l8GRk9L2lmT/z2FRGIoFfxuyqrJU6TJHPUWNAxpbqVGiliPqDocg2bBWQFCOhARTV96EeLs8b1zTXIPNG5rkEc/g36lAz9uLnEyzhsTBHHTFihMTgZN7zOzG3YjGN/oedY/weBLRat2wla56P089t2/43WgS2wIdPHxHYKlAGmI0cFYQUrz8kR6+/MxWnTp9C8+bNcHnBIBnOww6h1DYrZKAl98rt7cuki+gqOuBw4WA8jXgirboHjxwUH8hzej80FH9t2iRknOvXr8vgVObXzJlZBOS1YYcYBxuxIEhJJgKNXANkskm+TzkgAtIlxeLbmXsyrqhkYoJnjx/L9yZIx+tKMInXQ5U1YWciu/KWLF4s+RqJKzwnzPFSExOFHct4nnuZ//nabBJ/jIzE1zL2DgsjWF1ZNIvjExIk5rC0thaCEIFgfk/GDARmScrge9JnU+KKNoF5Ewe53bx1A5MmT8bxEyfg4Vlb5mGcOnNavuOrl+EYOWIERgeNwuQJE/H29Rvx49QepJ0qLi8THCgrI1O+C/NjDmxhIZ/XlYQTSi8MHDwI1zhMdEB/GczCzk3GEgNn9RMy2Pqm6+R7UguanU57N20CqlkASbTplzB72X9iczk/4aPnF+BINI6cv4OwR49w/sIF2afHjh6Toub5cxfw+uFqtOy8FpXNLeQ8JdgnYmPfdZhaNgOv24ej7iMf2C2yhbNbTRlKeC/sPkYNHYETJ08iO06d8EXjswOeTYOR8C1BGM+8MWd9enWeBAJOvotgVdlKMImc+PfAQCfgCCudukC1zkASBc8tYGQzQq7zg9ePJX6wsbNGIiV/0ljNUuR6mnRejPuXtojB8/TrjIy0DIwYMVL2HO31ggV/yoBPtrebmJki4sMH1PLwhJZFFZsKsowoiKmvrWl9lkP935ZnBvpaOmzfNEbkm0k/iTXxuQzGFRRt0IjzMDerDB+ferCwsEQNByfs37cfp0+egoebK7p3/hXB27fiw1fqMBJpU3SHhrRrC+NKJrA0r4zlB8mg8cKyMccxf2dvDOiwAen5ubh6719Ur1EHCbHX4N9sHApy8tGwgT8i33/E/oMHoG2oi3r+fhg8eLCwFMPuUgeJHuAl4BiEipj/pVBrQi8MGzVC2RSPHuBhyH0Jyvb1WIMDO//Ggtkz0frU7z9aTd4WAnaGmNWhE9YkXlaCSd7IcFEnY6rd2mpgR3BRU8VaVzIZG5fPxLJNB2VcestWrVFUXCJio0/2jJO3ajflED5vaiQAwYyt66Xl2cYpCctigOxxo7DmQTCehAMnx48TcVG20RWXlMHFtRbiE76Js+eG5mblhEM6KDIE8mdOh/2+/bKR6ZQp0JyZmSEOhEGHzeYteNn7NwEEmTzc+OU6VpqsklZoj8NErYDBAEa0biNJEZ0cpykLw6CiHCGcfLVlG/ZOmoCZM2eK4eGCV9hfShXLukF1BLUdgt179yI2OloWP1mRHJZC5kXQiCBxFv/duSMahSOGDVdaaF++QNyXz+IsWvQLwtje7dC4WRP06ddHBLZPnziBbh07Qru8XNpMCZIYzVssWonziSiqemlTgAl+W7B13US0u9sGhaUl+GvrFlSrZotVS1eh6hrCiYD3lX9Fp4JTk2u5uYuQKpm2TZs0YXeuBHJLFi3GgP79FeNvboZ9hw9iwpLFeHT5kjhh6snwMX5/Gm86a1ZlCcA6BO9G+pTJAvJ2mDQZrhzk4wcMiuon4CMndK3O2yADaNwOHRDB3HZt20h72J8xq/FmShhevHguwdPaTjuwrKOyDLMmT0Cjxo1x904IOnX6Vc4vNSmpxcDglKCttPampgoQc2PHdAGxx4yfjAptHQGU/Bs2wpPHYWiyMQ7h82tLO0FyUpKIBQeNGo38XKUFg58tzjklRQDiQ0knMLfBdFlvHJDCNf1L48ZIiI2VSoYaeAiLTTOMQYSny8pkmEBJWZFQ6anLwaoNnRWBObbqHTt2VK69StGmZibBP+ry7N+7F7169ZSg6tTJE8jISMOSxutQb44yYfrEiZMyHZU6MdQO5FTz/fsP4OvXOHl/6n1wLXMS9ooVyyXwICDFtmRO42ZwwevG4IVBNQMRHkeHX3/Fy+fPJaBhQs1rSUfOFmhWSrk3CETydw4q4joQQW5N24cO2z4qKsQ5X7p4CV4eXqJv5uDoCOjqsE8EUmbWgpwTgktkqBlV0kc1O1ukxsfifug9fO0XLgFLBDywDjOErbgfw5AFCyyZPg4NGzfF67fv0bV7DxnmxABF38QESV9jJSDk/mVFLfLLFxH15aAd7kHKCzRuQgC29If+JfVwfrp+DOTUaXAEwL8zTqmRh/+tMLOiF/XpI+JjY5Cc9A0ZqcnQ1+WAkXx4zryNZtGhYqoX3J2EDr92QkFhEarZ2qK6vQMsqan6+bO0aJuZmkjr1vvX4Xj79g0+MwB0ckRiShocazrLNadsAJkbD+6HolnTxsjNzcH2v7dhgdMGJWkg/sMkgok5k3omdGrhiAx07ke6J13AbmscVh86h4iIj1J0GTJkqJxDshXJ7GRgF/7ylRQ73r9W2FzOLq5wdXWHiamZ2GdsJct3AAAgAElEQVR9TsGrIFCnB11d6lppo0yYnIybdSSQqKAKj7SNV4gmFYNDAqEcxlNUUCBAIpcDmZ4F+bno0jvo+7TqTvaXcLmwswIOqsUsjYB8NSQKMEPWajwntuYC5haZAtiURevKexh75CoMRk1ixcdZ0CpKNfwx4Zq1FcYkdPW8uQKjV3THtYObJBHPW78f2Lsbm6dNw8SRQ/D87UccOHEeh05eQEYak1tg4ZwJ6NqhORq07QO4B8Hs2RzMmTMXc/+YBy1PXwEobh8Nxt2wcCz+cyvg7o/ARroI2bUdWra+wMAgoN8EYPEoBBroIuT0dmhV9gV0g4CNE4CJvlg1py9mz56LkJBHcp55kp1dq+Pz529Ki2UpK0e+QAtDgGRFgjB5hYC5IZAVCVRzVSbL8sYQYiY7Mjh54yZcPUYiMoKT8HiLhHf9cXj1nAN3GANlAtW8FFD3PuDdwF0q2Uxo6JNoGxiEswOAFWkmD9R6JmvifdoXdKzXFg72jhL0Mxkga4jBKdeHsPDKK5SpiSZmePTosQj69+7VC69ev4EWypGRnoSoz58kEWXyQGbW8eMn5Heydrr16CHshqNHj8mQtk2b/pIiD4EJHqcE+Bx69/q1BPhM9njstHe08wwmWVTh3/k8vi+PVanWGwqwRxCDRRcGmvcfhEpBkbactpR29u69u9LueOvWTUm42J1AFsX2XTtQ17cuikqLZZImCwMEIMMu30VZqa4MxbPb5Ii4ObFYlLgIr1+Go2lAE5gaG8PNxVWYCp06/irJFCv8LGLmZufI3lQF4gmisLWTDBcCJgRQKDXB/cp2aQKiNrbVpTjFghv3Ie3Nx8gPSEpJwsfIj/DcpIP0DVUREfUBF7btRNYbCwUQoiKPsiRgbQ/8mfMX/oicjFwHDbuQwARlb2hjWMRQu+sZl6gD/1gzV2qdP5iPjPHV52swatnjqqynOryDryHAQfCDS5E2gPcysDwMuD0WFw5uRHT8VzRpEIBlW7fDwaE6GtRyh0ON6rj7IByLV2wFKtkgsH5NRUOx0zjcuf5QOR5dwLmmHTp3DsS0Cf2RlpmPNh1HIiMhGwsXcnrqOGhp1QYq/Q4U7VaOhd2NFWUIbNtUGIwuPp3wOaK6MIkDAzWAYutxuHP7AQJbNxZAkbIGtBEzpvUTHUaCmFr6BCo1WoQlgLOTHaZM6ovhQ3vin3O3MHT4QkUK4Vyw2JhW3UahUtkHLF64GH6NW6LVwFEIPbJNiTkqKqQ1c+iwIbCytYCFpYUMulh7x0yKzbyx3XlBT11UMtRD3369cfjwAXltWko6wh0+4uyIs7h39xHuhoSh6N5WvN3hpVxP8iI00qko00gtOeoCMUBVV28YNX6FTlX/wLaMFT80/5ShnEr+wJ93A40ft5JiNVv8Ahr+Ai/POkL0YFGJIBu7O9jBQ7Y/95pLTWcZsEKtNxYJGHeXlJYocikFBd810AngsQWUrD5ZqhqWIG0KH+vbp4+A6CxiEtBjTkBgkOdMGE0EuDTtrSw+kNHEWJITW2u5ugljmPEO4z+24hUVFwn4dfHSJcQlxKOqrY0k9E+fPcWw4cNlGELYozBhDzZu1Aiujk4i+ULWHIdIGeobiFQIYzdVq48xBcFS62rVpCuNwBvZe1raukhJzYJhJWP5vL/KFqHpyy4Izb2o7Cm1E4H8DBVsNwGungSmLAYiojR/Z2zA/9yrvKlMX/6N7GAVTFQLc2o7tGYy9NAO+5Hd+xp+DwqCq4M9bKytUFZahKycTGjpaiMpLVWGj+VRd93SUtpHo6O+oJiD52o4SxGV5535EtmJPN8yuFADvMmwnTJKj1WS3Eolj5SUVyAtO1faFimXsl5vGX7PmoRtdTZjB7YKsGhhZia6cvQlSYlJSE9LF18SFxcPSwtLAeHob7jWVa1EldWt6p8zBlfbmtWWVoKAjCMJKPJx/udxqgP5uB75uNqtogKE6j1Pszy/RGl/UKXWZFz1T79TOoLrm+tQZdrRJ9G3NmrUGHfu3RNfwrXJ76G23RIsXLJkiZxT/kw/TN9D33Ts2DEB28iiZo7D6bzMmRr4NRA2GIk3GdmZqF2ntgwLYTv9hN0fMbR+Nro8HyExEguq7Arif/7MWIjxFgHGy+0fSpcdhwzZ29qjod8veBH+HM4uzsJeZPcB8ycWCrgWGHPXdHZGcnKK+Oj27dsLi41DPGbNni0EoAMHD4kW4s1btzBmzFjpkBo3dgyS4uLx5FGYDOpkTMH8k+2+vE6UG+B1o8YgwVTuU+Zs9N8ic/bli+Rbo0eN+q6fyWvPc0EgkH7VyMwMyd++SZcTWbdcEzyP0sZeoYXMzCwBl1TAl4+RlUhWMsFvxgCRUVFCuNB+dwptpu7GmX/OYNNffwnIOW7cWHyK/CgyJbs5xNSvgTAFpfu0XTvcvH5DzhnbcAf264/4r3GSh5NAwzxl2KiRkrtwjgcLre3btcOHiAhhAk6fPh3utdwF99izf58Aw38uWiTHRoD2yqXLWPbfYmW/2wDv5rwVsJmyQ2T1pqakSmElLydPYoo3j57C3bcuIj9Gw8fHU9qy++0ZjOZlTWQIamJiErMfvAljF1EHwMoGA7orkjk2VathCmlOxwHP7NrSzXgr5CYeP3+MouJCfHhyE871A+WccQgQu+769e+HPWupn5eK6j7zkRA+A75tD8LExBiv3ryCnrYu0j4cQYsuK8Xe89xTqotdMSS/5Ca8hE+zXkIU4ffibAkBhF+dBloHKHbt2jnAqju8veviVchSONX9HcmJSThz8jQ6duiOI0f2YeDS4aiaURmDBg9BbFycFK+bBbZAr5U9sH30HjIUbSoqGZuIuKiZsSG0mOH8P1qetXW1ZChLdk4GUmKnaFiDykAWxUNGw6v+Ntja2OHDh0+IjZqKhcvzcP7seWRnZCJo+DDkZKQhOyMFJoZ6WP03W6W3YmiHQzJy3KaqLdYcbY+Fw+6JI1n99RqmOvyKkAcPYEqq/LPDcPfshS49esLBwRFtAtvgy6coZKak49y5s8grK0T/wQNlM86cxASAnlo5vqoO3ZD0NVnjJX7cLVq+RD6LGmVv371GTmY67t/dhN+Hb0Tq12icMH6EaUZtYWVVGfO+nVQAXHXyJwXpmYzQ+bwB5hn1wHLPs8J0kwCTCZ2GuCA/dwf+DduNX02CMHh3ewETK096ADOt8zhYsQ9tcBOhaCqsMbZdsLLBydM7+zgguPo55es0BSbvGC7VGCaprPYxKSgpLYezizs869SVdldWHzmQhU6CrC+jeXOEiae7cpU4YSL2FPfldedzmCgwAKeWkyqsTCNCkISbUZ3spg6ikGlPdepg2LBhwr5gwEPGUNPGjcVw06iplGkaLlLPxz+bgs0+64Rmy01JQ05Hw8VNIMPKqgoszMzlsZyMTOzftxcTp8/AtfPnUVxeiv/D1leAZXm/3x+6uyWkVBQUFFQUVKxNZ3duutmzu2vG1JmznV3DzdycomInAiYoqCAdCghIKfW/zv28j9v/e/3e62IyeN+HJz6fO8597nP3mD5AgvdeJzph9tzZaNEqWISOheFVU42CjAxEnD+P5InT5QEz/+U1t/YCbiUBdbgSaluKEwhbeROpY9/i+cuXOPPXOXBEWOH7QpR9LJXEh5pTrVu1RlCzZti1Y6eAiBS3JxW4y9dfi2A79WXI3qD2U3RsNLLy3iHicoQEeWorJM9DWjUyMgSoInjL6kCbgWHYuWQbJtybpKwXkn6VYeQKOzoOiJvkCz/beLmQWUYT4e5eF25urng2cIhc36KWwMooYNF1YMejtfjxu7lYaQc0O3daph3Wr19PwESyLaZOnYK5s2dLokWg6/fjx7F4/i9YsXqGJJJOdZxRUl4BXT19+aJw9q4dOyQBpYEaPWYMVvy0QnS5nj19Ls6ElZ39+/ZJ4MCWXgafNLoc1EMKOo0xNRY869VDVYXClPrS5iy6iVoSKIqWYNVnDlgUtqw6lZOBBcFsD8962LN7p+iDqNqDBIwJmrPdnevTwEBfwMWhwwaDEwc5VfvO3kdI1osXRiIZeF27fiMtztOmTsedO3dFWJbtAbw+Aq3U9SKzk0afa5ABEGn71N+hxsf+/fuF7UjW5Pjx46VqyM+Swck1z2fLe8kWBTpZ7hXKDSgU8QYiAcBjSxuIri4y09Pl71AWICs9A7WV3EOVMpTFwNREKv6svFGPKCs7E46O9tDV0UJKahLcnOvgY/EH3Lp5Hb4Tz0qLFoFEFiG4voPxAC0PWaGs4jM+llWgV59+IvxNBiufAR0LWUxMCAKbN5cKZ1RMjFDZ6WioLdOpc2cBNfhc2YKktsGoTFNVbJvPmUkIWxbVNmj5nZbCTFQDSQ4XycnOEg3F1JRkARRtrS2ljTs29jG0tPRhY+uAZoHNUVBYKEwK73r14e6psEcdHR1EP5Ot8NRbfRh1H08eP4KRoT6CW7XGiTPn0LpNOyS+ShDwnPbhfXYW7JwccSvyikhacBr9ZNuligYagwfacyYYKvOAiTiTjvEau07Wz2DgwJXNaNmyFQ4fPoKmAdQxrUFoaBsJvDm86PnTZwIUa9dUStu4vYMjnJzqyP1msYetW0bGlAcgI1FX/q2V9nH2hdN61kCb08U4zpav2ho5HlvbCCpSS5G6k0zQiwo/iI5i54DhX4h1X3TT1OuxBfzxRFrgqSvLf8nI/ielu+Kq+VLbvgH4OsZJIJwLRxhA0VKsa6i0SwvwWKiAOipTymFWDnLPOkKnd5VU5emrpnZ5hZqMdwIYeDo5o3vXMMwYpgEfBozCh48fhT34fd8ucA/tDviPhvnN/wCKXgEywfXa7t9w81oMli/fDbg7IqyDB67v2wkt/wAYjRmG8tDZQJcxCPtKF9cP74SWlpficFsuB+ICsHTWBCxbNk5aNoW9ZA1836MLXB3roMM3YwArtgMEA8urAAddJZjKJADAbzQ6JTKohYaZC4FGmV/8PW8ef64Kn3ERaYbIjQhFoydeeJGShCWz5soeYtsR7YFaWGNiSKFy6gkx+dmzZ48kOCxu2N9dhYqvNqBt27bSWsi92KljJwG+GJaREf2xiHqyWWI3mHAnJ78VBnFBQR7MTQ1QVvpRwETC+ZcvX8HtO3fF5osd9vZGZORVrFy1WuxdUfFHtGnbRqQCmIRxr/JfJqnU3WGhgOfKv0t7QXvGwF9NIlhUVIX5+Rm2I5ExzhYr+jhhK2jYEJIgV1bCwcFe7A8TO/r/8PBwSZrsnRykrdWlrqsU58jG+PvCP6iO2I7YB0EYFBwuw5C4Rs0CWqJL56/haGeP+l71xHZxmFV6Sirc6yr6zTKRtlkz3L19W+wWWVTFRcXKfTMwkNiEurAEGfk9NYSzsnIV3bdPnwRIZCBP2QQdPR041nHEzds38KH4A6q0aqCtp434RYzYOins3+G6ABtXuP/iAJ9BwLfnV2Ch3mJlnxFw+u/gIwJIBAsJUtDmMEwlnsUlxiXHFwFELi1VW49LjQw2pWlFWaoMcsiOVHXgVbCRy5nxIpetcQbwS3dM+XYYRgzphWaN60PLLQD+Xj44d2i9DFppP2ACblx/Dlg0RJiXrqKhqGl5HjmsK9q3D8aIMUvlGbHVuOD9bYVdePs+/Jv44MmjcHh5d0NycqbYqEOHVsLV1QkdOoyFla3y/u/HceDKX4ChlrQvH9i1AtYObfCh7CPCQlrhegT3ciNAWx/XIn8TfUQW8LS0lKEsv26egUePXuHgofMCvvUZ2B6nD25StFUBXIv4DdooQ1iPqWLPl46ZiI4dG2DQ4IFii2/euCXvI+N08JBBaP9VOzyLf4L7d98gBkEYH1oqnS8Pmt0Sc7Lt0Ubo6+tgbMVU5fm5AINe90Vx8SdMnzYPu1vm4lRVf6XdmYASn6E6VZj1c+py+wCO8U1Bun5VyydweB2GD4WFQpzO7PVEeT5MpTSNWA16+qFpQIC0X7LNn/qgjKmon0sWIn0t2x7ZqVLXzU32LPdp69atkPOe2qtWX0AoXiv3PcEVFrT5PmqWMXajbAFtE/0Xvy8qLJLBClz7jE8Y73NfEOgTVlptrTASyfTlOdAuBGjYYBzUUvnpMzw4FKm8XBhKjIFZxHj6/JkMbSFo26x5kMgP2DvYIy4+HlciI9F/QH9s2LhRAP7GPgorkdPrmcST0WNlZS0sRcaYtDEsLDJ/ycrNhaGxER49fizTiZ8+i4MNB6Jp6WBS++EK65dyAd5AQE0H0R58XnVDeU7M17inugPrpwOP907GsZdblWenGbojsTi/V/UUCSBy/6kxgzqxXR3gYgm0PdIbelokM1lhxKDBsDQyhKuTI8rLPoIDTe2dHfHy9SuYWpoh5/07uLnWFa3w2IfR0NXRR12v+hIr8Bnwi0AiizYEUdRiNodtMDfhvZBuDX19AQi19PRQUlWDJ8+fYc2bJRhvM0WGsrATxM7WCl6e7vCoW1dsH99PnRVOAnZ1dhVAkd06zGm4NtRjE9jkfVenNKvt9CrgqeotqgxG5qPq679SNyoznOerau+rBJP//j9bnv/b0aICiuqxKMlBMDm/oOCL1jfPl/ljYGCQDGGkxBNzBLaekljDbinmsWvXrhXgiMQAEmZ4jew+otYvr4cdRJy4SwIICSrXb1xHXfe6ApAxtwto1hTxL+KlGFWNGlyIuKiAqIUfMHT4MKSnpomUl099ZZL026RkOQ/uufv37uGrTl/By90Lh48cgpOTgzDp2XbO9xJEfxEfB2tLKwHpeVzKmbBzi7l53IsXog3In1P6h1PPN2zaiE6dvxIpALKHHezssHndOkReuiTFSAJ57NRh/sA2fxbo+HkCidzL9IP8nvebsQmLFLQ5tCnqNG7GKrQd3P/Mc/j8vBs2xMfCIpGw433jszWzsEDUgyj4+wcIG5E2R4BEGxsBAt/lKcAl70V6RoZ05b37YyIsem/CtOnTREqBa6x58yA4ONqLtuoPo0ZhyLChQsLx9PaS58dhK5xqPXXyFLRv2078PguJw4YPR3ZWFqIexch1vs99J+ubOSHBvQP7D4juH2XSKAPRqNYXK/5ehQkTJ0qLr1FaLMasO4ADJ/bh2O9HcOb0WQGA2UqdXZiLpvX9BVjjAJhXCa9QnP1KnHlAcC+J7XwbNYKHpwduXLsFZ09n5L2dh+BOp2TQXOPGTWSQKclSHKLCIk6fXn1E45Vt7RzMRwylSUBjJCa/wvMHcQj9JgR3/p6vcd6OQGAnIJbBhQ+afrUCjy+T9KSKwZvCosG3cLJ3RGlhiRQI4u/Hc5oXkEmDxipXAFwaDUfGCyWA17X+XtiXz+9O1WzXINRp1A22Tg74uksXhAS3wuwZM2FjaSXr2sXJWXxDp46dMXXqVGn7X7ZiBfr1HyBamHw+xEHMrayhZengVGtj54D8vPfQ1a6VaZn/ZSdKBqelTGPkv4ZGBkh7tRdOnkORnTwFzvW3IPMVKZeGaNpyIzp16oysTE78ccLYcRPQt3c/eTgd2oXB1tICxR/ykZGShNcvnsNQFzh8gd44A4NCFsG3YSPU1mhh6f5zcsP6tPSHlb0dbkVFISgkFOFnRohFb9Z6EfLzP6BlUEs0bugHC2Mz7Ni5AzPnz8aJk39IgP702XNEnBuIeUtfS5K/+1cKqb9BLcb8f6Bim7BWuHPmHmr9tNC2fivcvv6HRH9TRv+BXwOPSyAxrewrfPiQh0MRS4CpvRVdKTokfjEoVAeuMDBUAzm2pdDZ8MVAkcGdN/DDnh7IzuHUWjcsP3ZH9KcYzLDdgm2KrI6OxEH52aPh1PQpFH0IrV+2SGvryvjZIs5utn2nAirdBrZH/YI6zi5wcHKVxISCoRQcZTWHgAGNCpF/GgRWDQmEsbJDw8zKpJOjg6KF8LkS9ltJcwUiQkIwa/bsLxp/BMVY2aBxoROgcb4UESFty2vWrEFuTjamTZkMM07i4lAbQyMx3DROTKwYgJBVQbbboEGDxKCRMUZnoWrJEXAwMjDErJkzhba8fdtWrFuzFi1bt8LbBQswQScBMXGB0L//K1xcXQQQdXB1Rvjx48hIS0VVaSmqVq+XrjUyKckyWnkJWMR9w+DcHTh7vpcMq5gwuj/0jIyQmJQEZzdXFOR9QOipv/Hq+++FXcnpvLt27hRtClZvyFKkNh9H1ltaWyMzLU2AVOq88B6zSuro7CTt1wRrufEIuDExZHBVWflZjCLBSiZzZFHxXj57+kycvNqedXDFUalcrJ83E7MmbcDP9ksRGhIKq06dcWr+HPj5NhIQhaAv713K2IlodHgfXnw3SoYKxZwNRNSmQfI3CZITPGQ7OYWayYw8//dfAuhyLdylZkK9evKey1cihR6vs7wWCcOSpeKjq6MrlUAG9ZwEf/LPk9i1ew82/LJBQDI6Q7bUcT1QN5ABHtcT9SxJFadDoj5DWWmZsODo0GRCXG3tF7aitoalV1X1Gfkf3sHKykLYfEwCCcZV7v0RTaGDqU9aKMBPBtBhbKiwWu3sHOS4Hh7uwixs0bKFaMvta34MoUebSZCxYP5CcZwMTAn8sGWQIrh//nlSWIEDBgyU5JdMNzpgVZOMzo8gOB1abGyM2BTeNwYhy5YtQ+yjWAn2CEAyOOI0Vg7vYdDFvcKkmsE6J4arei4ElNWJbIOHDJHkm1onDOjtbO2QlpyK9LQ0EU139/CUyj+1htgKQNFcPT0dmFqYIy83G7YOdigrKsRf584I+7S6ohRLvgsTlkVRhaWAQQvW7BG92W+/+x7P4l7A3tFJhhbweilOz9IRnyPvB88rIfE1rGxs5FoJNpIhSHCX9pOAKK+fz1ptaSGTR9Wx5LAQrnFVO4fBJZl5/x3Mwv3N6eNci9ncJ4UFaFDfG0amJkh4HocPH4rh5VkPeQUFAiTuP3AQnyorJXDy9fPDmdOnJMakSHWjhg3w/l0OUt4mw8u9LkLahWHZz2vRb9BgaT/nOmelvp6XlwQbbUJDYGVpjps3ryP6YRTm6axTmAv0uUwWaMNJljcFTCJLUPrAFIE/ekqQxLXD6bVsU6a8BG23ro6eSCrwehmk8ncedd1Rt44TWrRoKVVc7g8yFGtrtWBoZCz7gfeD2TEBZdkLZCrKNGzOCKQAuio5wiFpNQKwS7vzp08oLMgT1iLBIzLSOvgNgo27ZuAKr0UzhEWSVHfAGRkCCPJVygvTDGuwQCGKMiyVZKkEMHEpEfYiB/gQsCGAyPfbIA95N+ygFVar+Dn6sDgguksQmqfEKMkZARHGOv0Bg+ENMaRLf7QPDsKIRUtl0rKVvRkKnt9G+yETcOPBffTp3B6n92yCV8duSE7KhFn+a+zctVuemf9XI2DhWIQzu/9AenoWRvzIY1Rh2LQQHN20G1rOAcDc0UCHScDMMQjT1xUmlZZpAOA0GjCYBKQGYOmSSVg2e7TSCv3ZESjPkZ+JhmK3MUDJKsCkmwLW8J7QV/M61A5nVSuS9yeJiLIqnEV6JjNJ3lMuFk5fuwHYhMlbfKzdYW5uKc+ZU+FZcKDP3LVrlwT+BNCoocvKMwerMMkXiYCqKnT5uisiI6/DxMhE9h/9xLWr1+Dl6SUJAgsg7cPChAnLtnsmI0ym6DvoZysqyoBaCvXr4ErkFTQLDBI/VFqmsOPZfmhnZy+thhThZ9EiKKi5tCLevHUDejp6khxQy5g2jKAmW7TJhKBNZEJBGRQmGLSJ6oAp+g7aB9o4Ah1MSPhe2hXaDuosUreZ72HRkvEA7SY7IOiDWIxhoYYDT5bcr4OE7aHo06+vtCw+fvoE0TExqDgxDzfvhCkgQRjQZl17lJeVycTnoMAgDBsyFGnJKagu/4TAgKZyvUwmWbwh+4L3nPezorxCkktVY45sHVWLi4yC8jJFsy32UQz09Hk/tGBrZyPfl1aUwcTMGKkZacIkSM/ORI1WLYIP+EnxNynCW8GYWUDWSIGPixuLzMZ7kHbQD8904uBZ7IHktm8VUJ5rjcChIdB4R2MBDZJXv4XPsgZI6JIo4H1TjwBZH0+/f6bEmlyrqtaeWgBRh7IQ/OD3qkKQClCqgMi2LvD3scSTiHBcvxctLD6C9x8TqZVsCi37AMC0uUyiDGuii+tXNIDiP/cR9nUrXL+4E1u3H8bp8/cxY+JA9OjeHl4NuiE5nQAicO3ib+LXDx/+WxJxtkD3HULNxOtKy/QGZTrz+g3hwiIUBuLB05gyhZOggbA2LXH9+m5lAEst4OnljKTX/4jt0tINkMIAZQtmzRqMyVPWoqiwGJOnDkfzwIYwswyVtmLlHIAOvcfI31w6ZRLatffH0ME9JPkdNnQYdmzfifv372HgoAHwqO8qz/Ri3eu4szkEM7+qxEP9KFljLa40xdZtWySuYFGtuOgjHk98Cd+NjTB/3hKsWLEOFdGnkbrNXXme6hdjfeYALFhpWmWdHZoh89MjYXZ7JbaSlIodKEmDo+Rn9WYF4zWnca8BQu60Q0jr1hKj03exRZWFJfoZYTJV10gcRzC8adNmspY5vT2oeaAAHXZ2trKm2QbMF/chQXMSA/icT585Iz6chVhqfTF+IujCjoTykjLZ+2wjZFxC28W4lLEm2xIJdvBf2glKNrB1kedCNuOtm7fQ2NcXwS2DlfbC2loBL/+5cEEKCwQf2cJIkJHMu/AT4ejbrx927NghsSZZRnXs7SX+Z4szQTO2UdP3UiuOACe7RQimaOnqwMHRSVqoCXCSgcNiac67AkQ9jJHBULRZPNeIweGYEL1AWNKx/SKV/alO7bYEFu0FUt4DR8ltYY7OPaZOcv5X0l/ZV2Tmq7Ii9B0qW5E3OgPomfAdUPUZDtY26Nm1C6rKyuDiSDC4CAZG+kjPykBx6UcEh7ZGRmaGDLLgfcpMS0dA00DkvsuHgaGRPGvaSOZRfC5sIyfwI3p01Nw2MpZny2dDH0CmY7WWNkqrq5GamYHnz59BW6sWX+0oku6jkuXaMDE2QtwyrRQAACAASURBVNMmTeBFOaEPhRKrVFVWie6aotmoxK0sDLMwzjXD6brMbWiD+DPGszw3FVDks1IHACltzTpyLHWaszqURS08c12oLdP0EQQiyZ7j8Vmw4nWobEYlNlIYil+mRstAwBoZasf7wHvCv0XSASU54uJfynt5fmS+szjGDiSuB64f3mvmM4zzGd/y/jIPpb8luE6AlUxF5jHcN8wxyRir4+oiwBGHyJGpTuZv5NVIhLZpIzG6q+SP+QgNaf2lDZcAJY/JfwvzC4WYQUJEcvIbISR0/bqL+CQODeF9JXhOn0XgTYaIAnJ+JHocPnIYL14myJ6l7BCldAicMQ5NSEwQQJFTj73d62LKxEnSnakyk4NbtZKCICdSc70Q0OIe5z6kL+d943NnHEE9fQJftBP071x7XHPMVfns+KxIJuAXW5mZVzEvUDsgyioqpGjOuQ0sGDLP53m41a2rdHiVl8t+Z8ss7RHtB8+JcQL1ibnW+LdYbCBRigO9uB4JSDKfJkhcW12NyZMmCTuxbWiodBGyA4zMQwNTY2E9U4/yffY7bN+xTWIuDoxasmQJ6rg4S7Ej7kU8pt2YijOj/hbAePacORjYpx+Sc5Mw/sdxElu0mdoG9mn26NShI45vP4I/Lp3C2NGj4enugUfFz9DCspnoz7Mlm3uJNnX47h/QoMALicZJEgs0vtgI+/buRYui1mi1uIVI14hWp76B5LbU2Vy5cgX+/vtvGfZm7WiLBYsWIClmv8ZIsWKoSu0QXOKrOxwbtxVy0YO/qZ1BR1+B1r2mIjcjB0mxJzRGzBQ+LSchIUqjwyIxq6qZwmNqJro5z4KTmR2ys98DRSnAVHeJ9fVStUTWrV+ffpgxfTrSU9Mxdux4GWLL55GQ8krsn5dzfZSVV4j+dsWnSmhZ13Gr1dKmlhOgq1UjDMUvg56V5itpw+JG/lz5SaY8Z6dQxZbWlxaV//KiTBHcZq9s1Fu37qB7tx44f/4CykvLce/2Hfy6cSPqujhj0bw5OHH0EEwMdJEY/xQXHjNCYrRkiJ2z90kyWVFZqWl7ZvCujrLjzdRFgyY7kfhsttBID4ffxv2799GpfUdpc+nc5WuUlpfKZNeaio8acRpLzFp8Ggf270N+5jEMHbEfNtZWuBwRgcSXuxEaOl/EOymQH/tEHbFhia5t5+Ji81glidJMCP02MwhHamOUYIHDVdVpenxOqig2HZbqbHhreAkMMjTMkcHbvpFEnsGu8a+O0qoYlRGMmS7rhUVCQJEJncH3V+F0kBRIYBG7Tk4CY3IIfjRF3vt8GVJhZm6uGUSRL4GwoxNbby2lAkF9xCPHjqH9xQtImjBBQAvqJbEtSWfZMrz+9lsENm0m7EVOSqJT/ljyUZy01aYtGPLmFdb9sg67T+6VQLVTx47CdCD7i+1aF/+5gOHDhuHu7TsCRvbo3g2PYqLFKdBAcSM/i4sTR5GZkSWgRcvQENRUVol2BwN7GiACD8lJyTDQ10VeXhYeP4oRY8EXWQWs4Nmeu4AJHxIkUOvYMEBAqunTpsnfobZf8gR10rcGPCRIwGfE+6+RIHg8BmjqC0TEfS2gC1kFJsda4e8LF7BxyxZ8/lSJpQsXC9tj2LBh0npKh8Bpx/PnL8CihQTNFYYdDRQDKRpUGnl+zwSJjCUa80WLFsHI2FAGbGzZslmMLgOmgQMHSGLJ1kUmlbwHdMDUZuT0q67du0lyRTbj8jmr8OveX0QvKzYmWgYzWFqYQ1dHW4LMmqoqRERclDYVczMzXO7cHZg3C4sOrBcCzZaEFeJE6QjoUKR9RV8PsatDhKlUZ2UJBg4YIMaMGoS37tyWCvK9qAfIycqWlk06nJYtWkpVOSLikjA8uvfoiQf3HgiwNvL7H8RJ0DEwKdYx0Jdkk8ckqGhqZiqaV2TdcQIY38v7p29kgMqyzyJMTcanrZM98nJzkPUuHS8S4oQuTmdpa2sj4OLSpT+JAC41JbjWmCSSEcnBNTo6ehgzZpSAo+Zm5ti1azv2hhyRNXvW44RMx545c5a08FV+roKRkTG8vLxF+5OgIqcz81pkcrmePvr06SvPkOAfvwjoMDgpLi7C0GFDpNWfz40MSIr2M5nnz6hBSjsybtw40cbkdd7YPgEBw37GqFGj5Bik8g8ZPFiCHK4xBrlk6FAUndOKX718KS1HTNI5tYst0fUb+EhAT4CNzAZOSeW6h66uTNnmfec07yfR9/F4cIpouyRleMPZJQPhf19F8ttUGJuYwadRI6SkZQiTmYnIg6iHGFI9AX9b/i5gzr79BzDiu++wfcdO/PzzGhiYmeHZ4ydS/KBWIKuldP5z58yRv2drz+mBNXjzKlEqd4UfCmDEITJV7HPTEparjp6+tD0LiKYZ8sWghUEwB4uQTVVSVCjVPR6Ha4B2MSU1Da+TklBW/gnP4+Jlii3ZqAQGCUxkpKXh79n+AoDRZg5fdAxmVtaIfZGIFWvWihaNBKxVlXJO1FAh+CnTLt++FfHnaQ6LFfdFuyzGRgMuVgE2Z/OQH26LSKuzSju8np4AruqEbj4LCtyzdYxtq0FBgVi1YrVMeatj7yj7gUEXA0OyZtW2JNps2mZJkv/D3mRgTQaFrr6OBNkMikVbkfeuulq0lshQLC76IGxOshbphxtZhCjX8N9hKXTF/H/aPrpOVfyfTKYUoIF7gvgXsgrJfudgEIKO/J7sVt7P1Bh3xe+RZGMbh/g3fjDxVkDH1Bx3NHBMQGKkj/ztyYcHYOvQP5U3jwjANz398c/OQ9h1eB9OXIjBjBED0aNre3i16obkzEzROItln5kW8Nf1W7Ax0pf26CFDBuHsubMimD9g9Axs/WkuFm7aieLMYkweOwyZudnoOXo6YD8a8J8EZI1BmLMurh/YqQCNeaMB10lAkj+WrpqMZQtGQ0urPtB1CvByL5b+MAntOvijQ98xQN4uoGkwEFsCjDJVQJqnGrqml6ly/+hDingTiQ6ok2geAM69gUz6JwZ7fFMn9Br8Hao+c0iRLtzresg6oY3iBGeyEGnjmcicOnVKfBdbimmTyd7j/9NXhoa0wZCUbzH7wxwJ3AnOcQoo/S3Z0KJRGPsIZqZmYsuYBBHAUScaR0c/RHllOUzNTASkY1t1hw4dZe1eunxJEgMG+ZRnoAYoCxXU/2TR6NGTRyL6npqcikcxsV+mYzIho73l8VRNLeois5hD38ekQGV3E/SkjAavifZQdAkp3F63LuLi48Sm8lqZgLHVjAUXJoWcPMtp0GRYLZg/R1j1z+Kei6ZmWIf2wlK+c+8uEg79JMkx1y0Z2N4d2sHx2ipZtw0nbsCYkaPw+HYUrE3NxT4TVGTCyefAgirPRWXDM3EjM4X3mckM38tiKtcmC04s0BgYGchAJ+pAvi/Ig6GJkWgovst/Ly1GGdmZeHpkm8QS1Q802qQE3VUNNs2+5IDwlEZAcBXgnzlW9nV2ThZevX2FlyEJylrTxI7+PytTs2OqYr+0ZQbk+eOJ7lOFiagWrLn01OnsBD/UL7WArbZjMu5UgcdftpGKhWuXfsPhg3/h4PG/ZbgRhxXZGOtjyrKNgNcs4M1N+Ht/xKaVMzF9zgY8jUmQveof4IMZ04ZIe3R6ahY2bv8dT+MTAK/RQFI4rHSBKVNGol07fzEFW7cexZkzNwGT0UDpA0A3DqO+D8SwIePleId//wsH95wBzFtJG4ln/Szs3bUEHTqNE4CR0ymWLp+Cdm00RQAy/mqBPn3aY/KUofKeuOcvsXTpb/hQ9FEAxV9/niE/nzJ7o7yXLMhmjeth/vwJ4o8JiB09fEwS1iVLFsG3ST3Y2lnj9+OXJB7s0S8IkfXuyPNocrQ+fHwa4o9Z59BpXhgi+9/ArxXboKtjiOAWIdi2bRcubZ2NzM0uAGWqaCZU5jf/Zb2B4JMf4FwUIBOS/Rr54P7DGLxpdh/u9wORMiYW7S70EkZNaelHGBnrY/68OXjz6hXahoYI2/ZdTjbsbWxEU5dFBE5tZwzfs1dviRMJuCltwZVo0LC+JHv0S/QjnATL4iGBwfsP7ktR7kXCS4nJRQP1xylSR9O+9I/kANrVtXj44IHEjKLfVq+e+Oq4588FXCDwR7CBUjfU4OPv6Re7d+sm8RAZOAQ8CFjwc4wfmTiTvEDJG4J87LaYO2+edLEQiKB/ZbwkYKWlpUyxJaDIxJs2i6QDFjZ5LO5hDjrj9VFqhPGlGpcwzngWl4DE168l1uVnG/n6SWzOhJbH4VTo+BBFVkXy9PPKkBx3T2Dldo2Z9waaVnfB40ERShGNwL+6v+hLVW1TdV9pwgfRHr3cDRbmxmji64cWgYEoKSpCbXUlHO3tEff8mbTNkgHL3IDnTXkfPicWs9nWamFpLUUe3n/eV8YBAuzkFyhgjra2AD/8DG0bnyuBN4JEH8vK0CykFbJyc+SzBK867KzBSBxCOAbh/kxbaUsn+yiPRdE6zjA3NsHnsgoBbxmv5RV9gJ6hgcQoBHQYqRgaGSodcJWV/7YwaxF6IypeKwA3YT+em9KlYvwFdFRZbSqRgPZXjW/UYS70jfw5P8dj/HeYy5fWZ809pl8lcETAimuMABRzHPq0ho18ZU/cj4r6MpRF1aLn/SRbUAU2eS9pZ+lH6SsYc/I6qEvKPI2t0lznBFG5xgmus7OJPpvgOGNJArA8dzLb2VZKGRrGZcwXeG4kjbC9n9dgZWsne5qa3owD+LfZisu1z2fIFm7e4xhKUxkbS67AZ8rz4+9JjOCL+RrvT9dvvsGqlSsFfGORkHEFix69e/YUeQQen7aB94YED5J/yBjkebFzLCQ0REBNPh8O7SCoSukz+uOammpFX9lAGTiiaieqLFN2K5ElyY5APjPmBAIMmxgjr7BQMAkW8AjgUS6McQPfw5ySgCBlizi4kixZFvjoi8eOHSut57y293n50uLs08gHPXr3grObC548e4LGAf6YN2+uDNYaPWoUdmzbhudPn8hMA06vfsNhrDEPsclhs+R+x3yOIeLKBbE/X3XqLHEAQVXmstNnzhDJJFsHexlgx66EvKL76NF1mnRrMOZiXEB90e3btmHc2HEwMTbBgP79cfTwEWFz8tnv+20vvlr/jdiS1g+CMH7seAEJWYTlLBFOAOdaGzFyhKwR5vx29nbSCUeglfhL9KMYTJ02FYePHcHg4UOhZ6AUc3ITl2Hc3KeIuHQJqU8WoG7AahQVF8r5hYf/jilTJku3XIcAB7TqPgr338cCUWxV6IS2PfsJnvP28WlhHma9OKYBoQiGqLp8TzBw7G38sWcIHBqMR24ig4qjaNRiicRxZE9H33yMegHeeP0kAe5+DbBoyRLpuFqxchXePH6pFGfWALa5dSXmdUy4AC1bV0/JcAga6uloQUuj4aTYC2o8EVBk31AtdPV0kPV2O1y8JiIjieAboyF6TmWMsYHpAEme3dzqws7WHp8qPmPJoiWYOH4C3F2c8SbhJb4bOhgP793G44f3sTHuL8xr9BXW2F+Ww2wIGoSZ7icUxoM38I1hfcS/eYPU3P3oP/AIrt68hRroYPTosULTbhUcgrSUNBHy9W8SAC0dbZw5cxoTJk7AqNGj8Og+PQKRJRX4pMbiKjyOfqwBG7vAzdkMaZkEixSxaOWGmwL+/aUVYfylrtjV7eK/Glt8mzrZj3kFAUM+J74YGKri2Xw+fNEJ8TYZAk0n1Rcwgwtm6dIlOHXqJGKPLJCWNDbPsG3Me8gGlPw+DOEYjEta1Xg4Z7psbG56R0cnCSDSxv2oujG0BcBGjuLJkxRtg59/xodJk5UJsTU1aNDQR5JwGnsJoDMzJZj3b9xEEm+CIAR66ODMt3DcqvL6tHAeDFatQUyfHmLEGx0Nx+1vOqN3r94CLq5dswbr1/0iLcovX7wQptI/f/8lY9dpxB4+jJZkgkDU1193waz5CzRH1kL5xxLRsTl46JCwLfz8G+PP339HdmYyiucugu6SOaj6aR14lb/OnCSBxy/dDuBg9xEYmXcI34/55ktrtP72PZgLyLRlTec5FnUECiMtYDmrSNqBVmr0sFxqR2Ck4SHEVfiK3sXSQX5IePUaQ4YNR1xcvNB8//an2L7y+qtFS3FCBHiodRUY2EyCNxp5VqzI2OK9JPizetUqWFla48njJ6hTx0mSyZKZ7GUBXg4agk4nfkfF1q2y0UPWrUM3B2D24MkCbFGM2Mm5DrT19cToUfPBY8VqFG1YK7E1K1+pKW9lorBPgwYirrx0wRaUWJrg9LZlUqEmm/TipSvo8e1YSby8fZKwafhSSQZpeJjgHVszGoklPujaLUQAOQZ6dHAyyVdbC61CW+P8hX+gO5w06WDYQAv/TE0SxtWbpGQJbKidwKEs+gaG4rAIcPNfNw93VHwql+8NDQzFSHPdMVlj9Y6fIYDIIIQDhAjIsAJtZmGGtDepSHzzEs9fPBH9wNTUtwJyRkXdx4sX8QgNDUOXLl2hraMl+4DadW9TUmQNkTU5ZsxYjBs3GosXL8TxY0fh6uoirFi2DPbr118q8RtCt+K27TXcunlbgF8GOQy86Hhps3jMgCYB8pwZjM6aMweLFiyQtUwj/uuvW2Bjay3Okc6SmqScYspqJ9k8BH5UZ0MndtLjgpiR71MGSeLNwJ4BCQN1glAMcggs8vsVa9agJD8fn8pLpVWCiT+DOu4fAri819Tso9YqmcdMSlu0DIahiam0WTDwuXf7KmJ+qBBBeXWQ03f7XglLsPhjKfQ5aKHis7AQ24W1R2FhMVLT0jFlyjTRhikr42TwD3Ived/y8gtgV8cZb16/weEjR5GWli7+YOLEH0XfiC31xkaGUvmmjhmZoWw9linF7OKFFiqrOQ26Btq6+lLwYJDGwJTOlJoxLCKQcUiAkGCZlYWJMAs/V1bJdRNQvBARgRWrfkb150qxMWRrkE2/b+9vuLqqM/qsvgNbayu8SUnFuDWH8SbqL9SvV1+0gtiuWFZaAls7exlwwzYNAvEMaOZq/4T1NUuEGbT0xUZhpSzKnSHsidS0FIRv/wvn7/8h+4MsCBZensc9EykAVliT3yYLQMz1zVbvkSO+x+CBwyUpIgAs7DFWk6kvq6my/19DieR3GkBRR19p/2cbtAooVlcRUPwkwSoZimyO/vixSFrG2WrziY6FLkttg2TyQ/+kgg5Mnpj80Di6AF66b5AEb2lrnoX1YisIIvLFlnnDlE+YsWoQ0n7rj1Pn+wswGdg/BrHzgjA5t7/YkT1HTqI6gj5Vo/9GuQaCGenK8Ad/Xx/M6DcEdT0cUZiciKUHLuDpkwSg2WjgUTisLLQwZfwIYQwyud14/A88OnMEdg5W+PS5ChmVDhg5sAf6dusAUx0TnP3nJo78/hc+lNUCa8IBAxfgxBj4137EpoUzlTZmx9HAwknAjwEYOb4HvuvRE52mj0LN06ZAvacY2bYHmoXUw5QZGwGPXcA3wf+2idJ/836poKKJqQLIMo6PYnzD6i4dP5275rotbIGicPi1WCxBc1ZGFqora+Hm4iaBOSvqZG2TpchiJ9l5ZL5TE4g+gD6EgT+BNibalGXYU7ofrVJCZP2wSMS2P+5JspxfxL9Am9BQ+cyB/fsFEKOvIWuef+NhbDSKSosxafIk+XtcRyzuzpgxQ4pUBC357Ah2M+ilLSJznf6s4EO+TI3WqdWGsYGRfI6FEbYJ8Zx5DvQRZBuyvYyBMVkhoqtkbCxJL1u4CTqQ2UH7SGCRgfWhw4cxZeoUXL5yRRJA2mK2lFFDir6VsQ21oqjna2FmLIxjBqQELckUoR3s9FVn7NqzB16764kkzNU7nRAYGiN6VVy/7Owo7rEevTt2Q3Xppy/sfSaRvF9sieQ9F/ZDXJy0SfLceA9472mL2UrIZ1jHyUkGWJiYmaCsogyvk14Lq4igomtdV2VgV0Ee3rxNQviq5cg/a6vEgIwF+fXfFmXuD82AJ/dngCGbfzwB75eAc9VYRN6KRFLTZGV58bMEDFXtNq49rkt1P6vty1yn3K7qkEDNECZZv4w1mVPwfLjnCYbwZ7QHzx8AkeMVCQDeYH1HZY0bKFPMwTU/MBy4fRZ4tBcggEeiTElfwNsayNmr2Bk5GPcADzQSMJkJuCcAr6cBn9kKpgXomAHVHLYwCjCYCZhlAHlLAZ1Y5ZiCVHDPNQZcfgbyzwI6e4UdKQFP7S6gdh9gHi2aqoL0YguA3YBWgvJZlc/AYRZmY4HyvcpxOQGeCIdRc6AyWvleB/hugC/+PHRaA14YSTJbdPEFxgWfR/7gM8j7kIcbjWO/PMtvYtpj3Lgf0St3ALqe7IqLky7imsFd7N2zH439miLlbRqObl6C0kWmCvDEe0MAV437WaRQhzPqAkN6TBBg7Kzzfjie8oM5u3Oqa/D6+kN0GTlQcqz3+e+kYPTL2rVIeBEPe1sb1PPyQAHZxWQOl5UrzL+CAulAcXF1k7Y5TuhlYmxnbytgi4Ojg2iV1XV3FxDh3ft3iG3bHrHfDcMho2NY7LBA9jQn2D6MfihFnPFjx8FQRxdvXr2WuJCFBBZZuWfps1lcZ9GAto02i/EMbRoBE+4jxkn16teX2ImfpW2QSdNFRWLr+P9M0vlZHpMFQlWfj6ylBvXrw83VRQro1JlmWzN1JDnUjHkN97E6LJTFN2ph87z4M/4dTk42tbCWwXP8O7RD7AqY7jkKP7/YLgXNa9eu44r/H0rKyiUcBwT3AfoHALN+1/gw7ic+S/6r1pHU2V0qUYSf5R5T9xz3GX82HBg8fDhsrW3g06C+aKUVFuTDyMAAXp4e0oXAWQWsrdIWU5qCzCwOjiHgaWbGttBque+8jyzOkwiiDjFh3MQXARwCGlwHBIUYx34oLsLeuofww/sxYtMoPTNg8WUpFgbgCZZNH4SK0jJ4u3vAWM8ATvYOcKvjDHsrGxlMxcF/hWUl0NLXlW3E7i/aXkWfUtHcJMgkgGB19b9AIrQkLlMBRTXWUc9ZZYPTf4jWngZ85L+8Bn7Rf6iAojqAhsdT8Ae1AKvII3EdqMNc+FneR4JldT3c4eFVDyVlZXLfyLrl9GeuDcbn9Fe8fyQQkGnPF9c5vziwheAO9ffdXFyETcdcmQUwkhs4DJJMQ/oqxnXqObKzJDU1TYAj4iRmplx7mXDz9ERMVBSaNmuGauqZVlYiNYmdRk6yH5kzqgAtfSFxi+qaWtg6OUquTX9E/3n61CnRApwze7ZcE583O94IgDIXC/D3l3NngY7HoxZ7QLNA5OXmCkBPAI/Hk6nMeXkySGTFihXig/v27w8tbS2JXYgFNPFvImxHAo58HmrbuxBo9PS+gNh8BvejHmLlT8sFBGQMzOGBzFuJOTAP5HCo0d+PEomny5cuoUH9BliwcD56du+BQwcP4u7de1LI5HPs37ePtEXv2fMbrl2/IbEBQcY6nCKfk4HLV6+gUWNf5L2jXqyLxN7bd22VnDnZYwGa5+8U306WKGUVUkoXA2VAt9ZnEfssGjmpq2BuMw1jfxyD9Z6b4LurIcaOH4dLVy7jZWKiDIUiaMz7Q2Yj29OPb6WwNjf7GwR2GiksSBb1abuGDx2GyWenonlRM0QPe4ScgRkC8jeo1wC5PxTAdb+D6Odfu35dckQCmeN/HC+2cs6cOXj89DFiomOwbcc2pKS8RVV1JTp26oQp06aijpuLDIdLir0BjHPHNKcpsu6+7/NBCHStuv4gxBrGMCwcv32kii/TIcbBJ3iZ5Fm0HcSY0p9zMHEErD0noiA5F3b16uD961fwC20jOelfh8fAv90isdFM2uytrfEw+hlaBDWWAuvYceNFWu+bbj1wOTISk6dOg08jX0THxIrPYV7K/JJrj+SXDN04aDl61KvlxiAyTYF8AooiDP8/gCJ/ZmxihNRXszRRjyIM06jpAUmy2QpWbVaLZVMW4FHsE9FkGDJoCI4eOYo7N29hYN++GD1iBDb9sgYOtpYofJ+Djcf6YuvsW9DTUabu/bBiLXYvmItxqznFUBGU2fTzLaRkZSH68VPcu8Pe1QCEdZmJqVOmY87sOajr6o5uXbtJAtb5684YNGigTOTLSqGVJ4SagYMnzDBykAUc3EYhN+3Sf/qS6TU06OUXsQxmZrYIbDBPqoTZmekID7knDmPmvPXYUDFLcTRkKHLNacBCcTDqsGpS5fn/N4COV5vhqv8jCRoXV80QpzZt+nSpxM+aNRMtrn+DUNyRVjMmdo+73oKzs4sAJ2t1duDb9D4y6ZEPkAaF9zV3stL73oG6MRrwy3j1KpSXfxLmAB2Vu6eHtOaWlpeJMbXZzIAMKJ03VwwGtVk4zMBw7VpwxI65BfCmSOSmsENzzOwJYyUYp+4Aj+O97zDu9+wKG2sbxERHY8Xyn9Cje3dp+/3zjz9EsJXsJQKAZCmwZXTSpMkCMBNMIEOHztLBwVEE0Jm4MKggIDJ+3Bi8eRWP6If35fMhazYj1twcsxf2BH46Kvd/V+E4JI0ph+9vWhgZd0jRrlGnK6pT2hjI3QHyTG1k8u3KksU4YAa0YYzA4rkjkBHhjFEdvfDb/gNSPZo2Yybev89Di6AgONg7iMGlUSfwQCdKR8TnwcCHVVg6P7LwKG7K1g8y2czXrUXZvIXSnkAj3bt3L0m+eC1kb1Krkg7FMDgYO8eOQWM/X6mcsupBMV6vhj5IT08TTQLqp9FoMFncsmkTbG2sEdK6FULDwoDKSuzfswc/DJmFg7YjkKF1CLWzJgn7tK6HF3pYjsBP16djytr9WD99uDgfHovACIOBlUu2Yue+NVgzczB+XLpHAkVWiBv5+cLO1QXLFi/C8JVnMb2rOzZs3IKEF8/FAbACGHklUrSIvvtupAR0QazCslJsYY6SwiIUlxdL6z0DX06zpdYOnS8DQ2MjYwmcyEhlQPIu+50EAqzGMRnVMdBGZnYa/BorYuBsxycbhs6auo0cIPDTihWiJcZAn32rpAAAIABJREFUgsEXBb35bHbt2i0TtwoK3mHL5o2YNm2aBJqsYi9atBifr63F3fBQPPS6K4Aigza26lPMmIExWaYsUJiZmImDZms61686UIEitdTv+27EtwJAKoNivAXspDOTxJWtr48ei94RAzxqubDVguuIa4iBBA092Yg8fwY1bDfgM2HQE9CkiegkBdezQLve47B121bEv3gpQwI8Pb2Q+Oq1gL4EANh+zmCZYBaDBT6DyEvnkT5mArbVZiO3whHbN8zARIuN2PFxjoB6BkZGwuYcbbkEy15MlACWekRJSclSpOAeZHWc04nZTmRhZy8ajm9T0vA+vwCXLl0Wu+Ht7SUSFnXrukm1rfhDgQyModQB9R1FM5FgYlWNCIwzUDI2NZe2JXW4C1uj2cbLd1pZWuBlfDzq1/NCSvIr+Vl6RqYkEmzX5NpzdnHD+PETlAmS1NDJUyY4M3DKzEiX6j/r5FrGJrCwscUPo0ajlO01JkYCiBIkMLEwRxmHUVla4t716wgJ7IJ9RzdIYsXzIjjNgS60TQWFH6RCzApyixYtpHr8+s1rFH8s+tIWxD2Vl58nn6cNS0/LxPx5i2CskZmgvSOgKCl4VZVUNZVeNyVAlgnnmkD9S0uPno6mvYePmu/VkiESn2R6pgIqEiAloMhBNq0rv1HACIIGTGrpl+g2+TM1GfpvW5amHdLEtEQYOXzJ0JUKYIXLImEgsqjFYktSive/oARBSb6dxwwFZvqsx4ZJsxStV3W6rDqX7ddtwMm90Df/hHp4jXj4wRhlKHOcAnSaBLxLAE5PA4pzlONZAOb5b+DkaAVXT2dErjsJdFkOGEYDHH7O98QTnHAAfHYC43yU622/DfDaq/yeQMTgXUB2MJDXBYjPUQZC8GNGuwCrZUBZDsCmBepHOYUD71z+ZW8y8WdYIBcTBxgEKS3QTCyJt6TmAA6Oyv+XZgAOLkBuJGDSCaN+GC6tVU/vM0vNA6K9ETixsQRpLB6woMP1QZtE38dAjgwfMmdoD+jTpf23qhp5+YWS+NK+UCuIzF8G16tXrxZdsYSXL2XQVWZGptgcshJoYxiQszBjZmmOhYsXSvBKDWNOuGQiz/9nIqSyrhnw8vwILrIwRkCSw9Bexr1AuzbtJKGiUDhtIW0MAUSCBX+dO4eevXrhamSknD+ZzdKupBHqJxOC7AQGszwnAgt/njwpTCIyA7iXmIR4eXujxcTfcXdLfzk+hzJQMsHGyhyLFi0Ue8yEtom/PxYvWQJbO1vRf+QAOtfZWTjWOxn3z16QtWtjmyddHRa95yHYvzk6hobJ3uG9pR+hHad9tbO3l+fAZ0D/zf3LARX01bTBrxJfSTcNgdyi4iLEvYiDd31v6Bnq48rVKzLZOXhdHq5OM4GJuSkKiwtxaPMhWR+cpP6pylBpOWZTiSpxw33DejZ/zjXG9UPg3QdY13gdLt+4hMiWVxVwkIAhW7oJKBJIVFnGqq6yOphFnWOoLlcuO9YtGbaqnTD8HbUWGRMRpGScyoEvvyUAZoXKvnB1AeIBdMwAogH0dQEsXZSYyuIBcEHZmyiyBJx9gA8ZgF6GAvDRjpS7ANWMsRno8gJvAE1dgGz+joiEC1BWBdR1l6EkypjmHLi7BCOlzknA0QU4xM+rPdscn0cNNhueHNF9QNtEGcZSyf8oUy0FTdTOAGqyATsnwDxYue7oDKBBhoJzGrsogKhOhvK397oAf7kgOLUZbCxtpO0zPT0VZ5pE/CtFZQn0SfkKuXnvJNlt3rwFoh7E4M7gh1j6bhkuXriMgQOGokVQMD4FzsM0bEZ8uJ9yf3kZfLY0H2o7LZ83L+0NJ3E2xJAlL3F8uQ8Kfk2Q+9dodhtpeyRoQEJEbm4WrK0t0aNHN5gaG6GwgIx/fcREPcDaNauRm5UtnSmUAmLs0L1nD4mnCVKSMcQ479mzp9KiL+s8L0/2GQHGU6dPS/xKm3Hv/n0p5pIVxRiLDLRtATuQ0Doehnr6ePr4iewHvrh31CF43OcsYtBW0R5wDzEJJ0jPIgntDIvUjCNUAIOsalV/lSwqxsuMh2jzuO+YiNJG8HqYsE+eNBENWcwsKJDz53sp7yTxiIWFxFHUxyeLi/ELf894g/FUcmoanjyLh7ae0jpJhjZ/96vNSiyqWi+J9qKMicozUTuX1gOdTg/CisVz0Wp7sy86p31DJuE0J6JyXfF5agZqcg832/YNHq28IO+tvy9ECpfRGy5+kdjtuaMv2oa2kbgmIy0dDna28Pb0lM4iFh4Z+1haWSg6l58+QVtXG4VFhRJPe3h4iT6uyqTm9TI24LNTgVk+F5WtyPiBBXzm3wQU095ly6Rb/rzJdmuR0WIHAnNLdiWNz9iNtUdXoB7jHGtbOPO+mpjKmuKwEVNrS1Qr4maiwStDYdhxoqX1BVRSBxsRgBC9bJWpWEs5NF5fpdhbdVAL1w/Pnc+c16HqMfL3fB9jIxmKpWE2qky4/2pvqyAk/QzXNj+rMuh4PP6MrLaPpeVIz8wUEIZrj3kcdUgZj6vnpQ4f49rlcBBKM9EvXY64hJ7duskgUHYQsAuI58u8gCFbQ5+GsrZl4FFlpfgtXhsL7WxdpyzRm9eJ8K7nJQPJOEiSQ0z09HTx/MkTAZbog3l3ZbhJVpbsGUqBNfL1RXpWlpiuwqKiL36aEifenl6Sc5C8QnYfQS22ZbNVmvuJ5AXmMMylCMpTOklay42M5FgsaLNLQdU75D5etXo1Et+81jBOIbqrSxYuxIrVZMEpUgm8TmGhaubYqkM0hZuqrQzcoZ3k8Cc+Az5HFgHIQP5hzCicOBoOA0MDufe89uHDh6Fnrx4Y2H+w7EulCweSQ/bp1QtLli2X9cbcUIBsbW3pijW1MsPrxNcwMjASCQXam/cWPYEPL4FPJeIfXE3zZfIx1wV/X15RgXK3+sArwNjglTKpHFXw8nEXJuXipcqE4o2bN2H/hh7ifIdvCcDRewBOEEBg0JeHQeMjcP/uPSFPUeaKrc0cUkPpCQLRUQ8eCKGFA3/ahbbFgrkLsGL5CpyoPA2vp65Iik6Hf8eGkk8+jIlGxKUIKexyYCSngxd/LJahKolxKeK3moY1xuMbnAKYAYcG84SlGNLt2Jf9QzCRn8/JyZZW6/P//I29v6yCT6u2+FBQiDp1WPypkniMzzkn4aEmAFErnoqDcg/4CSlPNsI3ZDHi7w6DmevPQtDS09KWfydOmogDBw9KLp+4fwmealkCBu4wtrEUhnhhUbHkkil2cTB9pUwj5zPL0UuAlrO3Ty3bY/kg9XQUQJHgoqgmahiKSoWQBuYzPuSQD5cCI8t+KC+kxkkG/Fusx9OHk+DougA5ngUIQUsBGKnP8NPyn5Ca9Bb+vr5Iep2Itq1aws7KTIDFzcdHwavWD0lausBSdwmK5ht3xc9HyDljhkTklZFVCoJbH8GDe3fROKgVtLX0RKuIE3fYotLYt4nQnt+mvhXm39XrVxHcKhgZSadhX7c7bGys8fIRoTd6foWNQQ8Q3LKnDEao+vwJ2XmE0dTqKzOWAKycMwOx0VE4M1bTgsIAkQEjAzS18stAgsEb1yEPzT/hCAz8ox3+mHFTcV5s1d3cApXV1WjTtp1UF41MjIShyOrg6UmXENMpEOfmt4GhgREWhv6MdkuC0Pl+DLSXLRKn2mPDZgEPHbZtRe6kf1t8eSUl06djAifJzpsvD5eTqahbxKodK08fpylDSvTXrYWRoaFiXMsrUL2IqsXKq+DHiTLwo2QekVLltaif5po6Ad8dG47D9xV9P17f4p0L8OOECXj4IEqqJ2Q6EiTzb9JEdBcJbA4fNlwE5cmsJHBF5oVdnTrIz86R6YoEFGkUWd2kHtqQoQMRfvSwVBe1f94Iz4O/wXVEHIInbVEeTW9gV5dx4igPdvleCeKY6DJInwWcndYLvc+fQ0T3r9El4pI8l72GozC69z5lmqc3sF53JuLgh8UJgejVrz/quLohIuIKMrOzoa+ji7NnzwprkHotTP74L1tTGQDwX57vkCEc+PPva8GChSJYbW/nADdXV5w8+adUxfgseE85iYrPmkERWxFmzpiBly/iJTBjgEajxSm1KelpWLJ0qdCZaXRIvZ49c5ZMqo28chmrV66U9oSIixfQeeIMPK/9GjFzfYRBZ7DNBZ+n5QogxPtKh/jPFG+4MFsZFYXIfQsxbMFeYb89u5cCL9s3OHglUVp2aYSpLbF7728IDAqC28AtCJ/aAk2DWuBJbCwGDR4kOoicUNugYSOpmrEywciDbfKkuZd9/Ahjc2Npy+F6JfDIF5lhIgCclSXOjgkyxcUpWEsnRAPJwCIzKx37D/+GYd8ORWpKmrSAMtFkwkzAi2wZ3i+y6mg0qRtCx88KLgerLFm8WKbnUoB6zZrV0p5/9uw50U1kYEzhf4Lyri5uMlWWQCUrmGw55n7k1OdGPo2EmcNggaxOtlvT6ScmJsgk1E2bN4qILp3J4MGDZMo2A1cOMOCzcrCzBwXK5/RahuOxeyUhZxDO96vAIq+X+4CBBP8ugSsyYE+dPIVXiQkSoHL9L1y4EJSiiI9/gSb+ASIGTYfLBII6iGrCLFOGadAry/D04Q3c7JOOVRWLYGFYiKJCS1yM2IWuPuOVoDgcOOG4WQJEMhKpD8igi4AlK1IDBg4WG6XP4SEC3FZB18CQUn448cefsq46dGgvovF0bgQFCYJS14QTnikCLppw1bXCpiSgSLaiqZmFPEs6Oto7HvxD3ntpE2ECT7DMro4jygreIz0tRXRjnzx9Js/Z3IKti9oibsxEwd7ZWfFFbM8RcfEalL5/hyfP4tCgcRPoGRiB7Z+hbUKlWsz7TcF4S0sLaBsaCBOUQVjbtj0wbx5bSevLM6Ifqaj4LAAogy9WLnmPuWcZYPM4ZNhW11RL9ZhACYNSgkMMmF1c3DDpx8milcOEShiKhkrvoTrdnAG42vIswbgMrvlXJ4jsHP5efsJBLZSu0Nhqgqm81xzIUl5eClMTQzSt6aD4F2q3qa8c4GvHCFziZLk4wNcvTpLfRVgpQCGBxNwnjl/813XdMGHHs5WU2rKn3vSHhXchinZZKiDIE8BmdB7y19vCeVYGMnNcFHubA9gGP0be2rsKq4ignhNg4lCCUr/e2GQ4EtNnbVbW3c8uwLkSICFShjrgepACehJ8qH0DH5v5KK8oh7aBnmiaFReVCQCbbNIVGNkOsA4CfjMFbM8CBRrA9LwlMMxbqtF4uw9w8RfNRgES2SKqakrGtQTQAmhZBkQ9BlyrFV9SLwh4qgEjeO9Uxlc+KD6p+HKCBbkMWk2BaiI2BFdcgMwKeDT0kEo8Czn//ElEpwtgoAs/n/qSzHAPc71/++23Yk/IdqCfo09QBfYJOnOtcV+dPHkazVu2Elt379492Ufjx41DYkKirDdKW9AHMfG+GnlVgGauPcprcJ2RkRQV/QCtQ1oJqEd2AH0XCy5M5li04f6hLeTPyDak1AN1GjmYhS0u5WUVMpiN+4GsBLLsCRry+PR79PO01fw9kzgWzMj44Pnx/3nNZFyzWMMYg0wZtiz7NfbDi5cvhTHBhI6JB4sR/AztIvVkOQDFzdUZW7duQfOWLQRk4ERL6heyZZnva9kqWNgEHNhy9dpVPN/7DIE+Sss+k2ZqTz9q96fEHeyi4P5kEkjgUHxRYeEXNiKLe+oACibkjg6OkrjQV3t5eyHnXY6AiS8SXuB4+HHpojDeXF/2Eluup3/XEF8frovJ4duUGISxCENVvjTT1b/IKaiMKFWK8wlgqgs0LAyS6bxpPdMV8EJtWSawyBZngh8q81idL6iypNSp0ZrC9ZfWZlVHlWAiv1e1/dTJ7PwbXP8qe5H2g+elsuu45tXBg/yZqinH68uvABwMlfen8gAVgI6PAuI5aPYMB6ATF/zE3/OkNeLxJo7/DpDSaAvK+d0lBVpzzLv/DneUNxtY/qtTl88TMwV8lUnMcg5qsYT3m+kC7w2P+d92VM103t46XWT/UfeNe4ugYk1VNf4svaCArbxmnu5I4KfD85D0Jllaqlu0aIUb129j6NDvEB+XgKYBQbh18y5u/LkXpetNlfvIS+RpxQHOj31pupEVEP+FzGxuB8z12IKdBw6JXXN2qiPFsY9FxZJ3sTB/795dWFlb4OyZU6KdaGFmKgxF1FThVeJL+Po0RI9u3eXzLNK+e/9eyAX0r2T08WdsnW3c2E+uk7aHGuoshFFHjfpdLGByAIKJqYn4GXZmEPw499c5mRg/dNBgmBorDCnGVrRjTP65h8iqIquQAxU4qI5xl5AXTEyEEc14inI+SmdJlBQxBg8dipTkZEm4WVAh6MnWaNoh2j7uP37PvchCSdMAfxH2T3r1SmwEQSYWUFn45PXRDhUXfxTgioVpgpE8LxYwUjMycfnaDdHxYiGQtpLFAxZqWEDmfbKwtBBNOvprAnEvfG+i5+cx2LBqMX7euB37a9fKOujs8D2uDDmgAPvcP6oOqbqvNZNguV5G7p0OLw8PREXdw8eSfLQMDkLL5i1Eh43dELqargpeG4EASsIQ0KWEDuUebOzYefJZbFVmZja8vesJgMRYly/G5izeKMOJFDYm74U6TIO2izFKReVnpOZkISf/PYrXtoDDsucSd7O4n7K4sUwcJpO7r9ZunPp1E4ICmsLd1Q3atZC8hyzE8qrPchyJQXS05bxKykoVQrGhodxT+gVZg5RkYeszpZ4106iF+KyvLwCT2q5M4In+jj6H587P8/zVThXuRR6b60iGFWrYjv9td1b0GZXYkueg6vmpgDI//zrpDTy96yMlLU2Ow3vCv0d/J23FJSXiBwlwkWkrLaFv30pszv+n7ICxgYF03/Bv0U8TlGHcx/yVfpoxONFFdToyi8mM36lJzOKXs7MTbt+5Jc9OXzSzK6FdWy0+UO0QYP7D58Li3tChQyVHuHvvHup6eKB3v36YPmOG7EsOKRItUCtriQOPHzsm/rRvn75C0OA+4znxmrivSMiiJBWlUnifeM+Zv6pgH8FraraTsXj46BH8fuIEzpw9K9dI+TDmgS9evhDiBgfTDBjQXwBFahn/78vXt5E8x99+2yv3Tn1duHhBBmRyf/Hv0h60CW2DAQMHiE0gQEjJFnbzUVqKeTZJNNzHbC+mFAK7Mfhinrpy1UphTZpZmKN92zD8ceIPzFswDxs3bRSJutnLtmDZzNGwslYKJMSb/q9Xx04dcC3ZCyj7DSvmLseOnTsxbsJ4kVQJC2CV2RsLVx/HqgU/KM7RxhsQf0Ojbggw13UEnE2dhEA1fz4HpgBh7dphyeIl+P79GJG96G7eBedrIoBzkYB/J5xfe0auwdPLC23btsHaX9YJHnDT5R7apAdjvEy1fo1ls1tpAoggtO05Qu4f931CQqI8w/sXJ2DppiRptWexl+307L7i+s6I24tO/dcj8vENIOkNXPzayV5KjLoHz2bNkZz4FihllbACDVsdlVyEezT+7mWEdh+EO1fuoq6PG8LatsPfZ87h5vUbGDBwoLDaCSjWq98A9+49gLGJKcqor5qTpvg1VU7FEPAsCUSyaaz4Qq06XvWFM0GRYG2aDoKJGs1EhW6s1CuY93ACDynbr+MI+PHFI/vA2ulrFGQvR+t2xyS4fJdLBNcR4cfDMXniZLQIDEKPrl1hbmqEH8eORp8eXfH2dQKcHW2xuugMcIrRgA9wxRboTMRKER/5qtWPMDI3x7lL5+FVj4DkOVg7fo2CnETYOTfB+8w9MLf+HoMGDBIgYOnypXj6lG2TrjJ9ydjUWIRBFy5cgKqPF4GOXYCrN+Dq3gfpKVekXdvNeS7SMrlA1GiEC6i33LDBvm0RPvuWkljQmVArhcwFBlk8ZeJKmjWnAonfHgvD4T9vQut8rXJITftZu/XNMOtBHZz+1lTEbsnWcnF1FjZh5LVIbLhYgJUDvaVdlAbhsNmf6J3RBS4urrJp6byrFi/Fy4ED4O7uITRnTq6tXKRo+1XMmYcmjf0E2KBeiZWNNXLfvxdNRDpmtqDSkFG7oXqB8hmevqLSqLwWOQDLRswRZ7L03RrlmnsDbZe2FjFOUxrCx48QfTFWgqc/cn7HrZs3JelwqeOMJn6NhblIg0TQhE7VgQ48L09hMXz+hF8dnOCxZzcGjh2HzUsXS3UtqFkgHj+KhYO9NSbaL8fKMZBW7rRd2zDcfhmgl/fv/Sd4y3uuwT3XR87ErBsblMo6v9RnZcuBn77wC49XAnO1VcgPaPVtQ/j4+qFGWwctW7VGg4YcUuOAx7GP5bwJKpLBQKPMCpdM/rKxkYCKFaf/67X+l/WomE32LmD8ywaUzZ6Jsrnz0aZNqNC+AwJYNasvwVmD+vUkgCLIQQPBwS+OdZxEA3TtunWSvBka6KNDp06o1dD6CSZY2doi6eVLeN0JRMV4A2EUlaaYyr0ZOaEn3hfko3fvPuJg6veaI2Lx+vMLsHTFRnzdMRhvbh5Fm8Gz8Wf4EfQbOEycEh0DQaVvR3yHfy5eksBl2rTpEjT26NUbPoOu4/B0I4S17yAsRVbHpDWMtPt372Bt76CwrrRYtSpHSclHWFiR5yp9r6itqpIAiUA2HUd2ZhauX7uGJk38JcllMMlWAh1dbbi6O6O8ogy//x6Odu3CZA1zypmfHycDOojzvBhBPTBT/B4ejvsHo9FkgK+wYbiua6ddhNvJUejS5WucO3dOihoMJhlEcPIn2xM4pIXi0StXrsTOnTtlXTIgefAgCsuXLpfP0SDzPrCyRLvCQJAtvimpb8VJcuozJ5Kx8MIkmYAiW2dT36ZI+z+dNI+xwHel4AxrNi0RFtCPP/6IEaPZHwokJyZq2mWNJdjic7h54ya+6dETeTlKGxor8ZxwSHvBCjbPiWAiISe1pYgtTwwAiwvzcO/6BVya5oORv7+TYw5sMhNXgjqh841IxaSWAOeNdomOmdLOkYOBAwYi7nkcPDy94OTpjZLCYmTR1lTXoFHTQFR9+iyTojm0h/edlVhKJFhYmAuISG0nGysr8QtkDdLJEfQkGMiBKjwO9XnIEGAbw+eKcplaLAOYqFXGANXIEAVZ6dIC/c8/5wV80NHVF3AFs3PQ+FJXCa54Twms6OvqouhDvkx7trayQEZ6Ou7cvYd6Pg1hbWMnrRGc0scKKT9D9hNBEPowapKQ5Td01kZYVRTixB87ZR9QoiE/v1AErwkSs/JKhgf3IgNMik3TDrDlnGuSrDQPT09hnDJgHTJkKBrUo95lQwEU+eLa4heTRkpKqEExf/e/gKKAhzVKQEQAldqjNRzKwmmPwlD8LPetorxUAEUWYKqrPqOPzRgBvzp6R0orKBlOIZZ3cDcuFA5+OQIi8ougS+EDK2h51+K1rbdMAad+rwxXUYcXq4w8FZTgmlExAc4jWUOsoAKfnhgqPvD4GCAmWgEUlFluyqsYcNo8FNkn5yiFnPIMYNJgIK4Ebh5pSEtzA4x3Ad2DgeuhgF6JrE2LwmSpfhdaeCjH5FeWKTBxPHBoPWCvCQ0YkjjxbzoCHq5ATjRAWQsSQgkqktlIoJHgZVENYD8H8AwD4gcDtSUKGEGWVuUuoDxImfTMzwsjCwAxSAI5pU+AbgFKi5wl4KXvJNEQn39efr5Gn69MgllO18tMzYZ/E39hpTOgZhGDxQLaLSbOLEhxD3Ovs5DBwJBaiFxXZN4YGBpLuzuTLTIECc4FNgvEa+ovceqplZWwbQs/FIoGEe0qGRYMwmlfPhR9EGCO65lxGJkBBCsJqNHGk6XOGIBJ1uHDh0VLtXXrENjYWIlGFANyrlH+LVbiuXdY9GDixjiKIB8TMF4P7SkDXzLMab/J1CcAyVYzykCwK4JJGyc+WttYS2sUgQ6eDwNWTp5kokigo0PHjsIIDAlpJVpOPB7ZI8eOHxPghMkdWSRkUypDqpzkPG2OdUfCVwcE3Cjf3VtARbbx7+pdK4xOTqgVhqanp0bHVxmMxOSLBU2yI2gnnd3ckJuZheysHGktZZCfnJIMC2tLuHu6y/f7Du4H/lL8Owfm5cfZwsCvAp9iDBVQSR0Qzr3zX1yMpoDxhypDwN/xZyxA2wIjLUaitKxEBr2ktklT9hXX2zJNx4uiJvRvKy2ZitynDNwIEqqTadUJ0ozZ+Pd4HkqzjcJ6VAE4zbRiOV+et9plw/Pi+1QAUpGxVv5f/SyPl5sBtHQBonggFUHlm1wAgoalKlrpDQQq513Pxg2vPdKAU+fR69utOHfkkMJobDdYuRbGbP89fwEvOS1KiW1kb6ovTtxLLQT+H1vvAZ/T/Yb/XzFDgpgJQmLvxqxNbC21V1WritLaSu29ldJWa4+qtlqqZu1Ve1MrdkSQkJCQSBDye73v8xy+v9///7xemmY85znnc87nHtd93ddd1c/DHvbsV7dN1W05Jk5njdi3afNZ7AarZ9vFf60AU2nuSRX+bKzWFP/nLbvToz9b/XqIjsw7pwZD6yju8ROVLFlGOXMw/TtF27buVNlL32jL2uZv2YmsN4Akl44GPnEoRR4PG7X58y5KKb5K2+5K3psDDahDh5ucC82zOrVra9Omjfrvv7OqWKmCFehq1aiua2GX5Z8nlz54/z3T2aaVlgI9+x0/awM80mdQXFy87dkM6dMpMvKOxTuwnohrMmXOZMBBn9UD1Tekl0KYII1f9PW1WBewCvtFPLrwp/m6cpni6cM3w4qcIniMJfjYDWwOX8lJyCv4B/hDvOwOfiFphVWNH0Rvnb+hWwmGpEke5MxptgzbCBGEWBM2NhIqAFU3bt0y+0nMR6zmDjRj76KBzVAMCqmAggAz2JRX8lKOPAFmQ9F9JgamoBIeftu6PGABkhfRkXHj5i1dWrTXnr3P/hypXt0+0v7Dx/Xzr6ut5fLfgr++Zfm7hSZ3D3kUAmxP+EmNNrVWUMEC2rl4sJr1m2Og8DvlysknUyYbGhX/4cICAAAgAElEQVR26ZINVGvXto1pgkMowJ5B2IENBhOQXBVQin/EH9ho/ATAFLEIgCm2mBfAmAuQ8XfYZmz0i1cpeojG2otk7Z/8sdp9t82JN/o9MQkchn/CVnw4xlt+vlnUuEFDa7t/cD9KwZ4OsiT0/17QVYJMTVqLWehM4ytxDPmQDeVjkKKHochzjNvnngOQupOfHekWZ+AYNtZ9rw1bod7gmWTNObrPkRP7OIXW/7fdmZ/hV/E/PJ8ck2NzHADk5wyrQ8bnzh2n5TtNGlsbnklyZ4BnfCJ5M4UwABueR5j8zsCQZItFaf/lXMnTePbx9bwPQBD/zc+4B/gcI0LcvWv+iuFmKa9TjH0KEYB2UDp2HjDg5tEjy3PJkwHkebaR3EDfnX0CSYFhts9fphi4D9MfMgP3HMCW448fN07kmO3atrX4AcIKkigAtpYLJD+39SFeZJ+w92Em8qyxZ/meeB8tV0DXfgMH2N6ErVi9WjUDJ8k3ILjMnDHD8hyeUeKCRQsXWseUk9Kl2gBC7u2yZUt17tx/JgcFgQUddgZTfvRxF7s3mzdtUp3adYwh3a7/ROV6cdfWc++evfZ8d/usm/bRDfj0qbb+84/9bPas2fb8IbVCO39o/VA99yqpRrXyaMf2Hbb2IRVCrDBJLjBm9FgVLV7E4iauG9vWr09fhVSrpU/at3YGRCnVippHHh9x/CtdA/Okel4N7Lk5vGWnvp44Xsu+76+gkA8MaH50c6yKV/7RbOmLpy9VI7SaSXSdSzhvrq5drtaaPm2a4uPi7V4sXLBQWzb9YyAxupTk+2u3rLd4cvv+LbY3kExiUCsYFc8SpK8HkbHS830qXa2XLh1dqByFW+nRTSqKYapQb6qtAYQZYkmu2a4xY0bdPoeTcQMNqWL96TaQ92GHGBX6p5DDUn/AoBW6dHHcKeoz6r7ZX55Z9tG1/66pRoMaVigGg0ibmlaJCUkSKogXT6pqvb423NgGcaVNp/gnCXoa9eAtY9sFFvmKD08neeUtXMwoEUZdfu0wFV1A0dng/HMGtTRu0kg/L6K86BGGMS/qlG/yBn+tfAEBatSwsSWPhw8dVskSpbV75y4NGzJU5cqUVusPmiutXqlQYF7FP4rWiTyxmlP7Uw26vEILK3yuXpMLqk+7PfpxbWe1qDNX6TNnVqly5bRz7z755w/Uxg0wIpOllrmkDVFSGafq2bNsDwuWFy5eqLiQeAs0cj7Orth7D1W2yju6cILJzekUUqWVUl+lqFaNmvpp3of/Qyu8rmJB3+ra7UfSVs+PcRjbpC8DWuinyI1OsMCl0+ZFcsX3/D9L0MUJ8ibVGm1tyz+v/dRJxNw2CAKLTtLlXCVV8uwV7Yv9R6HT3lf77M0UsnaLc8h+3ZU+TUZrDWXjL824SkN9BpjjxBgEFQwy1hft0BhEHnRAsHyLFpiB9v1mtgoHBxtriIo+laXHAwcq94L5ZoBgMDSfOs1Yjo8HD1L2b+foc0mLPISMbgOkyd9JqcOHWyUGR9K6XVsNGzFcdevVU8yjWP174IAOLDhklbvwljc1YvhwC/xJiKq9W1UzZ8xU29ZtzDBQ4XwQHWW6CQRyaJ69MjpueqWf9e2b+LDR9n/seipVKK9HsQ9t8AgPe70VXbSn3HDVT51uIG5c82w2hCFd1CslBPjI90Kis+6QQ9y2c9bZ4+h5Bl72lNJvlVKaplW6ea8U0zenJmu0YtruUuv27fXDT/O1Zt3f+u/8Ra3+40+VKlHKqiaASIBUXJsBJB6HiHPnZ/9/L4w9TgsGKa/qO3daULPy55U2PWv02DE2GYsptwbqpqQos09mYzQytQ2dhWYtPjANC6ZKw0QcOGCAtT3DtoAhlz9vXpUqWdKMEVP+YFzAYCK4W7d+nYG+BYIKav/AQsrT6x9zNCR/1+e3kxpNtySQ6yHZ+2ftIYX4nVWzIYstaGGQ0eUr16yCi7MLzB9oE0FLlylnxundypXkm9XPBnFQsYmLfSS/nLQnSTevXbNW38x+DiPrFUwaA0KSlC2rowMGRZvAA/07qktMA+W57NdtlGb8OEpPEp5oSt0f1GF5E3vm/fyy2zNM8snwFQaFADQBav+5Zo21i7AHaPshSIBBWT+0vry8Xpt2BU66Zs1apn/yU25H/6lZWGNF3Y/WzZu3rIUAoVwcH+AQDolJpwQMgFdMaeU5hAUUGJjfbOLXw4Ya++aj5p/qXPgJYyjyrONclyxerMkTJ+nsmTP2jOAEAKbZu4B3JAFcr9t+SDIeUKCALpw5Y8548eLFKlumnAGpBAGcF4FTvgIFrCJJYm5DGNJnsDUmaCEIsGpvyiudPnlUfj5pdKbddWv1nzhjtvrUnKZUPy95xXim9JL4sFfKS7+GMUTkXbvWcmXLavfe/erU5RPlCchveyF9xoxq27mLkp4kKFM2P2M0o08EA/P8f+csGSkQmN8YczyrgF0AigRjaCAaKOblZYAirD+zUQxLsTalVPlmzmxt0o8fxcovWxbt3rVDT5/EWVvQkaPHVKpUaRUuUsxsHG+HjXHwwAGVLl1Kt2/eVKWKFbR18yYt7VdZYSqpeYvX6Oq1G5bsUAVG7xQReRMXT32t7IAm58+ravVaen7Q25LNsT5fmO4LgEuh4CJ69CheRw4dNRYlbI7rN65bqyRtWzhyrgM9UQOIChYwFiuAB8HfpImTVbRoCeXM7mcOGD9qgCJtSy6g6GEouu0jVo13GYoMPUt5YZNlbe1eESC9NEYaLAMAWF5xj2P1LPGJifhH3b+rz7yHvQUE8TlrpZbj12tDSisLnrIFG5So2+HB9iwE+t0x1jIg46FdtRTS8KzOxZR3JWPeToklGSeJcsEJd3opMYw7bOyLngrNkU57f57/xiTuPXZCk+eM1J6jD6XuQ1RpTEmdqhMmnZ6ln5dOUJtmDZQlay017v5IO7JFSEvKa8KsLzW2x+fy8mcqs9R/0EeaMvgL1Xq/h85dDTNfG1KppOaM/Ur1alYxezRr8WpNmDXPwMPQGtW1d+nbc/hf++zlU97RV0zxkyKm6OeV09WmdQNlyVtLSqwiZV38FjCBFYY4fzNJW4ze6ayBo+6iPm26WWIQ4dFAvHwtXOXLldTZW2Hq1elTXf4vTHn98xl4yDMIGE3Ajx4gbEBY+vPmzTMGIcNaKF6QLPIcAIgjeA1IzZ6uVbOW7e8qlStbgoTtYP/HPIwx0MttKyORJ4Elud61a6dNnuRvSYiIiQD6AP34SlJE8EhQbxM4M2RQrly59fOK5ZbUk9CSpMKQpG2MY/Dcw/ZmzQlu+Rl7nOsDMIDpyPF5D34IHwgYSSJHMI9cCoy/7Tt22O9pzSr3zjva8s8W808wI3bv2aMWrVqoeIni+u/8OTtX9h8sbo7BZ5csXsISQGw+5w4gwYt1JZFC9/XO3ObaHPmB9gXW1ZwOfnqn3DsqA6v9VrixM0aOGGEFLcCTcmXLOexfGwyXQfnzBRqzHpvL0BRark+ePml2o0BwQWPhLl62RPr7KwMUgenjz/q9ZRECYLlgFmASrDe3FdktchIqA0i4Gty5pFy3pWr1pXqJs3Xz9g39EfKT/OeX1sX2l2y4mgGLfCXkZn/zGe4wQEBDZHbctmh+T3DvTpGGvejMS3QAEvayGx+xeLyPwrjbjs2z7sobsMddbUA+767bgpMiZcwlPXffCPpJldeDDOav7JxnnNSgSG3tvnjAsS283Z1AzfoQv9cMcH7G+Z7D4HRy2I1cQyLHM6HFt32n2fyk+EgpJND5scvC5Do4PtfLeePj+OdhjjZ5Vkvbsx50AFTOzcNEFLU9ro243lvq6NXckmbanYcUGavOf7bXbz+tsfdN2jhVj2LjtW/fAb04tEgXV5R1jse5/8/SGBjMOnqGWrHMXepJ2+ZJsRfzmK9lf59pttO5J1T110tN13fSo0cxFud91u1TK9QhJ5Im9bWSEp9asZ7n9s7tCNsHrdu0MaaeX/Yc2rBxk3UGwQZEkxhG4sVLF22/w8YhPgdAodD5Sdeu2rN3j4FVnAedHvgz7Fr7Nm3NV1HQ4D34KXIRl7HF32DDKIS4bbmAEtgTJtkzFI+YF3/q5gDNW7TQ49hY03Hl52hb0yJtmm9PnhgQic8OqVBBsdFRjk6kl9cbDWJySWIdXo4mdw4DIB49cnRdKVKYrcudR/cexOhhzCPz0zAYiaHQ2qY7griJa9m8cq6KVWtmtocEnfixXcv3FRF5VyMvfqEWL/poY5ofnWeH++PyB1zdUvdrnFTvVHNVf/ddFS9WVFFR93Qj/JqBhAyJgIVKrMSZv1u5isqWKW0DOwA5AYpoTQdkuHL1im6G37KcGb9BEZzrIj5lbQDWWCfiRuwg8SQAEy/uC/eOtY56+ECpGdLp9ohgtdJ6ddJqa3NGcoTXKMt8JmvK+MEG2rZu0VJer17bsIzAvPlsPUyb8uUL64SBVELST8szAK47Pdlak4k5n78wf0TuQvzHs8T7WXNXG9HVeuS54R8FLp4bt92Z37v6ia5sBoAi//gdx3KHuHAN+B1iZa6fNcIvEkcTs6e8fmWAYlmPhBLrxDHxgaw5OQ8+jXgXAgDPDdfM7/FZFG/ZQ3RRAUA+eBBtQCV+Bp/Fe3n+iAUBdPF9+ArASApnefzzqGChQuYLLU6Lf2TPOKAO5AWuhS4r/B0s3aBxERaDzXzH6aBqtdZHh7/MYnrCLiuYXA8/yPNEp2ffPn1sH1McIW5MQPooY0bLF8j53b3KcwSwyP2DcQ8gzL3ivpQsVcruX+v27Sx2hR05auRIKzqwLgxLqlWzpnWecZ9cQJF8ygV5+Urhd8mSpTp58oS+m/udFVqxLXQwfdSli3UwLVu6zIBaioEFa7+nLI8jLA/q/ll3A1c/7PyhJ5fNZQxG8rEdO3fYurZr286KnkUqN9PNsLtqUjtA27Zus79j/Zu3aK5xcxdrfL8eKl2WrrnsqteknmZNm6VhY+apSWgZfdL1E5UtV1qFCgfr6PHDOhJ5QnlT/S0+p/UZ4HPlL78o8v49TRk/WZs2bdC/B/Zp1qxZlo9BKAEUnf14jtW/fKIy2WCc5bdWqql3I63+/XfdunnL7jPrdOniZbvmMWNHW25w9sR5la1YSuUrVlDjxo30ydRu0qlk9RrSV4sWLVX7Dm0sxmEo5QkG4IVN9TiOKOUvM8SeT+5p9JXRKh+6RGf3ndXH/T7RLz+sNF2UnEU+VOzAxyr9eyldqn75TYNt8K5CCq92S/n+za97l5G6c3Qb/II+tn3zIvGFsuTIYnvr2X3G28epQJmpioqMMjk77Mn18ydUpFxVy7ORgWKGwpPYB2+beF3byKHdxt4EAMVCRQ0tTEtf/MsXVjWzQSz2iGC0qBg4wGLZcmW0fSMRDi88p9snEar+Q3/Q4YMH9ST+qd6t8q4i79yzYRwF8geqcsWKunX9ur77drYmjRujmVMn6WncQ7Vp0cx0s4ILBJrhSpcxs3qPQxkwQOtWHFHi8+favW+/EpKfa+3xPSrqk0/Xrx5Xh879dOzYCdv8zxKTbOISRrddh7bat2+vsfIiruPtiTjw9s4klZr1Ptbcb2dr3549+m7uXEXeWaWSxbor7Jo7YCZUjerU1c5ux5wg7n+CgjctIm47hac6bMnbQSd5+7tTK7Vevf7tR7qBXoLUp8s8zQvr9yYA2T7Uid26pvorYF/0m2Cx7dQWdkMxnFQCfGZ8I02cYKh0vdD6WrhwkV0rU5MxZNG9e9rdePb1cDWqX9+0O46fOGGtznd69DBSB1dfJ6104pUjFTW6q/RV9oEqO3eu7o0dp54TJ2ho+46qV6eOGjZsYNoCgIrtO3VUuowZzLl06NRRp2v/pzHZR5lRrF6tuj0rnCuODVHzlBcvTYuQabk+Ppkdps6rVya0HhwUrEjaZFJfa/nSJfKaNVejmzgB7+QbUt/UbPIbHu/Epqw7J31/uBLy/iDfeYlO0OtWCwmSubVuu3l5aVfRBrYODa/v1rSfetszXH/OOWvlA4gsGnVDZQPO6+d/7+jQkWNas269EpKTFfc0QRUqVtaKn1dqxfIVNkyI64ON0bVrVwPCaJHkfhRYuFBvm8T/N211lDiTRo4ysWKkAdDQo/V7z57dmj51qq0ROnw4NiqaJDNUkH7/7TdVqlhRoXWqa9Z389S2XVsDErOsbWEBwNLhbY3dB3OjW9eu1lpNlYtp1Bhqt9rz4GG0Ep4l6IMWH1gr78JlyzR90iRLPMdPnetIg5VN1pChX1kF5Vq+Llr9RQmrDgKe0Q48bcZstWrdxvQwed54BmAH1qpT1wyATWx+nmx0fnOasbFWrSRJrfjuu5KXA3q8fvHCKhr9+vRR1wUX5HPuRw356isDeVgHhL/ff/89A/Ko5HT1H+QE4TFSi4l1nGR74yYtWrRIXbt9ahqB6PsN/fprTZg00TQ5L4eF2bEAngDucAJMKb16NUwDBvS3oHf16j905cpV2yfcUwa7/Pbr72rXrr0FFtxbAhI+j8nCc2Z9az+HNcPPAZJhCQFirVv3l0qWKmHHcabroaXywsBMjl81Vx39efxnE6gGbMPxs08BJdEPIulFY4jqULXaKHpKSU+eGAM7Fsp/psy6cPGS3q1RU8kJCQ4DwSOCTdCCA87q52eizPxt7oAAm4ZOkgBjR69f6kbYOcU8vK9pn1TTqZjKTsLjMk3I197OprKE77f3JprdJxhE0Hrn3n81bMw4rV3zl/49cEgNGjVS/YaNlfI6Vdlz5DRtQ4I3/p5AFqYf9sZaNxMTTTKDlh4qVGgSkhjAqISxSEBlYtrPk01PKK2XDEy8cf2qAe1MPu83ZrqWzhprGkpQ7RlEU7UaE2WjLYFgPRHNDvDPbaA1x2pdKlmff7PTwzzKYKAHgSQBFkyty1cuK216WA7euhF+S2Ov/2isURLxOVWGW7CFxlvIOxXknzufHj6ItWQEkXuAn4qVKqpmrVoW5DC5jVZuAjbagWjT/WP1H6az06v3F8puAudpra2EfcFXntE3Goqe4SwW4HlYim7LM5ksgCJ+lvnOANzWKvTsmZISn5m9YOI9zMQXL5KVNYuP6sW0eysenyzVbHrQWAj866t5ik/2k493ghIjfc1WhpQ8q3NR5S2JD/IN120MresePWwaLXFY6f6BUYpeEODk9Pg8QAD+H1DCLZSN9wCKi+ar3qdfKOJuhMb1/lxtmjRQSOuOuvkg3uk+6NtU2c8k6lH0AUuK+o2ZoRWrNklfb5bmNte4Pn2dqczB5fVpyw+0/LtJ6vb1GP254w89i86s7DmzKOLoVq3bslvLl25TsTIJ+nbSfM36drUmLJxnjEgb9uAl7VmzWPuPn9OEsfMc/TXYigWGSPdXKbtXoh7d8pxD/xlasWKT5LdZehJoAEStQuV0MOm8s29caTjWJTpGSptLehUjdcyl5i/ra/O6f6QG3novaz3zDZF3InX/TrTGjBprCYFrcygm8EzCJARgZP8QbKJ7hK0hUWSvs6fZNwWDg23fo+n3bhVn4idtxSQGTCvH55LYoI2ETeH36P7yGeiPklzwctur+VtAOJIjAlSYQrAysG3olGE/KQbEPYnX1WvXzUYBDvKMAx7w2fg/d0o0YIZ1HyQlWaEEO4lNxGaSdNLayFd3WNnJU6cUWi/UWsO5bmwV02bDb4db1Z3zPHL0qBKTEq2dCZ0hPpvAF3YHa4tPJUGkaJUndx67duwr++rc2bOW1CHHkSdfPq1es0bHj1zSqDH9DRx6/OiRPuzQUdevXTM2GC2vrhYdurf8o4jLUC7aK41FH33fAMQjx4/a8JiIyAjT1ot6GK37S7+wKem0PVuyTnG5shRULVy3jwa/BeToZuEZAqxyGYzsI17sI8Cs3h7QgtbK61K1zlLld6S80VO08s+fdaXQVSfEJhaCtOAOI2HPwoQDTHS7YNyhLQT66EoDcOJTOQ+AcggNn74ZTO6cEwEoX/k799zckB68ELCMuAuQjr+LjpKyBTjnc4yN4WnPQZv6nNubXVIq47SIGaCKPcFe7I6S0hIPhks+nsDanU7POZ/zoH3WLs2xgh2GIj4rPkzKWdI5JuDsKzSEfJ01+V8wlN+5ikZcN9e7SxrTZ6AmzZ7rBGncr3PchOtSmaLO+mHTekgN91RX7Zq1VbBgsCa3byy/Om2UOXMW+fvnU+fOH2v93xvVc0GYSUMkrvJ1iB+uPSwq+a8speh3LivXfyUsf4plSI1LRPCWikZW0/VcR1XwXkVFFD6twGshipxwzvxRidBqSp8xnaKj7ivrje3K3eBzTZowTtmzZrHCGVIyWXx8DdBg7xGD1KvfwApWp06fMR1zulrQXvygZQtL1AH20WMFPGR/8sI+IJHiDiPChtQJrevobt2JNNCP9/F79h7+i5gFYAWAEnCG2JjYlumsfI9N4XNuXL+u0LqhxlAmrsQ28HcAd8QIxEIcj+Pye/avDY158MCY169SXhrgX6hIEfs7mJNoL1OgpIiAXYGxSDv048dxtgbEP8QiL1+n6mnSc924Ga7cefytKG3dAampFivmDyxgJAfOpXCRouaHSKgB8goH5Vdq8GBNriN9MOJLbQr66W0hjf3rshJZQFdLOFhq+ENzfdDsPZvi/ORpnF57papkqZJWSL8XeddiIq/XqSqQP7+1sLprSW7CpGcKl4/j0P5LMPvstGI7Gq/uBF3sO+uOvYM5xd8Bzrn2zwYqYu/DbynmSZwiJlU0MJEyIvnD3bhAZfRLVuvu3a1tvlL5ChZPMIn6PvqAKa/sPOkwI2cEHCF2oqBiMb+X7D7gX4jfeA4AEMn1AJ8BFGHL2+CO168tNrRuC/TwPCxFjvmGNecBFPk9L5fRyP/zM7fV2W1v5r1u7GigJRp7r1/bV/YCa8b3DOSIe5JgcwOw4eQWxH/oBOPH8Lcci3Pjecaf0R2A/8FXAQRm8c1q4DTPI+tLjO/eB76y/oB/j+Me2X3geOQZPMMUnqu8W9U6dYjjiCmvXb1mHXvsPzoS2iyI1ILW6VX57xCNjpuiRh3qmWQJcQDdhhTf0annXJHFAqiHXALOgd+H2cxnmWwZkkJJSeYTAdi5F+wHYsvixYrZPcNPUrCEFcc+gZ3IvQXU/WXVKv2+5k99O3u2vZ9BagyRg/SBD2d9sA20PMNwRLIKRIgi6Ib16+0+/TBvnsXFxMkcEwBu8ZLFmjZ9usUou3bs1N4L19SiXh39sOwX/TZvpg2E27hho+Vr7zd73wA1gGauu9w7dKLltlZryFO/rPxFTZo2MXkTJFx++fkXm/588vhJaxfGVg0eNFjBhYKU9DJJU2ZMUs9+8zVlaHvVrFFL3Xt8pvKVyipLVmca/Kr9q83P1ctfV/ejo/THn3+qR6/P5Zs1i4oXKmZt3n/++bsVKQFyAZK53pEjR9pwuzOnT5suNYA2zOj5P/1kJKqHHz/WoNT+at78A8tRKaZyjGcZk9SoSgPrdqLA87BRrLQwSm0+7W0xxpGts5WzSHMD8NlXtxffUc8/u2vxN+g6JitP8T7q3v0z050OfxmpHElZ9egm0nzh0rTR0giSOoCQdlL3AOX5ly6+x8ZYJqa8d3mW1KSTtB1nflQ++SZYwTjq1n2pQqoKvyiqm2dwmrMUWPonZUjrrZtZr6pq+to6tu+AcgXlV8xtRIjTSRCkXV12NyfwzC+2+MDz8goILpzq0oz/X0DR+TkJJ1UD9NKeKJ5W2DetDq6ACBHBp/L1y6aBAwZq547dGjVqtBn17+d+b0wqwKohAwdoQJ8v9H7j+rpx7bIqhZRV7MP7Snr21ALCh4+faOoiIhBfLZg13mjsp8/9Z+PINzzbr5BHxVWnbqguX76ili1bKY1XWgsEoaL23dNfzVLe07BhX+v8xQvqM7yfFOsiUHgEoqAE5S1QzFr0Ep+i+fOfKpSrodPnb71ZkG2pTfTevm1OAMU/3gZrlJdbASaIIBCh7dY5Xed3kVLOTjHGCLmxouibwZD+raI0T33Vbv1fTpDpHq+WFF4ySF80L2TXkT6tt1bf+ktf1eiv7HO+V0z/fsr1/Q+617uXocSw5tDp+/ffA9ZS6E5Z48F/PnyI8i9YpHqhdbVk6VJ5fzPz7V0GRCwifVSts0b8+pt2zJ5loA4soeA5c+T/62+qXrWadu/YoaJFCuu/C+ctsQG5Z5Lo8VMn5R8QoHXr/7bkGgOJsfrtt9/U4oMPLKHBweNYdm7facMqBvTvb5Ncd2zbZl+rVKqkVSt/tqEKL6fOVNbxI80IwhCoNPOCGg7c7QSuA6XVJTuq09E/JP8uUvyqty3mBHCuFhD7CHSPuDZc6t1lvomzD18/wwLoswpReZ3TUVXVKnWxBHvfjHZq2KSpnj5L1vBRo00r7v6Dh+rTt79ptP3zzzYLiDBwBD9UKTCWbtsHxnzHDlrl/78vYtUy69aZcC6GCeo4jqpNm9bWroiu5dWwMEuMSPxwVlMmTzYHh7Hu+fnnerfau+rdu5dVZv7dt9+ZxFenjk4cP24sl4jw24p7/MhaRXCYOD8SPJwigUfZd8qYXiiOF2eLMcR5Tv6qp6JTnKmO/r5RilaAGtWtooj9v2jk4u0G/BYpWlzZc+TWjh27jJXHZ0+YONEcK9NAraWZyaGXLxtDB6dn7QqZMpnDx5E/S4w1weEVixbb54ZMuKR1H2VQwV/fUbZpr0w3hjZhEuV/mdie6kyr+77O7xZUDxz7sYEwvB48jDF9EpxhcOHCxrBlWi/aqOgo/nvgoDlUnPrO3bvUqkVL1aheSw3r19PevXssoT9y5KimTp1mVTGE/mF8vXyRokO1j6nDzbbWWoDj4BwYIjP/x/nGuCGhhc0J4Ajb8ObNG1q//m9zUFTaqR4fOXLYJv8SlOBAFsyfb4K2jRo2NMfPc2P0/JAQZ8pzlSp6Fh9v60IARGDPPcNpV6xcWccY6uCVxgJcEnQCNOjsTFIAACAASURBVAJHzg0HxrPEcQmkuF8EOAxtwZHT3hQX+0Avk+IV9zjGGKcDu7Zy9O7wOTB5Sa5cXTiCZGj/3tKi9gMtqGvVtp02bt2pzFmy6f3mLQwInDVnrr4eNkJp02fUvahoAxW5JyQbPGO0KAFSxMfHGTsRkM8Z6JXGWHbJTCJ8HGcivjg4nBkg5KsXz629GbYdbcs3rl9TjerVdOnSBbteOujpoG3XvoP+Wve32rRpZ4FIk8ZNTGMy4UmcTTp/nfJSu3fuVM+MY40R9MPKr40BElrjE836YYC1E9UNrasy5crqyrUrqjSlxdvWOojGu6S55YebeHXCk0Tlzxukrp90s6SFwB77ShX3/IXz1i4F0Jg7dx5jFrBvrbru42uVU4beVK5UxYBR7glgvBv0sz9cJqsF2a7wtEP/t+eddUt5BUORXoE0xmDG3uBDmc4IQxF2J23OgMAMpnn9+qVa5OvpJNkACJ72Sp+iCUqUr5pom7YzpCQXXbxHrfVpaVwPB0jAD3kYPNn84hQf6Wf4QIjO6lwYrD7PcAhXH4yv+LgApM2S9TzMWxraU6G50mnv8vmq1/ML7TtxRNkUr3ObDmj5pm2aMG2eNGuBvKb1Utf6LTR+UC9t3LZHwUEF1KLbICmkh3RkicZN6Kvx/XuofGgnHdy8RKPmzNePf63Uq+u9lLPoDH3Q5FMtnzFJOcrW1uPopwYUfj9+sFo0q6/g8s2lfFWkPCHSnsXac3iJ9h88pwnT5ynNhM9UaeVCndBf0oVO+rTLBxo/upc2btij4OACatFykJT6mRTS31kL/D3gizscg7DhmEPRbNCkmnZvX696jVvq7j2nnZjEFnCNPXn5Ypg6tO1ozxH2EztCIkhrFM8Je53gHmYfMhr8PzaA/c9+3rlrtzFyi5cooa1bt+pOhFPNJ0koXaqUMmbIaIkcNgFW+/179+354PgE/BSakOPA7lGt533BhQoZMMc/klxsKwkOiQqfffFymCUf6PkyydwrXTpjbPA7bBY2iPPFZ3E8wECSd55R2o9pb2ZPEzybzmPHjsYuxDaQcAFOkjADvDP1ELsKAwJtRKZKDv52iLo16mpMKzSwqteqrlKlShq7nHXhOuvWrmPJUNs2bWxgAwDhf+f+U80aNewz2WtIilD0eJyYqOCiRUyG4tfEn9Xbv48xG0t5WkyzZ81mwAuAIgkxxRn+/9aNmybngc1CXmL5iuXmi+/ev6ts2bPp8ZM4bfpns34evkrhwUE2RO8umwUbSvyBPXWBPZ4hl3XnkuvA3XiM+Llb43YnxBKcu1PaGT7aUfKNkAqkLelM6s571Tk2sY/LvHNBDoBFN7h3ZQrcoRPsVfIIj4a3sa1crUT3WCQIHNsFE13GHbbRxQc5N3cCNZ9vA1Z4YXR2SUF9nfdf5M0sBgGar1Qp3Vvmr0dXXMc8fVGcTN1czp9zXhdTJJ90b8/F03r8RgMy2kUKk6UQX2ctKTz/HOnRNPXIFXAenLur++gmQKwXe3q75wdV00nHIqW2gU5BhVeyNKL/AE0r/Z1arG6kjBkyqX79hjp1+qzqhjbQ8eMndfnSVQVtbK2lBz02lM/hProamnw9K+VNLqv7fhfsd1krSk9Oe5bFGRyqog+r6nrrYyr4RwVFTDpjNienYhSrXPYVvbuLyWXVoffHBihmy+JjHQJ0+iCFwB4j7oGdSCcHLbzEVFs3b7Z4ExYPL9iCxALEi4DuJJrEsjDfiBvxb9gmOlGIhRg2wH4i9qPIyv7C3uC/sBn4cD6bWJTiAPsce8P3tEQjMVC3Tl2zD7wPEIqiA5/jtkrzFbvFe7ExxEj4RhhVAIoX/juv8hUrGniBzSHviX/i+FTsERqKaEMySBSAB/CHOPjy1Wu6diNc+QsGWZszumUwzShsIk9hmt5eMnCS2JjiKHYNe5fwJF6lvp2hIVekeqM/Mn3pYzXWOfcVlQMAf/aBJ//zqZygSg3bqWSxonq3ckUbopM3X4AexT+2GBk7DXOMATevX6aYpiKAMGvC50G2IHZlij3XGf3ggXUrcT2AYO7ase4ADW77LUAZ9xDAl/iPtQMgBfy5czdSX6cZrUGxg+w6H099xwqLlBfRTlytTqoxaJHJS8U/fqysvlms3blalXdtKAvyD8SBplH49Okb7UQAReIjgCNsMmsHQ97VToQ8wrVyz2Ez4TtYV+49949nxpUVcovR/wseuoxFPpeXqw9JfOUCkS6IyHXybLKG7jPE8YlBIRFdCruq/AUKmN209fX2tjicjivWlPXD13INfOXZJUbjK3JIAM28zx0kYt106dPZs8f7IYOgUcq68xUdYGLzoKBC9pl08WXyzWxsXY5JJxpSSANPVlD45CC1btnK4libips2reVQXCe6jUjulCld1q4F4Ntd53t371lhDfKIMVsZBnLosMWH7GHOxZ2UzXny/DGsDSYi/g1fi+9HO5Wv7Au627inNerWMb+KdiGsxIOHDmnGjOmWN5LXb9y0yZh3dBDSksy5Rt6N1J2IOxZTrP7jD5MquBMZaaxJug6wI2nTpTXyCWSM27ExOnH8ulq9H6ovenyssMthqlCpos6cOq3GTRpbdwLTlQEZKd7THRBVrp5C8/lp77L5avpeUytoQtxAQ9Ere3lNGtLOcKbla9apX7dPlNUvq7Jmz6IMmdIpKf65eo2brNDiRfVlny80e84MPXkSZwBo/wEDTH/xjzVr9N0P3ys1jZfZPrr6igYX1YrlS7U4YYnj2jpJwx4PscIMzzEDWQFdAZD5nkIrXXY8P2P+m6COadvrj2NrdHT1EVXrVF2PTscY2xSCFs9J5OXB8s4zUjlz5bBOwqPb9khFfFUwS6Aizs4COFLuHDn18FmsiucvpqvHp8knfxcjITEjIeqOw0pWIvgbPhZCHw6ZILWhfPI1tn1xJyRc+vW68peuZ39+9xItt97SD0WVfkJGvYx5rgy5vTVz5kwNnNVf+VML6O6lO+bPi5VvK/88+awIRMfHpccnpRsEEOkcHUniB1woPtvz4zdIiIfJ7RVQqJABilg2tNV5UPnWHgqrNIDqo//kZVWVW2E0yeLR3eCAI2FpG6p4qQpq0KChAvzzGjto3LgJir4fbSj6jq3/aPrkSbofGaGwi+dUMH+AJo4bpYKBASpRvLBSlUbRj55oxqI+qlb2YzVu2lQnTp3Rg9hYhV0LV526tUwfgwTu+MmTmjVrtjJn8lHBAkw3O28U2/Ub1ytf/nxatmK5VQjzBeazjXt8P+VKIopgBQa3UmSTGCcIpMK7Ya5S5Qwt4VUt9YiJ1NMWRuBY7uAFp+2EACad1HF3Zf3Ry4lCfNolKHGb79ughITs07M6G1pBzfdt0pbI5vpyRDv9+MtfjkPi8ypL64Nb2vH591GjIsaeQRfxWcJzzZw+U59++qkNTKhatZoBUxhGWv4w6tWqVte9e/ffTLvlIQIU2bJ5kwLzBtigg5iBzhTo/32NritN3i8d/6C5JQFQ1rNny6Yey5bp+a7dOnHsuLWuNmhQX0GFgg3AUVonwF6weJFGjR6tyVOnmMGjgsHQiPFjx5nztDapQ4cUWreeHj6ItsSDpBdQDCZa+7Zt9OsvK7Vs6VJVDAlRvrz++mvNWkXeiVCVypXU4fhXxoCJ6ZLTaOB+UfHmxP+InaqOSSPfatUAGjweqH6F5jqV9x5Sp1a/a/XBD2192zVdY8R+GASAukWP3tDaakyWkcK8/lLz1BCFK1hnvs6nGzNrqMDXxywQYYjEgIGDVaBAQYVdvmJtaTg/DDWOAn0qACmcJUli8/mRau5F+7108OABq9ACsJLcRUdFWSKIEPXChQvM4aMXBSgQ+yjGAgHEuAcNHGCVnN9Kr9POKuvN0OfLn1czZn1jTKRvZs5UtarVTPgVwBDAGaYG5wJAz8tN/HguEFFllDxsEBw/CR3GjuCja/U8KtTkS6vWjR/zraZ5D9fwkzNUufIJdZm5xbT9HjyI0T9bd9ikqDp162r9338rtF49G5pBq+gfq1ebrgWBJXqCrsgxiTVGlwT51o3LKjX+immzUSElMGaAzgL11pqvqppm5IQxY9V/0ACVLlXSNBS5hpl1V2rovi42GRgdD9o+CG4I+tJndMDMm+HhOpfv1puBSG1PNFfso1hj2aCPh15NcMHC2qBvNaLUQnOCly+HaejQry0ow4ASaS1bulxdunzs6PbkzWvBLEEurMegAkEWABEc0/ZOIrtx40YVLgwbtIp8fDNbskqFfnrt2fp8Q1cD1wkSCgQGmv7KhfPn9fXXX6t37942RZogmCAQ8J37gmYQ9wGwmnuJg8ozN5MNCqow875q165jwRnrTBBDwMwzyL4joHCDPifATmcV2oJFiijmXqRepyTJJ7O39u/fZ9PqaLlpVf5LjSs7XhMCxzsBMv9gm7nC+7mkXxoOVcprL2UPyK/fP/PX2CO5lS+woJKev1QWvxz2FX2XiDuRJsAOkFCjFgiW9Owp05RJeBL1+uVL8x20KJumiU1+SzJA0RIHn8w6feqkafWWKVXCpjtHR91TQJ5cKlu2jA4c+NeGA02rukxzw0cpR24CtseKffTYkqKSJUqYftz1q1dUtUpl/bn6dw2jHQEnV1JakDhcvbdO16oOU9Tl0ihtqP69BcfPkpPUa/NkTa3zpUb+9JNj+2EI4RQ9+njkwIMefKKe3T83/RuAQ9badHpevLSAn5ZUCicwFRHadvR/fIyhW7xEKQ+DwsuulYKEAYsIphNUw7Bget3/gIisn1vFB1D0SkMQ/UIpL19ZC45NAE96bslIctIza3PGR6e+eql408t7qK29/fXreBBjqe34tbbvYE8d2lfLub5QKa13il6lpFPVdEd17GC1txoomBFXG4rkmIR3tVT1U8/f7ZNqjj5ordFvJDx4D8A0x/6qp0KzpNPeVQ6geODEQWXRU/29+E89jU9Ui66DpMAAeT2/rzN/rtayNZu1ees+3Ti4RUUaN9PNO69s2vO4YQ6gyLrFPo5TcPXmjh7bB9ukZeU1bnhftXi/jipV66DyxZJ08+ZdK1h+/fVweWUpL9XvIZWpLH3XW3t2LNb+ww6gqOxnHRLVg3nSnSU6deRP/fzLBm1et083rm1RkaLNdPPeKynJozNTtbx07IKUzWkTU3yMA3zsT5Dq+tqz0gAtnWfPzKazPykuALI3athEm/7eovIhFex7wDQSZvYvyRUJOnEWgbirfUViQQsgiS/McJJd06J6+tRsBQlDdqYWPktSzhw57P0kH4ivW7HXy8sSIOybM9U+0dg/xn5Pl87YS9hlgIV7d+8acMcaY0sACjkXWgEjboc7E5ujYUpnegMkcM78HfvA6ZhIa4AgP+eY/Iw1IOB3mR8kvyRZgAysDUwJhNUB2EmWYWSs/n6icpapYZV3WBHs+cy+Piqxto4e9wuzwJhCzcIFC9S922c6fPCQgaRMsaSNmQT2CYOQ8gda8oSNvRURoVMXzit9Jm+H9RSNtMVNZ0BCYqJJ+rRp2eoNKEm8w9qiH3XpwkVl88tuRTH0rgASiXthmiQkJerFq5c6fPSw7sxsZDHberXS3bOBb4Ek9gNxveOWHQDCLT677D5XbwhwbUqc9JGfY3scM+rEh27BJ0Gq7VPLhp9tKLnRCV1hM1K8hl3tthmxZx25cceeA265w1vc7hrCdHeQslsUcFuzSRAomLssRc6b/cJXchbOB3Bv+1wPUkcCA8WPjMIzDSZnb+fcn6/wOJYUqWOw8z4XSOV8+ZtzcVIRP+hUTjJUxlu6uFrK3+ktU5CJ6mZcrksZGzrTmg3181SSjcHoaYfOmc4hDVTy3AtOj8/FtvMWYnaugSIBbEl+5w5VZH04L9bO00I+pcIovVP6Ha1c+YtGjRqjxGfJmjRxiqrXqK2Q8hU1fvwkNTjcTrN3Dfm/9RO5t0WlgEVlTAMasAL7T+zVqPNlPbrYSf/cWa2ulQdaPMHvL39yWOVW1zWABEkBiqDR549ZKz2F8ebarIstdirtxn6qOf24YmnFv3dfbVq3tkEOyBWMGTPW2Il0BRFT4F8p2OMviAmJrwyMb9vWYkGARsAVYhF0oLFNvFzght9TtNy0aZO1AlJ8oHCAfcIGcBxaodlvMHSIXSioYFP4HhbV5z0/N7+FbeBasRUcg/ex/7GNAJWAjDARjx4+bHudojvSQAZUASalpJgdwyYi6cIxHSmYVxYjkgMRnxO7Ea89jI1V9lz+yo40ysGDTqHl7j0DJPMHBnqA0Vc24OWZhxXJNRHPP4yOUu9VC/Rdp56m32gT7RcvlFZIDXZ8rN1Tf3lDLnnvq49UvFhhpaa8UP68eeSXxde6BbAXBYKDjOVHSzFAUuzDGBt4Evcozuy2O1iGz8XOpk2fzibSGmssfTrTv8WOu2AXdp11BBQmb+CewpBj/bBt3Cv+n/uH3uS9h9EaEj5MvV5/brFJ1blJ9jyRxxKHo6n+3sx9GvXJGA2a2Ved2nfQIzS4X72y4R+FPKAxbC6ARMApOgex4cSZnDNgCuAvAwiR4wCMRLefc3GAXiTTHDDQClke3UXibF6Ai27XBn+Hn3J1Fd0Wab66P8MfusxC97isBcfh71hLnr/LV8KUK0+AHsXF2bnyMwA79gBfYcIB8vHcsTcButHeBKiCLYcfbN2mrXU04Ufx3XRkAv6yNymi//bbr1bsRwMPdj1M3PTpMuh2+G39+dcfevjokTHf+Hx0CAHeboeHW/6Gz0f/lOeb/BBQnwJbsaJFdf3adcs/iCvx/ewvG85485YVkTkXrh0WL76f4+G7eD74PfeFoTqWW3ra4vHLtDaz/rT4slfcWBTwgGdu4FeDTUaKye/kMFxPjRrV7b6WDwnRoiVLDdykU2zevB8Mc0CSAb/E+i9avNgGICL3xTAZQDZkS7innNtvv/5m8W3Pz3taxwXFCPK1bt0+NYkq2pZPnTxl53/zxk0N/mqwMamf5SimXs2qacH8Baa/zPPCev+66lfbJ3QNrP5rs4oH5bP8LVeeXAqtX1cTp0xQpzYfql/ffnbPkafq/WUPtW7V0rQDa9etY/rw0Q8faGjbetp5+4m+7NvHGMys7bXqp3Wk1xmV+76CZhRlcExrO5/Zh79zfHUnqchxZ1gOQPXpM2fMlvIccg3IM3FP/zy91mKDchnK6Fb4LSXkeabCXsG6eTlcPy2fpy87e6tE9Rm68uKadMpx4ss3nNX4sRNNFoYca/nyZVq3bq1p4vbo2UOfta6kMjU76+Khrz1OG4dP8BAob/9CSu7yVD6/Z1NiqXhlueKnpyFxynY+h2FH0VcZX71LKtNDWZ9kt2eJZ+zRrb+lIrUM3yo4o6hep6RR/OMnemoFPPeFc/N1un1orILvw4/wsRRUyaUoXPJKlrwCCgVbbzMPehqvNGZcLOdJ44z2xlCieUXyevcWwzyc9uG3Lc/8f1PlKRCiMiVKa0D/ATZIhAmhmzZt1vWr121TeXMBD6NVplRxdWzbWiuWLVT2LJlVsUI5JT97qvTe3hp8drGt0R95v7cJM9t37dKOnbuVK09u08dCcB8mGfR1REypUnGOFcpXNPZkeMQtLVi0QL9vWKMGNeupSLEiJhSOkY67f1y+OUKUMV16A39uZ41WmefBulg1XKk/u2rykg5IXpVT1dJ7vTn2XWqoi10cLaUxd7to0rRVSj0JKddpCbfFJdahkpUgjc78kSb/9Ku6aoV+jvpUowIma7zGa2C3Tmq33AEpMeyALQjjB8REq+conFQJnT55Vv7+eZ2JhlWrmoAwwQKbicThbvce0oRJZqhxrFlnz1TS8FE2YS1njuzaXNmZZui+ABHX7ndiH/Tqkxh00rOHMSSKFSmqkl+W0RdFuls7UIWQ8noU89CGTcAK+/fQQXN4iKm/9pI5vqFfD7VqGZOcvv/uewMsvpszV4sXLbJKBSKtxYsW06nTJ60FuljRIop79FiRd26rxQfNdf/eXT1PSjKGKMwiQBoYfb2LTnECv3RIanVXlAKsunZrbBllyOSj7tGTTN+R4Zt3iZlTP1KX5F+dANqt8B+Vpncapt5aYIAi//ivE6v76t/prdVr+DTNGj9Yk8aPVaj2mZNt0XOIatet5zD0sufUoEGDDYwC7CHxwvBjWDCGAAdu9ZcADk2McePG2eZkPVlXWrC2b9+u6dOn2fuZUnn96lUDr/7+e51KliyhGdOma+vfvxvoid7J3WYbtP4vh/nYuFlN9enTx7QH2YusN0GnTc3u3MVAT5xjpWrVdO/2bTOoTsuyrw0h6tevr50nAAw6fhg/QD8o/QR9/TuOsu2bmuylkiUvKyy5lMZPHKTOnbtoxMgx8vJKq/IVKliLBsDivB9+sHMmOOYYBDQVK1bQ2bNnLNCg6oXTJsjTyyQNbz1Tm8s3s4ExO0ZWs0LEmB5znIQiUBo2tquxM2MePFShQoCTz2wvTayxXCMPfWZJL0EL+/vY8RPGXCGB35L7iPNYk4sMl5ourKucuXKb8ybQ/C3gL3W601rTp05T+/btTY/jvffeF0NL2D/o3M2c+Y1NkAaM4P7+8MMPFlSQAJ88eUrDhg6z5JgWCcBTd4oc9pAqETYGEXOOh6GfMmWy7T0qnwir/7bqV9MjYY0A/7Kgz3L9ugVEtDwQBNqE4DVrjHFIMIxj+nbaAn23YJrpeJGIc38JiEiiOQ5BLw6cQSiZsmXTU9offX2N2QcAZZXfNF66HX5D75Qro7t3I5U1axbt2bnT2hm7dRnnmGvYGy6Them1+X2dfddF+uFGb2XKllM9vKdo8H+dNHvejzp+9LjeqVBJ3tlymA7Sq1epVul0NQVxogZsIuD98oUye2f0AGZpLBgFQLNpz0lJFtDkzpVTUffu6cjhgyoUXFAxaCYlPdPdO7dVvXo1YwKyJhSlbt4K14VLl1WpchVjBlIx4/kDbP/h++80vOw3lmgvKDhGvR9NctjKJN2uL/QkeXy/oONI9b4yVZMDemv05gVvNbRcWQsSbtxaQ2nM5i9Vv34DE0dn3zjtVg6oDXhI+z2212npdgSzARn9/HIoY6aMNjDGgjePxhuJHAE4QRHHcAFFd+KzCygiBQFDMSWFVm7afF6ZjiJJla0fbMWEp3qe/MyYnffu3tEXHcY7RSpHIuUtw8cFDrzpLkywvQjIiM85d7a8AzCQSHsYM/ZeknH26BIpaGC4sRm3hDV3wAx+R9xD/MLzQzeiEvS8Z1/VSsnkMBS7OAzFLJmeauPi33X/XoQ6d5lsg1QKF8qvG7u2qMeYkboR/VgrxozS8vXbNGHBPBueMm5wX9PC2bR7rz5oUE8Dxn+j75f9KtXoIR1eonH9+6pbh6YKrtVcqtZDOrpE077soOHDR8qrUHmpCRqJlaU1vbVn82LtP3pOEybMk7qcdfzzz7VUuEg23Ti7Rd16jFH4/Rit+GmUli/fpgmT50m+C6R4EAY/ycdbSkyWgrw9zCsAjgCppmcibVpve84qnChhlWcCZ5vWfvWGsmTOrpBy5a0YwJ7FluAD3BYUEgEKEMQjBJ4E+9gvkg38zFOGu2TLZu3NgGq8ihcrbokAiQbPAt0A2CV8g5uYYSd48cwA7sNM4BmE1eDqKPH90WPHLHCGbcu+jY2JVf7A/Mao5Nxqh9Yxu8I//A0JLIAEx+E5JknBj5Gw4//4GwowNmTA0+bG9eCvSIpZBxN9r1HdEglsJQkyyQwTHwmcsSFXrl61wtHmLZtVqkxpS/zwpzBF0JHyzeS02HHdsKBg13AsmP0Z0qW3dcyTN0B7Dh9UilLtnAEoEHFHTsQ7fQbToYJBTrLPGjB8ggwJjUWE1aOiopWFwRYZM9o+pkCHhAjgYsbM3jp64piOHj+qnHsn66zKKzohwGxqtoZxiue5Ib73BNVmiwCz2F+u8o7TIOP8HXuIog4sQOwy+5HAnBcgXJTku1bqu1Kavs7RUCz3XlmdX3NBFTtX0Ol8Zxwgkf3ofq77PfuaY4L38RUQzT0Pju9ONOa8eFGLwH7QJo0vcHUGsaNcAxJMZWARekA+MwRNnWCM+Atwj9ZkjvGcHxxVpepDdeq1R9MJ20HC4cr/ACbmDLbvWxaspw1r0D4F0G8l5S/qBHgkLe6QFiZL2zcOPaJszYq6cOiw5J/LsdkuedEdyslaDpcq9T5p8d2gEZ11ftpn2r8t1MFCsZcepvWbzzgqhTaupsxpvFW4YBF7dm/eDLeJwcSFsBNX/bpaH3X5RFXWv2saxYlzfZ3r9wxkyf8wRN6ZM+pGy+Mqu7O2gd90YfQacU3rl9a0ZxqbwL4DxCCxZaoqmqkw02jp+31oSxVsNcQK7ciC5PTLpmY7qujJOC/duHbNbAEdPRQs0T4E+PTNktUGtnHOeQP8rUOFZ9s6VsqWNeD/11WrrG3Pke3Iaixj9jFxC4Xn8Ju3zFYVDA7S4iVLNHblMUUdXGpABsAOAAt7H4CQeARwBXuB5poLjpED0J0x/6f5BkAQrwBY8nt8XPBXxTW39kyze8Qr+DRX4xv7Ry7Rs3cv6WWKafbxj/2JfiLda5wH9gYZFIbKoffqDurg3CCZRD2IseFpACtoI9IhQWzO38FyxFYBKAJGks/A/rfW6oQETV6+XQMLSWGXpZBeDVW6TFlFRNzRoRV/2f6p37az9iz8TfW6t1Vo3Vq6dydc/rlzqmCBfLBwTA4n4m6kgZdXw64YeERrcWjtugYowv5k7bGPxDP4DTJIdMLRx46IuG3xJWsB6MWzwtph97lf2F/sHLaVdeOesK7u+tI+jV404JFPFl9bo4g7EfYZvO+9ice0eWQlpYNp9Oq1PUfvNWlquR9gIgBWUGABOzbstfCI2wbqkgPiQ/gciAPYa4pbTAPnKy3PyPzYsJSYGANXLC3+n0nPLkORnxML849z557yd+50Z5dt5wKKrpaiqznNveS9gCTcN+4n7+V96FAWbcuJRwAAIABJREFUDC4sHw9jHpIBsTX+lr2H/2MvcA94dnmW6D4iV2L/UQRP753J9DcdnfOM5gcZMvn777/px5/mWbwP6EvO8mGnD9WwXgPzE5/37mkknMJFi2nLiGZKW7efgdyw4SdPmmQ5Buv6ec+e5q9sWndysp27O3APQBFAym359svmZ0Ux1p0J0I9jYvQo9pERvlzCCPeMPc09pcCJ72dPU8AG4+C+8+I6iCuIGdy1xgczoHDytKkaN3685bhIR40bO1bjxo42GZ8lS5cZmQTGIgxFzo11RPeTwj624tDBg8aaJl7Bj8/7cZ59D0t2967ddp/prFy+fIU+6txZn/f6XIv3HFfqtbPW/fjvv/tN7mXwwEH6+OOPtWTpErMdn3z8iUlFfdHnC9P1ozCxeNFiAxjZC8QRRw47OSEksnQZ02rchDH6qv9QDRs23DoYOnTsIF9fb02fNtVIJ/j2tev+0rq//7YhRrAU70dF2fTl3d47zU81KF/Hirp0CXIesDQ5DxjeAM/YS+YsjBo9Sh3ad9SP83+0fHXGxVmql1jHroFhn+zprNnoQElQ+PkTylW4lGJujpM6DnR8UDyMKJz+dfkVaa24G/OlXl3kt93PWObLvu1lgIh/ycaKDhtsAX7RKnN0/QTyfAkGDjpdAd5S1wD5Hw5SXHysnqM97CGOZPPJqXivWOXNVED3w/qYQ89a4H1PR146Jdy9LrXNpZxn/PU8OUWlSpTTib0EAq5wrEtJJIBAn8DzK2dUwluCCgU7/OB6AMWggh5kDB1FZ7qkdWF5OZv/1asUpUuXxiZyhl/93nMk9wuRUYJq1h9vyOr+3fv0cZdPzNG1adNWFStWNkCJqa7/7tunoAL5tWj+j1q5fLFOnziigNzZ1fvzz7R1y2aNOvGrvms+TGv+3mgP5I8//aQGDRuZrtCs2bOVK7e/Qt4pr0yZfRUUHGyTv9AtAry0YDGHny5fuaTxE8eparVq2rFzp7W6AbZQWWMi0NYt/+jG4dsGABb1CtS160Qvb1+0rYam1jRAywX+YFsdInLbJg37u4PmLlyp5B6Z5NXOM8XZ1ZnZLJXoEaYr+0o6wVOg5K8oRa3O62i38OyUlaKG+xs3sfKqU/ri34+NQZP8PEk+vlnkkymLrRvOluofQyUibt8xEeXg5T/La8IEY/4QvKeZOOH/uRdvvwU3AEAM+sgJGL9/T2IwOfqJu0PrWqAfkMdfPjNn6nSz5s5gEKaY5strQzOo9tDWuvnEda1f+o3+PXjAkvmjgwIVUf1bq0TUD61nOn7Zs/kpDBrwwwcqVaqEFi6Yr2aTt+ugahkomOvs9+Y4fvt1lXL4+RndmsfrSVycPiswRj9cHqZ+VWZYgH3Su5IxFNE9bKe1Gq7pStVI+WuXGt/eKd2U/vhWurZ5s0bTpR4g7fOuq9Bd9ApJKQ3TWvI8XcNVXmeNrQMoXDLhiqr5HrFEAHB3RNR0BQWEG/i4q8F+NWrSVLfCIzRixGgTff7ss8/MEPL8AypQpSEp5J64rR4I7RIwARABIB47elSHDh7S+++9Z2ARoBbMU5wCgr1nTp1ShYoVtXHDeq1s5WXPQNNR67R58ybTcVqwYL769u1jU6JyDzih6xOL270m0aTaCtOkcOEi1vJOVQSmG0EVzhAQavz48cqS1ccqhbTZUkkjGAHEIgggkAMMBWDk+cFpu21tOAq0tG5H3NW5s+ct4Hu3alVVrFBB02dMM/0IJtSt/GWlVaRZk6tXnemhx48fs3Xg+BfPnlLesRFaoU9Ve/gmc4YjvphpCVSQd7hubw529gE5SYA05rtP9fjxIwv6cCpTG/+iLc+WaO/+fWrWvLmxkAmQDhw+pCLFiml30mnnvZgdQPwoKSS2hPIF5lfunLlVomhxFQwsaBqSBBsEjGhA4lhxKJ991l0b1m9UxYqVzAlQbAAQ4vNhOe/fu98cLu2KrCdrCMC1YsVyA2q379hmv7P727GDGjWob+15ONzYmBg9iYu3Kj2MT9aD1kXWCxFyknBYkTBdeZZWrVr1ppUQh8+zlTtnLidprlHDAYBPnbRggPtDgJnJO6Oy+2W3e5cjwF/Pn8S/uccAemGXL5jtpvjTpScgy0s9eRCtDX+vV+6BR/Re+W1v9YBwaiSdz6XFY/qq5zvztD35RzVZ1Ud/tv5WJ0+f1Yyf5gvU7NGDWHn7+BrTkMCLAJ514RxpqUAqg8AzJSnJztWq22iJvnxpwQ1AB63u+QoEKvX5cz1g6MHzZB05dEBeqa+sBYfCVc7cOc22+/hk0fETJxVYsKAF9rQ5bdu2XU2bNFXhQsH68/ff9XHOwW/bB11mEF9d3Uh8osv+cYXySeD5GQ7RgxPZ9y5oBrA2Wpo0e4DZYwfEDNHThERLotCCBGiEMclwLDRuWQvY4/ejo401gpa5GwATmMAcsCAubVoHBDKRRHiG1ufsMBRNF+iV0J5/+fK5MdJePH+hlBdOdZ7gE0CFvfLieZISnsablmLPJ6Od/eR2P7gTYYkjcfK8ABTSSUHB4bodGew4fpJ8P7oQUvQqLJ2zn9xprm47JGvhyeN9yico8bqnL5K/dVsK0VDM6Axlaf7FJzpw5KAyZvHXza07rW153l+/GGNx0oAJ6ta+jU5fvqBXqWmVLUs25cqSSUH1PzD9QxiI4wf2kFeR8urf9SN9N3aoyjfqpHMXw+zcWzetp3WL5qhI2Wa6GX3Xpjf/PHeCypYupUo1O6hswafyyZpJx8LSac+Wxdp/4JwmzJ4n9T0r7VolnZul76cNVrcubXTi7GXppZTNL5ty5sis4IrNpYQeUoW+zlq5ejCJLJ4HXbHpz5H6rOdg7dq92/Y3MiME6e3atzNbPHjgV1JKWj2MpgUqyGzLkCFDLFGH/ceLJIb7yf5nD5NoYEtJApAUgd1Ca03pUqVtv/MCjOZvYLhS8LX2LisopjggNUz1LFmcYU2pMraDtfLlzGl2DzASxgnPIEE/iS0xBzabfxQ/tm3dqtZtW+v+g2hjIAA24DtInNz2Lz6P88TX8OLc0U3jOgAkXekNfsffcGz8TeMmTbRp8yZLdrANBOn8DNF3Wmu4BiZkorXoH+BviRi2EBt7Yt8JhTatY7EKx6fIdePadTuvJo0aWxGT/WMgR57ciqBd6uEDC5jRnoL1wPply5LVumRo7waoJP5Ae5hWclgcJPlotuIDYEtih7wzezut2vv3WuvOjzMX2PNRfWB1He10WEU+va4bo4tapT5jcLKeb/N2gDt3KAh7Eh8FUw7GH4Cb053kAIuAbO7QI/d9fMU28fdx0uBWg3X+0n/amWaXs5+3SRXvVdDp0mfetBy9e7OKjs884XRssEUBGAEl2cdu+z7n4Q5YYe+TM3gKA3a+nIfbwsTeBkjke/6OY96IMo0mLQ2XWgZLG1KcFii0DP09Lch85o0LUtWyKv6sgK4+uOPYGvea3PbqUyxCgmo1bKuDR85JiWtp9XEmqucvL9319Ffnb+isE1PX3enrZuhKSvk9VTHW6oa70HKmtQMWNpWaXaqtLfkO6JMXrbXy3b/fNlSxLi7A6WlTr5LmHRXMV0A+aTOrT68vrfDo65NVH3b+yPKOLf9sU0zMY127flN115ey+DJ+lZ9jLzxF7ZxrSyhTpozq0qWzPfcN6tdXWi8vAwJm+o83X1vok3ds3zJJ+NHjR6a7RpJLDNKqTWtt387nPFTBAoEqkC+fui2P0twWaZQ7Z3abCo12GkA6oBOFzffeb6aEhET9vX6DJbIFCgTqSXycdT/QOcT+hKlD8g9gRwzEVFl+DjMXO4EuK8C8xVmHDqp4yRKWOMNEJpFn4jnxJ8AF+4q2P1fjvXv37nYMbEDE7Qj9u3+/dYogfUDMT/zkTsxlrxM7YVfcCb0AA8Sapr+XkmIMRQKMFHdCsLHdnI4HYlbOgUIeQBeAhxu7ccw7d++aTA6xAgUQADViShss8gJt4jTKnjOngXOwlehCOD1gn92/OhtbqFf3T3Tq7DmTdklITNITBl54Z7IOC3w+NufAsLUasmeq0qZJVVDB/Mqfz19XL19UcBADnZ7YIEtsPHYmU8ZMehAVrc4dP7SOInJPCty0U3P/OB90mmPx6S8d3/4sKcEIBABGrB2FW+wja+SCZ9hVV5+SNcYfwPok3mQdiFMYXBgReccKN1myZTXZFgOe0qWz/It7RFGFwgwFldcprxR5547SpDoMQtaXGA6Nd/QdkcPg5Q76QiYih5/DjqNAg221wpLnPHnGOTdXTxEbzf1zNcH5DFd7n3iXf9wjngNXe5H3cu28j5dJwXjkYTiO+Ua7r879RUOx7Dvl7TlwWY3ca14uu9N08D0t45wvzy2xNuuXJyCvEpNfWFcUwC6YAWAi4E7lypXs/mb0zmAg6uc9eprO9d37kTp34azlh/+dv6C4eMdnNr88yIazksvG159hOqMUxpg+jC9nOClgIC/IGNyDkPIVrKhFbkfXpeXW2bOraPHiSjbiRrJdB/6K/UPOyPkTKyI7xXNO2zcxKOtJnMn183nuHuC93Aticv4G7cwPP/nY/HW3zz7T8mXLdOToEZM+A3T7af4CLVy0yInp6aDxcuINphvjo78eNswA6b/X/23P1oedOxsRCm1V7hv6hq8zZFH/ad+qSYkADRo4SF0/7WpTzbftPqgJo4YaWYy4ArAU4LFlh872Get+W6n1G9arYMECFrdk8s6kIV8NVacPO1o+e+tWuObMmWPSVG3atlXewAAbwPL7ytXq2fNz2z90+a1cuVS1a9WyOIzhJ3ReMvx00FeDtWjJEh0/ecI+93Hp0yr1oLGGDx9qzwj75eLlSxaPkf8iPQbBhvwcwglAso+vr+V4AO0jRoywvJvYkJZ39gpDHRkMwznu3bdXGzas140zoDCOPEiZ2j8YzvI0/LjylW2oexeg0aeoaacDunjxgqUJt8/tV2C5GsZiR2fzv/0Ag8kKKPGtoq78qXwlP9G9IjeV63JBxcRHyDtdFiVH35dPvkAlxsYpf5Fg3b20AIF16dB1qWZR6VCCtVvnzxisuzfClTN/gBITkpUzR4Duhrk6KSRQOFgPQ9EFE//3xxQnebn5FwxF/4KBbwBFq16kOrJOtAw7my5F3t4ZbPpmHG1W9yi/Ej24VJd0eqdKH/337KLyx+exYSGnz5zTN9/M0qpVv2rKpCmmsbNi6VKtXLFMr19SGWmgau9WVJrXLxV9/47KlC6hodM7qGWT8bp687a10wLsjB03XiVLOoaV6bP79v1rbcAlSpbSlClTNXDgIAN0cFpt2rVR2/atbeIPlRJE8wsXLfJGAy/iCi0Zbm8HUVWyUlXKsyKeLxRL/aR5nfpos5oboAVDEcMwIWa8U+GE6smhPIPtgpqG6/bAYKfSW1mqq302dRR2HO0x+1LqWQJ2IbiMym67qISmPvJNTnQYNbRSp5OGjOhlFOzSpctpw4aNZmwZA4+Wl7W6jp9oJ/hy5Ahn2uOEiYrt29d0QV6MGvl/XcNoqKlNpZdbHEYiEHB/z9d9DRvYwA02+9xv52jrli06ceq02rZwBsH8vH61FsyYY5Mime48ctQoLV66xBxc0tru8mr+ow0RoSoF6zRPrtyKvh+lQjXKWJC2vmxLXRpZ1IzWBx80t6l0//13zgRkYVGgC4Wj4P8/7vKxGTBH/DatXiQ/U6apz9RFq7RPoTahDNBtjqboHd0zdk11HdHF6teUGBWllFstjeFZzfeYBQVrvdsqRrmMeYgxd/VD+H/AYf4WsBEQcULUeNUMOKhDybX0bu3S6tDpQ/21br2ev3hl1HMARRhtVANJAHn+/gz9SwvT/mTOh59h3Lt06WKtHLTA1gsNtXuGkyXBAXABcCPA+GXlz7YeVMyodPy1fJ4i416qf7+++uijj7Rt6z+6ciXMmGVoI5KgDuk50YL62HS3re2dCjQDedgXVJt5NpiWjJEhuYOV0bdfnzfCzfyM8+Bec/+4FsB1mHmcP9dH6zqA2KSpU7V44SJF3UeP5qFpb7Vo8YExGm2aZ15/hYbW1b69e3Tq1EkLIhs0bKgcObJbq3udunWUq9onWjm8tTk5k0eg1TtDeq0d2UTvjVyjcVNn69XadG8n3ftKwzd9qOm1f9foI11sunGGjJn0xx9/GksRXQs0gtACqb655dtpluQPbgsV7VAdnaC+ZfYmii62XcPeZRDLZaPwo5nYunUbC6ppQffx8VWTxk119uw5q1xSBCEZJjAmUH0S90Q5cuVSzerVDSTGkXL9EydO0Oef9zRxXwBCR1w7UkOGfKVJkyYZOAgr6K9sW/RhQkv9tmaN7kdEWHs095PngLaVCRMmWKJNxYvKKMEMzw/ffz30a5vsuH/fPgu80Jv84othWjh/hgUcly9fsrYZLDNri7QBgX7C0ycWWDNBsEPoAEtafzk7VV0+7mIDkJ4/S9K/+/epcfQXToJG4ukOaoHVQfWBxIg1rSb9WnuyPjo/Wj8EjVBfhgwlvZBXxkxS2vS21/3zQU2REp48sfMkaOEcYEcQ5BDIMIzFAhfaeQA/aGFJQ2LE9OMUZciYXnu2b9X1q2Hyz5XTBvMAUPvn9dfBg7BdfazdjAm0BYKCdODgIXPWZ0+fsbWgretxbIx6RI52Eme3bY/kzmUEUSgPctgoEyp9rnFLF72l52O7XcUOuxgPu9EF1RpKP12fqHv3o1SmTFnzQdEP0BB6ZoEf7AeeTZIDBjkALG7evFlVq1U12QECa4JcAluCbQLoNy+XpUi7syte/oqWrv/D15uHVVV+7/83goCKiooCivM8a5hTjmXOmprmPKZlpallpeWUU06llWWllmM5ZWbW27HUnMUB5xQVFRUEFBRkxu/1Wvts6/P743eui4sD55x99n7286xnrXvd614k7ryMcWqdndPTlZWRZcAiziSA8Z3bMdaI5vHjFAMVM9JTNbbCfKf0gPvoaqF5AEP2sqohl0zmISPbX4V9kpRMt+Mt0rs9F+jTqPHOtbtOgduQgTF0NddwFlwQJN0BTyijyonykT4eoVY+jobi0HcmW2OU0QMGmgBmu9eHKOnRQ2Xf8dGjawf00bwl+mLdWgMDK5Qspau7fn/Kapw6ymEoelWvJ6U6jVUKBxRWm+6v6kHaI0tunti+webo1r/2q5i/r0a/Pkg9+o/TL/v+Uvs6+bT9pYXSxJH689el2nc0Up/NGKsmzWvr/Jlrup03VI8iD+ijWUv0xTdrjRVZoXYpXY34Xa3bvqG9hw9LAdukwWHSXLeFrmdcrMRSDkORsWKuJUltvZ+zdfdyz552f3du36XmTVorOzPHgjwasLD2cSZxvgHf2TsABGBM4LDidBI0WIAeGmKsGRiDgF3oVNmeTzfU5GTVrOHoJQEUsLYIDlyWhsNeDrQSP14jqMTeY+thZbDHkpgiEci+QEBCMgkwA3kPSpyYqw9TnQCKJJVbFo1f4rLkScLwXaxFvhs9WYI0yigB5fiNPQXsABAFbKfLah7vPBbcwvzg2seMHWtlSzR/MfZmZqZ9H3sq+xh75u5du4yRVbFCBTsemtdWahccrFo1a5qfSmDLvsg1Xrl2Vb7585lEC34Ha+a3rVstsMAm0RSOsm9sJ+wxNxDjepyg1cuCyZCSocbyQjT98pXL1oyFpiz7ZvfXidNOB+OygdHG+I07EmL+W8UGUboaW8mxoawXCHf4g57EmQFY2Bb2LkqWeQDYARzycFmFrD9XgxFJwdLS+CpzNOEgYt1SjTvVdaHMRecYJEE4BvORdQ9wybrnGDywi5wP58Bz1rD7vW7zZD7nMhJ57jIPsKMkxQEn3Q7R+Lwc/zYHTXfY7bc9gGIcHV/Gq0XbRjbvkES5mnD7/+o7HmRQOAkGgZPqIz3nIx2MkPw85cxciyt7zvQnYIGQ4XaQNnQSw00WhZPzdJMpEPhv7MMxAqVOvi2MnfVHif3OmHCdrF9+u10pPfqwjbPr68XWL6phnWcVGXHawISDh45o27bfrWGfVx4fvdK7r5YuXa5Ksx+YrM7tTR59Yk9Z+A99ftO0aZMVVKyoAUDPhjfQ/fh76tO7j+bOnWc+BmAeDKncPZMUOnC5ldr5wurPk0e9eveyErpyZcto04YNCixcSM3/7qkr3feoW+dOjo5qXl/bT1kfAEgnT5+2fYl96EpUlJ7bUkO3x6YYUxBAHnuBNhr6ZKwjgCyCXyQDAAD53p4vv2zBKkkGWL6Hjx6xvQsbAvGAPZ5kNj4ka5cfKijwb9FLGzpkqHU2puIEUAo9UvxVpAxYV9gb/CDWNVUjriYgdsoqeypXNtuD/1Qgfz75+/opH03NaKiSm6vHNNx8lGL7IX+TRKfpJEk8ro9zgx2HX12xUiU7l4YNG9k5wmx0WeBWOp2VbWDKmvFLHT8oWmoR3dFsdM/uXY3R9/fBQ5ZM3Pb7/1ShYhXd3DxRIV1nas+gdba2W27uobBSoVb23KRxA92Lu2MJUkeChO7DqdZBnlLgpo2bWiMUpxtyAR06dNjKWgEoGWOAPpKTeXy8rfrkShQ+e367HvxCHowRgIqrpw1oCBjE34wHsYkBYkHFLenEPcZG3k9OMhbrg+QkqySCLQVwUzCgoEnHACIjvQS4hT0/e+aMypUuY2MKmcDHN691/uU3BB23AZjJQOXkWGKG78MuA1IyL2FJWgdgD6ORewjQxIP/s8+xT4ArWBzrYU8yD4lV2F+4Jj7vMkvd5KzbkIX38ppb/uyClXSnRus75s4du+ck8YgB8P1ZL6xJ9lLOgf2Q/Zc9mWo0KsvoEP3P1Wvm/zP3o6OvGyMXUBGixv37idqadVH73/vO4t8t27bok8lTlRPrY/Oi2/RuunM3Tnn/mq+Dsc3UfFArk9dACgnCDiXixBy//brV9I4pE3+p60v2HECywbMNrSoHnwE/H/DdCCsxMdaIDPCPe2NSI57yeeuS7eOAsNxbLx9vSwzgG3CfYJoyP5h/+Okk9agoA+BxfdIVq1Zp6ffLLcmGn/76iOEa0L+faTrPmev0YbAGOl5SQnyCAosEWol3gYACNk+5LzCh8SmIlagmo8kZVWgApMxXYhN8DXwO7AnzkgQCgHV4w3A1eq6JVv+wUndu3Vaqn6erlo9UJzRXY94ZrdRHafru6+/ML8F+0oSFpp9UWFDqzTm81OMlPX78SD+v36x7cfcMvwoJDlH/fr2MGcm4AbaicxlWorxe6tNZmzZtVvkqFcyeDB4wUFUqVtJzzRoZIEj8N2PmTA0dNtTG8Oy5c5b0RZ6Bv3v36a0l33xjWBXxHwxz9j63kd2o6DEKWxdi86Z4cAlPAthLt/LGSpHbVKvZuzp3YI9nI6+mms0HKOn+I90Ouy3tiJVeDlHdhJrKfZJt7GVAz43ftfVs+mxcHmd/8Fhnfz/BppbgSAWlpqtI2bLm69zpH21bbdEXQ3Q/2s2YezpLFQ5SkcBgPbjxj2dTdLOKLkORUmf/f7UT3YbEEFF4kLxzGzQSg7QHUCzrARSfSD7eeZ8CipSkOBpydMJyuvbG3L6ltCQ0FF0RFm5+oPIGtLDFUrtqLd26FaO2bdvpuWbNFVwiVEMGDzZmDkHgwk/n64P33tGRA/t04thhNWvSQNevXdH9hFhtPbhQz9YdJW8/hMcpAyqkAf0HOgg+TQeSkk3sv2TJUkYZ5wedQTqWsXkQjB4+etAoqDGF4qRIaIFuKzy3/s2tUWgmtQtReFwNRcBYkEMinPSLc7/G9lloIBSPntk/q6fPRgO0vkoapd6B6wywOpHdwBgeZCvf27LAfJzXy31jwRavE8Qt0HjTQvGPydDpMFrhSfXWRGrmQGlSmvTRR6M0K3Sx3o4arE7frtRxz31yf2VNfM8c4qhBw56+Um3tGl3qP0Dp770n//nz/z+fcMDDQjOkmZOdl/56vrVa//mXup6JNAOFc21dG/PlV9/evbVx/QYNGjhQvqMLWinX3VLRZng6d+lsmVSyDTgD1lWudWsDdFMeJMnHK48+njbNOsNN3hxpACxAqt/QvWa0MfgbFk9UxyEf6csV6xWvIAWFJWpkzBIN3VHSMg4wLvbs3m3aDQ+T7+uvXdvV9/Pd1p0Mp41uev9sqqbwnhHGOAQspFx8X3Qrc9CfHPCyxeIflmbjTfk4/wfY5P7BkkSUGCCRxiwnUhroh4AhGrp7hS0G70rZqlajonbt+VOhoWGKvnHLspwAdgt23rdjLumQagaLDZ6uzxgaNilKilkfCPVirAcNGGhMNUqt3A3rav9BSpv4ngWHYwt9oEnDZ9gYVf/wiG00NWrWsKYUMDwpoQ0uUdzay8PGArT766+9ZrDWrv3RjFjtOnUVEhKqypWq2OaIMwW4wZrg/ZFnzyg4uISdj7Nmkuz/vBdDxzizKRG4FS1RQreuX3c+FxmpkydP6betvxtQibYVjCqcWgJOQBJAQowjDBbYOZMmfWSZ4D/++N2aX/y9f59KFCpiICL3nwTEE+Wag5XwUT7NSp/kxAA4cq698uQl/tBX6pj9liYc7meMZM6/5yu99NP6DXbNpUqHqc+3oy2gaRpbU4d8zkv7sqWWPk5Q5SnVWjLoC61dvUbvvjvOypkZK5pruGU2uxe9pSOPShkAhFOGA0iQy8YcFXVVmzdtNjCZkgjKkujoxT1G269//36qULG80+muWDElP7ivTp06WnZvQfEvbT6N2vuqMRP4PNcAG5SyeIBLHHE2XTKQnA8OGhskTFZsZ8ECBVQqlI4Xfprx0UcaOmSIdu3aaVIGaJzh/LBhFykSaJnlDt17WKIj9Zyj4bo+fYF6h4y3YGl9/BxjlOP0w+rB2R90drq8V2Qrp56PE1Cdp8W8J4BzGwv8Gq1P3pmlYsVLqH3HznqYmqZLl6P08sDBSn+UKv/8BYyZAsjl6+9En7meznx0gs9IodOs5OXtbU4hjh3OLKWarCE/nOMihc0B/31M8F9+AAAgAElEQVTrFnnl5ig9LVXrJrZRhw82qFyF8robS/nPLbVq/bz+2rtfbdq2Vdky5WxzxAnEEQbMfJKTbeW/6KONObPA2dzQx4rzmMSKniCe4NtlkniaktqccYN9dw+9JH087i0VL1ZCbzaYqqm/v2Vr/O8DhwysYR4CKBYvEWLMh7S0dGNOADaGlimje7dv63jEceUrkM+CP8BCHDmCAZ4zjyhDccue+R+OOc4aDAUE6XNzcdazDQhn7NBPBPjgh6YsjFVy0gMreQZQnDJrjjK6eZhRAIqAGa5oMrenldTOZ7t2qL2x5bGBL27Z7axDQFUeHnZUsQYJSowI+heUhMFK/O8yqzgeIKMbjBPT9xmhhkrQ3Hcn2rolgt+yZ69W/7RV+Qrd1oOA0qoZWEzz3pmo4VOm6drjHKlLZ2nNMq38+GP9c+WkZq/5VUPadNGgbl31fJ8RBkYWKVJQP3//mVZt2qoVm36zUosiZLrfGKyW9esq5UGKPlu1QXv3HJbCh6t30a1a32G6Cn7aX7NGTdXJi1e0aelnqtewig6UaqAmUWc1a96XGv72NF27mSNV7Cwd/UYr18zSieOX9cWXayW/b6Q0AIooKbyeA0L8+t82dklSeIjNsxqXyzh7ZOfOZj/Zo+/ejtWOP/5UiaBg0+4h6MGZxpFl7lLauGO708GYtU9gjVOPncD+wJi0ErhUAtJaBgDyPivzK1LEnHQCOJflZ0L4Hq0ugqoSwSFKTUuzgBlGBEAd3+9qWrFX8FkCLYIokhmwF2Dk0egEVmJcfJz5ezCsTBalcmXzrQji3PMEqKD8iK7VbofGjh07WlAEiEqihODG1elhH4HZDsiOrSRwJCs/+u3Rdo34FjSi4XzoWs+aYGxgcMASL1SwkAEegOzYTkBEGJycG/aU8SRoxV8tjKZUyiNLYMKc4Nqx8wQhJsjvYdJQjQHgyXi4pdwkBs5duGDAZpGiRVQipIS2/bFN8QnxunD5ovpuKmp+CZUTlNJSxULSGB8huX2gSQV4h2Urh80NsM8iMc9+5yb6cSn7eJxwXmd6saYAA129QvAygDv2yFhpwKvSrR0tFBsfaw1aasbXsLl1unGkc3wXVyOowNFn3TKN3e7CfIeH2GcApgcQN/AQd5i/OQZ2wAUkwf44BufC+fE+t8MydpbzTY2WvMtJOW52yqEiPtOslrF5riTc/Ld34wm6LXjOD2D1KoYatNBTXtVyuBMUJZ6TvGtJOeckv1r/goSJLurJxWRDL1btmlV09tAGqaJHwsEFPp2iKXWs2NpADvwd9p6jrc44+wDXzQ9fvUxqsaKx9o8/ogUXZuvutRiVKVnG5lWhwoEGJqampql6jVqa+NEkdejYWRcu/qPNH3XR+S21/k1enZaaZnXVodCtCjtSQ/Xr1TN22tAB/dWgQSPbB5iDACns+bt279bR48cs4VKseJD5WoMGDbKmh5UqVVSRQoX0y8Quqtpvpn6evl6TVk3Q7Zu3jB0DAEG1Q5sXX9Tly1cUn5Bo/iLJ/63btmrf/r2mNbZ82TL7TvQUz509p9dfe82mJD7Prp071bxZc6ueYQ3DqoFJn5zySAcPH7J1RuCMD8QaYs26bDP3GgCxOB+qQRhntEpdBjB/s67wI9mzAaz4Hlg+xBHYCsBIgBveCzABiBgddeUpoIjNZK+kuoHKAKdZ2xOLL2lwCJuYceD/BPI0c+rQvp3DdroPmzTK7B8AXmDRIubX8nk62eNHAUxib/HlOUb9enUUHFxcu/fsVsrjdN2LT1TukzzyzxegewkJJrOF3WIPhjlUqlSwGjdqYA1FH6c+1Isf7tFfc19QUNFilgBq3LCxAXZIiaGtfSfmjsW0NP+jAQjAGsAl9vefK5etqgTgCqkaAE5sIPPQ1Qp0tQixl65mG4kq7CAgImXu1StXsWvhvlP+HAsLPSHeNKS5v9gNfH0qadq1basr/1y2/QlAkPJsktno98OcvX33joE1MXduW3k+4DLnYvfvzBmrpkFzEV13bDV7BPOY9/DjaiDa/z0/2GnutyXEfHwsLnGbpzBf8Fd5cJ4uC9Ht8Iytdj/nPjd96wwTWTVg3tc/v/buh3TU6On/2T+x6RyPH2uK6eVlzHvmH3Mb6Y0KlaqocvWaKl2unKZOnWLA3owZ0zX7k1kmJxVer55GjhhhyaVVP67WM+H19dVXi22/PNnypKr9r7oujb6oBssb2XdQFguLnr0VRiiamlTzkRSLuXnLKplopFQytKTt8+zbe/7aa+cF25jxgNlaqmQpSw5gQxhTfABXOgEwl7nAmLI/w9Jnv2M9uSXOjCkEDXxPknrMDzAAjp8/IMCaG+756y/bPzlOt25d7ZjMN5KB/I9SaM6TcWreooWRYO7cuW1ANvOP7tEwrsFnOI4LHO/YsVMbNqzXi+3a6vz5C+rbr6+BelQjsKezVgsULKDjERE6cOiAzuffIO27q2Jletl1fvLJbL3crYe++eprDeg7QMlJD62Jyjvvvmt2JfLMWdM1Z24fOXrYqp1WfP+9wp8Jt8QrPszWLVv0yazZ5keh07yP+dGksX7asN56bdSpW9cA9LZtXtTmjRs0fPgQu86U1BSdOHnSfJOf1v1kBJpJkycb0EtS+PuwVfq0yDzbX5CwQgKmEIzFP/7QlXdu6JnltS3B+sVvS6TzaCv5S4WH6LkmzzoyKn5++ifyuvyLeCs9ln4MbVS+fmVdP+XICgZX7a64f971oHbpKltvgu7ejVNm3EaPox+oyuEf64r/WWfv9OzTgcWCldQ3TpqbrlLVa+j2tWsq6WnOl3SToC9bASVpQOfI/LGmUu9ekH+J6kq/52Bh/wbonlJnVzeRl2ju6cbvbmzgNiVLoeS5nAsoehmgSMmzw090W78jfEpJor+iLkzxZAfdNGqIXnplvFPueP68Ro8YZZl2NrjGTZoqOemRgooF2WtVK1dW8+caa/q0yXqUlKiXOrfXlp83qHSpYMXcila2vBTe7HndvHtPrVu1to1k4cJFJsKNgYZdRBkdgV39+s9YxiE15bHi7sWZbsWw4cOUlpGq8wUvSwddb41o0VWrJoJy1amdWoxuXbqpbOkySrwXbxpwVVaGavykT51gK0wa82k/fb7kR8exKidFB5TVcC0zkIqyXMDEIdErNbzcUiunBVQbq0XmZLpsuM5Jv2tmEWnSb87QxYSVsgYMOKPNog6aPs7opAH6bPkaJxnreUCIfsNN0P73//Pm6OH7TsY6z5TJqjIdkMp5TAKzTJJ+uOFI0UQNHKhKq1crZ9pUDRo82Iz4ws8+M3CKja5EUJB1DkbHEPr9rn371KljW9twFy5apEvtd+nRjEC9N368GX+6ltWpXVvbt/1ubKHMtHSVKBZkouZ9+/bSmbMRysxMU+EF3vL5pIje6D5Ds78fbR1j138+zliHlJB/+YkjeLpg3gJjTcD62vLLJg2/NVVei5+Y/iRjDMMT1uGJpAaiEykA43PTj2r04CMqn31Y/SvONH1E3gcAybEZVwBd7gUg8KzYSXorZLG+0ih9pJkGSFIGfTSmscLDIhQ+4lM1a9FKn3+xWJUrVzMB6EUbjiks6baadW1ixgI6M0Z//voTmjeqvRn0jzvNNBR6da8VlvXt26eP/mza4j93Smr+1y4T9GXDZUy/bLJUsQOCDRx9tkM/LV22VL9u2WIdtwHm9u39U0ElS2ryBx8YeEHg1rZTZ82bOVv7pzRWWvMZev/9D9S8WQsDEjEKOE1o6OAEoDeTlJxkjmKVatUMxAe4YIPHeFvgWcIBHDHY7ubPhp+QcN+EcsuUddTcycxdOH/eRHAzM9ONrXEj+rrqzryob9s8sDJeNo5Lly7q9JnTtkmVKuY0siD5AABJGUdc7F2lpT02nb3xpRdYkPRDweka+mCKw9oAmEiXem9vqB4v97LMF8H6jp27lJ2bo0+P/eQEJm6HTE9y5SlwQrAkqXZYJbV/oZPpj4WHP2NAKMAMgA+BbteuXbV8+fdq0bylypd3svWcP+xpWDVvvPGmpk+bbvR25jp0esp7CMQ/+uhDYymWLhNm2V/GDW2MJsWSVDC8lyLGndXr+warccNGOhMZacdmo8HhwYnmN+fA97jd6XAacYS5fzhrqZQCpT4yFh/OJk2W0FECSFRurpUzUVJUsmSo6Q529ENjw8NycUt78cc8Aea2sIV69PCRo5V0966dz4P7iXrv0+WeLJdb88tGJ3075m29fuILB0gpJ3X9vb7Wb9osb998+vrb71Sn7jMKDQtTocJo/3iZM2bBRsGCdhqJ9+IMLKQ0lw7NrnaPZdYzMmyuAgQWDMgvr9xsK+M6f+a0ku4nqONh51rW11lgupnM+5KlSutBUrLy+vobK7dK3bp6nJhomd2TERHW+bJmjeqKu3tHN6OjzX7fS7yvfAUQaS6ue/fiNNZrjlPexn7OGLnaWVy6+3CbGrAp8zrzsZL08fVR9r3sOzBU6AILsPjkiZdKl4b6iIZPpjlIqY9T7fvptBh9/ap13Tb9GgDFYsWsJIU1hqNpD49zbGBiJpqJlIVnycfbacoCWMn9gjGLU8lzunxSTp32OEVveE12AAAMv9vMwW2A4IIEfFW6VLWbR4aD9QN4wHohmIYdz3xxS5vd1wETXHaS27DFLclkbvEa48Tx5y+W1i4zViFORh6/XOVm5pEKhkgzFsnn8v+Ud9kSZSuvvJWj7PEf6Emr1srpMUC6h/fhARqg0jNpIC0MHS6tXOYcn+Oiz9Z/gbRzmhQTK9EMMssjEB06XOo5Sl1ON9M/iz/WjT4TlPfsRaUEVFLRzGhVr1ded28l6N6d+46tfFJJyjdeqtDKuj7rSYpzvIIBku86ECHHRYAwxbUm4zGBnlAfXk1NG9e2THtQ8SCzCwDB2BXW2IVzF3V/UWvFNF9iTHD2WvYJbAmgMkACDibOqisMj0POvsL9Nd3VggFO+VZ8vAWU/DYwLzFRtWrWsqw+LGDsozXPo4GBx/lHGwxBehKs/I8gCtYsyR8SGgROMOktkMif35IYBC9UI1B1gON842a0rl+/Zo1T0AHivAgeAAnZo7FrVITwGoEEDGnmsGM/37DjsrewB2DD+Myp06etMySAKp8jkKCcKnfXVAX3/9r2JMAQC04qVDRmD+WZfC/2kZIitIBhNwGsosvE/zk2QC4MRe4t40UjQQwPjdEIlDlvrgGAlaoVSj25VwQX2HBnrypgQRPSBgAHJFH/uXxJt2Ju6Zdff1GT55ro2InjevurUxr+vI98/lxs/gO+CM1Z3OZj68/1UeFaSUo+EuisD7cZy38BPWwN8wpQEeCPOY7d4b3ga+7rbufmMCng25vqNqGMTmz3dH2uftmArGYBz+lAuYPOZ10JApIKHJfvxA78t5SZNey+j+ADxqHLCHQLjn716Bfyfxd441gAcZ4+KFaC3FJOo6KKAf9qr0ZL4XVqWyAPI+VygRueRiz/6cDMPn5ikxTe0zn+QZDXVrSWlyLdzYwsRqz0XIh0MEbyC3POM9IhMVQND/c0v3KYSvycunnRuVZsE8s1SHouo4GBFSd6XtCzm2sp4uZZZ29zWaQBUpMi4RZHIFFQvnR5tW7SUj+uWmvlf7D+2IOQwgGsh31EY7Jftmy1Perc8SNOxZJHGzpkWi3Fdj5nWurT1s63RkLvvP22BbfIPrHumKc0PKG0mH3zlb591LlrFyXH3tG+EyetgoU1RMVK+h9TrDvviuihWvz7Qn33zbfWVRTmH2w85nXU1Wum31u2bDlFnjmjXK8natykka13GIg09JvwwQcGyvMcQK1Oz97aMGOaqlapakwmAHzsAgBlqbJlNGnKZFvDo0aNsnMlMYFtYj2zdtjXYBoBLLFmkdihkoVEaulSYfLJ421rEfYxtgyAg2CbhDwSECRQWXMko/ke7B/NWbKRqEl5ZABVljH2HS0+fFp+sIPczytXokzXLTHxvvkgJEhIjBAfP0iMtyQ4Zcqu/ST2ADykiRq+CHk+5FkYN9Y9dozzQCcc5iHVLXfi7ulWzF2T57gXf1/hzzYyPUYYhT4+dLaGwV3E/J2bN6+rZs2qir1zW/6+Pqah/HKPl/Xzxp81ZvTb5quQGPT28raYFp/hxogRyvpgommVU3pNuW5AQAFVrFhOcfdinQYens7JbmM4fFWAJe4h9wBfgvMGPOTn5vVoVSpb3iqk0K+m/JUmKewpDx4m217FfoQtBAgkpqZRxpXLlzV08BCzl/yP+wXT0PairCwrebaEZ06O46tkZupqVJQxG2HeFSwQ8DTRZfqNBQo8JTFgC1ytRLd7M+uVOe4m3AC43XJu9z1uR+//shC5/+ylLtBoTck8Oopm/4sVVeKDZJ09f97uKeuNuYV/ja1nP3SrtdiLGT/3WIxnfOIDHTsdqTw+vjp58oSKFA00IJEN5bVhwxQWGqq9f+/Tzj936tr1ayYBRWn0sTeOmM3pEt1FD5NSrEKzX+9+epB838p4IQrE3rmr9MdpFht0e+klbd3yq3r3esXYgowDDVb27tuvCpUr60FSko21K3OCP814AMgDknH/wFRILDjVYHlsvkAQoSFq8sOHticSj8EABIAGMMZvQQaE+M+J7yjp97fyeBZFzpNcw1Ko6iRuZL27TXOQ9+J8mD/EfStWrjJpBVfLEJJNhw4dbO5gTzf/slndune3cyXuPHjokF4b+brj/+bxsvnJeWF3YQfGxsVq2Q/LdfSv/VInH7XN3047u+7QxqIbFHH0mOrXqaf42ASzOXwP0l8FCxXW9egbqlKlqjX5ZM8ZMmiAln37nRGfIEq9PXq03Xv0Pq25zLKl+vyLL/TqiOGaOWuWTpw6qekFZ+jNm29pxPBXVcDPX9u3/6bXR440W4eeI3IsBji2b2cEk8lTppi+YkZmhlXy/frrNlWvUdUwlHT/LNUKdRjXANwQkLhm/MU5c+fo1N8wEmPVf+RMbd+x3eI+4uvk5CT17NVbq1b+ZM0gX2z7gn777VedP0gZa5BUrL3TfMzYOK6e0SXlDxks7zy+enTnrN3ToAr00HD6ityPvmlOeWjV8rZuEnrFSHNjFVShgZOAzc3VvahrHkyM0qMwKQNcz+3cGeIkAXmwJbN341vgu7gxA03i2E95ne3ZBRStCYvyyDuPj3Ky0Tug4yR182g8ob+TR35+vrp2ic4jeEuOd1I8bJgZGJxTnNCxI8coX4H8+uWXLZZV6vnyK+rXt59THtqvn2rVqKp/Lp6zsucPJ4xX9LXL2jX1ooZ910xvjhmrCR9/ohYvtFWNajWs25JRdRPvG0OjTu261rGLAO/SP/+YcD4b2eo1qw1QbPV8KxUsXEA3bt3QN99+q8uFr+ml0l2MmQWwkFIo1cko5riBdIxeaNnHRLvnHftCPYt2sq7GV6Iu6/TgyzZAi+aM0dhJnzuZ3xBpWoOpBhSSnYZpBjAE8IWDGfzhZcXNrmIOJu8ZohX67tWa8vX1l59vfs06+o0TqEAQWuRtoBfvndcuv+kEVKla2ejvXp98ZvfwfPcOeueX/5nu4f/fA+l2lCLaSXq2kSd4riZNmPSusYh8Z83SvdGjLGPHfULrD0OQz89f1apUUcSx41owf75Wr1mjuPvxVurDRjVmzBij2RYPcsTlyUL0693HFufvL+1RZr/72vfnX0qIu6cunTvr1y0/6/c/flbhwAB9s/YPZ6yjpSuF9uqzhYvU4id/A1qz3k0xZwBWHQ18zp07b2UWjT/6TQ0CTtik9Up5oorto6xpCeOUHBuoAiEpNt7o823RHI1ftFJeo0BppZd9NhlbCwARVuJ4LXjamAVAknGGOcrj2yMjzfkMD4jQCTVQ504tVLpseW3+eq4adBlsos11VoRawDClZ0ULuv6MuKEmNUsYAAXYQZZva6s/NHOcRN4Xtq+j1iE9+XiKJu+frreqvKavnvlOM0dIfnNmWEkj3e5wHIijCxUMeBrM4ITNnDnDWLatmje3DYFMIWXAgOgF/UrpuVZ11G/AABPu7dmnn+JibltXSjZhDNi+vfstowy7CweDDZSMIZpZBKABhQsbMAWoExDoyBU8fvTIcSo9Wm4Xzl9Qg8aN9fjhIwMEocAHFCqo2Dsx+vGnH419iEP11597TMiXjQpAceeuHWrfoYPyIq1kQsveyshItyY80LXpTvvhsEUOuONqIJ6W+t5pop86Hra1Nj/7TT1Oz7CNk3Pv17+/npvf52mTjeEvdNWyfVsde4ewe+FyjmHD0EVLNctUUOtmbYy9Mnz4MMsQUq768ss9jTFIJn3OnLnWlW3Lll8tsMWhdAS8Eb9OUaGAQlYCzoZEdy9YMxh9Op/jsNxPjH+q2wOlf+LECVr74Saz8YfS/7SMNJlHHF/uNZsrLDecaTaop9nDQoXMblrzgRo1dPLoUZ0/e1bNmzTSmtWrNLn255oeOcrGst2LL+pExHGVKlXSHG42gls3byisZEnbiCglfi1t7lOtPI92vc3xtd5TbDPBOUDDhSz26O+/9rD42JzInGRLpYKcwAiQiXv0s6SN0rSDIzVy1Ns6deasAgoGaun332vAwMFWngFL8/88cthZcq2bOQGBadtkZTkdihHP9vaWvy9l07elnCxVrVxR69auUVZmujLS0wyEHj5lpn5aNF/hDRro8JGj1qAqIfG+XmzbzrSiKlDq+DhVf+7erRe8+mpr8tcGJh47csQaST3froP86TidkW7aT2NfmK0JPw4z5499ycl2o+2Yqfd+/dTJ6pFxYwGzpQGmEXRWkt4tMshA+2bNmuvho1RjZmdl5SgtzdFRBOhEY4nrJAkRWqa07sXd1enTJ1WJrtsJCXbd6NthN8gSW6bekxlkbcHcxJm18uasTKF/zm+CWdMWSkq2AMHKxjOz9EG+2f82XgGYcPV7icthYnINPHdLlFkfYdKMepM0ee9MB8zALnv2MwvAY6UHDQJVZHuSs5bcJleAlexXl6TgbrGK2+uUdzLXC7RJUWqKRzuNwBrBXl6jsrsYjU2qmWYj+2TVIyuVKV/dCKyrFtXuOQ0tDmSrgs9+JamwXg38WfPXveas8wqBUttq0rFLkm+Sc7z83JAwZ34XOiJ96zn/emFS8bB/O94OkJr3aGCl8qyR0/V3ShlhanWnoZWSnO71g/RJoNSsmmM3HsZIN2Ice1QwTAr0ABduEwuACa4JxisZWk/X3lZFw7W34QmTPhk6t5c6d+liDbueqReulKR0ZaY7gRtOPskAmlkRNJHVxokmQGfdE0QRsJOMBWg0JoGn3A3AwJxSX1/F33MSrFRqoAUE2x17jnwIFFm+i8CJoPvBw4fW3IRAm+CZJBaBIgEWiTG+C3uGX+domrW25lrYCM6XMi/sDOdMGRM2DHCC9/M5Sp/xp3CSKScjoCExQuDAteI3APxh20haAojSMZVsP+LnlJBRDhlasqQlrPnc98eeaFL3MKuSKOCXzwB0AieAAr6TsUMCBHtNKzzGjs/xG1CR/dhE+j0gPcwZt0SQ87UAumIFmxMwejhnGE6MC3s79h+ABBAf0IDGNQcO/m0sxXuJ8WrTto1On41UfGK8npmXaX4FDEV8Cn5IYLpsRfdvfMNUJhlzyZVkYH6z9jy6fU/ZxJ5KpacyFJ4GyBY38ANw18lZa3Xy1raxvFbnuq3hBpvCnUTvxDNOrEHShPnMugbsAojjOYEAa5/17DITOTe3EzWGnLmOPWS58dwtx+Z8Adn5nGevfSqHwHdxnNRLKluztR6nYscLKDr6tqs3L8Vt04vd52rXL397oo4gJ1BxZSr4ztvnpIoexp9FRqw7D2Dp+gueIKZWacAjL509/JedUJ2mNXTmxmVnK/LINDQoVMfp/Nr2uurtq/a0u+6hkIh/5VIYK+z9KGnazQ+V8ThDF0+dV/XK1UxK6dTpSOsYTOnfE9Fk7InKlq9gjSF/WLHSSqLjP41ybDBjj01tJZV/u5au7zynT9Yt1MmIE/py0ee29wF0s56jb0Sb9lj+ggEaNGSwVqxepePr5qn/x98bYEUJMqya8p/7K35CrirPeajr7+e3hPUf2363yhPWJpI1QcVLqFBgoPmIg4cM0eqf1lhjM0Cipk2aWpkk76djKyDEP5cuGVMq8nSkMQRZZxcvXDAWFMCRl6+PKIGE4eUCP4DyPMeeAB6y7ikJp8wPvwYmI4Aj64+OxjD0QkqWVMSxY7ZvYZ+IN9jPeM4aJLgntqhQqZI1acQWokFNk77crGylZWR4gOlMZedQ/+KwabAr+GnspaxX7BxrnXX8JDdHys0yzVjWOg2zrJFVdo6VTMMKJOlHov7qNQJpWaUBJb0QXvDHqUKJOH5Yfv759de+AypWoqSuXI02Zir3+9qNG7p7946ef6Gl4j4uq0cDtqtwoQLa//VEdZ2wSIfmDNDM3Xe0os1jdfkxTRfPX1BWRobavdhOu3bsUuPGTQzcBFTku4sULWrSKTCnYChGR181eSG3GYnb4Irx4zpJYgEGsDdg8xlPfE38h5LBISrsl9+Sl1wnDEPKnhkrEvNcJ/4Y98QapjyRAUwAuPi51oDyrKOfjjYc2ougtDQ7YV5yDtjT2NfeVIklX1ociKYnrDt8UEsYp6ba5119RMYY2wzb1C1hxv5yv1mfXIOV7XqSO45Wn1My7Y6Bq5PIOfPc1WHEl+I518MDIlPC/SQleRjpAMoc3/oNeHQouQbiAOw9sTBzmmvi75wnXhr3wQTF33f0vNEy7dP7FdWsUkWVK1dSgcIF1b1ndyNWVa1WWVWqVLbqK7rxJm9P1jsb39WAfoOU8jDFEoDZWdkmzfE4JdUqc3b8b7vtseXKlFVw8eIGyG7auNHWJffs2YaNFFa+nFOeXqiQjZejuf2vTjKSAiQKkOwoFhqqzJQUu/+MJ2OckZ1lwCFjzviyDvA/wQGSHjwwYgESUvL2VkpSkqeU2akkglmYlXu8i2sAACAASURBVE3ys4iNC/9jTnDOrFnsOuNfrUZN87mjoq7o+TZt9Cg52Xxd9tHg0FClpaRo7dq1DgBZooTp27M+BwwcqIWfL7Lj0fwJpiDJycYeTeZX+vVW7O3b8i3ibyxlxif1TKraDntB7459R1cvX7UkANc1ZMhQa0Z18tRpYx+TDEUi6ujhg9qzc5dd9/h33jXQ1ZphFQuy7+JcONeOnTopJixWJe+G2loBYHzh+dbKychS3rxPzEeBnYuNO9L5tMosC9Yz4eFWAWjgd9686vpSV9PTBhy9UuiqGvs8q183b1bLli1szjEepx5f0NdjFuqt0e+obNlgRV8AICTQaqVqz/Y1lufD26tUoGR/pd751PT0gipW0Jq1qzRoUH/duwwzjo2XTTZJ+l9PqQMbeYQq1J+nWzdjlZX9UEpOUJEyDeTn5y150Ug5WwnXqHd19A8Lly6n5Fs4tNkqENrAWate8fLLDFTG4yQplU3MLdVyqf7ZUiMfxy93CQUumAh4yNvxXSg2wMdgn05OkldouTJIXtnE9YJH4Am6nK6UNAChG5OXgQTXL0PHdGqfgksPNbFSgm8YWgABE8Z9oL/27jVq+IoVK/X1V0tMCLhBeLg+X7RQ4fURCE7U6ZPHdevmdXXt1F4NwuvrfsPpWtghW0NGjlb+goEKDQk1rQEy0ju377QyRLrext6N09nz5/RMeAMDXaBi00WXm38q8pTadWyvhykPDR1/WOaRghODFRd9XvILMh2kMpVL6+aVWxKEmATp+cRmeqVnL9PaIfDfuXuX/h59TJPOvKt3Zy9XYESy9jZoqVbR+2zwZlaW2jxpZB0wA5alatvwTlZaG1gvWfsjpRZTpc7TflMb7TZ3c4hWaqaXNClYeqNtXy0Z9pMGftntKeBTKqykTTzQdYRwO499T3eI58e8Ydmomlv+eKp/6AbvKWPeUrly5S1LPzF5lvPvAVKfBj9pXUJffbt+sc6dP2+ZAND1QW8P0cxk6UzvXnaN/fv2sxKHRQsXWuY0+lq0unTrpoy0x+rao7uVDEH7Bwj6e/9+K3NFU65Rw4bWQTf66lV1bNdeP65eo88/WyjVaq9N6mnl3cPe+FBp6Sla8NZmTVrWXzNbrdW8U6NsgzkxuZIKD9ttCHy5uff0R5dETf/titZ43dCEJ94GwHKc9LH5tGzRqxqRvkzh/hE6camBKlaLMk1EHPbtazpIt6rpq4mfabWK2FjPSpmkTwImmLNPiTkOP+OPFiNMUoBGgMka7+zWR4NWOFPYrf9nLZWT/ALS1f/VV/X9uLXqNKGtbUZoO8GgJINL4MLzixcvqe2OTg6jYLg086o06Uvp9mip1EvS+Ipj1b59OxPlB4QfPeotAzj4ebZmS02dM96CJFwkujmvX7deH374kSKOH9Px40e0b+9f2rzpT40eM8iM56q1GzRkYD8ThAUIw5hyLv/bvsPADgy9AVUlS2rJ51+Yk4EO3ZSpUw34YIOhTDU7M0M+PH8iPbx/38Ao6yTn62vPAXnp6M2m63RPd8oxcaDIxOGc0YDFSmZ27TTmCMaVQDgzy+kul3r/gWcD9zJHioyZdfbOSFc+f1/tmVBPPy/uacboo+j+mnVu7VPNp/EFXjYw4K23Rmnzz5sskzZyxycO4yBFmjd5tN7/5UuHyUCpLiyrnAQpPMiCpXYvNlHeCocVcL+71t39RZFfHDXwle7NaInhwAIwUj47YMBALV++/Kmui6Mn4mWbkKNbmt82QboV3rgRbeeCxg3XOXLkSAuysWs4Hegiwbbt9lJX0zPhmhk3vvP111/Xp58usDFFr5I1W7ZCBd25dcvKX3CG2OAIbu9RqpPgjBfsyh7de1gGM/yZ+qajAnhLsI3jDPhWhi6xaY8NGKhYsYKt20cpKZrx/gjd2FJOa29+rP6HpjpzPV1a1eBDDYqa7YBniVD22GxcylpnA4Fs42gjra4xTQPrTNOvsd/p+MnTem/Chzp/8R/5+Pqpdp16NgfQN2R+U/+TlZ5uDFTus+Mk5srP3+kADRDG2AJGUy6EVmrcndvK4/VEjx4m2U/b9MH6MXmO+n0wQZ+OGW2BEo72fUpz2negKaFlcFu2aGFMzdOnTurvffv09tXZdu+nNRtqG3vjFi1VqkwZs6eAGaxVnGP2MZiEBQMKWAAOwP366inGXHx/5QDN+2mNpg0brmJFgkwTEab+uDzz9FnuBHNiWrRsbXpMgYFF7LroXJ0nj4/pOFE+zwYKwJqdk6VTJyMsiEtITLR1yRrhO3HOYd86WQeZs8hrOG4mUp+VocdpD5WTk2UJMFiLaLKyH094fo6TAcSXYCMHpHC1DV3WjatlwuuAi/gFnordRvWOaJ36qHxE9L9NebB7HNPt3IxzgGPA53nNbSDB+nOP5YovM30gybvMYQLznlIp/xjdToFWBek1Scnpgc55RknezbLNJmOjM1I8HZS3S4XbJyk5IlBlG0Tb65HT6jnHhXHEFHWrHV1/x+2U63a29ki6GbMU56aN1OTH+jpc6JTaZD1na9yCl5QUnfvxmsPM4hhuOSdjiRb2HM+YeuTcDFDBvpQN+r/NNlyNupWX9Mbo2RZAEdgUK1pcl85f0Z2Yu5Y8QOqAgBBGM04t/gr7CCw57jcO7s6dO42pw1zlfcEhoWYjjMW3ebNJGxAY0aTu0wULjHlXoXwFs0/WXCs31wIj07d6lKL8BQtaWRMBEu9xWTo42AQZJChcrSoXLMTvQKbDGAv5/GxOGoCdnW0MRIBI7GOnTp3seigz5DXrVHvnjpVPE9jjr6AJTNBRqXJlc+oJggEkataqZcckcCezT6d4xo0GLCQCer3SyyolQoND7BoZC1hNfN4CZ4+eZEChQjpz+rS+/OJLYzfAkGJPBjjt3q2bdUXHTnItbvdQB3xI08FDB62BFOdhzQZzcw1gdYX7CaLatWtnjE6a0rFWs3Oz1bTZczp09LDOXThnPlr0rRu6efuWuux4wSQEkGEhqcwDcHFfdiuF+0TYPCeZmXjEk6xxTa1nPbglzU9LilnbkR4n3pUXcLUPmavZ0oCWUumAidryxy+6WOCSA2K53aJx6F3GMfMbWw4bmTXtYdHZ6+56cVkGbrkSa26tJBr5uQ+XyZjKSdNZ7T+gIsfHRiSukSoOUGnfYKWnZdicu3zquhTu+S6+j8d5nni0J2o2k84nSf0DpbWXpLeqOYkQKrKePhZLLT2Nkly7k4rBcimG2VYWXbN+JQMM0EA+GXLObEadG86aiFp10xJkTbaE60jniH/Hh/NmHadITY8/Y4H/dw1X65Xfuqhenfrq0rmr9uz5S2OGva/pn09Xn779dPNmjJIfpmjl6jUa9upwXbhwUZ+900eJp4NU6/WW1v317vDzCt/WUicq7VOX5F4GLKxdtUbnz50zDU/mK+VzJARi7t5Rx86dtGHjRgUWK2rJSUqWy5YprV3DiqnJwqu6GnVFBfLlU4F8/rp+9aqts1FvvfW0EdiRo8fUpElT882WLV+ukFKhOh15SsNfHW6sMWzDsqVLVb1GDVtDVMKw7vg/axuAIS42zhJgJCJ+WLXSdMJg/iKPxHs5Nv4L64n/kSjAr8EeWKkyXX+LFTPWGw2TKPeGlYRfCFgES5o54TaTwR5gI7B7MLVNnz0tzSSQkDHxzuNtAbsBiAaApTnvSXdARr6PhiyQSPhebBDHZ29XbrZ8PHp8zAm+n+tCO9G0Cr19LJgmOZO/QID5ethhjvHkSY6GvzZCe//cZf5HRmauMrOlB8kpSn6UogsXLyn6xk1r0NSwUbiyszN0YG5viy12pLTX6wHf6FuN1MRp7+mZadd1cXZ1SzCjg/x8q1a6euWqVTwAYJUOK2PNRLE5JC1hM8EML1g4wBI0JHQ4d8AXfjPOgIk8sPsAu/gNXCM2nfiqYrnyyn6crrSUVEc6I+2xNVbB/4ehCKjI2KHbyXEBrGgwgj3H/yQeeXD/gV7q2tWasGCra9WpreLFgyye5N6T5KFKBtvLPEBKBzCRucEeyHcBYLH3uA9ARz9fRyeUucT5mpwaPhGNY/38nuoscqycbIedCpPU7QgNIO9q3VrZdFqavYdj4Z8xn9C+TUxOstfQGGQ/CisZ5vz2yIwA5FaoWNFYgCR78clINDOeK9f+qN+271R8YqLNx/z5/PXpzBn2969//K5r0dfU7LkmevHFNlq3/kd17tTRdM1//nmT+f89uvVQcFCIlny1xOY6AB5rHsCexjUQlwDbSSJTAk0JMsmu40ePqVfPnsYKvX7zpmrWqe2wA2k2hsQQFi8ry/YlgHtiAkgTAPjEDqxRxoKGQPi6mdn4j5m2JjgO4CTrx0qd8+Sxe8PfjC3v4eHeFyZBgYD8dg9MB9PX18BEfBJ0UKnGoHlNXu88Klq8uLGK2U+ZG7A+V65YYUk+Eh6Quoa9+qp1vwaMG/nGSPubZF56Rrp27NxpbEOXLdezd08d9Dmgj16cbLJVrw4bppDiwZo9Y6bq166nTh07GVZDj4lVq9fYebGelnz7jWpTxUWBi4fF/MvmzercuZNAtJhfzCvKu/FzxowbqyXll2roP4P0w/VVFvu/G/yOIiNPa8bUGSoUmM+AfsYERiJVFbC2SRpjR4kb+/TraxUZdLnu0rWLzbk333hDhQMK2DXRPRyZPyRdiPtGDnpNZaqXVekypXVwx1i9MmyjNnxPU91KKl2jgtZvWK9bMXc0dOgIY1+eO3hK1RpX18OHSbrTJN7xa1MXPc32D377nFZmrFDZQ1V188ZtPXnodAYrXaOabl24JJ2SVJ9N09FaLBRWSQ9jYIr4eGRKPJ0a/cpJGf8FEx0v5ml/FDgj4Bz4woCJnljSfGhP42H7CvwMfqfGyqtU+fKIPRlDkU0IrRoARoIyWDjePmQLpNKlS+nQ/pUeOkc5la/8oTlz6Lu98EIbM3pPMtFb9FfcvXtmpOim1blTJ9WoUd1YNdDdT586oR/XrFHdOrUVF3fXAieC5o2bNqtgkSDTqGLDO3fmrAb1H6DI06ctg0Z3U+velJ2tsDKlTSMCBlaJkGCrdSej8jgj3VDymguqGxDRuUI3NX2uqSHlIz4d4mRNKQshqI6QmgY0VJHAwvq91S4NiuytVcXWGzjX79OXDUg4sPOkE9Sck2Y+K036n3SkfSM13nTUBnpmPmnSFQdonDTVce4WNRtjbDmArXIpN5zvi5beb/+Wdab2nTNf2R9NtMwZmZ9u3bpr48YNqrh6jW4OHmidCwEsMBQrVqyw30W/JoJzHtXWrNClAdBqHCALTIDuxj5zcqzcgkBsJhqb3P+F882hL/ftcu1o8Zzee+99EwzGUBhYdPuugUqzZs60LpExt+9q7U8/6sKF81ry9WIlJNzTtKmT9d1332jq5El67dVX1bJ5Cz1MemDlzhXLVdCdmNua9fW3zphWkxaufUPj6i5xnLfG0pQ1fVUsqLiVjcTG3VPkmUjl5jhlTn5NXzPW4j+fNNOTiQl6gwjfsw5+CBmioRErnL+ZvHul1UMGmJPu81khra0xXVntI0wc/bxqWZl0H60zYBPAl4Yu3ANARRgEO2LbKzgkVnGnQ+zcynaONoAyeXegnfdPYX2U8X1zA5zI2H362WeWBUXfAaNCRoTSLrQGd+/eY6VlG1v+oh9GS0OnShPS31PbufP1x5i3zVGA7bFixff643+/a8CA/qbHwf/JlAIk3rpxS19+uVjffPOt/v77gGrXrqVt235Vr1deNg2roUOHatRbo9S+fQdz/mjcAQsEJ4g5QdBJ6Vbd8HCdOXVKRQMLW+OjPrO26KrXVe0ZPVKtn29jAFCx4sWt7BzQI/LkSUVfu2bi4XT1LocW1YP7tjmnpj929LzQ+sjMtOPjTAIubv1tmxISE8zQYlzZMFjrNBIgiEOrMF8+L92hMQAMtdwnSrgXp8T4eGso8eWU12xd/HOkmmOgiMEAIlKkVU1nGNi9ZvWP1tym9SeDHYef91WSJj/7smZc+dkBgV3GAusqUBr+7QtWrpaVm0d/ZS5Q1E4pyKeBDtSM0Iom32rw4CFmp1hTOJb5/PObtiKlyGTguB4CTZoMnUWTwyevZd5hXE+dOtU2cRqw4Pxy/+fOnWvrkm5o6O/MnTvH3vckJ0d+vj5m50qUKG4aY7du3dTBQweseQ/APGO7b99+K226HXPHxrlQsWLase13lStXVrdjoq2UmrIeBIeHDX3VurbCVMPpga19+dI/erlHdx08eMA0BC1j/nxr2/RbFOqr2bveVuVKFdXr9hizO2vqfawBC6Y6Y9lTWt5nnF6dGOyJOIlGiQy/kYLHO5sHbJZ60vLW0/Tq/6bps+en6Mr1aCUmoTnkZV3oAWobNXzWsq9FCxcmd2G6iQDPKGZ4e+e1eUqXYpw4QDcY0enpacrNyTIQsUB+f924eU0xMTetlD6keFH1eQ2t2GytnP+5rt24qeo1a+tRapqJbQPo4bjUrVPHwMvI0yc19tgcxz6Uk6YWHSYff7TqCI78rLv3pX8um9A1rCvuIyyAmFs3dff2LT1IuGeNbSpVLK/UR47OWnY2WVr0YzI0KnK+2dJFed6Xj6+/BSPVatRQpcpVTWz63PmL1i28Vu06unr9mipWrGQlz2hrAiitXLVKDRs30u9//KEyZctY5pkgAECH9YsGXlaGU+5MEJUvv6/uJ8ca2IkGHGwswMQ9M/vq4JFmzlpxSxTxATwMcGOVup1dzej/h2kUJhULSjAbmbolQIW7JSl5e+C/ABlj5zKTABT422U9chz3dY7L9/G3p0t0sVYJSkwJeloh4eeTboBKYkKQCgclKZnFiZ/jlpcDTgRIzwUe0MGEZmoUdMSkP1IXBTjzDn+nmxQeGKET2z2oHkCIi3t75NMskcC5AQKy57ggitvYgt98J2PF6/wdJNVbXtUYOYz7nh5OmZKNmwukco18Drsy2rPZ4s+nuieRIhUOckAcygYWSr0jOinxwQPby3788ScNGzJC8+ctMG0xbDYOJQ2ZAAwBE9lzSUTwN7bA2K2eMi6SqAH+ASZ4jlMOc4G5QWIDDSPsFwEJ/yMowEk+f+68AXcEejlPnlgZEFqmzGUCKb6L7yR4JJjku7Drrh4af5uQfq6T1WZ+up02XXYHf/MZQDoCEvwFggg3kAEkIXABUAFUINlB0IpeL5UNsXFxqlqtqgGHMC85X9YCATLniJNNkMyYEUzTkZYgH1YlY8Sx6XjpBtacJ8HvmtVrLDBiLDjvsFJhdk6hwaEGiHCNJD4cUfhM+350FU1uwKMPDtjMHsYPQATXR/MK2JM3bt00DanadeuYRvC58+dsbE+dibQKmUuXL6nCgYmWUEZGBTCc/Q3/5Hx6LRX2T1Ly6UBn/uG/Mx/dDsOsC6Y4bh3+OyaY9eU66cxLph1rPiNB+iHoaWfmxl2llwbFaNa3YUp5ydMk0O3u7q5Xl/Xodljm2KwZHH9IEhyX1zgvVyORdXYwXWrn78xx1iPn6+olud3h+ZxHc7FmWGWd1xVbgxWKhRnr6WrJGGdt8TmSFT+nS2X9nevhGDnLJL/hzve61VU3WG8HJL9mTuDC+SW6FAi303qAlBwtlSrnrFN8AcYxOUVVn61l8kfFiwfr1MqzqtGnis7vvaJsf2/5HMlRs1mNdTDtsBP0oJ29Jls5zTwXVklqfqeuJRm3/rpN5cpV1OjRY5SRzt6Vq/z5C2rD+s1KS8tUSGhJ1ahRy/ZawO5Dhw9reoVxlpwourSc7jeJVnBEJWvGULNaVcXejTUJqZrVaxhYTTxEVRUltzDUBw4ZbF1UYQcWLRooX788yp/PT2sXr9Sn3y/ShTcDVGxKlDW+eOvNNy1JASOsdu06evHFtvrhhxUaNnSYaR6SbHyld0/t27fX5n709WhrFACYQpf1KW9MV883uqnPRm/1PPKzDj7ZbzbK1dwDWKcTMYAgawp74TZVYw3h/7Du0fT+/eftWrhkgdOh/dln7ZqI/9wkBEkGSp7xlWArcR68jj3kWDCV+ZvgG1ADP4zYk07WsCrdNQ3QRyKQ/ZjvAHyAtcy5sNZdDT23MUf641SLbfBzOQbAkANcUS2R7QGeYeplq3TpMgYsAoTwefyotu3a6vjRI7obe0+ly5RXxUpVreNzXEKiSSFQqh6fEKeAAH/l5Gaqx7fx6h69RR9vmqb7DxIVNaudnp13TFfer6Ki4w+q4YJH+us1L03+aJI1mTJb+SBJ3V/qbuCG6cdWrqy7d+7KP39+la9UUUk0SjEfvLCNC2Qdrpt7yhhMC52tlf5Lzba5ewnvfZCQqEL5C9j8ADwEbMLWFQkqZuWsxJqXo67YvOvz/kf6YcZk8ykBH7HF2eM/VPD335iOLYAjskllwkqrSZPGxnjFdwOABNSFaMHDO6/TyZnkDPeChi+MuzXlgJCU+8TYudwTAEHmD0lWkjxo/HFe3F9fP1+HyedDt+8cD6CVx2H2YjKyHHKDIzWUarp52G4abJC8tvLpxynyL+inwKKBKlMqTOciz5qMCtcQ6GlYRnl54oMk3bgVo9r16+tR2mP98ttWs+lZubnC60J3Etbm+2+9afJDn3y+yFMNkKO6tWtr4oT3Nebt0crMSNOVRRc16KchtiYG9h9oAFi9uvU09u0xNv4kEbl3YBgVy1ew58hfoUF+IiLCbAh7JveVJBoNTfzz57P7zzm7TE6akgFQot9HDMneSKUD8xbg3q1I86UKJ5MKl8fGXIakwL1kzFxdSwA2txkc7zPJCOLHokW1bsM6q5Zs++KLqlCuvCVhmZskRGiGWAT/g9L5YkUNh+E5x32Y8khpjx9beTfJPRpq0rDkzLmz+n7lCgOo9+7fZ2xmSrLZb0m6GxCakmLx2fFCEfq47XTTLoaYAWtz1oyZOnnshDp0bK/x77yncePG2nkwrgB6ubmORjnHoZEd4PyyZcstPgsqXuxpd+rzFy6YTwDz9Kuvv9KH/lNsv/1f523q0Jrse7o0OEBXZl/W3wf3G2EHe0jSBN1n9v5zmRe0ZupqI5kg3TBu3DgDF4nLv4xarH5F+qhkaLDpB5OE5R6R+OCeI98yeyJ6iIEqW6uiNdPl3mF/Q0NDtOjrxSoeWFTxKfdVvUIVq2a8fOykbdB1Ww6x64Twc+cCrEN3Iy+n0Kqddfcf1zH3l1b7SwOjFVr5ed29wued7GFQuSa2XhJveNg59n+3AxsrzN3kPU66If2exnL/+Zft4e4Ph3ClVVzpJX/JK6x8RevyjJOGkYORCK0XQBG2RF5fb6PBPvNMPe3fv88MWXLifjVv/bY1RUFskywZ7bV/+G6ZlfFwk5nIv/221fTHEMOm6YQjhnrdY2CcSfP5558bknzM74Lmdp2hGjVr2eaIYStburR2bt9h+mNkPmBBkY2hzv9ObKyKeowlDMVHZLEyMuXj56tqqZWkRVLIn2Ws69/lhmdV8s+yurPhhi7Wq2ZOYOKoIAe0wHmhczNg40xpYP7etkiWVVqjrydKIyRjDa6W1FTS88eliAbhajDkhIMcewK7iMbhpttHN2ECuG57f7UB/7SLlDxhvAXYPrPnKvW98cpjLd9zFTBvnsqvWavrA/rrA0nzpkzRq8OGasGCBQpc/JWCv/zCYVdM/FCT+ktZayUaUZNXwAebRJ0zjlVn6VLnqvrp457qPG2Wts2YYoYGJ4ZN3HfKDL1xHzbVJ8YYIjCfN2+eBa0ALLCsCPrfefc9e+1WzE0tXLhAy5Z+qxnTp6pzp/b6edNGLQBMWb5cDZ9toC8WLtLHU6Zp04aNmtlx2b8aO0wyT4fBJQFjLLNIySki1/eWtdPgzT62kGg4cjkqSnW/RkALHKO9yrxzSFOnf6+ZM0bok7kLjbX4VcIoVQyK0tXTlRRfL8hKmr0GFtTYd1arUf11Wpfe1xzjBrWOG5C4UkNUUVF2H9yGLGg3roweogLlnLJp2IoEAP+cq+Y4v3RkJDnvs0Zxrb42Y81cnf3JHOuOBmhmpRb+/lq5arWVP5LBIxN14OAhK68d0H+AlR3gFM2YOV3pGWmKunJZRYsVse7oZHjavPCCgXE0G/LJ67AF6Wx87Ohx3bt3V+3bv6ibt6KtxItA6sdPf9UHi0bZJsJGjebK4UOHzJHoN2iQsumii4B4kSK6dOaMvqlzSN3/CNOjlMdat36jGjdtpnYdOprYMNlpNiaYJWRywkqVNM0ZNqDQ8uVIg+lJTpZOn4lU7VpO+Zppy1Svrk9mzzamH+utcuUqNicpSSYgpXTDNpWHj5SalqD4e/FWVg0V3s/HR/F0HyNw8/U1LcXxE7907ByMIMCAetIHMX3UtetLJrSN8zz+xhcOSwkQzO04ucOpBftp4SSbS1evXVe+AgWNMYaDOPz3+QpCc62WlHBXqhhVSt9//4Pq1atvwCibc93Lz9pxzwVGmjOFQ8fY4qAy3jizxYoWs3IinD9Ke9i8+CxZWTKKbFY0fLHSY0+jFej9ZDrPnIzQyRPHjfaOdmZCYrxlntn8du7cYU0c2Ewsq1ykqM5EnNSGDRs1YsRrliG7EnVJ/v5+io6+oQUjl2nP9c0KDSllumkhJUKsMdWhgwdUtUplKzVfMryGeszcZeMKg/VUZKRl7gHtevQZqeVfTdOrf09zWCz8hElLF72tERPf96AtlDzXc9gkHlncSW166erNmypfuYp69O6nTVu2ak7XJZp3bJY6dOqkokXRBMyvwgULGjOcVHJaUpJJZNBlDmDD5DO88yo7K9dKP7yeOF370OUkOeXj7aXr0Vd188Y15eZmq2Kl8tqz4w+NWzzXSt3mjx+nW7fvKqxseRPaLhhYVOcvXLT7gPMEYDrsu/c1u+MoffjnYguO5z/ztnK9vNSgYWOFhzewbC/rABAZ0Wb2N3QV4+/FqkSxosrNztQ/F87pzU5zba9YXPZtjfr1CyfodUEq9MLKSn7RRKJSxnh/srqYowAAIABJREFUra7yudLS0SwNVsvWra2EimQJGz5d9R6nPjK9NhJeKY9TTduK36sXLzJ7RnIDbSzY2Nigo0melmluKSLBOsE8v9tI3uOznU6CdA3D1rvMIs6TjXyA9EnnCZq4bo4TpLsN4Pylqc2m6eOYac466uZZT3yeH8AEQI0QqWXQXu070sr5221yzLrjfZwLYAg+h/sa9t3VXXM7S3M81qzn4ReWrowEf+d8gqRg/1hL4GREe8AF9zzdMtBLUoEB8LpSFBf7nwPxOscGbAmSKlaK0tVFlRxQAVYT+80o6a2Ri/XVNg+jydWXdFlhLkOLMW0mvbCX8vUs7S9PtwjPWLvyyowB4xXpZi6YAwHO9zGG/LuBVPdARXXq0lnHI04YIw/nsUC+ghbsA4i5ml80LLnQ+axp/A55+62n7A1sDokrnHvTKsrjI788foq5GWP7DzYVVhGMBLdUGgYQATXsBBIffAf+GMEWwKB3Xl+FeT5LQEiiBKmL9BTEbbyc8jAPiGYlZHTG9LB2SALxIEnLcfnbbRxkzS1SU41VQRARVqaMEu7dczpGSqZPhp7W+nU/qUOH9tZcCfAQrTOSwwSzAAgEyBcvXTT5FewrjAdYAAQUgHeU5bHG8R/Zawn4sX0k1vAVneYzwTpy6JAlmbHdVFHwHST/kMTJzXYYPYFFipjPyGcImDl/rglmirF7vLzsXlhJoLGWU1UEFjp6prk5xsCB7YGNA1x013TU1avymjRN9SUt6dHZxhX/oPm2prauYQLjb1AlAWBuwLrb2wdfk/nM2nFL6wH5PEkRWz+sLXwS1jbvYz6yFll/njLlxrWkVl2lmxv76tTZU1aqFnX0V+mDWv8mBQDp/9uMhWNialwQzy2pdkFHzoFz4/t4Lw9eA+CDjeyW/7vMQ7cXi9vkxb1GWIYwGXFQaYzFg+/i+OzPnFQjj83jM+cTyHo4wOu+JKlRoPNdB3ESkDap5Ngfrj2RgbgktWzmjE+cB0FFZ5X3jJX67n/FktZ7jjDySfKPyFDLWU21v+xB57iMMb0aATu3S+1HNLFGWDt7HNfM+xNNM7F9+056nJqh/fsOq2mTFlq+fJVe7vGKTp48bYlA1sewYUPNrxvVfYDFD7VuNzHfmeCR6qrhQwcrNjbeuheTOGJeM98pp+vR82UjOdyJvWssF9hFtWvXUMzt66pfv7b5lrk5T2y9YiOuX7tuvjp+BIFzrRpOybOj6fvEGJYkHmvXqmH60VQtjHv2PfVf0tt8jn3791kzBVe/GT+G74cJN3jIYFsbhw8eUrVKlQ1I4FzxfyGFsN/SqdmS13XrWiDN2iRRwrkRZ+AHlS1X1irTsFXYVrTWnERDooGaAA2sN5KysIt47mq7cmwAzDOnTpufRdKHscT+ILUE2//0qVOWBMY28IOdwu6xvlnLnO/jlBRL2EEqoZTRtIczMi0R6iZMiHRN9zjVAVOwIbD0uKb6z9TTvbh4nTl7Tg8fpqh4iVArf0Y7GvtKU9ITpyLk708Dlfy6feeG8ubNo9DQ4lpUfbFqDjinbrN/NAAK23Nx/st6dup2Pd+ylZUXj4h/W5/lnaEqlSqbHUbqyBI0KanKyMpSTGyc+RKArhBBYJozfjAxSbrw3oFTVqlcwg19vma+2VPGgrGqXKmSsh6nW2zNuMECw1bzHHuGLcP28TcA2tR5KzR32hvmL0bfvGF2NrBQYUte85wkE+dJ0zvAQT9fp2ErEjZJpsmYaezPgEIBxrhlLGlIZmxhHyeBjM0mHuJYJElNEzE7y7Qd/fIByuYai5KxtfF4gueYx+4pwKJJ1OQ+sb3OSWw59pg9i0Yz+Fs8p9onT14veflJJUKKKzEuXqciTuq5xk2VmZZhfnOF8hWVKy/djYtX1I1oVa1ZS+t+3qQ78fcUfeumfPPn16UrV5Sdm6ta6PINHaL3p0/XtehoBRYqqPJlymj/wK2q9/lzpmNNhRD63d8sWWLz+8MJE9XwmWetoRr3pVbt2taQhWtAaog9HaICTEMqIkkEoFkJuaBJ48ZOMs/XV02fe87mpJVNe0BUYjzWInuTo+PpY3vcHcp4Pax7mroxjrCDmcuAzKwpEpI8Z33wHW4zlgeJicbeA7BuRSPJK1d05eoVa0CJ9iBgMI1bl373neLuxmrOZ58pidJ3WI0+Pkp98MB8XNZZHsS9Je3Ztcti199+32b36dqNaM2YNVPdX+6ho8eOmSwWZcOQZYhHjx87ZgkNbM/PZX7RhdEXlD/AkTt51O+RGp1saFWq/6u+Q3MCZys0LFiD672qszppc5LEDvNt4IABykjP1I6du01CrWbtWkbquHz5H1szyHY9pFHYlctG/jj5TKTeDhhlpIwTT06renplXTxx0fQbq8ZX1dKlSzVjxgwbL+wbPhr3GLsI2Ajhh795fffp3dJVz17HPhcmzRky3aN/7W3NfYYOGWYVvN99t9QSGSQ6Nm7cpOnTp5t9HjroVTVr2US3bt+00u0H9x7p/OUzeumlbsa8j717Tw+i6bjtLy0cII07olLV+1lscy/qwn9KAfxVvHxNuxfx148+FT4uUrqRHtxiY3bLmNzOiv8FFl0mAmCi/78NGfEH3O7OnkoJ+wI+utZT7uAdIOUkSX6B8ipdodJTQNFAxSz0HfwNzc3KwgBlW2fRhg0baOXyvqrzzHs6c3Khatd/R3fvxhpQBk2TzWPogEF2A0ywnK6WAXQHy6NxY8d6xFr9bHOCyg/NHtCSrFtYyVI6WChSn7WbY1pALDQ2Njrg0j2M48FgIrgHbYahSJYEo4T4LBtOQTJWuU+M6j37k0/0S7sNemHIbt1t+J6+OlZY5eLXqPztMLWst9fYa1cjKjnO2zmp5oJzKtVulHYe3WsZ3Lm5M9ShY0fLWkZmX3RKMRCiJiDBFxr5b0fNlOEFtHD8APVasNccSKfcOVlpXlK+Uk7Ad2iu1LSmNPP/lHQ4vpb/3Pk2+QoumKeQr76Sdx4v1XrjTSNBTCosK1fm4TNtstpNm2GnQMMVHjAUF496y8puZvaqoFqbflP3S2cNRLTsR/nyVnZebcFC/dH9JWtd/23BpYoaedk0DtggPp2/wACNt0aN0vjx71kjCjTjAgsX1IMHCUpMjJPvLH8da7dPc2fP1sQJH6hOzVq6n5Coc2tGax/CMTiXMHJx0tzsOs5ogtTtUA39smu3vpo3T6OqL1LhPkn6bO587d//t2rVqaM5n0wzZiHZffS1AAVxxtEw5Hmfc+s1ttZCLcoepwU+71qnxXGZ/nrg+81T3URAwm7aogFaY0LpaFhyj2nWAkuRMJVAFf1FtBR57261sfehd2SdGc9Jg+f20qVLV4xd9u6779pvun4l3b9vDBMCp8jIMxozZqwB6EtHrdCO2G1a8Oln6tihg06fOKV333n3/3F1HuA5nu/7P0NEIiFGSBASO/beapSWDqvUaGvWXrVXzarWrFHaGlXrW6raUqNGtRS1d+wgJCEhCElICH7H53reh/7/OQ5HiDfv+zz3c9/XOK/zOi8dP37UzkuZCuV173a8LkVdsql7BFFoDzJs4fkLL50+dVpbt25T27btTENTLzKUM1egPps82fbE6gW/aubSz1T/tddM2w9GR4eOHa0FFlARxiKOBRZI5OlTmvHlVPXp3dtYVEwm/N+atapUpaoiSpc1fah7d+/bc78df0sBfn42KfZOQoINt6CyzdkheeKMQtkm8MSIYpRZC1qsMaScURwklSHaU0jIYN9euxppTpCp1eiGoKfh7eVlLMXQ0AJKvHNbeYLyKOFOvMkV5AvOK99svnqYnGwtDjlz5NS9u4n6bP8qJ4HHXoVLY0o3M7HtUevX6ZsuHxtblPvpdXyhJSuDcr2p+ck7LP8o8aiQAXYEYdglqvhMXeVnP437TUWaF9K3335ntHzTe8me3XRFCd4Isglq0QljujlBMaAiVXTAVRzIqlWr7P9KlS5tbd0EPwC1f6E3Vq2KMfeyZ/c3VufYsWO0qMIaDb3a3daQ509QsWnTZkWeOavevfto7tx5GjJkmFXIJ1yeru9em2Gt2UwqvB1/29o2YFSG5Au2FiUAx7NnI81O3LmToMKFQs1WA3yHhBS0hCVXzhwq13GK5vWoprKlS6ln8FTnbPLHbYe7QobGAsciivcSDFrWfZRCixRR1Zq11HfQEFWpUUvtP/hQ127EmeYRbIGwwmEG0Dmi1i909+Ytq+C/8CJgRKcQOVqCxEzGxH6e8dzDxnpiLMaoyxf1LIMq93OdOnVChQuH6v6dBPUcCn3GQ2vbWU79vm+uhd8u0qEjR7V5y1ZrCSVY6tihvVKSH2rHH1vVefHol1NIv+8yRffuJynhdqIqV62q2nXq2hRMROtj4+IsyGedb8be0FUmK3pn0sh9c/VZpW6akPaDUyByZhJZ++FX44YbQDpiwzxLWGdVGG1Di27ExOqNpk3lH5DDglmKZ7RF4ZN4Lteir5l8wJ59e03LKH5qeStuwKTObGsuPcvwtuv+cNj7+t+inx1f5JLhyJMBtXDgLvjn6oUStLhDG0iQKbACrAF2ue2M3MNJqWyPSJ1N9GiTediNZSMi9W7vaZr+2moHMODnvKcz88ABJWEShu/T/hTPtB93mqxbyES3tt56/bKv7UvJAn41T3ii7iZ5JkXHSjXDD+rQ2lp2jRVzntSptEqq6XtQh6bVeuVDl0t1J+3T/rR6xsKq2OPkS6bX9ZPhTqHPBTLxMfhe7hlQgOt3gRLWDlCCdgxXGw42I0A668kaASZwf7CStlbR3hbHHeYXrEQAW76z5u6gHnwZaw2w47Zee3Qna24+qDJ95+ripUvGsqONbcmUKeo+apzZCewFgSgBLAOefl/wh9oObWnJAIkV9h3bgv2G0Xrm1BkVLVzMmOtU8tEZgy1kk9rDw63YS+IJk8FalDJlMhaDxQYkZICMWX11JjLS7ATTC2GDEDsBLr7Xps3L5JuiLO1p7sRHB1xkyvhzJ7HLksXRJczE+c0w+26Tyj3sSHdaJPcJc4LXZw8IMCkCYr4HyQ9VDUZlnjzavWePXRuVfoCG4yeO64BHxxk7y9mBPQD7r0BoqIHvCNhv3bLFAAT0ihkKx3A+WEwk63SrcA/EiVzz/r37rLiNpiksD+wsrzXmoQc0MAkfkutnzwxocHWiuHcADBPHD8xhSSAAD37y6bMMAxLRf8wbnM+SWJI2zjQgDJ04+DMAxWd6rj7dBhpwzFmnqOzGNMQcgFtXdhd3gHGARfak273rgnvuNGj2NH93Jy/DtHVtt4eNHFRaqlXawQwTC0jv726rnzusV9kmkTqbs5zzOS7jkf3M2eVcuIUIdwgTWoucMbcw4Iqscw64LpphOBtcD2fIlUVwh7zEcbHl0DtQ2QLFLV6ISohx7o33RKc0zKN1GpeiGg3r6nDMKeeMcU2upiTXwLp4dMbtXLt5T7qbCHmonC+nS3OgE6XgEOecl5NanWtugNWfRxzGdM7ND1RtfkUdK3xS3QI/0g8bVxtA2u5Qc504elQRJUqYnA/Meljx7zZvqYMHjijq8jU9evRUU3+7rV51sunRv4t10YylVKJ8LYWGFjQZj+1vrHVsCvY7Vqp/5x0FMpm8YX1t27bT4sLffvnV9j5tvkgN/LZxg00qRbvrsylTjAGbv0A+FSgYpJgYo2uaD61UoaIV49Exp33SGL7PnuvjlbeVsXOE2QH8D/t96ZLFWrRilXp16mgdMAB4MCIBBGHUApjDpMJnU9yma4LzC5hGbARrsF/vPjZYhWeI7TI9PQZAWQvqCyuU8J6cS84LiTFrTfHj7LmzBhC5Qx+4BuImAA1skDE6//3XrgsmMjYP0B77wqAqrqFG1Wpm1/DVnE/ARHeoGUAINotz7Ux/znA05jjXtl4vLOa085zN0UuGGQW7h2nKXK8zVOqmtTSiZejqCRJXwyhjmBv3u3jJ98ZMBFCsULGySpcta3HN/SSmR1/UiQmVrGiQ/fMEPUy+r1zTQ4zoQPtz4YlH7LoC/AOs4EKhJZuvn7Xh/vLzepWJKG1AGw+4auUq9rnoxZ1CvzBPkHWKsfYwnABqYXKx5qxfm3FrtWhwE52Y29Zyl9fmRr/U66XY4+PlSJbZtOWsPmaXaO+1duds2XT/QZKtHcyxGUNn60JQKcu5IFiQKyEPRVGkUvgpzR48XY0aNDSJiZLFi5sk2sUL523NsLGwuAOyB5hdhP3N2mbL5gwLAwy0qcREieizEwPiWzwxI7beitGZM1nMZO/F76ZDanDYjux/4EWTrsjibR0i7F0G7mCTkc7gufr4ODIdT549UaGioXqclmpDcHwyZ0FOTqkPU3Q9+oYVm5jc/e+hQ3r85InKV6milWt+NHAsjoGVdNl4e5td/3LMaLvPL+bPl2+WLJa/PEl7rOJFi+pi/SMqtAXgPdxINiuW/6CTJ05qzf9+1LBPhtr+RVIMPIThfF27dNGEceMNUMLvkAcQhwLSscfRT7YBOZcumY8FYAIU5IviGSQH/C16gN6+voqPjTUAF4bn2h9/NFyEc0xrMa9zp/fi2zmfgPXkOu5Uba7B1UfkfBNfuHqLj9Mf20AaukohHkHugHmYNYuj5cwXfpzYJiQ8TInx8bbP2A+Al+iXXjh3Trv+/ksNGjbU7buJSn/6xIBH4ospn39uWpdoE8Laph2c95o0YaKirkYpOT1VX86YZnJs2L1CgLbxCdYS/lH7Tpo0ZYJ69ughhsAQVzHghs6E6dOmGdGBYtCMGTONWQiGVa9eXWMglylXVh98+IFGjx6ljz/+WGdLXzBbPfbN0dY59l3iEutm+WiotO/3cFu3hOYJyrsxr+4E3jFfterbVTYQi32BzSF+u13mtkKjQhXrHavgtHzKH5JXJw+eVcFieRV37oA53JFTR5iNvXUz3q6NwaAUYxjswsR37DO2jUJLUsIDlahQzM66Q+i5r8eP0vXo1gMpzNv8VvBX5N3kU0ytlxKvwkTkyyE9OF84VrdNASfs9ir/F0h0X+foLL4MAN7xdYIK/L77Y36deMAlGRCPuHGAq6fIx6dfkFfhYiVeAooYOvTU0EsECPTyotKB6OkLRUSUtBa+y+fpNaql0uU763yZS2p0r6GxlFiUvX/tNtSVDcpDKVu2jAn8EgRmy+Zn1StaO3fu2KEF8+drwsQJ9vdZ+lYNj9ZQl64f29AVglPo05m9vKz1mQq0CxJgTEpGlDLm4a2EBEOf+VmxEiUUHRNjE9rY4Ews8rqy31pgR5c9pqVnw/TbyDJm4A7N7KJjKdWcwRxR1ZyghkW6FKvKO9/Sidq99fql9faZ9Xf8pY3VK+u3qBPaAKjIlPpb0vpsNdT2vcOq1D5M9XJe15bI3Dp41Ft5lahMfz83Zsej21K2plKrklKeryW6ot3B3DzOAp4BeEx0dr9wj/wbQLGpn9TssXSfgSt5pL53bSCr4Zs8hVIbpb4tpaYVpMRWY3X46BF179FLbVq/Z2tLSyZASbcu3QyAIjDnoMbFxqlZ06YaOXKkHcoWLVup3fvva12/X/Xx6i6aNXOGJfzLli3Vk7RUBUx5qv3vnFRYoVDNHrDaCUyjpS7llmtFbFcb5jAxS1dNzrP8VQtdkNRmUXn98vUZnXvwuwUNIz5YpGKVojR8ymKVK19OlVr10+xB7ytmfl1rFQL4m6RJNikbzUS+86fW0LUq91WKTdVm4vOLSXk1be7HL9dszNJpViUOVrw5RAJ4V9coPclXvXN+ZwxI3h9HfPFohBNYR0gNQndrz8mGVgHP0zZR9Vt3s0SLli0E5qkQsk44M5cNMmHCRDMqVGzR5qNyPH/ePJsSDLu2YcMGCgoJ1j9/7VKdOrXk7etjjjwxIUFBwcFqUKee6tSpZ+3Tc+bOMz0e9niZ0iU1fPgwaV5R7SyzyIKJlatWqUzp0urTt68NauGcjfv0UwN+fQMC9OjhQwsoGerSvWtnBeXOrctXrhrTd93Pv6hO3ddUKLwI4/KUdM8R4qXiBhh2/16isSiZJnzu/HnTmapcpbLdK7og3COBKAAjAeeIESNMewZjSgs1CSOOynVScXGXrYKJwDYDYDYPqaIt8e86reaDQzQzAIaOn/pfnaVPs3U0sfyEhHgLeCaGLNeclIHGVv7Ee/4rQGWf9O2qXnqSnqZP9q2055z1ozSlv+vrPMP9aZoy5GPt+feQPuz5idKePtOWLZsNEKV6ic4d1PSWLVsai/KLqV9q2LDhlrQTZBIk4wxx9AzAWPTdIrNh2Kply5YZgIotg9mJ8yVw4vUk61QbWSPe4+CBA6pWtYo6tGunIkXDNWXKZFsbJsXVb1BPb//eUf92/sP2bKmSaBTdMWdy6tQZq67RNjs8dJzWeS9X69bvKZNXZmMm5MlFm8kTa9fb/fdfeuedt00M+sGD+7oefVVJSffVokVz+Wb1VUryI0v+jx45ZOxyBMMT4m8qPS1VY95a6iRdRkRy+2VxJngGvqdJZUMtoZsW1EsNmjQxdmLn7j1UoUYtk0fwC8huTF1jKObIYfcH++l2fIJR97P4ZXXAB3N4DCBhmtgLq07DVLyfdM/Ez8+ePWPTnpkeTtsx0hdP0x4p/eE99RoLqOhUzsb07qGRo8boemysTeumHZkEhmf3KDVFx44cVsM1HaWfPKwYbq2hND5Xb5UpV14lS0WoSvUauuVJIkjIaD+hrexB0n0NPD9Jnwf3V0i+vOrxxyTHYQJY0YoYLc0e8ImGHZ3nOFiE909KBwbX0q0fe9lQ4rp165loPOfBBLDR0/PztYCPQVOwEwEfflswVQlrQxy2D0ufJgVGJOlBZE7H1/8XCCQxdYet8bluqy97netD1gJQgS9+jxyX1zi5rn21bLhBG9e2coAC3gO2EsEB7+EOWeDvLoPJ8/gNcOM9+e6CjO7r3eESLtuIJNplJbqyFMxbCMrQs23er4ABrk1SxdCTOhVdSR+Gr7aC0ZWU4k57vUfzMWtQmtK3+erbZn3UN/E7533SvJXZF2vu6C9SCCJxYwga/uJQYi0HSOXeYVER9HAtABPcA36Kn7lrvDDNaQsh8d9VTf+EHXXuwZ1Sx+9yTa62pMts5IgANkdITbLW1p8JBwzUrH+khk34ZshIzeo1dezICWMYwlKCZQQLj6IefgNNQHQRYRpg67HDJNwkADB1ChYI1aljp+STxUeFQguZbWDaMUxqKvHYWoAFAnuSFWwSwGG+vPns/Siq+vj6qVDhwsZcQKcQW9ywUSNLbEn68WvGekC4PWtWAwBI7Ig5SEbsPHtYh/gUYwE9fWrfHa3nJzb06Ma1a8ZW5PUkP4B7pluYmbZhLwMFL12+bPdcODzcAE2umft99vyZftuwwQJo2EiwEEniI8qUVlxCvF0P8V/TN980lovLtqANCsbm41QnoEebi6IG6wX7h+Ac3VXAD84f98E92RAkLy9bPxIpAEbug0SeoJ1za4MM/PysGBDgn82ACHwgQA/3zvug0QWACCuHz6d9kP8DaPDL5qfE+/eUlPJAW/7YokHLbttgOORc7sYH2UA5G2LkDmnh/LpTngnc+bcL9nEmAdXIKTljLmvQZTCzr2H3c7bdc5tTejdMSiwoHSRc56wCvgOQe6bWGxhIMZz3gXXMuXZzCV7v6qbyer48MksGZHrqTi/ZjZwLQH5+h7MRLZUqXVSZXsj2ZXTCLedzAPg5U5AlYDYe+1xqOs75PX5+HUPbwZgNdl75A5CIj0K/6S4XwmFMkvIUl+66k2T4uTtlJlaqGvpqCEyoVPxcuO2jS9uuqcJ7EaZ7dybkvGonVzNJoV8PbbY17uD9rgIDslvMtnbwH1p68Wvt2LlL7733vva+fV9n392oLpsLarSmOUOpPJfi2tXgWaWVMPy8sxYnpWJxlQ10Z3jKscMHNX/+QpNZoBjIfmOvoSnY9K1mGjBwoHV8/LRunS5fidJrDeoqNfWeTn3ZQg2m77Y4nTNFkZU2SorPMNHSHqVZKzWt+Qwq64nu3+7dxn5cu2aNxWr8X4OGDQzcvz+us1bnq2GsnwYN61u8ynCHdT/9/HLQB6DEt98sNDYSsSidIjxHpkoz0MyGIaSmGrhfvHgxHTp0+KWuIkk/xBBfP1/Luy5duuzYiqdPVatWTetOo7iLj7ShGCtXGbhGXMmwC4AzgBU6EJ49fWqxToWyZZWNjo9Ih4EB4635u+9YzMFZ5ky7enCcdRss+Py5nlP8AGjEJaam2vvC8EEKglwO4IlknAI27ZHEEpx7CjZRV6/I1zebqlarqmkzZqvb4lP63yd1lSt3kA3kIc98nPZYZ8+dUf7/1bT8osInS3VuXlcjMuztHq/qy8IVPTzF4h3uu0hYuNkyYkkGQzDlF/IMLcTVqlQ1G8xnO/b6hpIZNBOU1/wFX27rs4EuY77QmEnDLP60ScyZMxsoi11HIoPCTp4cOW3/YZfQgMW+c68uoMj8AcdmPTUb99m9qern1VcfzDltftUdMAXBY8vMD2zYZuz1Gya1gV43Q1vAAngP1o14h6EYpiPs62vAIGCiafImJ3s0JJ+YrbbhID4+ZpuxmbQ7ox2JbYU5SZEo+d4D+13u294/R6D5KuI+AEQG9DE0k7NNcQeWKffBa0uUKqGnomPKV1evXFFwUD4lxt8xX3rtyjXrWjl2/KTmfv214hMTlSsoSDfib9lwpHRkNBhU8ihVDWvXUtd27fTptOlGIMEfwHz1euHsLwYL6sUzlSpRQk+fpBsgtXfPPzp98pQmjB1vw5MgW3CmAJIgYvTt3cdAPfwkBQVAZlrT8UOsHfcMK44iXJGiRY3VjEQPw0bw8ay3W0BjT8MSxPeypuSA//z9tzGEzRd5pArI+yk4YDPYK9gf/C3gPvEEMTRnhXZnrhV7U7lqZX311WwrZJYrU1ZnTp22ATDXr0XbZ5WvVk0p9+/beeTZ4QMBrflcioJIGEEkAAAgAElEQVSu3A+xx7r1PxtJaeeuP5Xx4rkV8ijUYdPQYL1w7vzLOQIUMcpXqqDxJyZoQ6+N1rVKnNOuXTsrLCJFtXjhEu3Y9Yfdy+6/dxu5jOukKMm9Iufm453Vcr4qZ6uq0bIGatKksTFziY/Ym198MVWnR55VgdEhtncLFMyv779fann+3n371LfTHc2dG4ngt0pWKWlrRV4Yw9wNpEf8g1SoSCHFRF62wDW4ZCklXE+Q0t02A6daWL7etzqzD0FiglscarwKlq6ruPNbpFHVlON//po69QsDkRcu/MZsM2ee2MQ0KS8fV7m6zVStWnWbKVC/fkMF5clr95aW9kTxCdESRDNm0jZ3mTfuNEW36u+KjrsgovtvN0twX+dqJpL/BTiFS5e84HZDeXKWl50GGzOkig4h4mVsfd2hL3qFFS/5ElDEUNMDTuUNvSkfHyrXTE18pmLFiujv3Huln0De+OUBCshZwFhAJOhQ8OtUr2mBNIk3iwTQQuUof4jTW05ACXtu/969FmhPn/alo42TN0j9BzDi28/o6QVC8pshhoINJRdKPweJSki+4Hx6kJyse0n3VbxkCd1LSjLa9p69e7V12zbVmXrBqsSJER10/UKUCpcpYSDGhVmnnQAnUurd8DstSuyjsKBoA6BgFsaNj5V+6COhB+wvZY+5oqJpKar0RIqqV0spJw9KuaXbT4KVL1OC02PuLz3J7KN+zZ9o9qZA+StFz5WZmXB6euqZ/Ih480nVq0uZNku/v8r5Xv4NEuPrnn/9WaGCbp0+La+QEDMyBdPvWS96/xQnJtvyn98nCXi7prT5kPQkZ6BpYWCAvmBNn2ZYMM964zQ57FTxSQKY3vz7xo2G8OOEYTlciYoypwfd9vdNG0xf705CvBYv+lYffdhBG3/7RW3fa62v58/TV13XOaywZS2sOjRr3M8WoDaeVVS7PrqqcVfaKn8Bhym16pdDDjBUz9NWt62hlp0er9p165jmGEDPyU/DjTlIGzpsQapltA0B/sE2pNIPy5DvJJVDNs/Vi2le6rPvWxNBLqtISzC3ZLyrQO8ktdV6fb+7x0vAMCwi2lij32/rIf9mTnabGhvgsE5gp7hV8nCpZqcqWvjNYsVcv2HJB0YdcGnZsu/N8AIadvrdT9s+9jeDjI4hdH4qiAzrWLVilf187ZofTRMPiYDiJanuvbC9SyAx88NFWlCtv0LW1DDQj+AwonQZC+ZwTl9++YXWrVtnAROtdDgODCbfCci4Bib0hcKcvHvXnAvJ04Xz5xRRqoRVZ3du36Ef16zVxz16qUbN2tY2mpKcYhVFNKqoogHQAdijKcdzj4w8YwwzgMPOnTuLVj1X6wsjh5OkcupO3mQIAHR0CwjS0pzWnidJlgQTMPK+cyePcjQrYQ2RJHmSqPnhg604wdCgdktGa0bT3hbATjy30kmgiCPbeIzVBemnbqPV/oBHLw8jxvuRBKEf5w6MCJXGVR2q9YFfqfCu+lYF4/CcOHHSWIEE2lFRV0wjk6E1UPOxPRhyni1Oh/Nx4vgJu0+S/K1bt1piT0sewRAAJLaNNSKIg7U6q91cSyY25P1Zr9Wtp/hbN40xGHn2jE1QBTAtXTpCY4p+oR472xkw1rbt+9q2bbvpaf65c5fWr//FEtXYuFir4NEWffdOorV4kFCw/rT2lSpV0oa2hIQg0h2tpKS7BizWqFFdBfMX1LOnz3X4wCEVLRquG9ev6dKlcwrOl0ddoya9Yrtt5AS44nMuBSZE8i/nrGU5aULJTsqRO49eZPbWwCFD5eXtoyx+2eSVOYsBhFRkATqyZMpse+lhUpIFcr4wMy2of2YtWoCiGCZ3+AhDoBj2lC9vHuXNm0fR0VftOxqVt2/FqXLZUrp0/ryadu3vWDpvafFnE1WmbHmbVEcwvXfffvU6PlZflRhtoDVB3ahpTEjz1tzJIy1wuX07US1btVbhIkVs0M+1a9EG7pHkUKgCxKQV/YfgXzVWvZSH9siAbAZqAlQO/8ZhvlrxiMTWBfXYw6OlNq3Wq/Tw3aZNiuzB7r/32PAGmMIJd26rYuVKWrl6tQXN++cP0KmTlRx74+oJuoNV/pt0k2C7wCB7nMSa74AKJKwuY4h/u8k3Uh0uo+4/DJ+y70bqbHw5e10eJRogxznMXAn2gLe+9h6ggYkLnPfnuoiH+A64gfwDcdF/QTW2CSAEn+Gyqcjt+Z3/MBzd97f72C3TbMSuAwnS7mwAoEeLzT8gRanrA5x7SZEyN3OAw/RI31eD7cpBboq2VnHkREh48NWm3YhfwZ/z+7CsXNYm6wP4y+dwPy7w4raSpkiNztbS36MOOkAJZoJ9j91x9RTd9lIUAbhP/h+bw3fAR9brI+nNQw3N72Inq1errphrsSq2sZWSuu5VxvLWGh1ZzCrkMHMADmEpcG6wLwSq+F/af0xGJumBCoeGKS4mTg0bNDAtRbf1mPNDKxvJwqPUR44+lWQMFmxWieIlDFAMzl/Akkj7vefPzWbhM/APiJLznYCeL/6PZM0Rws9wwItcuSwR5Azx/7wHDAmSeBIafBCtWPyddjPAPsADC7xJ0K47eqUkZv/s3WuMBVgaZcqV07mzZ41dSaEX8XjWANkVWr+xp++2bKEHKcnGomGdWrdqrdKlSqll8xZmP2BJoLdEgYUCNe9NEkrrVq58wbp66ZJpPJmgvr+/AzrYdN0XlnTyb3dQC4G7TVyHgfn0qSXoAJ5Mm4d55upFAiIw7OzB/fuWhJPIxsTGmgaeraFvVmOo2jCCnIEKzJPT9Jb8316uAVpgMQxxCzEm39nhF1MinL3EXsMeuCA+Zwn/6LYQT8+Qqnq/Yumxr7E/mG6+OKP8rkcLMSBVGtBHWnBdCvs1QmcbYhg8X672KYCiCywCkHMNnPcRkmp6MDr3vPD+/B7nyr1Ots6WBVKeAa+kF7jeDKlUelFbS5LkGOJjtwWa9+D3n12Q6nomrLsDj+wgNZOyekvpGSpVvbguHo+WnsVLmUOcz05dLxUEGfUURjzt2NVzVTTW38nQcw62yO1iDzwsz2KPwxQ1/YZKjy+m7IHZLd8AdAFMO1c7yq75jet1LIYiwefZos7plclb/v45dPTICUaJ6cmRX3WFxV76/+lHsQXcQVmsI5e4QepVabjFPiXCwxV3K0GNG71uAxmIu9nHFIlbtGxp7FfOw8TPJhu7/0zkSWX19VK9urUs0aRLgUQfMO/QgYM2Bf3f/Qe07sef9PhRmklTPX702ICjgYMG6d79e/r5p3W2x9FoY0gb+9s6TILyGhBE7kSHQ2zMTU8hGKZzZgOd/LP5adoXX2j8JIIqZ0gn8dEHHdvr+2XLjSVGHELh0uzLi+d2biguzpj2hRZ//72xcB49RlaB0MvLtMAmTZygChXKG2CxZu1POnHilAFM/H6BAvnVv19f/fXX39r119/OwA4rRnoZKMrZIubingAfp0yaaHvMWnc9hQC38GHMPM929/bxsbzTCgqZMltO6WqpItmDLjrApStNwf3wOxTL33nnLfUZOARRaAXlC1bakwzF3bylTN6ZtWvdamdf55Te6thBFcqX1rixM9WzV0tFlCxh7cKAb6R9sFQL5M9vjExaR/k7P8NXoAnL3922TWzPpctRirl503ICiizc81eNF2j03qGmncf6AQ6xNuTCsJxgnxGPY/NKM+wi9ZG111vnkElgeNujYK+Z3l5cnMlKGGv7QZKS+g22LrfoAWEKz7iueO9g69yCqXh6YklVKFfewHbTZ2TwS9GiVmgxjU1Y4Fl9jLHN2eG67twlZn1i7DaATfKCFxnPjH1IHM3zxa/gH5hIjP9gkCD/DsgWoNSHySb9QYEGH8FnsI9SHz826SxAS2NdPkgyRjGsRWIuPic4f7By5c1lRCg6YuJuxOr82fNq2aKlvScgORPbmdSNNM7zTJmUlPxQWfz8jEmXK09uZffPpnGfDDLN8PlLl8qLYWYwPa3t28ukm3gNkj0tmze3AhrkK7ooAd3u3b6r4cOGmT/n3ujwWrNmjU12htBD4Yyfw7JFys2VQMD+8Mxr1Kxp2vycMwqPPEMYvhTD8LeAegUKF7Zd3r93b3355Zd2dnlNROkIA0DZ9wCHnBvWm/cFtGeP876A+/g3tADJebguMAJs0bkL50yPnfMJUzR3zlwG6L3d7C3Hrt+4oeLWmZVme4wiGkOlBg8dol9/+UXvt2lj54j26ZatW1krOQNZeL4nFp/UG+PftGdFDEQHKkMWKSyyX46eOKZ0ZWjj5t8N97l1N06t3mptueixQ0cVUSpCI8eMNB1P7A6Y0NbK21Tip2K6fOaKWndspc8/+1wF8hewzr2Yv2JV/aOqluehcxgTG6NfRvymsj1L25594803tGvXn1YgwTawvrXLH9HcvRS+4lW7aSsdOHpQuutxZP5SlerOwCRwFewq63vrokf7I4+3ypQsrt69e1kH3IVDK1+1+1igTADdUD5Bmcy203XGYFXkqz79dJzNIqHYAWZGXIf0wqJFi3W34G3lvJHXcqpcOSmKMuz0hkc+xEX03Pai/zIQXcDQ6Yh6FUi4QYHbx+zRUqzpaVEgRiCmIN7g1t2ZLe60Z7cYaAPZEmEQOL7dQ1n0Ci9R6iWgaLo5Ng3K11qf0bd6oWcGLpYsWVx/bPrNk8kTRQQovHhR6wv/7LMplqQf+GefHaLOnbtqzJhR6tOntwW0txPibQOycYsWLWIU4I8+/MDExrt06WzBIRR0WjVJsjGKMINSHiabwQSk5CDyIEm8CxYKNc2Dq1evKE++vDbVecqfGQYsfac+WqABylu+tmOA0tN09dJF6aPnzj0TfFC9DZIae/9pCUqXg301o881VYyI0Jwhw9SoZnU7dGt/nKVJU5aa0UAja8L4CcbScr/OXjqjoRMG6caFA8zH1rIlO1WjOlnIq6++zRrpwKHdJvdSvnFjTfz0U9Vt1Mjef80PP2jCoEECVOSLVubhM2eqd58+FrTTijl58mSd2LZNRTwSNKdevND2TZs0qncLpd6SyrZorg0bf1evnj209Y8/9Fq9enaNtDXAlMCZMWACRuKbbzXTnFmz1HPEZ+rZpqklNbdu3rTPYDDCwYP/qmXL5ppQJ1kzj+VUDn9/JT+8rz1/79LBA/u1fPhuzf6jv4a9sdAJKNlULvOFgbs9jqrW+2MsePph+Qp9OfpnJwElUO4gdexWS2XKllHr99qYtgDB+YWvGqiPvtNriftMK9Gl3dcY/ZdGDf9GMFdgtFDtB1hsfTlDDVYP0tHJdfTT7g7OpvcEm3W1T/uj6qlq8aMvg3iGspCIXr8QbsE6ACSth5aw86eS1GB4Ge1ZfU7tx7bVTz+u19ARw3V2ZhPFVRxh1d/ffvtVc76arTeavKFhQ4cqKuqyGv3VVJ/7jDMwChBx2JBhyprNX5PHjzfwHHp1zpyB+nHtj9r0+watWLlC3bt1U4ECBU2LZ9CgwTbcoUOHjlq9+n+qV7euTcxkqhoOacjQobZG6IcySRf9SpwMjBPYcLTPcCaoMqED9fmUKSo3O9EAWe+JT8zhjh7zqQVU6U8QpM5soHGx4sXMgBOMwE48e+aM7QMmFl+5GqXefXrb5+B83NY9NEEY1kR7sE8WbwvoqK4SHHGNBCs4y6S7sVYJIzELhDmccNsc8fi83znB9wVpUpEuyp4jwNawZs0aSk5NtraH4b996wAUJDwkBiT4sLFipTXFRqrjxRn6IWyQBSRUjEkem98aa4w0AxAuSO++JhW41FXly5e1aaq0OYwfP8FanmlhgwVkOixMtPfyMnFd9C+/++47OwNUukns3YEJOGbukc/kPOK4cbw4E6ZcE5C6Axf+/usva7WA+cZAJ54bNjT1UbIxJgEXeQ+Gmly4cFH37ibpl19+9Tj3JQY4U81DA42gF8YNYAFaSlSoAXwpzKD35Ovno3v3EnXixFFjmdZ7ra7yBeXTjasxKlOqtG4n3NK1a1f0IOmuBt2e7qylaSWAjrDA1aS6laT9nh6zsBDHibjtnUnS1s6LtWnrHwoKya/GTZupwRtvKuFWggKyB1o7ZtUqVW0f+fn768XTp/LyocXZaZkkGGEN4T4R4LBeJtqcPbsOHzxooENCwk1Lbnx9fez/s2fz1aXIU7qfeEcfjJogpcfqf1+vtqEqALB+2fx1+OhRWwv2/ICxE7Rszgx1H9LL4ywxAin6dMBUNW7yhlWy8xcMtd/f889eOw9jU79U36TOJvo8b/n3GtGrj3Lnymn7PerieeUJ9NeAv6c5ySlfJPCwgWZ5gCVAKRiM2LNQadOHq8z537x5SwUKFVLe4Pza+ed2808T+09zgCd3YAK20h1S6jplbKc7NdgddsDPiFH4LL7cKqGruea2ZLt2l+vB+ZO4c274cpk0/E4laVP4u1aswc4ij+HaU1jgDxI9w1PccwdIwbbgujwFOFsHt+2Z/3fZkFyju2/+o90I0PGONr+UsNge2UxZy6UJtrjtscT/MMO5D8+9vtNqs2lMArzgl59Fezv3xmdzL9j6elJ737XmDw5F1bK9nadJou5e8EzT5TXYDQIjQBN8Pn/HTnhY6diLxmfralex/Q7DEYDHZW+RTwOq8FqqtayLO6jGbYV2u0v4Pkmq1quSgoOCVSysmM5FnnfahDMyLOkjoSSAxk4CJvD9tf0d7Tmcml7d2hj5eXC+YL3V9C3F34x3Jl9mzmyAAbaZycfYV/Y+jCCSboJ+AxgfPXLae/1I8vyNJQQwaMMN/P1NIxd7zfWQkBCMG2CYJYuB9Aw4QqeKeAQ7x2sB3/g7v0PCQlwIaGYi+TD+SNYfPTK7z3vx/yQqxHmI91+NhhFS1a73902b1K9/f2uFxCbA8oENTyxHcYZCD2t0+NhRVa5eTXnyBjlF6ZgY9erR05Jv2BwlihW3e7oZE2u2nEmZiOZ7+WTVcxu+kKGMFy/serl2rtVangFB79PjIcdXktD5OCxDa4HOyHCKYo8fW6EB/+sOsoHZQ8sl/glABT+LqDzgDWsMKMpADZIR/n0tJlp3Eu9o6x9b9eyXYVbIpKXwJ4If9o5bmGBPuq35gGvso3lp0icefVFXZ9Ht9HU1Xd2zxxlyB6Z4tG9hONYqLgUFS1HfUETPpuPNT6nq5ko6Fn/SObMumeFQhlTW2znjLmuZz3KlSz04n/2b/ycXwu5wFt0hLvgTl8X4IFEqG6RwrwJm768n3XopQ/FSxiEBo1JJKhb6qmCA7eDLZTJyT26Hlnvu0VjkTcLCnWtw2dz/7fBiDTiz+z1MSF8pIqOYMWcAPc5Xv6zOXh9oZcyPavisrnaX2q92d1vo+ROmAnvZvu03YKCS0x6rW5m+yhORqLvrg1RyWjklHN2nB2tzOj6Bz3afiTu0yiV+eEsFD5RRPsA7QH3y0p/3KrReSRUsUMDRo46IsP1Oy+2ESRM1Y+ZMk29CezDH9r62XwbHz9OIRSOU/DDZ9Jw5lyTR/tkClCN7Di2Y87W1+W3ZvMUYUJ27dLbOFVg9tYJyasuFK/r3wL9q3qKFgfyAkst/WG6v2b37b9v7xDDTp88wDUTe/+d160wzLLN3ZmP8/rCczSl16NBer9Wta2AfwAEdGV/Nnm0s4xs3YkyGZ+bMGQY0xcTE6pPBn9gQPOIcdBzRz0dbtt3775m8Q7O33jWpq/3//ms5ChNyx4//1HQpiYFpzYaI0K1bVwPbKDgjWcPEVwqps2ZMfzkgCsAKYMxafT0AIqAXNoZ4meIhr0GeJ/3JU4upHZb1UwPZAGqJgVkL7M+LTJl078FDDRrQTwsXL9OBw0dVKCxcPy6c58ROAVLVQS11bORGOwMjdn4pQp6YG9eUPySfsmfzU9yNGLNV2NZcOXOaHYe5Ros3zxDJKZ4/k5QBHyneoJVI/ENBKLxYMWt5JqYkPsVW4TuwR1w7oCJ/sLXYHoBF2s+J6ylCwSZ8kuZM3gVsJ1fGZsG0tgnZsM69MxswSbHl2PFjZrcA9SARDf50vnL++UBjdg9X7py55eeT1SY5o5dbp1Zti5N8fbJaXo095Is2XXQQuV5AQvY50hysAcxvJhwTfLnToF2mGq2wnE8+G+YaepJ+Pr72ufgA9ATJ3ZNTUvWYeQ7IhCTeNSkZvwBYjs/sdwFTyU+KFS+ueQvmGdHoUXKqfLx91PPjnjp7JlK3E26rfv0GunkrXo/T0/XLxg1KfvRIT549U70G9XXg8GHzW++91VRN6tXTmC++1N1792zYIKSL1JRky3sCAwJMYogBpZBGFobNUfV1tbR65SrN/WqO2rR8z7rJWAvsIM8NNiAMZfYfPgdm3eRJkwwD4bnxXMPDwqzoCCHIAHLP/nWHIuG3iRuQMeFsUdTj+VF4w1cz1KVn717WFQATkiIma7J27Vpr/2WNwFF4bz6HfY/cAEAaMQR/IB2179heK1Yst7wp5cEDXY26oohSpeTjl03Rly/bZx8/ddJYlAxf+/Ovv0zehGuBzUquB3Zz4dJFzZ03zyYwX7h8ScOGD9f51uf1VfBcmw9x/Uq0zRig5Zm9CuB66swptXzeWhVnVNWp7scsp8t7JkR3OsXru7BFmjL9c9NbXrf2JztXxAXYI66bM0AME331mtatXWe40uuNX1ej1xuqVu3adp6wfcuWLzOyToOBjcznDAsdquDgfDbXgLV8r3Os5n4tbV6zSe++3UIKfCHFLVXhcpPtmUR7XVf4izAjEEE4wX7SgUvbOsWREv+UsnyhwKMgu6+k+EcKLe48+8dhGaqUtZxhI3369DVt/0Ptjujdv9/W5hFbLdfoNbivkUvuDb6tiB8ZWnxb939KcGJXfKRH8puAwT9fuFJve4ZV2El09ZKc7q5XACL/dv+4g1jcFmiP3gi6xcQk+F5Px4F9J+7gbd2iuscVv8wveJu7GEcXvIyQV5GSEf8PQ5F4EQARAf0XL54pU2ao1xnGiqG9LurCIk+UEap5C4+YYUZokk1ZsUwFm9wFgEWrH0FjkSLhFnCyeWHroGFFxY3hErTqESg3bFBfpUpF6MTJ06YJAjuHAxFWqLAl8bDtOHzQVkHwGbwCOh6YK6dpZc2MrmcB+teTeqr8pMumnwfbAabboQ21nASJyi7VWEd2SMU+j3Iqj2lS44FFdf2Cr078cVi/7tylDat+MD0IJvAuWbLYQAnQaECHurUr6p1321kle/pXX6p29ddUt14OEUIs+2anvXfPZq8rIdn5HNqXWXdo+Fujo3Vgzx59NXmyGedlmzZp8aJFmjl8uD3LARMn6uPhwzVwwABznIwff+PNN9WkcGHd8EzKir5xw953yJD39Ofc31SydSv98utvatvmPQvEK1eoaNpt6IIwYQ0jMHP6DKP2AkStG79JnyzpYRubsfSTJk40oeUZM6abXuLO7ZvUqXNX1a9XV/cSbyvlQZJGv+WZ2hwq9fjqNS1dtleTxnVUelq6VfXG911piVfwgHgdPXZWhWIaq/v39c15r+57QCN/b6sZnddr8m/djH0F2PP7a/8o/ZM7mjTve5vQXGfaFf06uq4liiS61cYf05BP59iGBmgk2PquR1/p7Y+kFtsU4b1XF7dFOMF4OY9Yf1Jxtcm5Xr/Etn3J7mkc/qd2bWhiiWNWpSn9T99XGltoAxGIenS16o2sLa/MUE9llTkmM2PIi066oeWNrmjkiJGmZYHeYOSZ01rUf4WWHJpvLQs3rsfok0+GqELlylq9/AelpKbo3XfesulvgOjDhg21AKBylaomyAuLav3Pv9iE50/HjdfvG3+3ZwVAif4MySD7Hm0+hGBpn0OPilYKGHMkSbTQodFDe++WdUvsumFCAKDuPRtnOoqAPjD1vH2yWhADkwIGK06PhPDalSs6cfy4sePCwgurabOmCqC1hGFEsbHGXkHglgCF4C3qSpSdZ8AyigfoOWKwcZTXrkRq6rxV6vJeQ5UvW1Zjss5T43F/ale5JprWsp/8/LLaFGQ0WQFbad2l4kMBg1bYz1etdyr936/XlE/Wanz4egfMaSYtKdZfPbstlPJHSndQpZcGVG6sBU93vRwY8ff4zVq+cpVNXmYNa9eqYxOJO3XpYm0LtDyHFChoa0IyS7LJehOQ0nqAThdBAA4X+4NOJoUNmKqwRAkSuF6qf/XqN9SObVstOFuxYoXmz5tvycThQ4cMKGMIC3odnwwepAoVyhlLEsdPq0+RIsWUP6SABZO0zX7YtZuOHz6iPHnzWEBJcM51oKVBIg5IC2PZL2tW5coVqAsXzxEzW7EnLi5GhQoVVEx0jB4/TFNG+lPVq1tbjx+n6sL5SHVIG+KwsHAOJIfpbra6WirY9VXiR7LJWXAF+Z8lafvPGxVzK14f9+1nLdqpj9NUqFCYVdKy+vmZ5k1mWikBNfx8EQZ0pnvBHHyKCDcYo6O9xuAYgmk/XzRv0rTrz52mq8l5wtZ5e0l1qlfRr+t/tiJU617DtHHZfN2KT7DgkUFIAMkEwQhZ02qJWLerl0KQcSv+pibPnaiZ4+fY0JTXmzQxoIV2op27dql2nXqWCB05ctj2Bc8UH2VsrKfpirt2UR/nnfCy4PSS3ea2CWIn+PtH0uLIL0xGwJVByBOSX9kCshuQO7ngLGeteT3BgKsH9l8pE7el0dUQc98bEAwAj1gBR85zc8E6zgbJvtv+yHcP26l/6AIt3DbA+VzI8x1SlLogQD8PaKuzQ3NrYrslmr9zpAWXox5+rfUL2hiwCIOwdeyGl63YljwRvLhFT9q0+QJU4Jq5H/wpr8FpuYAiMQt/j5fah6y1FirakhnM4h/kDFsBKKQ9jIE0cdtC7VwjU5GwIeTlAAo0Jmlt5triMkI1x3uwhiRSAXxVwKoYTut6JWe/Ah5ixwFWuTZAEv7QAg0b94Rn6Br/z3qyZgxmmV/Pks/dJQ44QRO6jO8z8CHCsSfcv2cAi4Exbhu4h5n59qgIqt4AACAASURBVNU3tLXATpU9VMpsh3emLOrzcW/NmTXHAs1OnTrZeacCD8OE5OCnn36yM825JykkpmBwGl0YgTlyqkrlKsbU4BnB6KDdiBYyChsA8jBZKOTgR9DoImm1VmNvb4tXmIROqx+MBkAyF1jL5NEde+6ZAGltgzD0Mmc2P0DSBJDIObUhB57/c4eYsPQkiMaSDwrSTQCQHDnstcRlsG847xQUONvZA3PYkBWujZ+TdJK4AwRevHRR5StWNACP5BNby3n/Y8d2nUQKITDQ2p3wO1eirqhG9eqqVrmKWrzb3NbgaVq6Je0kqxQuAA4z+foqPSWV8fIGqLpgqF23BxglKWNt+DeGiWtzW6JJullXAEXiX/YF9iT+NgWU7PaH9lTssCV09++bHWeYAUk/SSM6UWlP03Xh4gXdir9loGnzvx22z4i0Wa/OMMCUO5Wds8w5Z2+5GofumWdPYqrZh+4Z80gG2muJZTmT7FFe5xlcMrqndOpkUwVk99fPp381G1QxrZxOJUY658PVPHIZyB4dcWPzunYKIB2/y/lyW6O5Hl7Lued88VrOvyszkO5pPcb+XHGFXvlHgDTKW5qeJvl7xN65R14CmM/vcx+8V1wa05ukhFgpc6hHnoMXhDs/90xsfzmN/pSkNR6GMgmQq0kZLpU/5Uywhe10ZPJJtVryruljNmvaTP9bvVqRsy6pzTdvGcN1/ty5Gj5qpLa9vs+xcawnMpS/lNOtIwedSfQuIOwEWc51syZuIiYpeG9JwcJPn3lHpRdUt7375dQvNGP6dM1N/1Kld1exIiQgdemyZTRp8mT17d9P12/cUFDMHzZIMKrZUov3du7807qH7t+7b8m6sf8ePdLVC1cMaFzzIzcuVa5SRTdvxtlZnDRpkvr366+9+/ZqYJ/6uhabQ++//76WLqGtr4f2/POPSQYwhX3Hjh0W+5ctV1ZLliy1TpyNGzZY6zL/JtZp27aNWrVooT+2b7dc4tjRY5o9e7YBj7Q2L1iwQHPnzjE/DOty/PjxGuophI8b96nefLOpMaAKFsivDz/sqFGjxpqGePv27e3aK5QvbwQGWI7rf/nVGIl89evXV7v+3GVg6IqVK9Wta1cDdfr16W0ACvaEM2yFXto+AbgyZzY7xtkFfMKGmkZiFqcAjc3EV1+5ctVaSxnihE3md1m7qGvXFHMrQQP69dGDR+mKuXVbG37frItRV3RszgZlLpehZ5HetjdKT2+kalUqqljRwoq6fEGZF9QxTcVcS/IZqMc1UEyizZnYho4d7Bx2y8C+J09MQw75FaR0yNUAxK5ER4vOHxhlAB/4EWJP4ibazekSItYGDAJMJnYhhsGGY9+ePXlqzxfbZNIWvlmN6cfkYHwN4CHDVOJuOgzV4ydOWMGKtaI7CZCS32Mysndmb5MwiI+7qez+AapTu7b5JpcxChPese2ObAbvl5T60O4TfX38Bb9HeyzT33lu5PrYXDo3ABQB7bDJ/BtbTlGOz/DPkd00dYk37z98YMx1htZQMHvyLMMAyPtW+GeArJ/ZX8C024l3rJCMX6TL7IP2HS1uLMhU3RfST+t+UsXKVXT0+HElJCZqx64/jbl/I5YBsKGaOmKo/ti1S7v27bdOAMgBAIlhhQupetWq2rF9m2rXqqnYG9f1zyc7VG1qLR2deVANJjQynciVy1ZYfsaeAvhlfVh3CALkWfgU67TMk0fxN2/Zs7MC39On1k1Dyz8MTDQVyU8YuEL8zz4nZgAQ5P/KVaqkbZs3G1iM7y1ZpowO/rtfYeHh9gzZJ3RPAWTzfLkOBomQ68DUZs8xiZj3BQzjMzgLefLkNjIMZwkfzB4YO2aMOn34kRFrQvKH2CBC2sPx87Q1M9Bl/a+/2OsbNWhg8zIAGU+eOmW6zc3efsuGs/CcOQu0F7/z9ttKf5ymShUrGmmKOQ7vd2insBJFtWjpEmtjjvO/YT4h7G5RY64WCC1oa8m6wO7lemF4MkmeM4E9QIc6OG+w3U+eoNwaM2a0+WHmdAwbMczYq+vXrzdpuKlffGE4VxYfb53PdVF1vWqr+hsHdO9aJ5MyI/eG3Tl21KfKnjPA8lt8P+vbpUsX68iNr57g+N89jpPe8PfPGjhwgHX3LZrRX/lKvGHAI1qgxII3L6xUz2Hr7O/HDp9UhcrldHpYpAqMya+bybfM9hXJHWEyXUcD973UFM4alctkBZNioZzhfDLkn6+EUm8joPequp27UH3di/lLvnlqKu2uiz66YKI7jY1PcdmJVMECnLiAH1Gww7e7QKInl7ALQy6oou8rsgVx9AO3yvaq/cqraKnSL3Ae5IG0bwIeooMDYu/v72dTnmEvJcZD4XQ96Udq0qybsQlp4bt69Zo5k2/mfWMPDUdDu2C1alVtwzKEBar8seNHTUvv4L8HrAqFxt/xY0fV5r33dOdOohLv3jfgEZSbhB7KNYE3BgOKNgfmVkK8iXdDe86ZJ7f69O+nUctOqNzus5rVcJiWlN9q1fSMZxkGPhIUxjSIcpw/ARHJWhMpdGxB/Xy1kGonHlS2JiXVvfk7+nrKHOWu9pqyZ5zVPeXWjN7DLGFlU2Aw2Sx16tS1A4Ehg2G1afMWVayUyYCc1Qu3WFDT/P32Ckm+o7Q0p9Wdr9caNtS6v/9WBILACJkXKGBgYXZJ65Yvp5ta26OjtXnrVi1csMAcOgcIsd5PunXTX8uX63beICXcvmPswyJhYUbbpeoJQ7Fz5056nJKqVs2bq3btWiYgCiNoavJsC442D3hH9xa9bc4fjT+SB4IKHFXkD901ePU1zZ07WzNnfKltf2zVhIrfvtLb8bSRWDLrtn25bWEEtpHSh8trKrxImGYtWan0WF9nrQmcK0kLDw23KUtjBi8W0z9nTh6ngf6zNe1Of1vXuVOHq323odr+wwR9OHShxn72rbNxK6FF6rQsAxhDx++uAvpXf9majomaporFT+oUL7RhgYm6SwTsTiBku3LNBMgwKKsdtda7K5uLv2on9AiOjorppX8Pn9GevQcMXKNlFr3P1atW6u7dRJUrW86qNVRm6nWarPC51+3A/9BhoVV//vrzLzVu3MSAYiYBv/3lP8YKuvlZfps2FbG6pI62Om7J5cDBY9X5wzaq/L9CiurtTEyGkh9asLD+2bPHqO8EJIAt27Zvt4oUxpMhIT179TKnRWCyY+dOnTl9WllnB2hyxqSXwFqe0ESt2X5Ib7zZzKYtZw/MaYGGn3+AAWvsXbTwMPAkqSuXr7C2lIavN7Dq4Mrly40OT+DiJWcfMhQF53fnzm1zjEcOHzLn+GaTN6zqRYXn3t0Y07lJpar46JGd8XrNCmtUv/n2+4UKher69Wv6NPp7Z/29pYkRHWyvf3bsJ2fQAn+Q0RuSojmfDtCQg8v103ufqv2TqQ5bqKE09daH+nTR/zShW3t99sNPmtzrIz155qUSZWtp95691kK7488/rVo7e/ZXBi7iDGjXJZDM6uNrQRhOl7VgHWDUWBtNtmzGGnJFvAkOaOljPXAE7FdsFGuB0+HfMByHDB6i0ydPq2yZMrp//56BiufPn7PKb9SVy1YFJ6Dl+ZcpXValS5exydm1a9exogwsFxgxVCmxqxRWuB7sIGubK2egObWbN2Pl5+ejqCuXrCp24MB+3UlMUNmIMsrmHaDbt24rT+6cKlokTCnJSTpx/Ig+3DbyFaOFiWQv9ak4RR49DBJKgCLs5DZp/fq5ype/gK7euKEuvfsoPfWxVXSZTs4+ouiTzTeb6SpSzaT9I3NmL/tOOxZramwBG+bwxDR4eC44f0BF2revXb1q7eEmwp2RoSePkuWTObOakBV7mCgrx39u7PWq1arbVDOrUPtls+CU4Sf1YPA+fapHycnatm2rTZDFIfN6JBmocv974KBy58lrLCYm/hHAMlXcJ6uvHjxMdpKNhJt69ihJD+4lqtfjqebqqk47qmMfVXs1aIp212rSZ1f7W+WTNgQCJ/bAsoczNLL0AuXOHahWgZ2cAhYgFnbS9btuCyE/c1ts3YQdO4S97CEneVnu7bhbElmSd/7utjm6Q0pg1XmGhNjnuEk+ifpa6Wkfb3mvfaZZZwfbvi4zZr8aao/K6YzpgiEp8Uti21dscz6L90yUCgbFGlvwWex/2i65fj4b8I178hQmMxd39A7tGgFGYXBWkj4e2lK1fqTdDkz7IwNXEH8HUETA/mJihMmOGHscUMEDlFT0PukwFBlc40qlpUjWJq0Aa+O+uzbIASRYNwDzjyQY6mhbpTfzMCHrSf7DUxxAAD/FdfF+rHk16bWvamrvm4cc/0DbNMAksm6uxpwrLwOQw88AV1ljTzvogEd9raDA0I5CBUJVp1pt7dqxy4Az1pt2XsA5WnopKHCWOcMUqd5ccMf8Wd4p8WZfmFp86NARdezQ0YJ3hMixF7CbaOOxwQjPn1tBA3vJVE8Cfro7CtL2lpxiemEE2gE5cxqoDwOGvWmTnWGqPHMmZ9rPpJeDWEgg3J/DIHFbV91BLbzeNBjT019OezbGY44cFmuh88T9Zjx9YrEjbf8wTEhyAQlIHPGLJMe5cpPUvmIMufq7JI13HybpzNmzBmyQdNeoXsOYLYj7k9QA+uXKAXib2YpbfG7+kPzyzppVD+7dt+8k09wr605Sy3fON0gh1+uyPtyWSV5ra+EpeiTdd4ZvAfrApgzx6JTBpqFdkOQM/8dz5z6uMyE1SxYDr+Jvx9u9nj1/zjS/en99wnSfkWEBSAd0AFQHXk9YEOKcO7ft3tUuYo+yrwH0EMrGTrC/+XKJB8TvbluSq2PqAbzCK0shbSXfta/ZPtlTfJ/zWooR+FX2MmcYcA5/ypn1MLBsX6Ot405ndhmBLpPQ1Xp3mZb82wXgXPYi70/Mxe/i4+NWS2U/cmRMqNVy7fggZxjlK6COtaCFKjhISsiQAr1fMRIDpEq+ZWzfHo067cpSOeeQLzfxYa24zyipxMUwY2QF5Q3SX+F79d6DFvo1+HdVP1zJWL4UV5OTHljrIizehMQ7irx0Ua3attWQ9GEmqZDzcH4lrbzlyCu47V/YPcBbD875cvo2z8YzDKpWdin1UB0bxkEHEF1CxEPRD86rfKGalmQzmOhGbIzefucd09u9kxiv8hfn61a9UQZAAJjjKxnKhjwQ7dqAFFHnohQeVsQGvezbv0/Hjx3Xd4sXWQH84gUHePLJ8kQf9GpuU23LF2msDb9tUPePu2vzpk02VGHjxt9VHT00tOG8vExfmjxi2nTo+DLtaCqDbdu0sWIJ+2j5iuUmHzNnzlf2mosXL1ncM88zqODHNWusAw0tb+LFwByB6tqtmzZt+t2ANVqhmcCKv/z88881bdo0yw0BWFu1bKHt23dY8k9xhVjr9UaNVL5CeRtiAEMRWZ7xY0bbHgBQJP51u2g4uwbc5c1r8RxFCc6joyfobQVJihe8xjT6c+Qw5iRx+86dO80uAyiGFSuhkiWK6c7d+wrIE6xJU6Yqx9Ye2o7D4zzi/4OkRkM+UHjhAsrk9VxdZx3WujE19OjLMibNsaJXMbP/kCaQAcIuUkRCVxHigck25M5j9g3JJPJuAD2YeLTgkomTO/OcABaJNbFVAELE6sTk2DOYUdhg/s7zASwvVKCg2Xyb5s2kZT+ndZjPp6WXn5ktpNstNVV3798zv2Iae3cZPkXXiK8KhxY23elsvr6mnV02orS1cufNm89eyzXCeLTWZc/kaHvmQXQjJhir0SQ3smQxHVxaWAH5+Gwr+PhmNW07nj3/tonPGc+VK0cuW6endLdk8bYhKalpjxV/947pJz5ISXmpU530AB1Jbyu2cU4Y1PEC9pNgFWYyX8HwS4Z1sIasAVgF8d4xSAQUoZh8/QSmq4+6t2ujutWqqNeQYWbjncLTc+u2ojsLWbasWbxNe56ift06tW0IWY4c2fVLyDqVmnVBYU0H2QRnngvvwV4lT7h88ZKBe/gJwGHk3GgDx++jg8le4D4A6iwif/rUCnWFixYVRUBamckBASDxV26nAO8Pa59zjDwHjE0k5djXLmuX/QfIC5AI+5d2YK6JswARAtmRzFmy6MfVq61ziCnxNvwxa1Zr42Y/wK5lT0WePauWrVubvFzJkiWM7br/4AGLucd3Gm92uO2kVmrU+HUtWrLYhlxeux6tOfPmqaVPc1WfUNMG1FEo7denr01nBkgGtBw3YZyu34rT4ydpZlfw1RQ5qlWtprbvtzVMievFPpweeFKTYiYb8EhcBVAeGxOrG9eiLUfYuHGj5enEIrA0YUoOGTJYU6d+boXTHj17qPV776lN2/fUtVtXA++Zk/Dg9gO1atfSBm+yRtNOz1CXvJ3UvHlzI5PB4iZ/49kgVQPZjXO6YdXbnsA5ShXrTzDMCMCWyeIwEbl2igPo07Kelkdf+UmfjN9kRWbaun9YtkKpyekKDi5gsmT342++AvcgahAoBPpKD9yWTJca7yYVGcobXl93ond4nKL7zXXaLovQ1QbyBBR1vR1fRgHeHT7oaibzElcvmbg3NVrK6mmRSne1j3iRm9CEOgxFN1jFicEaQnMwNTXFWp6rVK1kbKIjRw7p4tnvPahcB2txKJZRRP369bfEjYQ8NDhUU6dONXACowqa26hRQ9PPIbjkAWAUv/v2Gw0Z/IlVoDhQx48dU4niJU0PEaODEbJqRkqqBeVUVWgJ9PLx0e6/dqlweJhNef1m8Xe6MLe1zhbpot7XemrSyclaXqmLtXaFVaxqaD+GC7Zk7ty57D52jN3qrHQlqVy1CBU8OVfbS4zWxAED1KJpfdXt0ELhaRlK801U7w6jNHr0GHMKgHPj+vbVGx+01Kejp9iBBB0ngOw18A1ref7hmx0qXaG6Th05Qmlc544ft5ZmvkZMnKihkyapYP78yp6ebvRl7+BgA0sjd+ywuPLWixf6ZNAg6/mvXaO6/tm3Xwl37uirSZO08ovJyngqRb54oT69e9mk4SP/7tLvf/xt1T0SEIZtlC5ezFoSCXphhBI40DqFjhualR3atzf9OjRTmCg1atRIW2PWJ1/e3LoZF6Pvxm5y9OncST5u+9c+aXnxoSYGPSBikRPIeXTX2o6oqPETJxrV+YeZe14CilOSuyvp4QMTQcbBrZ8zQJN/2GtGnKEkBOUY4Kw+WTV53mLToUw9GaCylSLVcdgCLZk92gapEIh313pdvvG5Aqa3V5uFRKVS9c1HDWQqG+DRDXO1SQkCCZzZ/+x9vrssEw9oYolkvNT6l9qaOm2m+g4cLm+fbOrYsaM9b4zSvLlzbOIzAGPFChUMhDqw5X9KHJ5XSbMCLfEFTG5ycJcl4+M0RY8GxunHryca05I2/IWxoGTOdfgXT9Hns+coelh2Y/B0/SNQTZq9pQ/atdfwYSMM9MJxYMBpYd+ze7cavf66BXfsOYIoBGVJqGbNnm0DUGiZ+65XeQMArieFa9IcqsNvqnzZcgoIDIRyIWX21pPHaZZ0st4Aimciz1rLpk1PPxup/PmDDQxi+jJBzs3YOJUsUcLOTXhYYbMLVKJglBAcMfWNxKprz55aOHeuDh/YbQEKTovXwnLO5udrLL8LF86rSHhha9394vHaV2wnkg6XNYFdWrFa3076R30nFZUajLZ9VDdxn8q0G21Tfj8//rOBFhPLfGSsOdqWizV7Q4NbvK/ylV9T9Zq1DbxEuwTRZvYqwReBGO3mBQuG6pNBgzVgwADH9hw/blT6wYMHWzWP6ycY4P7Zr+76sGaAktwvzEVaeGDdYNOo3n/Q8QNl989u2h7bt2/TuXNn9eabb5gQ8OuNGxmbE11ZHEpEqdIKDS1kE8OpmL/11tvWBsU6x8TFGrMv4+kzC+AIGpyk+L5NFE1JTVaWLJkVE3tdgYHZlf4kTQ8fJsnPx09Znvsof74QY496e3vp2JFDSoiP0/vXB2q+9zBl882qHpu/0DevD1a/xXPdYpdzzoOkvX2W6/ylS+r17xd6sPCcPpv6ucpVrKibCbd17rPK+mizrw4fOapBnwyxfZrNL8BsP0xkpnVDKXnxJM3s9IUzp626a9pr6LQ9e2ZMCrQgAcsBRFhLdENx0EzT27LxN3Xu9JG1SwE+UI0kMK1Tt67On4f5k2Ct+7RClStf3qrRxqjKnl2P7tw2aYrly39Q77WTtHHIEgNfYElQoScIfvL0mQVXOWihpDgQAMCQbtpCVy+d191bN9T9/lgHNHKTZpLjZ/9pJ8gToKWfTjHBcIZAkOQR+F+6Gq3sOXPp7LnTBjDlyJXTAuVZhb9Vn6hupm23pN0Kpw0X0I6Ci8s+8rDmDfQCPAiRxpzrri/bLXNASRJYltcVR+b1vAfFMX4OqADYdVCKaRJqoBpg1cLoAXoR7mVnbcbXg9Rv6vfWgklRhaERfOeLwgcA46J9fZzPCpLCFG3AH0BgM22z13aMX+vYfOypy5rysPkCiyfpQXxONQ3Zpu2xzV4OmvskdK4Bl8iQvDtpizpMWmN2is9MSHMGHQSHxishI8RJ3LmvAKml9wazj/y5uCDCgp42C9bbvZG4Tf5zkr5uMkADtUAFFau4j0Kd9nRXrqYW0mxpSo9yhrDY/7HP35Xe/r6x05b8/Jn+agRS6NFn4zWAOIA6PAfWlvUAHJ4rlV5U3OzIrmf/GOhT/7e6piGdPUd23b97X4lxd5SanGp2BLsEIIjNJpkg2YY54BYIsC8EzCMPFpX/9i6WrI8NmqD6q+qYDEPFChUNACRhIwBHiNy6QCpUsPeHGU7ygA3CHocWLGTFElgrxvjFbjA05eZNhYSGOgPB8ubVvcRE5c6XTymwHHPk0LOMp1YAcge1EOySsHM2SSoA1IxFAeD/5MnLyaokaDdhF+JfPG3QJGB0oJDcMMAE2whocPjIEbNh2L669eo6rXeZMpmd5Q8J370HSbp5OwEqiyXHMPZp9W7frp0lX7QLVqlcWQ/RAGYgQXCIDdGCMXk/gSKXr7GlARK4VpfJRILNF+tuA1YePXoJnvIae22mTC8n1jM4ytVQBGwBSOQ78RQ2GnYWv2P6YGjNebSpYC3SCgr7h4mVNxNu6fLVKFX7sZzFLmiAspevZ4TbOc1TL1F3o4McO0Dwh2yH277MHna1QQH+2KIMKmEoIOeP1/MaN9ZxZRDcduBaUsUN5XQqNFK179XQgTqHHQ1AT7xj9s1lI7g6gLAUuBZYiVsipYLlXrF9OZOupqsr08S54PUkIwAt/8twtBCxC3FJEm1UgJMAh2czpILeUhwHMadULOBVXObmJdiRUxuksFbOeaXAtV4qX77US9bsmcCLzlnlHM/bLQ1rqI9fdNL3fquca6EgxucXl2r6Vzbm1MGWx/ThufY6cuSIGr/+ur6tvNTOd43oigoOyqs3GzcxUHr33n/U+K03tWrNGv3aa4OBrQWWF9PNz684AKnLUHQHYrFOHt3GbP8U0qMZMQ6znWGcvaXF48NVs1p1ffftt9ZpxMRUQC1r6b9zWAV9Silu0EUVXlzezuyp6f+oYr2TyvHOIO3t+Y/6HexvICFaW3fv3LXpxABH50+dU/Uq1fXbr7+pU+dO+vabb61tGi1fCsMLv1loZ65lq1YKLJCu8kVeN0CRIXtHjx7RyJGjNHDgQLMjHd5/X1FXrtj5ZC8bscTLywZJ4F/JI9jf/JxWypUrVmjBwgXmywEUv/3mGyMukNOhZUdc9PXX8y2eJNHn96IuR5me+ImTJ23QIa3WnGPAS/5/7Nixjt5yJmcwYPfu3dS7dx+zl/v27tXS779Xjx4fGwmDVtP/Tnl2Cx8UY1krBmWQNwKQYKvILYilUlIfmQ3jT65cuW2IFkVcbCdDMnguFCNeZM7isMHT0lSs4zyTz4Jpn+vNIbaXbmxbZEOWanRvqbxbe6rExMNqP3mH/pzdUlcuXVCpYiWU9uiR7SeAWFrOebbYN3JImHuASsREDLzh5xSLsWfE9Jv/2KrsM+dq3BRpRegSZwLww4cWD2GP+eL6eC/iHmwna8/zwL4F5cptNhs2G88LoI3CCH4H3wEAZOBlcrJ9Jl1Q3PvVa1d1995dI30YEx2mdzLTktMUEhyiomFFXg7ig+lnICLm6voNG47CenJ9+QrkNaYeIBekIEBEpDwoCmGrATFhqtGq7k4HpuDraDBmUpbMPmZ7mUydmpamtIwMPX6argepKdaiDOAGKErXCeuFvwOo533PnIlU2hMYgd4eYhSSO17Wwu9oCr8weQ5HU1PKeP7cAEV8XcliRTVpyED97+f1OnfpsrEA8RP+fg4OEpwvr+7fu2tDF2/Hx2vp0sUmlbN92x+aOHGCaRlO/2Kaateopb279xiYxPPnD51l4BnkGvhD84NZsxrLjuv5ev58A8x5LffG2jB0EzAevw5ugiQCfow8CkYu/sfgIAaHPX9ujHk64jiDAFSA2QBy7lA4njk5Je9HXEBOA9OQL/QO2Q/E2oCJ4ADIjaCFz0Ryt2OBWAbGZEihUJsFwDC6W7cTrFV/3tfzdWzmUX24uKO18+Mnu/f42PIHJjuj5Xl5wQUN/WO46f9T0Dlx7LgNiaXzAB8P+zH+XqKxUbt376575yO1+dBxra1ZVH0u37P1Y99xXrZs3mxxN0SRd79/W4OLDDP7uiTnIoWtCTeiFLkGRJ6Jkycp/lqsWn/4vi5fvqQsPll0JjJSGUmOsyxcroSBr6zzyGEjlfIoxaQcwK9gfBPHMR+h5YzW5nt71vnYWsqxjfxezPmpVsU6fvmC6tevp5QnaVYYa9u9p+1J8g3sXJEisFGTFZ0rWiG3QhR/aYPK1GSwrJdjmx4k69nTzEotmuj4Wnwuvp5CHD6U2CDVTUo8YII9QRdgdIE9l5Ho/ttbyhPuvBfaxBY0eBhiFO3ws/jT/2omutIo/81V0OwLzOlhyOFs3YmHfHeFFou/GsqC5cWQkODBqgkMzGFDWWC/0LJ561acJtO8qgAAIABJREFUohH3t8wlybRQSvgUM02wTp06GwBz9sQ5SwRnfzXrZRJfpUplXb540YJJtMV4CDt3bLegmc3NQBA0OBLvJJqhwOCC2FugnMM5kPlCgs3ZpKWnWbsM7MT+gwZq/+J/pdKxUuNQp+LqTp4k2HJRVgKMSlLZJZV0tsRJJ1HggQVJJd4qYsyt2Mz5NXHYAHVr1Uwt3i2s+j1KatPSBA3s9KkNnKlU0UtXrgZozJgxRp8FhCApxhi/+UaTl8H3xl/XKjB7oMZMmCJvwFFvb9t4LxIS1GPQIE2ZN0/5vbwsSZ80Z45VIG5cvar+b72u2zmDdTM+3jT6ADh6ffyxZs6erdibNzVr1kx9N2KkHjAsJfGuevb42JwFzMQZ06dp5KjR6t6tqx56/65nN6qq8fZSVg2PnFzdRFYZw77q1026dyNK48ePs8pLWFhhnTlzWqs67FCV8QUN+MnISNfBGrEv2WPdM+pqWa39ToAXJU0r1UGjq6/VzOOdNKLGKiexbCuNHdrGtCnKV6hoVQwqb+/4D1SzaaWsAgAIwaFZunKnpn8+QL379LXKY7Ypqcq/opKtEQ5u4fSRlrjaRET2vCexf1EPPZHHKqPn+lCH9NahR+pX0197mjS0IDLQ10lmJ4ZMspbpFfFdnXNGkO4eTIJC9geBsNseQ+IYIg34+//Yeguoqtbue3giLSgoIQgICAgKtiLY3d2t11bMK3Yrdnde9d5ri43tfW1FBUUFRQUFBD0S0nCQ+o+59tnq9xvfGYOhxNlnx/OsmGuuufpgxB9jULdBY0RFvxeHTwOs0XwV5i2TpqAVQaL5+L///SdBAo00g5G/m57GhszlCLRajJmvJ2Hj1l0Y2Kcb3D3ccHjNTOw6dxdnexVK+/3AoQNFG48sV7Zevn8fA0uLCrrBIY7Ytn3nz2SQWnrnz50TAxr99i127NypDNGpUEEqSAT0XFxdhf3CvVvF2RmLFy/EocMHZY9Vcaoi7bcEO7g3KT5MsZMibQEMTEyRTbHvp8/w8OEj9O7TGzVr15LJ3tTKJCDF94kAbmaGVOGoCcTjRkW+FoNKEf3XL57j2tWr4gwJeFmWNxUmCu/fw4cPJIB8+TICnbt0ElHw27f/J9R/thKsfXbmF0jC/cqEZi0j9DDsW/FQCgZTq7GAoWNQcC34AA3vWOOZY6qs0Y19pmHmha3AEy1mTP4DAZNnIfbTZ5w6dVKcJsVvCbyrQtb8ngM0XFxchf7PggcDNIJ91OHg/2mnmGjHffwojongKCtWdAqcOsZj0bGz/Y12gBoeBHS3b9uOB/fuY9LEiVJRY0s8W1mevwjHsWNHxCGyAMFA2cWlKmJjPiJ3whskzykr9pOFBW+fGuLwNF+/iY4Jg+G8vHwBAPjKy8mSwMHauiLKGOoj6vVLeNek4SvG6BGjUNe7Pgb0Gyi6hNr8XCR+jsOXpAQZ0DLp7nJJjHbPnA0/34aoe6nfrwSWNlLHGD3VZAPSdQkC20tK9fRQqXJl3HvwCO07dELzVq1gRK0bKxukpaajalV3CfTysrOQ/j0FZ4JPSgs79VS4Jig6TJCaerhcG6ySstrK+8j1RMF4BkBhT5+IvEKXzh2lRYhrjOD95H3rsWPcLAFlrly9JqByrVq10dC3kVSaOWVZ0RNKh5tbVdGqJKt99Pr52DJ+rhRLyFAg64Nti/x7guql1HckkGBiKnsx9OF9lDUoxR8X5/3yubQfKitIKnJ8xQH1vbCt51wJ7ghqk1GR+FUDE/PyePXyuTDnWTDKzsvFCOPJiu+lHeLy1rFsfzLyeN/NgQlRQ7Gnz5FfrcaJwLzEP4RRvrznvl8ahmoMoRYa+eyY0BsAX03ssGdGN/GhommXnCzJ3bgZy3+2SU+w3I09oRMR4tcFLwIdsXVDkIAdTJz4ErkJhAkISOCPSdUWTEe3xBAlaefnaYEuTUNwOaernHsfBOOMpq9iX39v61b1xggW2AGVDDSig3tNKI7czpFSkKHN58AtDrKYd2uN2AIO2MrUWorvGeB+QsBNYW32BZqYP5DjEKCJGXgTiSdWIjymgWLv+WL9hsm9OrTCEjBrmoPcO+Zos6EJ/gt8CP2WRSiOMRA/weJV1BEfBUzhvWSMwOfE7/l86C/4PX0H2WO8D5ZAvXG1lQ6KjEyUK2sOJzsnzJ8zTwTPmeDxxWCdvoTrl7EMbQefC39GG8X9EDRtLXZYB+D1xAKxmbQ7TMIa+zeWREIYJpaWqFG9hjxbspXIOJDCB5k60t6XD68aPjKBWdiCBL2oneTujrjYWNl7vzMUCYgRCKRPYRGXv2PCwGSK4KIKvDHBZGLOc5CCs27oCQcxqcAj9zGZN9R3ZSGJSSITJxYKODCPuoaMCylVQOZe6zZtxB7ShzJJoM1N/Z6GRM1XSarIXFbbtZmMsW387u070qJJpgzPg4k0W+oEDGTrY4WKSPmqEQazOkyGyRmPzZcAjNR8JJAsiaVOQ5HFNh0waGTMoVPK97wfjFlUbUkel+8lGMpYRZ2YLdphPxTmJpMusk5evIpAkuYr/ik4gltH2sh6JyuRYD6leB5GNFXiE3WgkhrrqBJHv+upqlqqND9MCrh1WMRVpYtYcFCHvDzRteH08MPCRvMRVHMVmu1rLOf9uOTpLz1StSNZJRbQPqk+gIdQu3nUQoZOa/rnVHm1zZnvUVmWqj6sLjFxLXLCp8TPQJoGzbr0wv24x0reobIr1UIi9ynjMN2ewvUcVPerjbeh4ajd3B8v49/+YiSqA6q4R7VA00RfPPB7Cr8H9RAa81yxsyyy8D7x+Py7DKBZqL+ALo+aPFXsgwnQ52VXmJuWRZeOnbFq5SrRF3/47DHadeyI/27dwf1B99H/9nCc6qfI+UjRRuk2+5VbqFqyTPYsgb2jTmLBggVYMGsmgs9dFKDg70OHBSDnHqO0EGMJtjhT1y59UgKcj9dC/JRXYlvcWsbAqt0QPB1BJBZoFdxahhExbolc2lZsZaFDA7Rs1gInT5wUcP76tesImByA7t26CxBDP9i0SVN079EddvZp8HDviTPBZwSoI6g6adIkTJw4SfxiwITxIhFTRp+DmRSmGvcj2/kI8uzdu1fAGbLIeO70rZs3bZYBRRx0RubN5k2bxMaRRcWiO7urqJlGxiMJI2NGj0bok1AZ1EJwgYzrvfv2SdfX0KFDpf1S2iwNDITBM3r0KLl25ge7d++WIQW8jyS6cCgL96UMUTE0VBh60r2WKWzEKo6OYvs4GIK/o30iUEUNRe5jAXStrAWMoo41r5f3hOCLk7Mzoj98RFlzM7i6OMOtx0JsQCCO7hgKz5Md8e7+NWWNaoBB56ejvJkpjPRLkfU9Fc2b+KN6tWp4/ixcCv1kiJE9zuPTPtAm0E6zsM1YmedK20LNyJgPHzBq8TKc2LgOWQQ0ZlPXrZL4D8q6MP7k2iFDkTZc7JeOZa4y6fgv/ZCzo5Po8bEdmsUTtpSLNEVpqaKXz4nBBvo/h6Oo039ppwkQpaSl4PukGShcOFtYdDIgxbSstJFyACMlNRjbJ3xOROr378jMVvQPGUMJS66ciXwe83ZONydDly3PzLFprwn20uaznZnri/qzou9bwsLZD5iZ8vccupKF71kZaLb+kxQeP8/7AWPTskhISlIkOgwMpYOHx8rZ0lZ043/4jxLgmEQVGVpWooDjjJ/4Yns0fYHCui+V9UONSRaMpowcKvnNuq3bpVOGTDh2mb19EyWT0lnktre3w8eYGKSmJOPBg3tYtHABqlRxgjGnPlO+9f5DfElIFFCX64zPjkQU7icON6GvZ+xPSbi4T5/gVtVNAHPGAYx3ef9YdOaz4vqgv+Vz57NhLsj7Xpbx5pcvAhxSWut7SopgNtQA5IBa7n92QtHPcl8xDmEhgb6XMTLZdVyLzO34nPgZans8nw/1BIn/MG6wJbmisEgYlYxvuT/Zykw/9/lLEoJWrcTnpCR07d4NW3pvhvNwV9GjZbcaW34Za5NpKtPR8/Ml5vnnn3+wcP4CTA4IQMP6DfA2KkpAy23btuHCxYvI1uahkp2dDGsl2WnXtp2Y9ud0fP6SKK3KjIvY1UqiAK+FwO3Va9cEKH394gXcPaph7pw5woIMCbmEZ2HP0L+4P2qvq4NKdra4ce4KB2cA/yluoEW3FoiNjUHimyQZSuZeUBUx3h/hEVVV/Hv8u0S4eSvVutikONSrUVuGvLBbkNfEDrXHt26gSnVvtGnbFv6N/fHq9WvsWNUP3v6T8OFDDH44/4B7qbsM0iJ7knlkSt1vwBkNnH2aSEzCWCzF6SvM3tgg93uKLoj9JStk/s4OOWYaIP734StqYqIK+6pMRLXip7Y465iMZi5A7m8dAEMMfrU58xJVBr46HFLVTuTZMNagr6PEyE8nqDpD9XMVxoOeo6ubaCgy4CK1l210P34USH95166dYV6urIABGzeuR8pXjo0/DFRaKIF17bCa2LBho+gfEgQb3HeIJMbU0ejStbMAL6w+sd2N7cF06mQq0cESkLt184YwfVhJ4GZjoseFywSdN55GgRuKU6ro1NhHf/3WTaHTMmD7Ou4rBsYOwYnDU5QIYnRXufhKKY74VjcR1s8rI7XzFzjc5kiTUiRdj4OZS44kTGxBydnuiRm9ZgEt66BXu1Y4u3szmnepjfdJyTBEITYs2wUvF0+M6FcHMAUGDFwl1FUudk4oCrl8GY39/RSHkZ+Pi2fOosTAAMOHDoM2IV4WBic2895y2hEFygcNGIA7p05B394Of44bj0YtWqBv69bQli+H0CdP8fLVSyxZvFim8jIZfBYejhHDh0sbkEtpNiKySzGxfys8fnEHAbP3CZuOxmbAxN54e+8tmkcF4Ev7M1JVYXBsZ1cJUZta40xO319gdiIwbn1nAVE6dGiPzp06y7CUKVMno8HB3gqAyHWim+A57XsLbK1yF9sNRmKKyWEluLIDNhqMxsyBfyFwW3c4u7hK2zoN9pqgU5g0tRMGDBqIFs1GiCPecHMqqlXzlOQ+IuKlGE6yO5hkJexqg6MYquhpRdth+ppB2HL4uFJVbwBY1UlFWoY1Si91w4RhM2E3629of+RLxefk2lAlgHQE6juGyYRvsm2oo8kWOwbymW0tleSyqw6kZHLP/cBAUJ2s2BHosqcxypW3lAoJqxRhV//FGBxAeIfbwmRauWq1sEdbt2mLs+fOytpetXqVaBgyUBj1x2gBmV5GPEdD3wbSpv+//26hXv16+PD+HSwONYJm4F1xaIGzZmPP7j3o2LEz6tVrgDdRb8TA0yEQRGTbLQOyocuO4PuTY6jn6yttnRJM6euLs6HjqkohZwMDZaodq2pmZUVL6tHdO/DzayQVuW8Un7azk2llbAExLmuOhLh4VHGpKhp3eoaG+PI5ATm5maINSq0Qti6TycogLTUlRRyNb8MGsKtkK9OxKIBL0WKCOJwYzSEku3Zul4oowWpKE8gUzaJCpH1PwVLjQ9htOVsqfoH3dynJjdpyxSoJkyIRVg/F3hX/YPyGXcrzVwVhHYE/b/ZHWkYGnKpUEVIM7y+DN9qLjsv/wGivfqjmWUMCLjIQyZ5juyyTcLLZaE84CIfV6ere3jigm3TGQI2tQtSxkZZBc3MR/OVxqTXKgJmJAIMyVov5NwRp1cEDZLuRAXTy+En4eNP56ouOx/379+Ds4iRtP2z/ZuDHlhtWqg7sPyhBFIMeDrViO3hSUgKc3FyRlZKG9IwsYZFSn9bCwlJpNbQkGwiIeRctzr+opEhYyLTXZCw0qt8YrVq0Rm5OlkyBJsBnZKiPzPQ0aL4kYfTFBcDdHGyevwATJ4yX8x1xdpmS6NGptAUOmwVJkMXgz8PLU9oXn4W/wKgxY+Rfpyou0jpcp049fIj5hMJCDi6wFp2Z+Nj3+PD+LZr1GoUjWxeJbMYMi6VYGj8FNap7IS01TcACtgvw/la2qyyBFNmab6IiUcnaCl+SEkU2g2gqdZOoZTNj7zZM7dgd7dq1R9cePRF8OhixHz+hVp260rZM7Vj6B8p1sHJMsOKb5quAEqODFmDDpD+VwM3OXu4p38MJzQZGJmKPyGLN+J6C5C+fMSp7vrI2qc3HKc/0K2bWQK46SYU9NUomuX3pHLH7FE5P+Z6B87UXIGQZsLH9PLh5uIuP+vAxVkTE9Qz0sarFVsW2qjEAD0I7qxIg1cogASyyklQMk8/GC1gZNxkLgnb8GhRC++UOdOkbgpCMbki1tIL1nTRsvT9bbALtwazxWxDkBPyYNhr3tgzFnchWcg4RHWvj5qJWMFxRijqIAIdXkQ84JWMHvC0jhZVIwO8P7WEB6kYPPCDtyvy76dgiLMHMIks5/x44L4G/TLBNBJ55NUDDmDAFXFQ7MnhPrYHaiBAwkMztsZoDqG8XhjCfhvCJfC02W46pmxUkNzkO8G7KVDpStBVZmCHji9qPBD2f7PATFqe+gTLBmkUoZ784YUR2OxyC1SPnYp52DcxMcuDfpb0yzZWTwK/sl3MuhgFadGqEuyueKExEAhL8om3icyFeT+boQqDr7fYI6XZD1gcnadccvVR8HvUL27Zqi2JtMZ6GPhWAnNphBMRpn7geaUMY+DLhZYxE2y1TTUtKpDhBOxD1JkpAPb6PCQHZzl+/fJUCK9cyWYlsAeKeIcOX9pW2iraGg4HKl7NQtLPIMjE0lM+gT+G/TFClDSw7W4JlJg1MOslGYHJBg8q/49/wHHhcFYxTByHx3EVs39xcGfpCXcLMTDkPah5yQjpbE8laYVBJP8VCMBn2vCb6rM5dOv8E9GhDeS28DwTqqIHF+IHMRF4T7xkTsbCnz6TLhYxO+ldDfQOM+OMPPAsN/cn6pk1nwYzHJOggwKepqSJ/o+uCYFIj7Bi2QnPiqA5wVKdBp6alSJuU2lZJcJX3i9fB4oEU9CwtxTby/7yPqvg+/8+EnXHNs/AwPHsRjr8WH0aMo5uA4SozmMxhkRHg3iVQx/1PUI5AIdmxLKypNkIdvEI7QCCO9bX6OkKAmgS8pDaDyS9ZJIJ9lsDcvcCafxVb0zq9hfjA65a3FHCc+4v7koAb17mqGcp8haaNeFYl3fpXh0qpQ6G4J74BaPMbw5rHItBOm8WvXJ44T9hSmR6tyvbyOlWSxcsioIUBcFd3TeG6gIy2tRio1cwLr+7fAdoo+qq1P1XHS6e3vwY0tQWav/GTnOJhu2fo+qwtQqrf+qVFz+vkOVNuKMxfchFK1ly5fAXTpk7Dob8OAsUlMDc1w769+3Dn3l3cD30oA7WWV10tZr/Lf71wefw5hTnNY6m2TO0243VRXSHOTobdRVk+hM17D8yb+Scyc/Jkj5Bdy7ZgslyYFFMz9fadO4isHvqTJWo43waFV1Lgu7gJns5/+FPLsuXjVrhz5jb6jOkjhauxY8dh7vS5aNzIH6dPnUa37t3Qt28HeLjXk7ykWfNmUvSkVACLxFzHLO4f/Oug/JwTyFloZq7GfEybz2nRpVi+Yrl0bowcMULA8aNHjoo94GRp2gCCItQyJKhFcgO108lA5v9ZJDU1McXp4GBp3x09ZrTExYx1qNVIMPBx6GOUMy+HJ0+fSsuiMgYaqFHD+6d2I0ks7JghAEntsjlz5wqzk3aIwwypwbxy+bKfU+fFZgFSAOHe43lSQ5H/kpktcisy2d1Qioi8Bt4Pdhbw58+ehQmYwryTYJyDTPo2kJbYhg3rYcvuA8jIyUWS5hsenj8tkhjO0+MQDxf0HDkGTvaVULN6NdhUsIB9JRvYWlkh5n2MFIJZNGJcQFustjgyZuTPeY/ICmVeqxZtuE7YNmpW3lyeE9mEZJqpABwL3tR1I+jDogWf2eauO7EuPEhyOOZBzKP8fRsJAEwWPd/P6eHdu3WTnILxP20tj8l7pz5X+iIBs0qLRc6IuSxBUUo8sW2dbcPsQGFuTsCK7eSvIqPQespkePXR2ZCuQKSjN04s6y064mSgEUTjtZI5RjtOfyPTcX/8UAC+0hJlAJiBvthMtnyTTZiRmS3zEbSFhSjWAwpRgszcXCnOXj1wSOxHx+mjBei8t32JFCOZ59n6t0dxqZ4AyNJlJGx6RQ9YBRTVIjZtIf+G3Ys1PDywcPoU7Pn3KD7FxMKwTBnJu7jWV64KQmVq55mVFcYbQe0rl0MkttZ8/YKNGzfA2tpKClpaAkb5BTDQUyTf2ELLXJG5JPENAm3MM+iPuWYdqzhL8Y96iiLrIa3kkDZeAlVc0+pwFhVc5PplLmZbicZZIXjw2dGukGjAXJDgIZl1zE24B2kXuJ7IsCeewDVJH8b38ovr1KJCBWEAk0DD4j/PifeP+RLvE7u9yJblsDXiGByEeyHkkgCynOlw7MRxfFgXjQZBDWVAzcPHj+Q5TyqegIGPh8jnM58lqElsY8+u3ThzOljax6lnT1Cfe6Flmzbo17+/nBcJGgSDPTw9EPr0iZCOKBNxfvQZ1F/qi9lz5qCqW1UZZLpq/3I0qtoEpcXFeJobCjethzClly1fKnsmOSUFTs5OePkwDAFzpmHnnp2Sa9bVqyeDoXiPNO80GBoAHDkAVK3mLDEau/wYmxHPImub95bDrQjYj/1jgri3Rzfuo3Htmti07y8ZosKWdBKNSNRhLJI1MgNeN7yFYZ7tkS6+1irWTplhwIGb/hol7mScSZ+ob6DEn/TBtXW5Av3yNyYH/xc0VMHD3weyqD9TcUkdsGilG4ZGneIeJkocwHxb9cmqbiI/S+c3f8qZ8JCSC6kgopqY/P4ZCsApLc8MjmiIWE1gMsygkJVmb+/qyMvPEYZSbm42wsPDkKq5ANRvCV/j+li9eo2AQzVr1pKqSolWqQow8KNh5AImqBUVGQlf34YyQYgPJ/rtGzGQZD/xswlOSFBpWlbeTwSdwV5CfIIEwkxqWemmkCtbYwxNjFHbpI7SlhtDZLkGYiIuAo3cJaComucpbdKJ4z/B9W8v2SRMblvErJdkiElJRLuzaN2yBQ4fPISc7HxUqJyPM6eeimZcyNkQVKhshXHDx2HG4N64feEc4gwtsGHJdFSr31p0T6hvx4Eq3KgcLsOWmxMnT6KCZQVQkFgVDmaQSToxXzTyBEM2LlmCMhYWMs2ZOhsBkyaKw2vVuo047v379omz4+fQsAwaOFAcKp1SYtIXDOjfD7du3ZSWyJu3bgnoMHF0K7yISMfCcEeUHu0t1ZM61dth2Jj2+Pf8DQzq0gKV7e2wcfLJn4zD8Y/bi3NZ3yP4V5WYAaUqbm0JrDIeiPnxJ5SfqcEuk8OuwLw9PbH68Hkl4HIH6ruEITyxAUaMb45Gfo0wqdt6CcIm7umC3UcuY27AUKyZeASzdw+TAIYgpio2vHLlanh4eErQxI3Lycozh62WNdzE5wF6LD2LzKUVpZWPwTmT2xGL1mLxiP1K4hoMtJh+B3fDWuJ+g6aSUJ4MHqgEzROAzSemY0bEFpjVyUFuqrkSVJOUQ80sdXqnIzD19gABB89umorGQxdJ68Ddu/fg4OgEB6cqMoSGjBQC4fMXLJQgjpMfaXzOnTkn07IHXTTDleF6Avpw8p2JsRF69uqJ1PtH4N51soCJZJScOH4C0dHvMX/eAmHNkQHLKi6rvqyyjBs3Dv/8+68kcHyxfY3BB3VoONWNdHMmO0z0+EVHefLkCbRp3Uqo+VevXMGC+fOgZ2LKPjD8tWcPho8YKcGpsUlZ3H/4CJpvij7JomVLUVKYh/i4j3L9nOzGJI7rjnohBHyi37zBjGGrEJvxELt37cSGKsewrWSWAIqBBdux33aRUMbpQLxreoumh19jP4SGPsa9e3ckmCE7dlHkIcU2qnaJho3PohsA6nU3BY5hIQbHBSmsI649GtlUoHmJt9gCTuPMys4U+8G9ciblLjZ3W4mXEQQG3URbskWLVujatZtokvG+WdvYon279gKI8cXhRwQKeYyU1FSZPsjnzXtJZ0wWkDI0RtFZJFOGgRiTXLYv8284+CPj+3cJKl6+iBCWDuUFjh0/KsWZXv37YfumjVKFZ6WPbc6+vo0E1KSWUZvWbdGzZy8Bw8zNjfA9LRUG+oYCPHKi8o8fbK8rQEU7e2ipp4NSYZDSprHCe/XaVQnQX718jYXzlkBfjwMaTGBmboqC/BwYlzfHj4x07N61A2VQgqk5q4Utdz5tm0yEZ8D34f0HeVafv34RPScG8s6uLggLD8fL16/Qs1dvuHt6wtXNA/7+TTB/wSI0bdYC5uUsUVRMjU1DseUo0uL1qxd49eolPs8xxca4QOy7tBrjnszDfNvRwnhloYROfvy48dKmyWE2bAdg0GSoX0aG9rAyTGCW93Xw4EGyF3jvyFrlwJqx48ZjZuBsBM6ZC0NOeS2FBM36BhySkgpba2tU83CHez1lXPiRbVcwdOo47FixXuwv9d2+JacCevqoQjaBIcGaBKDoB1KSNZi2aoNMmf6V7esoKJJRcuGqImQ52BV0QACj2E8fRfxd9Js45IITvrX5bAIXQJE+i8x6AhTbKv6lJKdqIq+2LpNFrRuuIAAvv3cENlWcLWuQQd6PgkIEzt+gvFf3+9OOfdE3+Aw2v52FGcXrsdVgNtYvnILENU6Inusp4B0BQrIACc0doFAjgNt/eqDCJjPRpyVLkb+nfb2Q0ROLl45B3S2p6BV8Hn36Bsv7KCVCG8pztDJRZCgIQnKYAN+fyQjrFmDcVouCON3E2t/0nxm8dDEPwWV0hSeiZVAL7TiLPjw+/+X379Qx0jkKG5FMxOjA6mIHtFuMBQB9F+OF0gw96JmUygRpvvjz0Bx/TDffLGAjz43HJNApkhhxPvB0iYZrz/G4FnQXXXyUc2nfvRlujLuv2Bned5UBRj02xhiK+f31O3XaHX9fBJSG6aHZZj+YGJhKss+EhL6elWz6bDIIyFZgtZ+xDe0L25VVJimTZrKWCMSRXcDkg4xGsoJotzg2Gt5QAAAgAElEQVQMgckZGdRkAlIviBV6e4mvSiQGoZ4nA1T6c7LXyWJgYilsdVdXaBITJTlnmzILnFyHLJBQj5ntj/K7L18EyGMrHBk0KrjIWIyJC9/DeExYjEyitFoB5vg+Tp328KxGap/EXtyPjIEItjOm4d/y2tleRzbT+PHjZd/QdovYfFaWMDT4d9J2mJ8vLHImuNevXZPrIruKBR0emwkObQKvXfyfaVmUFFHzqkAARP7MxNwcRQUFckyCizx/XpOExlqt3DsCjLwfAkqUNZE4UWUASUGssFASX8bHfA99I++V0kZX8pP1SO0vFiuos/g+5j1i4j7h3ccPmLbmnOwTsmjUNckuiqNFQ3+B4GrLs1pUU9lwLIL+FQ04eP2aOk7AjvaCpm2nLgHhOlTtiU5PcO4x4HRvF8Raxyl+lsU5sgHVCe6qhII6QVqdGq+2UdMfE5zkWmfcdxkc3a58r06mZzGWQKiqK/qflobhJ7jpbumCGE0ckBQJePv8at9i/KgOl1I7SPi5D5VhLLUae+HVm2hlv1FbvoPuXFgQVodZdQS6Xeggz+HC3avKPVGHxNA2EgiNBP7oMUTAGmtrG4m1nzd9/VMmYqTxIHz8EIOqrlUFZMrKz8bLV68Qq/8ZDmGJqOjfHa+XPFdiY7oANW/jfeFndQVcLtaVjoDOXTvj8pUrsK5YAX4NG+LwkaOYNTMQ27ZuFQ1QxodMnAkGLV2xHH+MGiUsHu4r+qSvms+oZG+Bl610YvoNgCa7mmDQoMESZ9y4dl0kXErySmQS7oVzFzByYmfEJSTizuVXYjN69e6FuXPmoqFvQ4kdCeTIgIA9e8WnE6wgcHf8+AkB1y5dugRXFxeMGTtWWENMhAlMnD4dLPeVGme9evbAiZOncPTYMTx4cF90vMvolZEknWzEPXv3yF5lQZlDLJngX7xwQdiTY8aMRfPmzfBN803iXw63bNigvtwDFtVXr1kjrdEjRwyX84mMeiPtzQ8fPBDg77///U/2GkFJdrVsWr9OAeGKi2Uf0/aoBRTGlrk6zVj6XxZF+SKgSLkTGSpozqEiCiuNUjPMNdlFwn1N0IyMIjf3aujcpQOOnT4Hj8B7ODzYApfn/wULnwxkRlqivk8Y2gbdggFK0LKJH5wd7FGmRGGD52t/SE7GWIbHVArIZkpsTp1X3TAnMhP598yP2XFE0IJ2rbpPDXlGtJns0CAgweujnaPeIL9nOzPZn/wZwVnNuElYeBP48/Jk2NtWkkKTys5kYYV2mvac0kgEmXjvZYgNmYP5+T+BKxboU7+nIiEhXuwoz41Txcvo6SusP0NDGRiTkZ2Nt9HvMOtIoCLH0gCIaeAGd00sZu+YK+fIVm+29NKusvWZ/4omoU6Ogn6BJCH+a1bOXJ4jC/+MyXLz8pFHoNHICMZmpigoLsL12V0Rleqj7LlEoO3qUdJG/GrXbClCFmcYwKN7S9H3FvBYq5V1QjCM651+li+em1oE4nPh93MnjoMmOQVL122AUSng6e4uuTifWePG/rJ+GUsyPn/86KEMfOSw2rB+D9DuVmfp5Jwzew4iX75G5/Yd8SH6nTyjVq1aCaPO19dXQFbR0rSyku6citbW+PjuvawTPg+22xLAorYn23H5bHm/hJ3o4KD4Gd3UaN5LPjvudzIXCVKz+M7p1oxreX2MLQjeUn5u+/btYgfot4XVz+djYyNrjranqrs7PsdzUGYFkagq/FEgfpmkL7boE7vg8M+d+/ahII/Abr60MK9cswobwzeiUkxlARYJuD168AB169TBgoULRWaIsQyLiS9rhqN6eE2xF/Sfg/oPwMoVQfBwc0NVF1eJJ74kfYFnjRoC2BHgGz9ugsg5TZykMP0InPPamrZsJhqkt/93G3///Q+cqjghIysD2ZnZkodm+K4H8gDwkRsD/crfEHA4IX0R4AD4Wu3H0/CxaNn4KEhLreruiuiod7Jvikv/xq3/bKCJnYbqDf6RWIjyEARUOUiqv9Eg0TivbFRJ4nEORyX5h/swrWEGqid44229KJhdsBBAmbYyJzlD8UUyEFPXGlAfKP/VFln2ycqavqvzm+pwNnWApkgt/c441A18UEcxW7kDafy9KsguFu+3qcv8nQlAMDFN57yG6Iab/S6TQp+qSnrwX7XbQFeclPiBPytWxeBVIebfdY+U9gq9GrXrltLwieA2Ay4TBlylAiwyMa1Q0QJxcZ9ga2stzJFw7Stx9GPs/xA9Cup/paamycapbO0oCTiPwQXKYHHEiOHSqsLkmkaWIIu0AHBwgampTHv29Kj2c6Q6HxSr5tU8qsmC54uTaakTwGoGtakooNyrbx+8N3gn988DPvgQEwlkRgIjfJR7ypxJJ1xdGqOHYL8+wmqwO/wNJ0YOwI5WCSgpKsTj7c/QdGojPA9/Bcd6VRA4YjA8q7VEsTYLp3ZtwuOnd+Dq1xOfbp5Hi74jUbuVL6YFzIFbUTa8evRHQMBkEft8EvoEmzZvFkBC1eWhw6Io6Injx8W5cBABhwE0bUbB7BJpF6UDFi2fHz+QlZsLPz9/jB05EuUqVhQAY8uCBcg0MoKXpwe+f8/A7j17sHjxIqQm3IYmy0YqngFTRmPGtHlIjPuI0YP74n8b+qH2iF0oKS3Cjk1nxQgPXdQcR6bdU9g3OiHtgEftsXP+DQWRJmLNoJOLmV/8nvdR/Xt1KiDvKRH1QGDK3+3QonUbXAwJwT9THijv4bE6AruC5ojxunf/vuhs1v3eHQvv/CHtpR06dkLbdu3w18FDYlRJD+d1c4gIUX6Cy2zRqFHDC9vGHcPaqzPxaFkznLfrhTqaFwIIVw+MVlrbdMNfpi3cIolyro+5cv4EOflSJQZMgA5+1ySJZQI9hUwfFfDnNXLT1AEWXxyO5d3/kX047/gwqVjuGnAec66Pwobt+4Ql4xRwTX7O9ggynAj4/N3nJA5otuHWzZvoeqY8/moWLcNxON97UsAkHDz4F9w9PISVSZ2R5JQ0vHr5CiNHjkIVVzfEREeLw2EgJ6wtZ2dEhIcL9Zz7hOyKUydPSjLFIJFJGQMDGRYSHi5OgFXn+/fuwt3NTZzEh3fRsCxfXliFNKrb9u/HfyGX4e1TC9qCQmFopaVnoHbDRtB8ToCdkz1yvqeKuD7PgULEBNgptGxooI/TJ49jcuVVWBMdIC2ts8ruwINa/+Lundvw8HDHq0hFJ8yrhhda9EjGjTOWeB1FB+mF58/DJYDLyc6CXkkJVl46pYAnHIagTpJlUtAV+NzVEU5jEpVEhXbKDuij1xJnUu4gOPCgXAur3yHGd7HIe6oED5GvojB9yhwEn6TA7ixJRDPSM6VKyRYXVv04GOrixUvwql5DHCynnjPpZ8WJw1AIDJPJZlauHGLev5d7SntGB8y1zP3Y3Ks1nsY9QsNGjZBDvbGSEpS3tETQsmUYNHAASoqK4OFdHedPnxQxXzI7X0e+FICBTFbag/kLl+DQgb8EOCc7NTcnD/fv3UFWZjLKljWGpUVF5OTkwau6N8qUMYCnVw2FScrWkvR0WdaFxYUSMLHaXUZfD75+TYBSA6Qlp8HUxAhly5ujpCBPBrO8jXqN7du2oH8/ssGBbtXGYvOlWZjxcD3muw2XNgLap2NTvVEn4AwmTw4QmYmz586JaLWxiQkq2dujqpsHglatwY6de3Dw0N/o3bc/rG3tkJqSDmvrCshNT0VuTiauXAnBiQmewmabMH4Uatb0Fq228deWIvdIDI4fPSaJklk9d6wfNRP29g6KzpCJCV6/eil2kiB8YkKcyGEobfcWiv6OkTE+xMSibr0G8G/aTEBig7LmgCE3cynev4yA58nG2GQ6G38unf+bEXDEyZ2rFCH6MvooV94C+QU/kJySCvNy5SWI13xNks8aP4fTOWjwNIqWWBIdqTrJTO0NpLGjI+fLEmhiqTCgQ4B5dUciLT0dtvZ20DPUR2pGOnZdPIF5f0yS+8nA7lDT0+h5qS3O19Wxanh4ta1R1U/mR3APcJ/cAXZVX4RJZivgMCFRJiCvC5qJWUWbsKJoEhZN3oVdxxaKVhHtAu1Fp20fMBDKxGWXyHiY+2TL95ygHJXhA0/LaLGZZOqNvXZAAQfigNsuLeXvDmOkgCEEQsjU9tM+QVOT+1KUW4qluuboBmgW9wA9XM5La2dBhgk2W07HjJgtSrCkMptUW6uriFp4ZSAzwxIWluQYZAjzoxFChXHwrshLsesukHNkmyjPg7Y7HA1gDK18ThPLB3ItxTkGKF2jB70xpdKBkKs1l+sw88pBbpw5jF20KNCaoOuQ1vh6Zh2cBszH+ZU34OkeLceNDXRH7Q3KcC8Cne8ivRRGuyqbwqVgB+jXKUJxhMFPaZVGy+th8OAh8jyZ5Kd+S4OhvqEIddNGEQTjHuU+ZwGVgCITaPo72iyChpQuoV2kFjO1hqnBx8Q34sULYTSEh4WJjhWBLdoqJhrxcXFISU6R4zNxYbxBkJHJcmU7e2Hl0U+I7zBR2tAYjJNpqDIPmaDw7+iPnRwcBFijtAZ9FH2yOuiAPxedprQ0ORbZERInioRGKYzKlkVGaqr8jlOSmXhRJ45MGiYtvC5qbDG54D24d/+eTFnlOdEm004zyWDClZ2ZJcmcY5UqMvEy6UuSMBaZZPP4TND4HrIeyaSq4e0tQAnjhTIoA2MDIxnExWuV1jsrKymk8XsjFoW0WilUE5CgHeA9FUBRmPRFqGhjBW2uMv2ZSZtoVJWWSvLP86LWJH/Gc1GnnXL38/hkm/NfXjfj0/JWloj78hn/HDuCxadTBdTnWlWZwIu0QdA3KULxAwMlHlMJCOoQJu4T+j7GMfyXMYraehSlBTqYKCaJa1QF+dTvDwNzRs/Gzds38Lwk4md818GuLa6H6QIjddAKYyW1FVllS6ri7CpwTjF2tn7x59d/03Lk9zxPgoP03SrYqZuA7O7kipjSTwDZh410/dyq+eTfcGIhGYyM0bjf1FZlXit/z7dk0sbqpkUR0OTfEuzU2ciecZ1xvuMV5bPVdmTd0CWe26hbQ/Ho8WNE141V7CttqY5s3jO/M3Iys2TPDBoyGGcunhVmjV0lB7x6FYXXr6LxZVW8cmyehgra8pojgYr57vBt1BBVq7pIcioxmTH3oB2+paTibdQbYctaVagojGWK/3OdU/OwZ69euH33jrD2WCQcO+4PLCqYrtg9+pFEYFJygNiHLp274HLIZbRq2Qqr7l2E7YtkKbKtXDMWjx9qsHf3Hly/cV32GFufuc8WirRRqUh9cPDCzMCZ+CggGgSIGD5xMPx8mgqgwZjkyuXLcHapIkAbgT/memvXrEX79m1x8tRpLFm8BC8iXsjAA9oggo4EGggecioz8xK2Wnfs1EniJu7rc2fPCohK0H/W7NkyGZYFxL59egtISSb3hIkTRTeeBYVDhw9j8aJFP7WTadsIMPBaypmZYatuIAzv6e8Do7h/WXDR02lAcsqzqjPHjhz6exVII5BJJhhjdkWqJ0PuMW1ydFQ0Kjs4wqe2Dx6EPkW7qTtxa98cRERG4k30Wzy7cREDx01Glw5tkZ6sQXN/X5gZGcBIXw8F+QUo0dOHhWUFsT20D7TxzIF5/TIUq7RENwAlTSla6IZw0Mbw8ys7KXGQWiQik4zFcNoi5sX8P+03bSCPyXiURSPaMgI/tbx95Nk8e/pUdKb5O7bXMkakbiXXBQem0HYKi7SoULTreUx2uxTrYkqRhiikDq2+gF+UIiOYSDAp7MULjLIa+XPYZWRHbyn4UR7lfqAdWm1IxOtVtaV4zLZpEyNjaX/m+fNeiCYfmfkolQKSel/SvqfDtGw5YSZysnOSRoP4pEScWbT7l26zghGj9a5REiuGDN/1Uw7OfXwLFJXy2SqTvnl/FZKSidhrrnvaZu4JrgXe086tW2FIr55YvXuPMAy/f9XAzcVFGKskE3z8GIt27doqPq1iBdy5c1tkm4yNDHB3wA0p6rRa2k6ua9afgWjc0E8Gg9DHEwwkBsL9zuneKjtUinY2NjINnuuWeQiLhnyePEl2UPDFAhiBZwK70gJtZSW5CGMJrlnRVkxIkOOKLythp5CVSBnQV5GcQlIX9xhbjWl/KK8ybNgwAa8JlnH9873qv44OlWWPMhc4feoU2rRqLVqFzA9iP36U9mVrOzvReS8oLMDqtWvx4NFDkZ9j3te3Vy9hRP979IjkO+terEb5ZxUF9KSWJu8F18W82XNkPkZ1T0+Zxs01yenQHTt1lv3Owpx5OXM5r6lTp8s0chI2KDnGQU2ZGZnyfBlPFbrWgMW3OGHjUkdVkTRRNI6LDX1gViZG0Q7NywNXR3EhB0UysDaBsekHFOTXBsoWwBjRsl6nzQrAosPLELz+hACzZEtTdqH3+v7Y0GeNgIvhT18CBVvw4l0TbNiwQbomnJxc0KRpS3zVJIv0A/eUxjgelpmVkJFISj9fajVMZdOYK50A31TmnzknCwIPBXrX6Q6rukF0anGAvouipywvOgudX9V31wF+al6i00n8WQ0HMMJckV5ScR36M/WLvp6hgTrlmafKl3Rm0SH/rvWhtljpBNflIEqAolfNu+ZPQJGVBTI8iOpzkAknilpYlsOH5jFY7rwYycnfsOP+XlgnWeKff/7F5ctXBFAj24wG0ViPLCnF0wcGzpReeE5fat6sqbyXVQEaFiaXTBy5Objp30e/E0PIyjQ3A6sb3PB8KAyCWcVgYMrqL1vI3sV8wKx5czF05HDsOr3t/zvymtfGaXa6lpCq7asj9mw0Qt0bwVLvicQpPVOAgTP6Ye6/73FuaSfYL01H1+t70XxOeZTPyQLygaIvbNkBnIqB/tSAZuAI4LOlJUwoaO7uLgGzCJ3pAVWqOMtGpxPgvwxCSX9ntb6qqwv27dsLX18/0WQQweCEz7CqUUOo1H9OHi+TUN+8/4hHT56iRKM8TT27SijVfMOSrZslyF+xZi1So97A0NEB7q7OImwb9fa9rg0AWDY7ExlzF0hSxi+yRoaNniJIP5lumXGWypqm2CZbVFgRVwU5uf5YvWYC+LtANxca14pO64uB36LP3WFiZo4Fi48hPuk2nI1bKcAQg0pHYM6ZgXIfWBlu1MhPKgwbJp6AfoMizJs8TqpyrlWrwtGpijjHJUuWYMWmzWy8R3J8ggA4bBMNfxGOo+unITbRHYu2jUfvdTYYhCBEayHBOBkzTIgLdpgIGHio6UhpeY7VukuLOnbrzskLOGQ+Ek31/kbP0tfSgsS299zJ5r8mnP7eXqhrQYouugovv05S2R/7tBv2H7sEN8RgwZ4QAeKmTJuGfv0HyHMm4DR/y0lYa9MQFnEba9asxoPzf+Mb7FAh8RX0z5/Bd1ih1bmTGDKoP76lpEObXyCACKeAcb27ODuhSZPGMimMAQL3C9m/udKaAnz48A51atfCoYMH0bZde6mIksXB1mS2nC5bshj/Hj0mFcz4T59gjCIBSHb0nwlcC0OPd8FSrWQbc9Dy5UAZQ+TlF0DfwAhmFS0RcvYUHB3s8ejhA2G4sn3Up0YNrF+3VtYw2VsN69cXAJEyBmubBgvgsbfSDDlfE3MLaRNmuyeTtj3796Jbj2549PiRTAAfN60bls3aBb3SEiy+ekQB/blfuQ5p6NSCDPdvMNDyoSvu1P4kf9P4qzceFUShj0dnnHl7Bc1tG0r7NCfJs13Y1soWTnauSNZ8Q+1aNWUQEXVybG0riZOlUxg+fIS02fB5sQLMtltKBjAAXLV6tdy3Pn37SlBHxjUdOIM4GZwUGSmUfQYLbCmgs6PzIhX/9u3b0p74oyBfNFbS0lIQEDBJmIRbtm7G5voH5T4FGoyRwJnntGL1WqlS0nhcvXod9erWwouwh/ic8Al5uZwyagM7OweEPnmGhQsWw62Gjwwf+PrtmwRMZKeyrTyV0ykjIzFv/kJYWdvD3Kw88vJygNJimFua49vnBGjzc1CgzUPyt6+o6eONiPDnaFl3ABavGyvB1tTJU6Rt+MVLZbp1njYPk/+cgUVz58pnkClVxsAQbh4e6NW7L5YHrYaDozNMzMpBW8BAtFTaF8yNy+DalUsy7bkUxSJeXVRYgGNHjyAl5ZuAqwxOjh89LlNtv39PR25OPtLTM2XPpyR/Q9MmTZD8TSNtJnm52RgY4Ifdyy7Js2F7Kaf7Ua+wVu266NS1G4xMykplWplYWISDf+3H+DFj8P7dW/iN7QmI8kQc1gUGyQTqP9f+iaObjyM5NQ0zduwAyKyEJY7tXq9rPQWmLJylOFB9O0XIWN8OO5bOweRF8/5PZk+jqQHM7ODlArh3BkL2/ZbwhgJB46ch5tNHVLSxRnIadYJNZbDD3u3H0XdIBwTbX1eSaVX/V9VMI2uXyT5tKhlItNm03XMBM8sc5GrMJagvnaCnTCduCuwJWYwxgSuxa9Us9J6vyDXwi1pQ9AcENQho0C+0y7klx+OEZg5eIZOPP79woicaDQzFkzA/uDWIERCEgGTPyAuY7LNdpEL8o0NBQJCsK7YbmcfkwtH9swCN9DxeiJa2ZmEs0p+oLY+qHrSWw+IUUJCvFpZ3hE14JrIvHHwSkRTqKIm/g2UiksIUfWS2LBNYzNxgqbCzdLqRvIYedudxIZoOTfFnMozlgQkGND0h18uhWXzxXHmMZsMnCZj0+Ph+JNFhpQIW1hnITLWEvnWRtEEzUOA18r0FwSbKoJqWcT8HhHkNWwa3qu5Km7CJCfz9/JGTlYfQR6FS5KG/po1gYqK2HNPe8G8Z67AVmsULlSFD0MOrRnUkfkmSpCspMUlYf0wOOUGeycON69clZiLThEmJtEMXFgp4zGmWBLzq1a0nyUyd2rUlcWNcpmoKUt+nebNmYu/YwkvGnjB7dElJFScniV3IbmTsRe1gAm4yeIWlMV0yyOOSAc+/oR3ivaRdo/aYRQVL2ef08TxnHp9Dj6g1u2rVKmnFXLxkCQYOHCgJL8XPCXCksGhFOQ5DI0nwLStYCpjHVmjqdNEGE8A4dfq06EUdn3cKe0J3yUCJjh07olnjptArKpUElrEXYyyeA4tJ6vAGAhG/T7gW3XC2PevYTtqCfGHQq1qLqk6ixGJkhpRRWtTV1jnGsoxflYL8D0VYne306anQNzJAem4WHoc/w7OIcJw3CMb0A5uldZ8APsH6NC4qxubc19wn3OOctshCKfc/Xyqb70wRMEeHohHAU7WOGKuoDAi1MBoNjBk6Cp/iP+E/49vK8flSQUp+JrcLD8fPVLVReUy1RsL4mXPvzJhUqGPlc4A25r/yIh5PlWdQmcg8hws5gLPu71TNRF4ff6faNbWFuJgfaAc0MQEe6qY763Ra5Zx5jk0Bv9R6CG36/KeudgPUkl+H2b36NVme10S7kAr0/K+DsJ0Iomyosl0BE3kZqYBPhCeMDY3h5lIVzo5V4OrsAlMzU2zZvgXWtjYw0DdGSbEeNJo0vB76QvlMtoYTyFQlWHyA6ncbw9XVBfnaXGTnZMPAxEiKsFz3nFqbmZ4h7LotmzYLyKZO1O3Zu5esu9Vr16BFq5bSHfFy3R3lM1TgeCgw6OggYSVO/KcAW/sTKClBcX4RPr77+JNxxz3PRJ37luuc+4VAlpXTDyDX7ic7i+u0dZvWGD5iGDq066hMYuY0eIJvxcXSQcaOgE+f4iWfIeDEv+EglD9nzZLCrEgeGBnJ+ucAIuoEUiM/YOIE0Tc+fuKkbu9w0GKx6EEPHTQI5y5clGsngEIGU+Cf03HqdLD8nMdiIZD6Yvxctr1SD55akAQyOWSD5JZ+ffpg8MABypRbAwO51p/glG54lSHbRktLQUCRtoNEDert8UsdvEQmIgFFtsbK5PofP4SpRxv46vlLsd1WdjbS6rxx605UsLZF/o8fUmAlg4uyLLVreKJYm4vm/o1QUqCFsYGMlQEMjGBqXk4pRpQrJ8UMkmekHZt2orhIgCNVv1bAIJ0UBou22Xk5ci5sDyVBh3ZFNNdEckg5Dju6eHzaTgUwU9pZWUAiQ/HtmzdS9KGNF6mtevWkxZ2MdrL62F3DHJvXzvunDg8hM5vzEjiUQ/QJ87RSJGF3VL62AB/j42FiXg73Hz2CtrAIxXp6SP6ehgmbQ8XHElSkryTh4vpiX9FcpJaiyGbweQjxQitDt5iD8OcEwQiisfOQEj+5eVo5NgdzpGVm4PTMnb+GUKkyA8wR1I4B2jEds9p5VmMUoVQ0eNU2Z94fYxNjkbGQSdjpigQIp66z8L9k+jS8jY1FnCYZvvUbwMHGFl8Tk4RgwOfAWN7KuqJMNKbWHod6pKWmwMCgDCJbh6PKBTfplKKPNzEygaerO4YOGizPiM+HBUMp1EW9UQrWGo3YBraEU1+S+44gFot1BPjIhOc6oP9Wh6GI7iOH4JSUiL9mzEBfS9/LfU4NTrY6m3BSNgfNFBRIHMtCITU7eQ+oRUr7Q4CTP+O1sXOSuTfXFY/DzzE1IdvfVI7Jz3Cwr/xzIBmfGf1wiV4ZPA1/KqDvpAYTUXNCXSmOsGPv2dMnGPtxFKqf9xG25ff07/Dz98eR5EOCe01zninxvae7BwImThJNyl07dsKrmqcAqKnJqXL+fC/Pb0XQCnxO+iqDFXkNnLLMYU4EL8eMHiMDU3xq+ki+xv1CGYjfX+y+aNu+rYCof+3/CyZmJrKntm7eim5de8LFpR2MTD8i+ORVpGdmY/78AFR2tkXspxixdYlGiuPcP2+35IH84n7j/uM53Hx4G44V7SR3ca3qgaQvKULUoU0bMWIENnIGRvQzHRhHw64yBVRwjovZUmlz5iTn2oqm90+pnf80gLMdEK+jDxrT2epePESxqolCZ610wf5iNKqfZwBYmCt+kTk2fatumNjPWSr0aXw79xg//6XOf8cnAsaOQIHqvNXjqy2d/F6l7StBvp5TVXdpeeamJ1WYC4qJMPUCOEW0oW99EZlupCAAACAASURBVOONtfwEB40tkhyTsbb3SsTHJ6Bu3Xpo0qSpsEdomCtbOyloeVGhAAyS6JMd9ThUBruwX53BMDclQUZWWBhQsh3hfXS0IrKbkQH/Rn5STRBdgdJSZOVkyyIrLCmW/v0lK5Zhdd5qBZzlkB22SfImMfmyBhyDXZF44JMAY6fRVxIcJky39J7AmfhFp9bo37cv9u3ZjbFPG+Mv38do8XSYJENtH67Etu09ZchIalo6OtwPlfyFj3I7gDctWorRpcFM+pyIgQMHyCQ3aik4VXEWKj8D/Hnz5srGzc/LFQCnnLkZtmzehAoVK+DRw4do1rSZtDeS7h8b8wGPQ5+gabOWyOs3AJFzZosDJg2Xm5vj3L//GYg+EWHSEsvq3IB+ffD48SN8iosXDae0lGSMuW0vSRMD1pJ5WsR8eI/9wTeEdTFv8xGMrBn0S7uHQekGHSptAMxP7YFVYRcEEAxy/wOF+flYtuiE8jcqy4+AtE6Qe7F5XyzfEIzIlxfx3+07mNZxkwLipgJ7L81Hh44dpQWCbQ+kcffqNBlrtkyVCiaDDWoQrty6Dctmz5akI3DJMgEU079qUMHGGiguxN59e5GvzYO9vS0sKpTHg+61YIZXWInewoZplvoAA6xPyPWSaRKV6AN9xyIUJRpCz64UMw02CHgYp3FV9IksgaC9wMIOwAynnmi03xiDjpxQro9VaHUPcr/wgfPBq8MP1P8XAaNn9EWHTp1h7+AowAZbNTasXy/tru6X2mJjTCCeuTcQLUcm8lkeffH58xcJnOjsEyys4Z7HyZnFEpixXYr3gOum/OrJSBrDcaMA3ieirL+HMFToGCkBMGRQX5Q1Ncaz56/x+nUUsiq7wfZ7ooB/NGxsiTcrayas4pwh6xUbduWAaCBYF8RJAEHh405tW2HMyJHS4sG21cdPHqOkWIunTx6LMySgQwF8AjNzWm5W7g+AJWnDhLXYo1s31K0xQNbH0zaH4XtmJDbYT5IEkyyXuIR4BGX/i4hxF/Eh5oOA2kPHVgKcx/wCrHlPaRPJjNIAuxzHY1LRXhgHaVEwWVd54fnr2Eoj9AYItb9bjx44f+E8bG1tcNjwGPxf18G/h/5BUpwG50+fEdCVLCEGqWfOnBXQlW2IZMquW7teNPPIFqRtoZNVW/dWrVktwCLtEB0aQXE6o4uHr8DKOhX9xs1VKnF9+8r7+KINI0OJ+pLUK3xw/65MzKY26Y2b18UuTLwwD7cCT0t1KzBwFoKCggRU3Gx8UOz/2IxBmDF9CsJC7+Db1yTY2tphhNkiYSrMWjwCEydOgat7Namuffn6Tdh1u/fsliFVzZo3VfQOPaujsLgM7CvbMSdGfl4OypqZ4tWLcBgZloGTY2WZ7H7z2lU4Vq4soHTf3n3xMTZWQA3vGt6wsLSQqigDeANDfQwdOkTa62l/mbinfk+HsakZ2nXojGYt2+DHjxIYmZiwy1FkLcqZ6OPu7VsCqDLoSk7+Cnd3Vwwc0F9Axv3790tQ1bRxE9Sv10AKUi+ev0Rg4Gwc2LcfS513Y0/BEvTu1RO2o+ri1NB1Evix3YmBPgPtocOG49jJ0yhnUQEOVVxgX9kR5StUgENVN3yN+4idO7bBp0Z1DAqeqjB6CNapYsLGJjotELUUxzWmCIZsXnxFWqq5PybN66eroNDgxeHfbfck8J+4YPxv1RV6Zl1Lgb45vPwAd08ghKybM0q79MwJM6FvZIh1zQ4ribROGkISVNVHq8UavoUOn4UZ2lF+ce2rzEU6e/4tr0edip4BBOzYgR2Hp+D8yB7C3D5RNEhOK9LEW9qIB2lP/Jx272CQiIUIkrZmAoP8IpAXF+OKoe7/4mjiUFg4ZggjkWxAwpF7EyfgX8ehMuyKLcXdHoRgc1NCh9PRY9xcpO3rKvIS/Fsekcf7j9GLOnCCPlnVhuS5q9q16pTaDMDZPU7sZGa05c8hOI3cQyVJiU11h7N1HOJDXdDHL1haomnrd86dDLM1OTLAy9OcHiAaFzQ6UNGO3S2JSNI4Yr/dGIxNPKDcR1UbpggI8NqBnYmT4ekYjXdDvZRpd0xO7gBWc1NlmqfgHHggbVXxMS4Ytro/qvxVC3mzvmDq+itYNbGFxD1MKBgLlRQB796+k/Y/tsIQ6B87dqzERNTqIhtBxOvNzeV9DDzJhuCLcgt2le3hWd1LYifqB7HNNiQkRFqbmSQx2WaLIoNivphoOFdxlgCXVX0ysC0tLHH0yBFhCnhVry7scgKAPB8yIfgzgpmM95gssojMIJ4gnDqghQkJQT4mX5JsGHOS+w9FxgVQfs5WZTMzOQcmTfwcxjhsmWMBmAktk1Yyyb19fCTJYTx35eoVOQd+zyIcfR6ZSGwLI1uMek7UCua5ceqohKy5uSIXQEZlSlqqMLGu37whWo8c7sDulV49eqKas5uAktyrfA/PQYYS6BhNBBihax+Tn7Gwq9OqEq3F4kJhmPF+8ee8RvX3vMcEFPk9YzMWXkSj0VBp5WPcR9YoJ2lnZGfhS4oGOT/yUVSmFLEJcbhw+SIuDDqN1LZWsk9UMJ7/XkjsCTPHHOTGmCu+jsAe9wrXK9tt+b2aL6g6hyqAxziFP1MZfYzrWwIj7YbjiyYJN8L+U9a1OjyFx6UvZ9FYlbFhAa8ggtOJFCevI0PInqEN4jFVRuPvORF1q/PrIbz6c6UoSJul2jlqNZnp2qsYX3HSMwMtY0vFjqlMRV4b/8/PehIBONdRfs/r4WfxeCpQqptkz2vxi66H0JbPJf5oUKcWwv47BQxQpsEP8usuLZocYEhpkg1ftsvPaxZWl32VlZkF3wYNUaG8JRI+xaNr5y649+A+mjTzF3+XmPhVZJDCr11D7jVz5dpUBiTvjzlglesOTy92UWXj3bu3sHesjPq+DRHx6qWAXdXcPRD95q2ws3h8Fh2FiZyWJgAK9xIZP/St1G5+3PSK8hxVZvRcoN/Efhg4cJBIknBvc62vX7cecwLO4yK6oTsu4e5TRcOQA+G02Xmoppt0TABeGeiRKRremVmZ6NKlizCnmZyTzcx7w6S/e88eoinJoUZdOnWWtUxWEaWueL6ctMwYlD64YcMG0lpJIFPzTSOxq4+PNz4nJCA7K1sKIfwsxlY2VtaoUaO6AB2MOUmuIHtTZXBFv38vsZcyPMNAWieZyLM9nF1q1FTk7wiGsBBKkEP2oW4SsQD/6lAlPT3RUOPe5ARiAlW0mQJI6rT5+T31q/ke/pz5mTCZeIzSUnz++Ensp01le2G7BZ8PQVZunmiSc18nJn5Guzat4GBjhXImRihnYgh9Fm5NjGBlY4u0jGyYssjKPNqsrIBbtBeMz6QFt1QpRvD3BEYZZ9JWsehBQCdXq0yjVgElMsn4jJgj05aywM3j/T4Uiv6EOTVjuKshlyUHoH2nJAT19iSWL1dOOgF5j7+nfZcYhzacNpA2mN+zOM8hrIrkQ7HEzlpqfOvrC6CakvYduQU/EJ/0BT+Ki5Geky1TmNmarF3REM5wRuWDT+E0ygJpxwuFfSlavrSZuuFhtJm894yr+aW28tKrcI2QScoBOtwfsc26KK2rMpJZGr2Ur/+LyfBn5kD5G//IPXVxcpS1xw5AItQEE3nPhfejx0epL2tIv4y+MDTX790nYLJeSSma+Prj+bMwWQ8s2FG6iPelfft2mBQwUbq0pC24sECOX9GqgnTSseWVDNUZAVNRWYYploqvp64l7zOLZPTZfO58jtTrTPj4SfwHGX88uRRKkejr/8wrCB4SC+G6UAth9FGMHfhiNwH36PsPH6R4SPkjshvDwsKkiCKFvMREIQoQTOaxqLXJrgfmNrwnLE5yrZEFSWCRWAUJClVdXUWiZd+evbL/yf4jsYC+2sHZGaeCT4mPe/z0CcJHPoXDRleZ1n7h7Fl0bN8Bf8ZOR5sPHUR6avSYMZg7dy6ehIYKiYDzIHiPhwwajNUrV2JV0Eo08W+MooIfYsf27z+AHr16iaQWOxPMylmgiouzYAlc68y9ONx32vTpmDB+AmrVriV7huv9yL9HMHjIYBy//0buUc0KJfii+SqsSMZlvfr0kon34RHvUK9WNdFnTPicgPdvY7Bp01/Yu3819ExKBCS+efOm2EnGRns+HhD/663niajX7+BS1RFxbwm2AUuWLUC/fv2wctVaOFVxR3LKd9GL5hqIi6R8hcpU0k29/BnUawALOyCzCGiiW9QqA55aivJ3DAB0oAq/1ycuQmfMn6nBrPp7ndaJyqRTp0k6WypgIuME1Z+rknZqRwB97XWdv87VHUcmOquAJd/AN6taH8ybrAErS10rtXougJ6ji2upusm4kUpLaGzLSLJuZVWRPHKkpibLQqND2ma6EyvLL5eWNQIcFPnl4AceIzs9V6ebqCDlbH0Oe/ZMjAcNI/XYEj8nSLWZ7ZkMVLlIIl5ESIszDQw3ECd3uVStKsaWm4SOJosbRl8Pt27/D7PmzIG9Q2U8tXn8qw2EDNFYFyTNjMPqCXOFqca0h0mT1/l3qLOungyseNjkAQ4sHY2xkQfQyCcUazAXLTPuwr9jPVhbVcSlTrekIhn0txJb/f+96l+/jv/d+g++DRuKkz988KAY9YiXEaKNQofJaa90tM5OTsL6bDt6LBxuko5BppBGAoC2Q0bg9c0ruHLlsgwM6N9/IK5duy7gB1sL6BgYFBw9yrGTQIsWzeVzNm3aKJWOf66cx7LJM6RC1bdPL7jbNkLAjC5IOz5UkjEmX4czWmHh/DlYOfuEEpipwSmF5pnokd1C/IqAGxPwMGDTsIlo17o1zrLV4cMpTDT2w+6aocp60rUGywINBdbZTMaHjx/F0dWrXRvT+m7E1Zd7pJWDRpy6Ymy7YKXVz78xwp8/x46ZXRC46z/0HzBQqg7ckLXq1UdpcSkePXosgz5oyEzLmuBDzHt06NAWa9etRlUPL6wePBQleI+X0XWUpHDpZKnoz1szWIzG2XfhUkku9dLDXE1f7NmyH5nTLYUKL6+5wLa/pmDa6G0oDdGDXlypbLYVL0di0c3Dyn1QWw9VVqY1sOjjCFSyd8TkXivFwXn7RKLu4MVYv2GjVMJZzXsVEYGTJ05g0eJFqNKwh0wtZTJaqfc6lC9viUOH/0HPHt1xKT4OJXllUPqeN1x58XnOnzcPRx9GAd3GAB0mw36UtVQ8N27ahLZt26Fu7drw9PTAulXLMWiYAgaePXdeNDWj30bilUtTDCybgeMnT6OSdUVhbLGi0rDTYGxeMhPOVRylQjlt2SacO3MbPRvZwMu9qkyITvzyGZVsrdCpY3u8iYySSX8jhg9Db0zBxpipKF/OHFptHmysrUTzdG7mwV/FiZbAxnd/4N6TF9i6dSv27t8Lm0o2AoJmZmUIUMXI4Jvmi+wx2oB12ReV9cT7fQfYW2WiBGBjNm1XmLL8YnA9QZkO+y3YDk231UHL1m1w9vx50R8lYCc6hq1bIyMtHV3ad0M1N3cZ7EEgkazEd+/eCwWdzpMT6TkVO/17hgCFnt7e4swz0tKkmk4nnq/VijPmej569KjofnEtjk8LwMTPY2VYAgNrBnm0XWQ68h5X9/JEdla6fDYZo9TSpMg1q360p7xmVgcpccAX33Ow1iXZj+M1/RAwaTwunTuNRw/vY9q0GYj9GIeJ9itxLH8zzMzLo1XrdigsKqGOvATFCxctxvETJ5CSnCyaLQ0a+qKMoZG0bLHNg+B24Q8tPn2MQWX7SuCck/CnT2VI0NTJk3Hv7l2cOX1GWmEIjrK1YdmKFTh1+pQ41LCwZ1JhjXgVIQLs2/VO4VD9dXIO9x+GYsjQ4Wjk10R0Hr9+1QigXVyQL1qEnz/Hi9Mnc6ORbwPR3+V9YNArTHZOWS4FAuYEYtqoCfimYQFmnoDgvO8J8XHSrt/E3w/VPNzw382b8kzIGo2LT0Cbdu1RwcoGfx85ilat2yLqzVtokpOF1WRpUV4KNXM6rceeuwsxYX8Qdo/4ExMX/yn6XEq7wK9994sWa43dK4/AplIl9B3T7jcBZBMcWPe3ACBz163WZbfqrhVqmwS0XuUA92pASBSZPUTJLDHWvxNc3d2EWT+73GZFD1Rt71fZuPTFTJrVdkEyhmh3+DMVUFS1/dRE/w6ws/NCBMzpidL7DXHw+QqMGr4IOZZmMA/ORU5fM5gjFwYolHbg8eZ70Ba30C8jGKWWetDLKFXYf9ccxfax9ZfMKTIEGTeQMUhWY0M6A7XjgYCGCiroWo9UjeYuLiHwnnYG63odgnFLrTAh3REjzAW2HP8sGhQpTMPcUPNfw2jcgWELekr88PjgSgEuC3JMoG+uYwoSfG1AolSOsC1ZSKJfI1j6LdIObj4xAiZSC5F/Q4Cxj3mwfHZanLXSAn3LXGy6WVdl0jP/3/fvTgheclUBavgZjJfoB+cCbkNjEBvnDjeXGMQedhc2F/2Ji+YTOk5eAmMjE+mmILDFuIbskN69+uD1qyi0aN5K2s4JJtJXMwFgkkcfTdvL9c39wv1Ge0A7QrCPMRLlUj6xEJSrgI7UZCOLgMkoOz34fyZIZB+Q6cP36OuVkWMTzKpkYweLchZiWxI+fxZ9IdookRMwM5MKO9kQjFl4Lp06d5ZBXbY2tlJIJlBgYVUR2txcaeOibhdjNV4rz4dBstrqa25hgRSNRmwHCyop35JlOBSvq1uP7mIXCQTw3FhQsrG1ETvK5Pbq1ato2aqVJPwxsR/ENpc3KwfjMgYoyNfCqpIttHl5IkFRydEBXxMTYWNrK5Og2VbKe8S25PPnz2NiwCSJKapX80LHNu2Rl61oPTJxU5mV/Bwm7byPopuoa2dmcsskT743M0NqskYZ2KLTR5S2SgIUojGu6IMTQFXb6RRWh9L+zASV18dYWJg3BmWQlZeDHyVFKNEH3r6PRuSbSAFhGEsz1r78Rwg6Hego6yXmyhl8u2WHRm1D8YSVBa5J6nf+PjldHfJI86MODGJ+obL+GOfrpiXXL6yLdyUv4FzohaiIaGXvqkRDFvLU6eV+QIMLdRF2+4VSQNV1F+OCzsZx8AL/lvaJ9ZWoVGCItfJ3WqCuaR25L89/vFD2ND+HIChfzH2TdCAhvxemBQN1xe7IcXk8Z2vlfcyNaJpVsJH1AdoaFr+fAL7t6ijTcUd+VH6mMipCAd+6NfHU6rXy9yHA5NmjpX33aqvbSsyrkirCAN/outIy6OleDT2794RdJXts2bYV/k0b41syB/MY4HLINTxYeFex2Wq7s9qZxmOZA7ZZnqhQwRJ6eqWcBwT/pk3QvWtnBM6ei4/zwuG4xEcGHMgwpQYNpPjIvUnZJwLeL2vfh/kFR+TsT4Tf9vYIrXtDuW9tAf22Rdh2dB8uX76MRr6+oi/P/dvruD3O9v8Cx8rKtHh2h7E4mZOZjdbNWuDiufMyaZrxG+NqoigkdXBwA4EEdgbR7pD1xna+Ll27Ii8/D3du35G24oqWSmHazs5eBqixM+DSxUtit6hjxgIIY3kBzcqWlXVMYI77vSxjnTL6sn/IuCKgQTvC78msor1ivMb9QiCD7+V5CJuuTBk4ODrIxGa7SpXk2uzs7RWdt6pVFRCO+SLbZnXagNyfBP25fwmKcTCUAIrS+go5Jvej7E8D6lKbyR4lYEZ7qLaLip5qUREKdINBXKt5CIio+ZaG+MRE0eUjYMPYadKE8ShTUgyHSjbIy8pAFYfKyM3KEOkjk3IWKGdlhXzdoCnGs2rxh2AOC0a0GTxH2kXeG56PTKY2MID2h1ZYagSK6D9U2yR2R1f44HF4DD4XXt+xY8fkeRIspJg0827mzcwbCWrxPvP1/wj76rAqsy/qRUiJhCAgoICgoqKCYOtgd8eYYweO3Y7did0dY446Y2An1mArgiKCUgIKSCsgyPes/d7D+Pu+P777PDPg5d43znvOPnuvvfbaLA+Vhi5FP8SnJbDEY9J+cfypoV3a3EzKSgkok+RD+5gsVTHJ+MIuzRYW0CtlhOzcr3gbFYUy1paoXcMLrsKWNMSXWqFIP03frhiVeqUi+nhZGBsbaXPkK5uysLmg1jwv99s3bPttFCoYx8Fn8V45bkZ2LoIHLdfsCMFENoLgf0ouhf1h+WKpINc5/80YgTKzuweJDJNoCL6JANnmxA64b/E/gtDs1Gxja4PyDuVlb+CzYdURdbvTUlJRSt8QnTp0woABA3D61Em0btUSF86fx4f30RLDv3oVioLvBAWpy2iAr99yxbfn86nkWgmN/OrDq1oNKTPmdXBus2KL7HXqX3P+0Y/kPOZaoC3j2JPJzGQXtQR5LG3e6otfwGfFtcXjce0p9jyHgWCwkuvgfMr5miv7MT/L8mdWTym/mdUR3P94fs41HovPSbTJBegsJeuKZDD62UyAsjEnr4EkGJY8s9yYJb1Jn5Mklrexs0VBUSFatWmNGI934kNVe1BDSo6pC8uY9uKlS+jRo4fItHAdU7O9R/fuyMnKxtuICAEUw169QllLKxTmfxed9oBRIwT7WLRoEQI3bJQu4gT3aK/IXCZAOWHiRIwcMRLVqlcTJi5L/A/sP4DfBv8mDFORYMnJFgD9W1EVxL49h3Ub1uHY8WP4lPgJwXeCcWD/WZw9ewtfvjyHt3drxMWlo1lHRyEucGwXLlwg48DxGHEqANXjqkjymGNy4MBB6aJN9m/Hjp1gUcYa/5y5CCsrW3mubAo6c9xwuFT3Rexr6oSwmSPjD27cSlOOrEQTbX5z36bGIpNwufzwz7qIzj+9r0A+bsY//64rO2aorfSQuV+x2oH/Vgl8tYfxMngKVRF1PwdwN9diF9lY+R83Yn6ZG/VPDkQN7tsKDFKZejoPGdBr4u9fLJOHGYPiQpl0LHdmJ2NOMLIMOaGTkhJx5tpZlDOxERSclHEaLg48S284WVBYLItXwCBTtpLPlt9p1Mjsqcla/MhIfPyYIJk0GizWxnNh29qUw/f87yL4a2hkiIysLBEtJhJOQfsvGV+QX/gdLVu1lA2Sjuld95vA1jygj4nccxe7HkhOShL665tVnTHiTBqadZsorAnD5CI07tcYY265CjWbbAu/pU81RsQQwKdVLTwPDMVSxpL/n5f19u2o5OIqgTGRdwc7e8mg/X3mb8z6Y5ZshhvWr8fw4cPhM7Q+rq46Kw0y1qxeLcg7jQhLJchAZPMRBtnm5mXg7e2Dy5euSJBBx3zChAlSNs5mKtRP4rm6HxyKGVVGYtC2BxI0pU8vJWWEnZ8PwZS03gIcFO+tJwFdtb8biKFo2qkPilJ1dNpUwNfvCZ4O8dOQawa4dJC6AUubDsTcDRswb/QoLMn7W3PEzuYBFPI0BHq/88TJmhFixAPCWmPHymt4lxmMm7duo1XLFgi+cQ3DRizG3NkDsdTosDDPwsyv4smTZ/iSniEdhoV1SgHg1BR06NARHpU9sN3lT5Ra8B0fomOkY7i1laXMFwYobObRq1cPBF04hyejdiAqGYggKNCAzQ2f4GmMn+aIxgAurjFwbdAEA0PaYcS0vSgMNECpy1Ty191jLyDJ1gHlDyRjS/x4jIvdjM17xmH8gS2ybmZc6ITVxUHaGvIAFkX3F+dp9S9nsPDZYCzscLCkeWG9TpWR++If2DQdhFZt2iAmJg6tWrTByxehAigTTLt8+RJ+nBkJi0GnkJOdK5p0bOBz/mm8zLDijy+wedMmHD5yGD179JTOVT3GTcY/924BW4JQc2RrMHB7EBIizs/KFStEh+fCqZMYHhAAe0dHnDz9N7p36YL37yIQWsEfzcoZ4taR7ahe1QNvis3RrGZD3Dq9HRNnr0FownvUcqqEjSumo1f3bpKFydrxFohwxgH7RShvby+ZLwaSq81OYbnhcMmwT8zarLGnIoCWC6/jxspWWoJE131yUmwbMbQ/TMtI0qBlyxZ4+PBfTPh1LdoPqyoaO4kf4zF65lrsXjkFI83XaVl/Bkt+EEYiS8D6HdDYopvHjcP4w5rGZde+Z3A2phv6TPgFTs4VcSv4rpTecj65VfKQMhIGDhzf80GXUMGpAi4EnZcyZwaqK1aw2U9lAbB4jXTeaM9oI7h52+m6X3OTpX4ZHQw6AdOnT5d1SmYBWUZk/NDW0VYy60h7xw2ZGzk3OmqsWFqUhqVFGWEul7WyhL2TI1YvXoSZyWs1e/wE2NN2PkbkL8alSjvwPuY9xq5bLSWth2ouwaB387DLaY5kacs7OYnzzHJ3Cq8vX7FKStOjoj/g3LkgAS/mz5svouOfkz+joktFmJobw9SUwEWcOPRkCqUkJUpmlQ11GjRpImU4MDbGlVOn4efrK/cb9ioMD0L+xejfA1DO3k70T8aZad2f15SaLpnfqOgo+Pr6iWPRu/evsLN3EKeT85IlMnRi2KCLAuwcY7JEmRUlAGJmypIffXH6KWVAG80ghOM5eko7bFp2VnRBqS1FRlZFJycp/w9/9QpWFuaIjoqUrCszlpojli1j1KVrN2EHm5iZIfJdNMpYlxV5hTmegVj0cqywRqlNuXwr2c9qc6RRU6KxKlLUMQ114iI7l+8TJ/j3ee0lyg38Yx2mrdgmGUlxcJ0YKOuyDWxCUAh4dgc8CoEgdj9l84OXKiNpAliaaOVyXEN8m3sO1w5ZQkoqgvszN3/FCNcRdGXTJ+hO0IC/syyOGrY6vcYFw4fLOE7tthFh3jVkbyM4SCYiG7Fwj9iBAClbJkuf+8K8Ya1ln+ea2L/sAow9NBDwbYanBmS4Ar4eT/A0xE+7XjofYYDT0gR8DHPWgn4yD/miXyMVEjGSxOJeq8XE1+Wc0mDlhU5/MMcQQ8Z0h+Wf/sgcfAcnDx6S630CP/g8eQF7v2SpEnib54nhJnuEcckGWixHJtO89ZPrsneRPclEDdn4vG42heHvLNkODmkGgwaFcv4r99pp405mKO9rBFDVNkK7pjCg68JWODv3uvZ31XSBz4WMaaUj5wnsu5QbSwAAIABJREFUbjJCxtEByfg44A6sy5aV4Pwf56vy2UVPZiA5+TMsy1jD0dFZwKwypc0FbNy3b5/Iftjb2cl3anrVkuDCxMRUGjNR14gBL8uNK7tXEjDfyMRYyvZevAqVZj/FesXCnHKu6CzJAyYcmfjN+0pZFTs0btQIaZ/SYGFmhZgPMf+J8jONpq+Pqp5VERMbK34JmT9MAhNYJCu5apUqUpbHdVzbp7YAdfThGOxKcjcjQ+wdQUwCDbQr/BttI9cwbajofzH4z8qWZg08H4E/7oMsf2YwzmCSTf1oTxmAkClVu3YtKdEk2GhjZY0K5SviU8JH2Ds54XveN2Ee0i/Vui5rXUHJoK5Xv75og7HBC4ESJnEz0zPh7OQs/qM04LK1FVaRNGExNJRu1IrtIU0LWJXDMmbqL+p0q1RHZwZ3PAYZIRwnPk/6qFwzBE/5vMj84fE4btwHrKwstaR6VpaMCceNTG+Wj1PEnuwkMi4jo6MQGfUOJqVNhZ22MWQTxjecgPMrJsta+JTjIHPVv9ltBK9sVsLOF3tBs6VYbJyfBNUIzNF28D+uRe6pDBLYbO444BZZER+y4rQ1zO/SBv2syaiAPxXU8Psq+OD5pLukrk6KerL8Lm3RaWh6T+aAd2FtGR+7stYy9xhIR7x4rwGUT5MBdwcgWlfmZWMiScwI1/eaLaPv9lAnBDnaQbNtvFZlX1S8wn8r5iavlXrfvFbe8wugdpUqePksUmMa6xiNfmFeeNIgDL2SuuBUw3MSx3UMby2gcfu27UWewMfbB/7+zbBsxSoBNXLz8pGWlo6aF3pj56kAzdYx/gsCyplXQ0reGziYeqFTp46wLWeDu3fvSJBLwJq6b7OnTcai5atknbChA5l7Q4cOxZiAMUjsGI4Kl7wQ7xMGm38rIa39e1R72gBv5oTAc6kfIro90YbaARh6ezhqe9cWEsG6deuwZMufSI9+Jsncs2fPY83m81g5fxj6/tpXmvsREGnh74+wly9LKigIInCek/FF/4Xrn8kFYR3Z2Mg6pz9DX+jAwYOo7lVd1gwDdMpO2ZN1l5IqDWHoQxGIq1HDS+Y/92CWZ2olxj+kEiMs9JXIWakSX56bexNBLrK1mGBQHdL5k+/T/+BeS3uiQEMCiVx3/MlrdnVx0XRdv3/XmlrY2IjNkYSBDmwTNhxBubw8ORbXKtc140Rhb5PppSOs8G+MT7mW+T6TJkXfC5H/VWu6VNqK4KRWOURfJuThI3mflXtkOzGmotIdKz7IaCYLj0lDvVKGMDY1kfNKdZqu07MCgXh9ZH5rey/LvLWybT4HMrxpN2hjFdBJ31KxGwlGK/BINWCkjWOcqCQ0uO74bHhPZJzzOAR1aJPJOmMpLqUnWH7Lc7JQm5/ntbA6I/97kSRmyU7k82L8zvEluKO0tOlvkzzh4GAvJdZMxL+JeodnL19ATwcy06Yy5ud1ca5xbyMAKqXlublS4s/nx+ujP8eKpgpu7ngU9gYfEhJxZrKu1FkxtmgeFBnmJ9mULicn4Fz7TeJveCz3h0Hed5jr9KO5X0hjRfdKsl9XcKko56F/q66LvuyrsFeS6ObcsrAui9q1vaUZSRT1jsvbw7tmTURHvpXy55zsTEmOx3R/hx5xvWBsYoSytloPgJRPKRj+2zC4VXQVUpXoBdrYyNzmGHD+8rxS+WSpyaLx3lXjLwHViyHNc/g5vs/jEpRnPMJny2NK07XERFmPfBF4ZqzMfZTsUmkgWajN24sXLwrBg1WN9OlJouCc5/7Ducjzk5nIvYzHIPjL9zg/CYpRY97F1VXK5pmgJJDm36yZxBXk55gYm+LYX8cFpLufeVfs/W+lBgkgR1YkCRmubm7o3r27VES1b99e9v/Xq8PxwumFNGJhkuJTcrJUFpTSN8Db1xFCOiErcuCAAajgVklwg71796FN61ZCoKFGPgHzgIAxqFG9ujBNWeWwc+cuSdqQdc3ExvyF83H7RTrKGsRjfeBOGa+gCyfwx6zZ+PPwn/Cu3QBnzlzDoUPrUaZMTcB/OBBMhNoWZvZ9RPbL1dUF8+bNExCcvgZ9ZgKa3DMo9bRi+Ur5+7vEKFR38UNWtuYjZCdSa0kBc5zAqpGJzrEs7artpWnsOqtrYPhSfV7pH3FzVwLLvHpufNxUeTxuztz8CFTq/pSvYy+yDDc2Dxit01nWJCO1y6EPwP9U6KOTike0YjgozUZVlq20BjxR2s4VuZnJQL76rPqMujZD6P0+fnwxjU5ExBsUFObLROFkpiPGrIewcAo+lOjjVTxbQVhYDKhpkMgm5OTmBPzxvVA2axohGkqi4dyc5KWnJ4uDDgfpxMy01KpdWzrJ0nHLycpBuzbtJdhnwwFrWxt8zc+DlU1ZKXW2siqLbr274ZL7Wc2xMAHqPG+AZ51DtA2fjDtdl8zarV6IhlNIlzuYdk4fOXpXcLBHZ5xveF4cqlNNekpQwoDlQMBQAda6H+kOIxNzEfKusJUR4f/7ypwzF5bLliJl8mTY25ZDetoXARZZmpSbky2MOjZI8PbxkfFJreCCh9u34ktqqnSMuhN8WwwD9QauXb0iHaJYcjhx4kRhIJA5NXdwIBbsmShARYdlV7BnaE1xeskSkCyKoSEaNKgvDv7AOeuxbkI/6G+yh+MqfSQlxiF9oxdc533QlaxbYv/8fnga5qdljTkXdSV2Y4+2lvMvTz+NVa5DMdNkvzbJgoB5vbpLK/uFF09rkzAQmHKRDKkiWJe1lW5cbu4emFV1F6Y/Hoi+/QagTqOGmPn7KFhamGPOun2o62GHdu06YOBvQ3Dm7HnMnL8WW9Ytxr3794V1SMF1GpOFixZg0eJFAgo9fvQMX1LShHp97NhRYZT6+HijVdsW2LJxI0qZlkZOVjoCei3SmCdkulC8+kwbbFt6FY1d7+GXKRvFSdnX/g6MB+YhP8FEc1xV01aFHTD7HwKsOzgCUxrrSuLopNJZ5iJj46GjTQQsYVbtY1IyBvw2CAM6zdbGyRWwdNX0whikk414fVELjPt9PLZt2yZdLLl5cnOYNvMPYXLt2LlTGIp81gw+eNy1gYGYduAwyiXHI3DnPlRwdETPdq3QuU0bvIyMROcuXeRY7BTKjl8s1feqWkWCEU+vmjh6/AT69OqJvx5ES3lAs5YNcevwdlR0dkB8sQOOr52JytV94dvsV7FHNgUxuBkcjNevwyXbmj7sGlC6AZbmD0IZM3NMLLcNm1PHYbzhFu3ZK9aDshkcP7Ja5wIb3EZh0ptd2OEzQTaivrUXY9+rJdDTB+7fu4M9ba9pa1LpMvG7/J22MAzCEH44qYHY2h3fx0mHsfGNd2s2VMfSOvBqDj5MLgWvvWXw9l00ivVYQlEkIJJBKWPpuO1Q3hEjRo6CuYUV4uPiMXrUKNGwIBhPR5obonJmGcCzkRE39ho1ayJRZ5O4nghC0hnghkoGDzc/ZqDo0DNrTMeTzgcdBJUlJvhK2+fqUhFnz5xGBSdH+NXxRVFBAQz1gNAXz/Fr6ARtXpF9xoCOQcoFHX28qzMOtZwPN1c3xMUkwMjYBA0bN5buxewOHHTpkghiDxs5SgDF7OxcJMQnSYOm2jW9hfl649oNtGzfFnnZqSj8USClMXTC6Szev3tXGHtkSfj61EHw7dtwd6skoD1tyt3gO+KE086mZqShZevW4giINEVamji0dGAWXN+CafUHizPKzzPBwX3CmYmkggIB3qlDwmw+dcxo5xgwEFRh5phjypJvloI/f/YMUVGaTguvQXU1TEpOFhAi9dMnYTyam5mg57qJrKfWTRoa/mbYv2aPCCGPGh0g4/XhQ4ywFYePHiOs3fnz5ooTW6N6NXzNzRHW5IJ183WBMak2Osq+TEaVgVMTPBVbF70QgHTysi6y0Nf+sRFTV8z8SROBn1URutaazbOuFTzsgaA3uiCfyRoG9dF5gJOJlrjhRzm3aY+oH6oT91f7lgBZ3Hp4aH6eLF2uQQbZ/A6/ywCcP9kEa3AT/HlgoJQwm/Q/gZ37LuGSSTv5N8E9gmosBnbdUITjkxrj+srWwnpaNmWclKCRDbJ1/l//lSTrmpjRTmy2HYfYsTnSHGP9oCPakKmkKIN77idco9x31dDphuWVuZcAcEwSvIA3igoNxQeyN0mWioHs4Y9hurehsBEFgBx+FSP2xqFhSAjWN5gk17yzMKDEzoofRUCQ16fTUFrgulAAS77IWPzS+zDO174Ol7kxiL3sql1rKmDjl4q0e7ba9SvBaVUl4gm07+aPS4eDtTVJcFd1rSVgy3Pxe/cA95VRaDx0Ju7vX4WGQ2eII87MNec3JRU83KvA3b0KCguKtOZTObmyV5PZ1rVrN1wICkLLFi1FB42B6tUrV4VdxECDXqqUCBvoCxuic6+euHP7luhI2TuWx/JVK2BrZ4vcb7mYeCgZ6waUEwawhbk5WrVsKZ00Pdw84OFSGWkpX2TfYYdxsvoITnJdcc8hyEGHe+mSJYh+FyVrj/4Lg08G/u+i30nAq7pPK71BrmN+j+ueyUveO4NMsmNUR0oCFUmJiQJQ9OjZE9W9vIRlyMCpoLBAgnDqULG5AbUQyeJnUpHJYfqG2RlZqONVG9ZlrCTwpB/KhDPP5ValCuKio0XHjHOW10E/kowOMiAo1dOxU2dYWVrDvDRF/yDlY0orkuwjBtWUqVFlkkrmh2wmKb2jPqTOV6U/qlhQquMzP0cQk0E82S7i77IhF7XSiHVlZsLCwlyqcggwsOyVrE1+joEt/QA2F6T2VNib18gr/I7klM9gBphVNymXt0sZdNF1XdMf4nCLXRB9MVZbawS9FbbHfVQnA1LSkIXzl74dXy8A10lAvfRe+EvvlPZZXdVFZbtKeGf2/j/bw2Pxb2kJQGld++ZcXRMqA3ON0U3Wg9J4/5igMQxVXMO16QE0SWgMcyZRC2/il4IGuFM9RFtTV+4Blk20Biy1ddenrpPrmfel4hLaQ0WMUKWNSlOwG+CVXEXii2c24RqQSpug2Eu0j0zQKBvGc3Od83gNgMZ3/eDf9Be8Cn2F8x2u4YDxTpS3L4+rV6/BxsYWicmf0ax1e4Q8fop79+7D6cIonL7eS2Nm0ncMARo5dhXdZUoQxOg9wdLh2wUkf/QwRNYNAe+jfx7AzDnzxVegPjrZY8fdt8F+tydqetUU7el/Qx5IcjOq/TOU3lsehSkfxIe07TgZwVuvoe+yAZKQpn4bSy45pzb8vQkB7UfKMbp06opbt4KR9DEJdXx8UcrQCCH378PHuxZatu6C4UP6YOzYseJjkpnG/ZWJaM7XNR02ILdehpRCsmEK4xS+//jJY7hWriQAHlmV5craSKOjJ4+ewMmhvABC1DwmGJKXVyAlvQRoOLdfvgoVH6FGtWrCcKL94DFVl2OpOoiLE5CKSV4CGFzDjC15Ptoe2kEt0WIiv3NtEzgkaYVrTkqEdVIP/J3fJyjG8/D4P3dvJ/tQsfsUUMnyUmH5Uc5Ap0knzZcMDOS5sbMxGVL053wa1MO/d+6ivL1DCQBKm8r74vE4rjwvwRthP7K818QY3wryRNee/6bN5PnUi59nTKc02GgPaBtp33j/BIB4/7xOvsdr4rVpyZRiJH78qAF7uq71vAfeC2Nqfo5VRsK+1iVIaHeYIOFz4fEIKNJGkaxC30g1mxJ2NnUO9Q2RkJyCuPgEmbsDlv0q/uqScyskTqT/RhJMafPS4j8yUUxbzgZUalziIiNlvPjc1X1xLDhmZM4p5jfHkjZeAWTcO+KSPyMlNx+JqV9wbFmg2Lrmc3/DrQ1/akNIO6CkF5S8mWq8SdOyqQMqWJRF2dLm4sczBiczPvrDB9H1bdGqpbBWaXMJwlGrmDJqInnERnnZOVLGTZ+XjVUK8/NRnkl5E2P0690Lf504LpreBM4vVD+DGpdqSpxTjB9o07YNvuZ8Rcidf3Hk0JGS6gMyijmXiY8wPuJeQvCW8ak0H3N2LtFVNTcrLWXXmuycmVQ98PMEJXlNrF7g3srnpWRWOM7EUeiH8Dskgn36lCwdlsk05Zo4HxQkICA/x5dtOVvk6poFKRYsGYT0p/nische5Vzl+WLj4qCnrydNK9kFfsOGDcJmJYjHEvR9B/bJOdgvoUvXzuILHTx4UOYEfQZWHlFeih2Ped2cw5yTfI8gIO3SpImTpAN62TKWKCwolP4anCu0Des3bkZFV1cphfbwcBc998GDh4gPMWjQIEgjmYIC6SK/e9cezJw1A4/eZsMoL1rWRnnn8rhxIw0TxvTH4GHdcP/Ofejp52LP7mCcPbsO+/cHwd/fBy1a9APAJo4EarnZJcC/83pEvnsrfS/e+cei/ceWcs3UfV80VQN0NYeRoKAryqd4ICk2StvPpBKK8YraYBVDkc+BmxaJBjq/lPse9Yq5z2Zys9GVJMm/uXlzs+WG5q2Bh0UMoJV+EBdGAsEIIDMVcLLVDk92Pz+i/qMvq0qceQqVQOfhpQM0u2KbA/lcXHwpKiMD1zyUcaiC7OTQn7rH/XRfSvoJDtDr0bt3MY3Phw/v8SWD2R92GM0R2rmTo6Mcmsh0THGMBDknfU7A/xd/cZqZIeJEpaPKINbLs5oYNbMyZfAlJUWcOBoTHouTiIwblkBzE6NB5SZD4Uw6peUdHFHNs5oYV5awjOrmCwe/rpg2cwYePAzBuQtBgoy//uV5CctjbqXFWKo/X3MulCPCxGmrexpD48AVMUxNrv8iorD0UqkZNPLUd+n0S62ogfeOyLMaGzEeaelZ8Dp6EAnjJ8N5M5uEaK/nAwbA58gR+f39qNFwrVgB2RmZsAxcI+/lTJ6G6dOmYtfunYhPiBP0nPca+fatGOtNSbuwtt5ipH9JE6aNlAeYMjP2RTqcsSSTmm98/9HDR7IIuVmy7bt0yjIxljbxM2fMkI5R36t3hWtCLI4790HywkpiDNhMo5ShHkZuvopdY5tjyaI/0dJWY4nkc/LS+DLIJQNmmhbQLi4zEPNTDmvrRzVn4QTk/CIrJo1emgOwXmOZSEDGuU0nyxmYE/sbZv4xB4ePHMPr12FIS6GDU1v0NdlJ2NjYFEePncCMmX/g+fOXcPeojLDwcCxYzdqyYiRGR6Hgu9amnh3oKlPY9GMiXKpXR/jDEAQGrsHatYESPJ0POodqtWrjXUQ45rTdojFPCNDoOuKx9C06xENbQAzAuUgVq8db1/FzoblsTBvTAzCx5o4SMXPfbk+0wJfOvNI28wJuhG5Bw0akr9NpCod/7aFakK9K/1gu2CBCAlr+x7GmbiIbGZANZDcySDbW5+GR8KjsibPng9Cpgwaac/2EvX6DLZs3YdbMmbIeJqxai2kD+qJO7VqiIcXXX3+dxNlzZ3H18mVcu3ET9fx88bigCIb1vdFEzxS3dm3Hs/BIYWjwVc7SGF41a8G+nDU+G7ng/l9b8DT8PSbMWQdUHgGb13Pxz7lzsrH5B0wE6u4AjBrgYssN6HBjkhidQI8RmJazR5sHtFdKc4FrTCfsvtZiOKZm7ZV1t9xyoGTTCoyYQSsjgPfu3TsEXD4+6RGm/tUJa42CNIc/CKhxIEy6yPI179RSCf43nRwtDWBu3ryBpeXPIbBgGKYl7sPoby0xclQA9uzbD31DY2EpzrHeiGEvesC5ggtuBQfjfNAF/CjWwx9/zIabayXpFMYNjRsKwXqWJtJJoi3iJs2NikwfOjWq9EMFxnSc+F2uN36OAQE1UljqTFvHEv0tW7ZIMM6ECW0Yf35KTsLjR/9i+dIlyMrIxPMnT/DwwX0p2+1GcIRLKRU41GaRsL3Z7Ird9ibe34zNzSZi/MKNWgMQXb3X2vkr0aBRI+QVfBc9KEvrsihn7wAHB0fowRB3gu/Bx7uOlF9+iP4AC8sysClnCX2DYrGpdAhYzvjvg/ua82tijD/s1+G02VYBGLn+fu3dW8ZbtN5GjYa5pQWu37wh40Jnd8yLRVhYPkBAPjradL44n+nI0DHm2NDhqdOkCYpycnHozyMoXdpcAgApvcnJEeCWjEQ6lnSqKJtBYJElJHSCmBnt378/bJydkc/MXnY2Tp04gapVKksJYrs2rTFzxnQ0qF9PYyVYWUlAwuuh5g47EF67dh2OFSpiyoxZ0qBl0sQJ6NWzp3Qrt7crh/i4GPQfo7ENtZ1UpetULRxnopronOQeWDNzE6avYjsuTlqlE6GEDXVRrAq4ibV5ZsPDowyCksjKyQOumWj2iWoV+YWArw4oINBFQI7AMjd2/p12lc0YCCLStrDMTukl0l/hmqP9pa3TyVKoBgd7zRfI86uyp5yw+8hKZHKDrL206QVYsGI3ViwYh9S0Lyi3o4Iw/TrN3CfO3Yr1ujWuqjB4e0qbLRkY4HwYR4gYsomKidboRLG3G5vfw/2cJiXVGwaGhSjKMNTmuQLj2MTVSmMP0jY2wT0BOnl9BBwJKHoNXwe/vWUR3Dcex/tegE23VPTCKexEgHRzZhMVshRFRzFCl9VV7E2O3xbA6UACPkY4w9/zNoLDmkkZdOWuw3D5xJ3/Erxa4hnG5nlakxVDoPPhlog8tVWuiaxOAjofM5w1G8/nw8RJN8C9W5RcR+c/NkkwQNYLX3S2GzVuJPM85VMqypS2hJNjBQGmPDwqy9xm5p2gBbV/uA4SPybJGmEi1taGTfC+SIBbs6YXPkRFCauJOmwEn4r0gGs3byA1PQ0PQh7At66vONpMcnQNDZAqi12torF61SrcuHIDBV8LYQADhL0OR2JSEn4bMliStd/yvqG2t7do+1CmhSw+Mm0YvDJ4cnWrhOycLFlbZFRwb6LfwvXOpjD1GzSQQIaBCNcdkxOccwxeuSbJrKcNpF2g3SEQoCVZcyRBk/ddawJAFg4ZhrRHZBF06twBowNGYeeO3cKy1ivWg7WlpRzD2NgEH+PjxF8rZll3aTNh/9EfIhBAEJTNvaR6JvkTfOr4ipa3sG3IbvySjtTPnwW4IStFsRA1GUhqbAGFBQVyzewCSd+QfpYwh9iBVd9AKwVjCTTL2tiQhSVhP4qkAyrHiV2j5UVdtAJ2jbWQJKheMQR0TI5PkFLKH9S/ZOMXQwPZhz6lfBabHh37HkmfP6FGtep41LoVLJGJlJRyQAqAz8BxRyDmb2BgM8CZAQfxCbKjKc3kCBzX5YAHegHOdQFQWpPfLQMY2gEvvgBBKnBgsjQ/QSu74hqnvaF9or/D/V2E1+kEqs2+EOjpoIGZitGoiBYPk4H6DtrHdaB7nS8+8G/cSOIA2v7rCXeAh0T8vOHfpSmCY/8FXt4GWjbTTqEjObR0b4obene166BPp0qeaWIVA5P+phKUvw00bVwPd98+0kwzHwFdc9U8pr6z9p7Olvl/a4BgtxAMKuiD8Fdh0mwiYBT3NGe8fROB8PDXaNKkKfQNSqHY0ATr+zVEvk9v1H6+BGeDumnXozph3gbKFVWX6ioyFI8ePYLkpESZQ9zfevXqCXs7W1y8clXeY5dVvv45/bf4C0xGPnv2FC4uFQVMYKKYvsnzbcPF/jz1W4OUJzdQp/tvIGl23vy5IptStWoV2UevXb2KJ4+fonat2hg1MkA0x16+eIWzZ85KufKwoYOlMorxFfdgBvScb3x17txZEgCM1Sh5QN+Ic13ptFFOyq2yuzav8/MRHfkO76Peo0a1GpgwdpywiBITk6SSyqKMJazKWguri6ADGZBkUbExG7XllMaf8hN4HtoH2graFa5FJnCVDjX3c655ri/pzm5pqcWRZlqNK4EzrkXGqUyqc+8iaKgYicJs1B2XoKPooXJd6+vLMUSvkuAjtRLJStYxGWmnGafxfrOzcmBqZAJjM1OYmpvj8L79UqUn1qK4WKczqLG2FcOZx+Z1834py5WZkwXDUoZiP6XbLDUGdeWrfI9gG5+HAhA51hwj1SSFRon0GzKz5b51CQ6eR+l883hkT/Oe+OykGU9hoTDEqSmrQDvuL7STZHRKMw83N7lXxuLSqIrXp+tyTxtX+AOIS/yE2Lh4mRu8pszMDJiYaixJ90puqF6tmmjZEkAmIeTnDsFkZdnrZDvI5uT36Uurcm7+ZIUJ5z3HkJ/ncyAjk88z5mMSQqM+YO+6QBigUHyZmr+OFxAwePkx9No4UcaF33l6YDXSzuiAE11DKvsZPujk3wL1vOsIoMixJTvcxc1VGOLCsIt4A6+aNWFZ1lqqkeIT4gWj4DOh/Wb5Ln1+avnmf/sGF2dnoPA7Bg0cgIwvadJcsHJlD9HSTPgYL1iJnX05rAlcI02ePsUn40PU+xLgnNU2jOH57Ogvi56v6Il+E7+Zz46xBkuKWQrM9cN+5YxNCESqxm4EF+l3c6xUmTS/zzHkGHMd8RkRU6CG8de8b3JfDerXFx9FGt/ongcZpWzOxjHi+dX85k8mH+gDEADldQcEBGhaxJYW0liNYGHr1q2Fxdy8RXO8ehmGC5eCcPDQIUQPjkK9i/WFVcykC7/POcZ7pgQDj0k27Vu8kXivfUFH+Ryvg6XNhnr6yExLx+2bt7B69SrRZGRsFRMTL8SzPXv2olatmrJeCCZWqFBR1rSnZ1W5D1Y47du3H63atsKN56lwMEoWTVcHJwdkpGfCzcUNjx8+xrNn4Zg9dwquXApFdvY7pKVlYP/+k1i0aD0GDgzBu0/dJH7duMQfNRvPw6v71KlTgS83IhUURwC3Zmk4ycsoWFVoiIz4lP/YggIqKrafrpRPRrsQcNES7HIoMv4UOCjlzqrUWTVgUdlDbtoqflFaSKq7ii7Jp2RD+JPYB3/yP508idwGAUTFTuSeS4Yk/+BuBUSr+meVzdNiIWnEdkMBI0oQndf1s6CpzhVydXcv5uIjpdPWzkbahnOiciKQTkpHMDYmFiHOIRIonLc+K2waai/QSCiDyYntUM5OyxaZcGLHiUHkZ7hghL4bH69llL5/l02Dmxu/x6yLbVlbWJSxkKw0HebSQVSOAAAgAElEQVT9hw5K9tauvAP2NdqDFqfa4WbQZY0RoXTuXIF1l7ZiStOxKK6mMSH13hSjredlXJ7UXgvUlgKPM4G6xP4KAccdFZA4JF6CusedgZd79srEvHrtBirtZYtOIHHiVDhuXKuN0E+vvMVLkJOVBVsdkNjkxi18iIoWfQCyYsi827N3Nyw3bkb25Ikos569obVX8ZxZoqtG5g+NAzuaEiwj25NB9sqVK8UwTJo0CePHj5dMO53mfgfjse9XGwGd2LZ+VPFcxExzwbbRzdCta1fRVWHWhHTsqUvWYvuymeJ8bN2yToTlSzvkSFlYeCGRQGBUvxbYNfqmZHc35Y+X8vNV+/7RWo67e2qAIR25DcCCO72wyPGU5jjyPb4UmNYEGLTaH1269UD0hxjM7LNeHNU1+8Zi2LBhwqSKi0tAfkGRZL0iI6NkHkyZNw9f4uNhZMJujp/h4OiAsLBXqNukKU4fPCzAL7UPmFXdsXOHBFqiN/I1B4MH/ybaB8yScZ6y3IRg98dH5/E2zFPWpb1tspQN1TfXOpXKYooA/KfdRnBeM7Q1uSwNAORvDByJ5NOuqg7oXGx0IrmWyBZih1UrYGHoAMnihb15g7YdOmCk+0Jxcg0cCiVQToYDWg6ZA7cDbtI0gBqeZN/49xiBmOQM2Ng54u8z5zBi6GA8fPRQ2L2h4W+wauVyrFyxXMTCly5bjvYdO6G+Xx2Zk6TqP3z8FOPHjUVS4kes37gJ+65cwYElixBjYYtmvg1x68B2LJg3B6/Dw5Bq7IhaVSph46Lp0HPzlgDj5vHdiE9IxOBxC1DV7BO+lNXH6U3H5FH+MngCMHAHkN4Aa6xGYnrGbswv6o3F8bpuWYpJwA8rvEUnmL611liM/bxVjNMm3wBMSNuBgcnNRYR79u/bcODsQjx98hibG1/QxlfRrRljEPAlkBKgYzoRYHkBzLrYWUoy2Gho4dsTJUDKhKZd4ODojNCw12jc5Bd07todroN8sLT9LFy9dh3B9+4jOzNbGnVcuXRZ2Hm0X6SmN23aVLqAOlesKE6CdBEjG+fdO9FT5KbGbBkdHa4/Ohecb2UsLXE3OFgARAKJ58+fF+YPywjmzpsnbBVu4rR1BB9DX77A+XNnEHzrBvQMSyEnLQ3r1wZiyG8DUbFCXWzZ9Id0ga5YwQkGhvrS6Tc+IRZj583B+gULRPS83+9jcHzLDhERLxZNoQpwdXfH8xcvRRdm+oxZ0DM2RWpiMuLjPsLdzR0PHz6SBk8mVpbISk1Cfv437Ny5U5yW5RW3yTqfbTsSy6N2a/ZQseWD2cXYEDsWz9QkFt5/QMqXL2DadW70NsxzHo4l1/diWLV2EqDM3bkN66dMx+QHa7Cr9ULZ2Pm9tslDsTg2QEqvZ+/fjEkd+0lChYDG3FUTAHsPLPptLCZMmCjM3X79+8OtRnVcO3desrBdu3aVZ7Vq9WpJtrCsKO3zZ+lO7uhgByuLMvjn79No2qSxBEUs3eBzGjipBg5vfCMaP+z+XLV6Dfx59AQGDRmCLp07SwCkrwdU9fHGhqWLpcnQyMDFwCeVpvu5M5oCFhk5K3Fjc2xacA4TFk0A/D2AYBpAE8DGG0jTZRNVEo9rIk1HsxGnIA9YY6LZHs7zTzrbyaCX9pPBvNIbo09A0JDvE1BUx6Td4X+0RwS2eGlKU4zrh5onJ81xqVc7AcIIzpH9x8TGQizE1rBx+NergdgggozRUR7aGtZpITo5JwjQR1vIUkuCdjwHgUICfrRf4clemq+jI3Ia2+YJUBl8uBlcBsYgNlkH8EUBNfzCEH7ZS9sr1B5hDtQwDEM4vGAJrYtyfdsQSb98DHTG4Fc9NOaWhQVc1xphfOoWLfGlq+Qw9s5DfpSJNibUpPbUQEsDq0IUnTGURzVnyFIsi5mLia4bJCnEsmRWJ3AMou95aPNdNbaxAho738P9F03keN2WtJFgkI7v2b+uafZmD2DfNxmfnjhozMRJUWLbCd5xHEN/eylZdtoCZuWZDGNAHBcbj+pVa+DD+xg4O1dAg/oNZP+Oi4tHt67dJQgkoFDBuYKwpL5+/SbsNlU6mxAXD3Y3om4RGRUfkxKFZZjyJQ13H9yTYJWZ8r79+4kv5ezshNX0GaysJFnbsV1H1Knli0sXLgk7mF3P+/TvJ8weMgxYZsZggc0ivuay5M8Et67fQE1dCWMcS6JTUtGnTx9hRNA3I7jPnwxeaDepL0oZAt4zX2VtbfH08WOxAwwWQ1++lHJsMiMZFBFMpA5rdm62lD6znJvgA0vvTv99WoC/o0eOIvjeHTRu0AhvQsOFJcQ9gPZLBf70R8mGYgKGQCYDYoKhDF6YPGGQ5SXsL+p2m8jfGFDx+0wY/VzWrBrLqGBdlSPS7ySjg9+hT8r9VzXQ4b8JEKoyNSbMC/hsqQn76ZOck1U3P34UybgSGODeUFiglX9yT8n9mitBLeVe+Ey/ZGYg4l2kMGjY9ffW3Zs4tvqItkbpys4Bqi6NwNuVml8j65bgHtcXf9J88bNKL0n5+7p4pEOntnCp4Irtl3Zq378hWQHNpvCzD1OB2rbwtfXG0ycvNAYhS5i5P3P9sfxKSTXw3KpJSi4lMwxLEgslrF9+xxyY6TQZq16u1wIXc6B/nV7Celn/71bgClCrqSdCEyM0MFDpsyo9R5pegpxK45EgotJ7VxUm5kAjD188uHIFcLfVrpW2lL7EDqBhsQ/+TdPpOfJeaFMNgd8Me8PMtLSUOF84fxH29g6o4OQsjStq1qyFp89DUaRfCnu6b4XzmOqwfPUXwg94lXS/tDtWXb7PuU5iAP2cyLdaUpIxTmUPd2RnZUqZ3N9nzkoZMfdNMnCYuFPNfMjKJcAwevQoiQPoa3C97d27B8PuVEP4TBPxbck2onY9f+/UuaM0yCOT8uyZMyjIZ/l9HoYPHS4/X4e9xrVrVzFyxDBhDpIJyKoMMhD5H9mF3DMJMrIxGvduBfpwTjMmoWRKlWpaJ9rfegyBq+EHxN5zxZJbC9CjazcBWpj09/OrKxqTYeFhAlRxjRNc5LoxYrMLA32J8Wgfec8ETAimcZx4Xq5l2lz6X/TxaXv5Ga41MiNpz2inFBBF+0XbyXXG9UamFs9Lf40vfo/rU5U8E3xU5c3CSNTTK9ljpBRYx/zjfUun+8xMuYYvaekoZVAKDk4aieZjbFwJ8KOaUynNSJ6T9yQdg0uXFsCRoNVX0e3TOgprMbWWnFExMu+bCRmCS7RZvD4FqPE7vE8pWeU1slsxGYpk+BFg1Wm5KnYm/67iado0AoqKlcnrJxuRz4HvcR8ig1GAWF2nbl6TGjMCjxmZ2QiLiMSX9Ey5Ru7L2dlZaNy4IapX8xRt8Q8xMcj5miNYAe+NIDHvn/OY/9Xy9JTv0d4JwGVmJgkdKQHNzpZ7431yLkkDSgsL2f/49/C375Bd9AM5eax2yZXrJk6gZ6AvexhZd9fXTkedYbNlD7k5XOsrIPu7OTArZAM8HJxhamgsz0WAXzaAKWuNqOhonDl3VqQymFxit2KCaq/f0H9MlnFhuW/hDzJUE+DnUwd3B5+Vtb/sxwb8ffIkli5ejKlTJksiQcMtcuHuUUmezZZtW9CmZWtcOBOE5r80E4IPfVvG9Jzz3I+5HjkuXGtq/nA8eK/SwIialQUFAoKRjcpxIYjHvYzsQD5rjhelS7jmhMHHvcfUVMaZeIGxUSkBgek7MMbhMxdiQV6eAP9s8vPsOSt7RostYAUX4yPOJVbA8fjUj+R6YIUWAUB7BwcpC6/qqTllgYGBaN6iBRo3aYycrFysWrMS48aPh315B6SmpWLT5k0i7zDCeBiuOdxAwJgAsTW8Ru7FR68flv1obNPx8ox/afoLunXrhvCwV5hZxw/Vx/yOAQP6l8irjAkYJyX2Z86c1Ro8FRWJDaBGPl8ksPB6KYV3/lwQps+cjidvcmBVKknmP9mTxYVVQGHC7Ow3Wqm/nhNQphzOH1uKTh07oW37Nrh6OQmTJl3EkfM+SIkmMBCGui23SsXpw6szdE4kNxRV4sgNmBtrCGA/DqX1rJGbnQ7kqg62dNgVaqgAxQygtK7xIGMIYRtyY9OxDdmNWVeBIz+JySjnVzZ+Ver3s36iCbXetP2Yh+GfFJahfANFGFBhDk+p3uMgktkoB+Cb3ExVJzZPlHGoiOyURKDo5yBelUErdEuBi87Qq+zpWUxnkRuXhaW5GBGiyTTSXJgf3n9AVHKUMNo2um4QI9SubTtxoJit54uThSWybIVOZ4oGihs1JzT/TSNDlJwGk1pApL1zQYjOQ26u/DsqMkoy9qQhHz1+DHEJCQi+dxelTI1x1epSiVZT5eu18G5PKLzG1hXnlfplrx8+V3eGJsV3peSrY/fWuFE1CEtXAXPZBZoOhxXQf+MQHF1xQByypflAh5ehuHH9OpISk1F27Wrc79wDjc9rk/X/fiVPmSodmwumTEbRwkXCRKL2D7NA1A6x2b4Vv4a/ErHwgjnzSr7+bepkoYgPHzZUnFJuhieOH4OjY3kxFBw/ZsMOHjwgxsfezh6GC3Il8PLeYYiMgCj44YmwOh61uiOfZYnlg+4RAmaRdcIyMQZUaQm26OgcJCL1w6HToSo0h6/hE/kMy+AG740URupUkx2Y/6mflCkQAKBum2T12HEsJwfLv53SNGnowCoJMlbvHfKFkbEZ6vjWFe2yylWqioHNzEoD9H7AvZIHRk2bAeQVYNvGzTh3Pki0KTrvfIcni5ph0rSpePwwRLqHM8vbum1r7Fo2Sa6t7fZs2UjYFZg/yRzzb9lPW0tewJKZY6SEa/HixWL0SMNfHbgGy4fvxxKvudJMgAAqWS7zopZqa4OON0mRKihX9F+Vnddl2usPDJHgPM3KVnPY2W2JLd33APPu98GSliew6mkAPsTFYYfPRVmDgRkzsWLudDnnar26OFq8G3sLR8DdMEqCdTYG0Fs2HP45Rrh1bDt+7dVdtCniLRxQ/OYFFu7cgw3TJyCzQhX8u3e7bK6DBvTD53Iu2DRjCob27iGBWqGRAcpamsPS1AIV23cRtkKXquVx9vwl9OreWQKtt9mWaNvdB5e374deFW8JuDctmYIu7VugVvXKIpzMkruwiDe4cfM8pk+ag9QWfLgN/itp4qxVGqz8XbGBlJ1RSQwA5/qtlLlcZ/tACdpP+q5H7/DJWkDADIkKTvhTvD9dsEBAhCWfHH8GDbwEZeDoJ1Inc9h5LF22Avnfv6O2jy9iYuMRFv4GZW3K4aLzQ7HVd0ZcQlkbW7xj5iviHSZOmISTJ0+JXhmz8NzMCW7TqWFnZW6YKvvK8aLOBwEqahwp4evSZcpIx3mCiMwwnts6E/dii0tKoelwc70qh5fsRTrw9+7eQfqXVCmNyM7MFFFnFBWhQ7u2WLRgvnQuTkv9LHZipPtSmVMH2s3HkMm/yw1fO/EArft8wdH1BdJVb/jMdti0+DwmnF6L3UMWw768E4xMTNGoYWO8fv0GxcV6cHRwRPnyjtKxkZ3iU1I/wcraEqdPn8bch2u156jKPGnzVadQ2UT4vxDsWHpSgA0KH/ecMVN73wlYPiBAnF46/WQ6MAPYesfwEra+gO58znxuwSHYveaiVhq9fosWiBIkvhEGlPYCcsMAAy/ZPA9uOYbyjk746+RJyT5Th5FMLmrB9Ro4EPHvIkXvbPGihfCr4w3jUobSaMXJsbw4RdRhoejyoClN/xMurh+Ax8vOSjm8o3MFcfi4xhjwsXS6YgVn1KhRHX8dPy5aOFMDNwFKb6REVEQxc5RQl8pKmgOlPbBy3CjMOrBLAyTZAS0P2DJnGsbNn6s5Cfw6X7Q1XCsM3Lmxq+Cf7BuWQHNc+EwInHENnAHc90Qhup2HFrSrTs86qYmSsj7VoY2Xx99pjw8Dx6L6YhoChXFP4KvqsG04vW8bRkydg5Vrd6IoxhBzXJdi2fW5sGyVgcwn2rWrZg+lPXKk3O5lgre21qnN7BolkiAvV3qjxqwwhIfogMIQykB0xZ56Z2WNTskeLNpRBKsu/rlDtBq7F54B2YoEMj8dcNBAUAIHCUB8K2dsnt5Jgg2CKyxz3j6oPGIPTUQwmsEGuu7KyuHhWKlGd4Yau5DAnthoDkAC4O4cheiVHvCd9USAUYKkTzf4CRDIf38McZZ7re35Ai8Lvf/zB6XCMwe5QebyXvv9/ri0LFhsOqUzyFp8e9gTXQeekX2Vr0od+ktQRLtx+eoVaQbFagoGVt61fFBKvxSMS5mIjfm196/iOxFYpFYt52Tsh1hx5Kk/TVDStaKrBBf0jz4lJaNMaZa95YM2iJIWn9NSRZ8s6XMyYmJjREeax27yS1PJ1qenpUlilsyjBfMW4PDBw2hQr4GUe508fUqcfJY+VatRXeyVsHqL9aRj7NOnj+Fdq7bIE5BxSLZTctIndO7cRWw6Ax3aTYIdXJ+0h7SftnZawxRKTvBFyQiCJkzasKSYAAY7dpLNwICB9+tdh2XSadJsjVpWvI75C+aL/9P0l6Yi4O7r44vPH5MFOCHrkIwnVTqoAAnRJsvLEx+FeyKDOQICBExev4mAiZFWLikgrampFpTT7/z6VXwJAoYCKOq6VUvbT+nQrJU881moEmYLKysptxR20LdvwnpSZdFSrslmECx1NDISgIMJDLITqW3JYJZBoo11WZ1WI+QzBDMYIIeGhyH+YwJi4uJgbVMWC10Wofe13jAy00f0+0g8PPhMs6vcJ5U54lqg/SBJQhEDGAO8zAF8tUZD8h+ZjKUBz46Av/NI7MzdrSVIDYFfa/TEX7tOa8Ah/TrqGKtGLfcVM0JlEXWlCCy70rGA2NF03839mp3SSeeIpixF2jcAfitryX5x5NPJkvLrmm+r4tXwtxrrmjJFn73wLC4Mla1d8K50rAY8kiVBcXqekutddX3m/fDfvF/uZUrfkQ9NSUgxz0ObqZqu8Hi6Zu9iY/kdV6Ddt+bIzytAj+49EPM+Bq/D3whuuzZwLe4E38HriEjEJaciMTkFnpcHihxS/h4TGR+HIzVgaFBKBP7pj3IuN2xQXypn+vbti40b1ovWYdXKlZGYmIB/Hz4S8ID6zQS8mzdrVqIrz7nK+U82K9mcXGsEVw4c2I9OFzxwd0CigBvjx49DGXMzYfyxRJrsIeqyappqXpicNAMj04ahRjUvtGjRUpLrTf2bIPjOHZF5YXki5yDBXM5/NoMjSzJ7nR8MAu6I7AvnMRmSXKOljAwFEBB26d51Yjsz71nhYtY5uFXU4jh2jKaOIkCQx6SEJUeQXDQZzcxQqpShHINxDn+q9cVr0aQgcuSzvB+CaQp8IuhAkgrXKO0M16/oC7JD8rdvEicRGCJLjtdNsJaAkQCKBC/JtjMwEMBA+WZco1y7BA4FpDQ1FaCNABIBMAKY8j1DQ2RlsLtyEpo2b474Dx/wNUfTYeWLYChtCsEMno/fpW0isCOJA7KQUQx9Q31yn0viPl6/um/eO8EdEm14fYxd+Pz5fYK90nCOurOOjv/TyZr2hdfP8wpgaGAgz5O2i36nAKbGxgIo8jrE7hkYlDSmknj861e5fgFbyZTW15cx4Od5/zx2VnYuPsR/ZF8XTapMX19AwLZtWok+7PuYGMEGsrIy5e8cT1aXcezUPAt7/qKkaReZZ7xP1UGYx+J84BjyPvhTdXvm+CZ+TkE+9JBDKZaMDKwdvQB9Fo6WvYRjy5/0NciSv7z0T80O0jYyGZsMnPweDGcbe3xK0DoY8xxxZCB+/ixNBV+Fh0G/lGEJm5zPhvrCZO9rTUkoT1KAOK9QzY7y1Q5wWlEJrVq0EKCbTHKu/4cPQ2TP4V5Xt15d8QEOH/oTZ0//g32790rTMcYbPDfnKZujsAuxYihyzfOeVUKBY21oYIiLQUHSXI3xPfchPiM+e+4n8twMDGT+EJgju1Q9Byl1NzRERvoXREa+haOzk/ju/Dz9DLJ5KXkifS70IBUErIrk3OIc4LNhBRYrGMia5n68dcsWmTdcQ506d5KEGnXlWfHVxaYrBu4ciO7dusOzmqfMOWI2PPbEyZMkich5zTnOe+V9vP3xGrVMfRDq8hyN0prKtZOssXXrVrEDtJ0tmzXH0MGDxD6PHT8Wq1evRsCosaKLHrgmULTsTc1MEfEmQoDNWrVqi14//RP2Ypj9xxz8+GEGUzOtURSKzdChkz/0S+nja6YdNm2aBz39b5g1exZys8qh169++D1gBtq2bwQjMyNMmz4VZy+flcrR2C7x6BrXEWfvXEBL36a4ceEukM/NhhsMNxs69wnoMfg+/v03BEmRWl8EDSRUoCIn0k8IoYFOiidcAXBqz6Wd4SbHDVDV9XNjVsAhf6pSZP6uAzWFla9rxsLfSbQjqKjbuktUmZTUGD9K7WPu17w03oY0gFECzEowXRcgGDtofgL3biFiKCeDX1QBiWowo92LXjUvr2KCGMyIUXDUvExpoaESBWYm/WLFi7IpVzrhJsKa9+7eQ/t27Up0dLh4aaiNjYxR2tRUxjQ1LU0MOSczNwNOTC4Q2Rh0mmU0NFwonPg0gDZlbUV3iJOWegdkKN4eGIyx4ROwtXiTjHfxWp0eI08yB6h8qSYmT5qM3wcNKzHiVer6YdDjJ0ia/Ydk4yeOHIalRcDcW0DLtZ2l5p7ssExm5k5oZZdf5y2QZiBsKmATSORJe1U9F4S3XTrB7tAhfB40SN7LW7gIJkalhKI7acJE5OV+xZbNmyVwHTJ0MNZZW5d8f25PYOlpIH/6VGluQ8YMFy91lwgIerT3FU2rBW8nICBgNPLdO+DtPyswoHtrDMEBpPe5IxsMF2SvraHY2tNW2IiWO91QODlZDMKhVROkvHbCrBWYuVQTs/W3vY3Os0/i2vLO2IBJAkbSQShKNvwPHOS6OAzMaNhDOjxyozUw0jp0yVzIyYFzeUdM2rlVc9g4UZsAh5PnoapnddFw8apZG7bl7HHv/gMpmfqcloxXYaFo3ryFlGOmp2di3OSJGNBnILZt2y4bKAMVv2bN8OTObWng0bRdO/zIzcbtmzfx8UMsBv02W3MeC4Gl+0dL92vOz2nT1uPwyU1wsC8nACg7aXFTPfHXCQkstv5WHY7d58La2hLB+1Yh/J4XajQJQ/hcL62ZwHHn/zoYztV1UFROqWLxKkYQk19c42OSgRq6ReUAbImYiHHeG3Fb/wAuXbmKVb2PYuqpAQj0OoqQcfXlmVHw3x7JmDDtDwFYzhzdi49tFqGZgyFuHdqO5sPGIOL8CXx2ckbRi1AcOn4WZ27fxtCeXdC8YV00GTACL19HCLswO+we5mzcjuMblkv5cqOKRrj/7yM0HzIGt+/8i2YNGuLW0e3o3KENvmWn4UZxHTSzM8Stv7dDz8sb+AbUKVOI4Hsh0tX3UVwSfN3c0bxJXfTs44vHdz8i/dccbVyUPVO6YTHA4rp9MP/Nif/KL2kzaFPYBX2IFlxPzd6rbey0LwQOdYzOrTFTMdZqrQZS8HssuSK7mA4+gSilVaaThpBrOAPMMOsmHfkYdKdnZOF28F3cvnNXWK4XLl4WIDvowiXR8vT2qSN6g2x6YGZWGnGxCfj86TOaNG4sGUIG2txsCCwOHDhQHKcFCxbIe9RYJNOGbBkGodyQ6fDRJplbWGDNqlWyCdPxOXToUIkzYM1yvqIimZP8PJMHBAyYxSVoePTIn/ic/EkEu8kqLSzIR+eOHdCqZXOkpXyWEimWTGRlZ2LMy1XACU5CJVCl2mkqFJBARgPsWDNfBLO5FvqOH4fTO3bD0tIKLZq1gB4bprwKkw08OPg2zMuYC2OyVk0v9Ns6HnipdAKtsHvNQoyc7o2lU4Iwdx0fxs9iXDrNA4oFc5OxAaZ37y3BD7Od3PTp+PCe6bRP3Lwes3/tLw4JHQh2hKQGUK2aNXH16lUpo7QtZ4fh02fg0KZNSPiYiNmrKFxqjlljx8LY1BRDhw3XtF8sWILzHTnZWZJkeHD3rjSSqeJRSUrGnz19AhT/QNfhjbBh7pESwKPgeyEyMrNQtqwNwiMisHb9Jhw4dEhKsaVz9bt3krWlbhX12+iEjZi5EChipKkyiJyQCv1W+iXqbzTlHCM/gM4AM4Y2ntg4YTImLhiLTYu3w8hIAxrMzC1x6tEfCNIlzqWBC9cU7SaTE9yYCRDQrnAtkKXI9cJGLHzclKJQjVt4GWRH8+98LFxfqtqaj1OTbZRgd1bb/lix9Rj0nhRjql8g1sZME/tJxiDL6E6E9ZXPOnkmCBh3IaGT5nBwCJoAlg4ZwqjOhbnWJTlKk4WQNRsD2PRKxYRZi0o65HLfZtkMy49erfCX5B1fBPIoY7ARk3AenfDPICPsq/I31sydhukZgXLO3YYjED3TSLq5q9L5tC9f8M8+lpXofDXuNQwWeI1WJLgmixYjGZME+biPxea4oqp5BN7meEozmNhprugTeFyau0QHeYh9ocYuQVFq3AYnN0NPh1M4fbtXSVMKYUxetoJxOx4xT5JZOV02IercPilvJjjLrtJbME6Owc94/r5RfKO0qdp1vOtyBD6+daRJnWtFN6SnpOOXxk0RGflOGrJ9ZudlOzskJyXjzp27qF+vvmi80v7wJ5m8BnoG4hPQVjRr+osEbQSeGKQTUBSnQQ94/vI5Hj5+KF1ZCfK1a9cWt27dFNYuA0uCIq1btBLQsmo1T0S+eyfAFYOKwUMG4/GTJ2ITGy5JRcxmL2mSUlxYJIngi0EX4OTohIb1G8HaSpO8ob6x+G0WFvJvCUgl8M4QW6PK9BhYM+HApDBZNEyIklUtpb4/fkhwxeZTLPVkeRLBUK0rvR82b94Eoz2NMfRpTZS1KovPickwNzPXNMmMjEoSNzyfagRDO01wU7F+ot69k4CJ3VxFQ1Gnq0Z/U+lNCSioY/0wwP6/WYoEJnitUk5WpowE6MIEYlBCC6ADHZRjp0BJ2j4elxy6XeAAACAASURBVH/nPkEdbbJ3VKdNBqHiW7PUrbgYSclJIjbPRoME4Z8+fyblzz/IiEpKgLOLAyIi3+DcjosaeKgapdAGkDShGAfqfbL8lJQNYx2+z/3ZD/B0BZqaDce1W1cRUzpeW9MXAJ/mtfA8NBRIuwcMaILqH7QGDY+untCMTYnAu84Js3dAZVd3vHv4FhhgqPkKNwC460aD1+YBrKsbiPDQl9h75E/NnCrfSsVTXNOZeaj9i48E8Hy9TfvwX0dn2jjaQBVj/dT07X8aJvF4tJdsnMlr4JjoGkOJ3eCYqMQZr80c6K3XBQlxCWjVspUQB+gj9OzeExcuXET7tu0QfDsY6bt+RUan7RgRVE5ka8Rf5HF4XRGAyxtfGJUyErvFBBUbn9nYlBUtYrLqyYB3rVhR5EEaNWoka4TVDJy3TFhyznNNBV24IL4HfUP+jdVEbHgWOypDEjtH20RKVQ4lPuzty4lfQdbR8WNHkZGeAfsNuxA1rB/8/OqJ5jr9JMoDEKSzsbORpiC0L5yP7EJKG8PryDgxCcEZzbBwxyJZo9zTOU+5drk+yKx9uLo/Wi4+i+U/VqD0whwMnTAN/fv2h611WWnOl5DwUfZaljwz0SF2iuuJgA/LiaVMWdM3VCwsPmeuLa5nVWJN8JDn5Tpn4K+V1FYqaeAizSp0OvxcwwQzOF5MHojWrJGRlF3KebLJfv6idc81NZUEC9cv57T6O/07/pu2UIEvCqzk2icjMDMjC0wisOj4Y2ysnIf+rehEu7jgc1KSrhlNlthfXheTRPSHaAsJI5qZs7xaK/lW+rOqPJpxstKVU6An4yE+C94v99WUz59F35A+KO+ZL45DSZysK9XmsfnMREYsJ0fiIElym5pqHY1pp7OySsrAmcwQ7Vd+j0AtS9BTUrQxzcoSYFZP3xDmVtYoZWxSwiAksEKgsrn/L3jzNkKSWvw89xHOF46RnV25Et0/7iech/QVeS7eH8eKz5jjTdBU7k3HAudz497HeaFfqhSMzEojn9q42dnyPnsnUCaCY0i2Pucb98Pro06JW9b55BBhhp7puwdzXqyDp2sVmBgYyZhcv3EDbyPfopSREUqbm0tzM44p5y3jASZ2+Mxon3l8K0tzJKa/EkZz7ZB6iIx4K3IbZJmTKNW7V28MHzYMvXr2EqCL827RosVS3XTy1Cn07tULYS9eoXvXrkK04hxQpc6cIxwXqXySJkHZMv/Z+Z3Pn1V2ZE6TyMN1xDHifOZ4EVxVckEcQ36X61uBwlxLfK8gL1+AsKtXLqN7zx44efKkVAQSx+F6IKhJlqR1WWs8e/68RKeRgD6fAxOCSiOZx+Oz5fskGn2I+SCMTlYTMdZhZcay5cukwovPbsjQodixayf2HtgneoYERAmmcp0y2Sgs1kafMaP6bOzZswdfsj7D0a4iEivFoUvZHsJgfHD/HiaPn4jMzHTxNciebNWqFU4cO4n8r/myvzO50rJtC7x+9QavQtkF/Zs0t6vk4SZ6shmZGcj7WhVw0QNimfggO4K7K7Gbo7oNixiSJSpUSkX8ewuYlNY6aP/4vh7L1mbhrzMnZN62b99OJCxc3Vyk9JvjHfUuGjmJ3HC5fzFwLYRztR1ITU1DXkr2fzoeJYi0IEb/Cf1KDKFjKfJPrGQqQfZcATZ4TPuvQup/m68oQFExe5wBF5OSJl7ihitpEhW2cK/m4bhncl9VvQmUslYsf1Hgp46daOMFpBEc8oSloysyKycAwTy32ngZD/F76qWuR/u3XoWKLsVcgM4VnODk7ChCozQA1DOMjoqSxX/R/RL8XzbFqpWrpCuzGLOPH0Wgm0aSLeG5CKQhS3GxLGhlvHkS+beenkxSOrqqCx8XCzc8vrd3z17cv/cAbpUqSZdAUs9ZFhL3MQGVKntgQehsFB/5D1Bs0qEN6tetB+tFS+F1/Sq6tWqDaUuXIj7+I2ru3P7TDf/vrzc7dkabVq2krOb2rVvCDCDAFxcbB1NTM3H4KDj6MTEBNWvVElSf2ohVq1RF/379cKFGdfSPiYG1haVksc7+/Y/oerx4/gz6y1mb9t/LTpPCKXkVz54h2QUaETKVvi9ajq8Tx4ixpXMSGvoSw0/nInZbZ7yLjBS9i4g/7PC190Vh1ky4bYVvh3sKcJCwu7sEOQdfDNEcKlVGugPYfHCKGIfpK7bhGlpJYMRyuGUb5mqAD+fxPWDpq6GY+3A/ltQbIsvu9du30nqeYu8F+Xmo7VUT818fxKLK/bGgxlEseNEXK3ccwLp5fyAl9QtsbMqhU+cuePjoMVLSUlDLpyYyszNx69ZtXNy7GP2nbERQ0EX06tUbfy/vhRGBNzFixAgpdWb50pGjR6TU4saN6+jZvRvehoVhcoMNmHOuP5ZVOarpV3lEIWDOFtkQ2nTsivLlHVD8o1AAC5a7vgx9CV8/P5w8eRwb1q3Cju1bxZjt33BdSyZo3cz/0w1QABcX4GXAYFohim4bak4q9b/4eSL9D3UtCI1JZQWmP+2EH5LdsUWNWjXRul07DBoyVLoEb996DpZWGcIUYuDLsrtYuGL++P5YPOcoMGkkeuQlY9yc+Vi/cB7Ov04WsO/mqd0A/YbvED3FI7s3SNY7Wb8iavt6Yv3cqVg8azJuJ+RgTPNq+PvcVazeuQ9PQyKx6dgR1PbSPjN58VoYfnyMp9YtUNs0G+vnT0XPDv5IbzkAVtePwMXVDTNnzRYg5sOnDCxatwtfwoPh5eaI8nYWOPn9yf/KIXCMCFrwRceeTjvHRQUsdNx1AHOJthv/xqCHP+nUAxhwup7WDa68A6Zt262BiPweHX1V5kSARQmfEzR5Acxz7S9aLu7uLHMrlGYkyZ9SUKVqNel6fOXqdWlyU9HFTTSQTvx1EhUruEijElMjY2kAQEeGtomZcG6Mf/75pzjwZLhRs4+JDa47Zvzo7BEE6927tzhZ3Dy4ce4csBe1xlWX74pDqq8vzgKBSGb4uI7JkuZ7ldxcpaswdUwY6FMT5eRfx6XB0JjRo/HP36cwbuwYCUDIDmICgtnEMXNXAUU6+oW/IRDMycpB5w7AKNAEaxf8g2cvXqBd+47Iy9M0R0/+dQq/NG0qNrWosFDYB+8/xAgAePHiBXTs0B7Tj67Bnt+XIC31E3JysrBkc39cPByJDgMpxsUHpW0mJzZ/Q5/xTAapGjpvjOv3h7AYOg+ZhPljB4DCzQRO6OSQpUl2FruecdOns0owkE7Y++goAWjZcGj8En+8vGmIQ38eRh1fP9g5lJfybbJMf2nWTDo0m5exQOtOnfA1PR0mJkYyXiuXLRMNRQtzM3SdPRbL+44UUJCCyCyVGjXbTbeobbFjeTSsrcsi8dMn9OjVR7RHCU7y2TiVd5RSCh7zyZPHous2NzAA25Yel1KJgRPm6KJP3jcjcpXaU/QbrWOxhvSprAPreDWdLoOoQmxZNV8cPnMLaxz9PAVBagtQLCKuJa4HHoKZPrJnGKiqJB8BRYKQXDuKgaNkHnlJOn3mkjVDkFF1YeU5AgGDJoWi20qdQsKILH+uNnoXtpj+Jeu29ogXeJnnrT1uTi2V/OT5dP6LvRchtGS8jPDW1iavNwqYtXWkBJ50HBk48fnzfpn1T0xKxLapx7VhOwykz7ISxnyz0SvEcRbm1s7uwih8meyNxg6atvGFcdoxvuXnYVevo9r+ZQKwpDo/zARd57XA2RU3SxqpDDA8jMtoJwx9Jsh4r+FRXtKdmqAhWfm85tHeOwTgjE72gItDDGJf6EqyrSj5FoKHYQ3A+/yU4fBfA4swoIZXmCTlCCpGtd2NF1euCPganNpMq3I3TxVNp+jLHuhyqD2ij66BYdM+4ihToHzUqFFSuutVtQbqePuKg8xmXmQFzZg+UwJFshUpa/Hg/n04OJRHwwYNpcECbRC7IlLqw1BPTxKIHFuK/Gd/zRXglp0ko99HiRRIZnYWXoWFSeDer39fCZL4TIxLGeHVi1Apt4p+Hw0fX198Tk0RsK1x0yYCXND+0S4+fvhImJNkFFFnNe9bHqp4VIGhnhHsbO3EltBnY0BNlqLq3Eu/z6nC/6HrPaCqyJou0K3kHAUUFFQUVFTMCRXMWcfsmHPOOYNiGOOYc07omMOYFcecRUVREUFBQVEQyUHe2tV90O+9/921XOCl7+3u0+fUqdq1a1dxKc1S+k98jnTAq1avLoACxd8IJkrnZzc3YWuzKQtBl5EjR2DKtKkCrhBEYXdcVzdXZE7Og91aKwwbNBRXr1xFi5atcPvmTUkWRUVGSmKaYCVtm3upUkj59k3mlpLXEf3eLAq+l4KLq6v83ZrNbpgsJsvQygrvo6KEmUE/VJUS8if9VdEToz6irrumdNKkikZnRPI58TvZMIpBNYELJjL5d1aoSGAvwapWVsj5z4BKBfxkdAnTKC1NdMgIqn+M/yRdvglKb9m+BYdqHUa/l3+i9jorWSesbhC/jvsi7QhdEsYzXL9cn1y7jGu4rslgpD3QFR08nAC/bsDNIyVk7Ubnf/jl4xDwu6mXOLPZSPNaMpcZxD5Oeap9p7b1AHEUQgVq29XAHdf7mk+l/AJl43huR6DEIxe8t47/VZmlSrUTouFRua7sVU9rRsj3+t4ojyemL8QfrR5SCQ98n2qJFiZ7eQ9skMTfeS2qs6uuQ1xgn66pwMYFqAZUtvZGWHZEAahaINNSG2i0py6qVa0uTZI+xn4SDS5qKLLkjrJBZb0r4P6TcNieHoYToR20+9RLxIqc9hLQjvOEvj79V+4fbPpFzTL6bGzgwI6/rVq2QOMmTcRnaNKkqWijEwBn+SD12whmsAEh93DOE64dluV93dEZ6U2XCdOxpIe7lF527dJJ9j2ClREvXkg1Dm3xq1ev8ejRY9SqXUcSixERr3D5yhVUr11DwCUCDuyiznOxyoKsUSZCOG+3L1mAactWyTXRFpBpVWHue5G5+L7MFoOiB+Ld2h5iD+/E1sGeK9tQ3ssblStVkuRd5JtI5Ob+RKnSpcS20A7QjktpZWqqkBG0iresghJXgiSKIc33eQ9kIQtYyHXw8WNBeSyBGpaVKzYd1xfXLY+hDZCutK6uEmty/Us1XGKigFxkHErzltxcrdkVl8aPH1rCmF2gdR1nVWHCz/I7pdFTeiYcnZ3xJSEBz8Keis2hHeS650tKktPT5b4IuCiQR7r0smxbmi4xcaCxxTgefDGWFsBR/zxZbfxO3iPjFPopkqRjd2YTE2HCCUCo3wfPqewRbZSqaJMmHxyPr6wKKyS2i7ElbQzvk/uGisn5jGir+BleG6+XYyZ6gbRbolNpJICiobGJ7BXPnj2V8SVo06Z1K90nviDfQf1r2jb69oyPub+xVNegEGSO8aWa2HDslZSQPK/0dPk3ff5KLJ4zoUByJCMrGzlkDRoaYoXlMvSLHSjAJ1mJwqJMT8OJCSGabxIPNDvfWZj4TEhua7Mca2P3IuJpBHKzNN1KzhfOS1az0b+nriC1cRUrk4l3Am58cXxysjPwtu59VH1cA6k/UpGfly/z6faYm6i8wBejRo7Ci/AX6NG9hwas29lL8oDSCQsXLkRU5FuYGBrJ/jJr1iwBCTds2CBJBI65ApH5THg9nK+U+GG1DZ8DQdgSbsWl+oHjpJif/BvXM9cB9zm+T/9CgZPcZ/gMSQBytLcX6SuXYkVxICREAEQm+lg6zefGz/tU9BFAkHN7+/bt0iCWwDiva+LEiRgzZox8N7EPNsxllenuPbvx6vVrWaM8jv7H2HFjwaxnTm626DRSwoW6yI/DnqBKjao4dPAQnjcZBcuNEyXBP2j4YIwaNUrm6LNHYch1Wi82e7pvDKysrUTO4F34WzgVKyLVdl26dsHl0Muil1ivtp80beO6L1feGz8L/cTLpxFI+JwgutTe5b0R/S4GyYlNYFvsPLr36I6NQj4rAjvndUhKGKM73Jyb3Ky4odLp5uZmgdZdTDFt1jTMmxKMmE/RUpY+fspY3Ay9Jc9pz749WLB4Pkb2CUXzDmn4mvgND24Mg4vHXLE3NWrXwj871gGglBiFjPmPmTn+5MsBAElvCkBU+mGqbEyVM6tMvure+HsnRFU2zYA5Vitz5se4P5KcoJqR8Su5RpTEmErMMW6IywQq6FJMX1V5ph5glLYE3vI9BhfsZqhV9mi6iurcqgzrd0CR96drysMUhcqU9RKFagI8bsWLidNa9vFcfKjzlyyGZZc1LcHaRjUxe9YsMYRsbV6nTl18eE8QzkwmICc6O0KqDJA4cdHRMpHFaLNNup0dIl6+FO0b0rtpbDjZCZw9ePgIxYoWE70A1vhXqOiDdRuYpgUK3c+Xgcsf/BtDUZeW4t/D+vdD9Ro1kTNiBDKWrYTZpPH6g/zfH7e7dJfgmwK1xVYsxeCk7+LAUqCcmzKdjFatmuFq6HUcO34UixYvljI7CrBKOiM/H5UrVsS/p0+hUgUf6a54+sRJLF2yBMttNaH2/+vF6bxi2mQMGTwI20t7ySFtb/+HU3UaoOvju1J2yUyPcxFHREW9xYSyizHs1B+ovc8al9p9wNqTDzGxS23JjAbO2IqBjlslcCJLIiHCBdW8H6DDxHWY3X+HTIKQk4swcMRopGVawsY0WQuObvhrzihLv3OBRasGi+Flt08apKiYaBQ2Nsa35CRhVzEoaOjnhyl5G34FoJOAv6YPQtWq1fAy4jWcnFzQslVrAQn87XoWSAE8zTwnmgfTp83E48dPcPLkKSxdswqjBw+V7OzJkydQrVpVHOuWoZXpDT8CR3s7tGneHLt27MBf9Q4X6Og4tEnE9JnBIopu61wMJT08ENCqOVtAYsfWbWjbvj327d8PC3MTpKcmwd7ORqjoq7ccwUwEi6bY8EvaPJJ18Xv3dlWSq8pquH57xAMDXX4JfrsBqy8NxZhhm34tVABzDvbE5GnTsHHLZuzYuRMN/RvCwc5WHEWuAToK86bv1tjEx9aiyN5ZYpBjzJxQwzwL95NNgJifQJnCcP0Rh7hsV22ODdgIfHkA1wtBiDNwZXUJMHMjBv8XjC33YgFjjaZsY/sd3z/ZAOZAsfQPqF6xNJycimLr5Rgph7bJicD3f0PRZs5gnH5mIAAmP2uV/Uo2tJRpV4CY2hpjh7aVIAYNlLIN9DNopHRpuAJdBr6vgAl+hraZZDe+p0qMaLOfA6vdRmNM5BoZ+pWlhmJ8+iZN04jBAkEWnovjozInNIR6Kda+vgtx/b8bsLC0RrnyPgh79hy1ateTjuE5dGhLeQrDLTBovqxb0ufNTTXdUW6u3GjZiZh2h+XxdJzptNER4j86hNxgyVDs3LWrsNmo3UqgkHaPWTLqKzLxMH3mTBH4pwYaS/kY2HLtkHlAx4zdoJs1bYrIN6+EUUCGIIV9Vyxbis39QzQgic1uSk3BpKglGJTZEtZWFsJo4EMfM0c1gOIAKLRJ0SMY/WkCpglRHaSMIJSMim9JqFqlCrIyM3Dp4gXZ0GvXqSdMzcePH6FWrZroFzQF+KqAMH43J/hxnN9riua9iAL9b6bp4NpMdBvFBVIbWxfvl4CE90c7TbvPsaIDSYeTY0CHiM41gcb27cgCeS+ACEE/B8ciiIx6B88yZdHnTBBW+U2AZ1kvfEtOEU3PDh07wtzCEl+/JSEs7KkwppidJCDbNWM4giKHw6tMaaQkJwkgyBIzlmfxWobNYrtQTcx406IX+PkzH8bUHsrNx8XLlxEUFCgOuXsJd2xYvw6jVy/Q5nJ4LlrVrSoOFJ+XsZGhjCdf4+eTHsMIUmNtdmo2TRxfZpYJWFIugOfmHJq+cD0CJw7SG1fYw8yULEtbbDs2DKdf/+Y3qIwhz03QjGAiyww577lG9KB9amhvGBsaYX7k9l/SEjyG80bXCPqf7qV8lPw8S/b8x2JK4HJht4zD34gcl4E2f8fgzHgPKU8jsLv14xFtjXIacb2ZAs6n4zEMG7EVgxCX6PariZxjLvJSDbVpqAMZs6eNlPXEf9JdNyVF08TKzcVfozdrx+lVEysxDqfRRtiEBPu4RzE45c/o1JKYsWCkJiRuby/lRgzmNs3ZK7a5m0eIXA8/3+NcSAFx18YvWZJnZFxyv+B3cU8jcPowvrqAhwRDeR7qNVbGEwFWKXvB4yk9QVCTZeGUAqG/NNJxrUiAqGvkcfxMg1YNcPXkLW2scgEv/whhLIY/8YGFb6oAixxrtxEbEbF+ErL9+uDCjW/o0b4sOp2ohOt9PqFXr97iEzHRcP36DcR/jBe/g+/17d0XCQmfZS4dOngQjQIaSbBB3yIjNQ21a9aS5nMcXzYAIQBlYGQgzAKWmLH6g+zFv1f9LUAdgxoyAmjn2EhByouYYW/VElu2bUPJ0qVEozk55bsELwaFCkvixCDPAHv37xL2JMsKGzUMgKdHWdhY2YrTz7VPZ5rSEQwOlV4swQHFAqTPR4YDfTwVQLNLpYl0DS0sYKWwms1MhNHFzu7Uv2KARO0qyp1EvIpAl//q4kSTh/jn4D+4fu26lImyMR39TCbBeG9WllawtbdHUqLWzIl2nraHAQ6vz8rSWnwZV3d3xMfGaoE1mTrfv0vS797du8L+Ea03MhDps+osIAbjwiTKzxe2Ev/OOcr7YiDH86kSM9X4gAkpXoPSN9NATfpSP2TsqDnFPYYvAru0GwRgqOnFZ8ut/v0HTTCf/2e55M3b1xH/+ZOwVBi0fbx8CDHHPTS/47fKAfmdUgr0/RlQKBazShDo+RAPayDaHCiV4y73975MnJZQoJnj+maCjzbKEvCNqSjXy2un//L88ctf5VAm3pqOayDgWa4kIr3eaUkEJYWjZKWYdKRPwOtVfgQHgLaPACgBQ9rA50CdtGq47fUQ9d/WEhsc3eSj5ofQP+B90U7SVyWIyOtVEk9KU1EnjksyUumk8hi1fbYAWlgHwNjQGCcbnMeot4MR94GxhovonPbu2RtvXr8RX6CiTyVs37UH31LSYXpmPM5favHre+gzNgFareotZAomppo3aypMVMoG8Xmz1LCclxcK5eXB17eSgHt169XD3Tv3MHPmLG3PjP8k73M/5FrZv/+AAKzcQzePDsCrnd4YeH8UPNdZ4keQiTQT8yxdUnSc27VtI4kx6jPyeO7JBDgZM1XwqSgAJRtOzHg/CzOcZgiAyPVKMJFgFp/noV0hIilBtjXtYbne87R1GB+PjtuzxE5y/6BERmuP03IMbd3MW9bwEt3VNBQ2MMTPvJ8akEAdPb1xCn9nqSYlG6wsLTRdfL1RCueT0pmkPSSwxjFnope2gQkL+sq0KQRPeCwZnhwb2kgCiATcFBuPACxJKAQchaVcqJDsIWyASdYiX6oztAL0JQbltXL96fEoP8vYk3aAgJW9nQNs7B0Q8fy5xKi0kbwe2kLaH36eIKg0bdIZy7QLqqRZyqrtbZH3M68AUFSMMtonrmmek8kUjoPEAjExsuYIIkl3az1xRxvO+5fS7K9fZWwUUEobTrtD28WkBmM3jhPXN3VmVeKbn+NnVDdpMq8JzNKOKVa16nDPZ5WRmY3k1DRhofO+mZgiaE5AkSzFhg0aSDM9SnJw33Z1LSbXSENGLT+CXMlJX+V83JNom3ktHG8hEr1+Le9xXvI1tPdYhFh2Q/fDBzHlzhh5nkwGEUDknCWDm7IfJ1fOQP2BU+UZ5yFfmt8QPyBoRrDryLGj8nz69xuIs6fOi46u0nekv0ItXX6G41ymbFn5G+cSy6E5vnxfEqQNwlHxaRU8G/MYlVZWRM8/eyLqrSa9kfglUXTKr/93HTWr14StrZ1UH3xJ+CKaoowvgufPw3+h14RpywQ790VeF5+30i9l8ojPmvOA/jOlCch2pD/NtTh54iS5Jh7P58q1Wa9+fdlH6VMrzUrF+GWsyXHnfJT1SY/Y2UnKj6PevROyA4+5cfOmrCk+D+I7BFmZUKC0Hc9FjIPXRIkGMhWpo0yAk+v44qVLiI2LRZeuXYXpzIaXxHFy83LxPvq9yLBs3rgF9+7dFwYh907qN0snb0NPmGa+kuvL67URM8t+wIq/lsPazEok0kiOcCWRrXRxfIiKQWrSD7k+Td/TGD+67AeuOcLuWyvxwzlOvHdTc1PYWNsgLjZO9lWCwwSBKRXBao5cwyz8iO8J4AIMjOOQl80NkvIL/Fce9q4P8S2uGIzN3sj6FTDf2gSWRhqGw72d72VllISjU6L4YMSwZK0XLqxdy3cnFEp/ivyflQAjsrRigJz7QL4C3ZiI4C7Pp2IEWIUAP9wAaeSoGANq41Jdm3l2pXGixO5VUM6/6YwegoLcaxXRh/s9YwwFIqoSZ4ZI/Kd6QrA82tkWSFDajqoSKxqo7KP5BlICrUq1lbaiojTy/L83ZVGVdapkCihUurRnPh++vb0d3EuWEK2/M4/+xcBWA7Bt9XatMzAvfC2w+coG1KheHR7uHpqB1GncNGY0AtxwacRU1pfOktBJ8/IKnDQxhobU6/gqxpzGgYuBx7I2npsUN8rps39pEFarV1uo0M+la9z/90Vf51tQEOznzpU/xkyaDvdli/Bq5Dh4rWPtGPBmxBgkffsmFUTVD+zFhzHj0LdPH8m43b1zGx4eJdGqVWsBwir4VED1GtWk+QInD1HxWzdvSfaIQBt1vdq1bgN7Wzt8/fwFVwMa/J/X9fubTqtXIj0tFanTZ2NWYyD4MjCrueZozU+bICXYJdyKSYOSzUNPCOCyFQOljMug93k03ZMvTENmEhlw7UUvlDsXoT0fBnN61npR0BABjOi0cNNiOdTSpodFr2vB0EGyuC+uHowuc/6RTAuDQ24CUTExsCtSBBSEL+7qium+a7D53UwMCV+gOYRNgHk7+0hXWTIO09LSUbKUJwKD5qFZsxY4fPQwtow5g8khvRAdHSMddyNeRIizM3nyFAF8CPAQlKBeWtc+vTFt/BhER78TsdWpTbWydnEgbYFR11th87G3OAAAIABJREFUybLliIyKQnDwApSvUBEVq9eCjbUVXrwMR5++/bBq1WqMHTce2bm5ePTwHm7duIrx40aLgV85jiU8wIA5TbF9yEXMPzcQs5ts08ZJlfeqDDsdWDqmXEdcmJxmrM7kuAZEA/ke2u9c68+Bufd7IKj3ASw8NlDKUPsPGojwFy/wjy4USweZ409jz05/1TKoeXhHgL7ue2Yi/8RgHAz2w6yk+fgY9xHbK8wEwjnGtX+xAOPuAO7sRDpGgBYHRwdUrlIVMTEfEB//EX17/SnsBj+/engR/gwli7vg/oNHWO08V7tHZhgS2KWMFZ2xwNZYDcDgs2zkBpTSuyHyWLIg9PLMIKtOBRnVRR/OFLSXX9GvP5KSkzH/+TENDCR42ALYaT0F/bYvwfo/RyMhIQlBX/fK3xdGDoCLixMGRCz+pfn2e1KE81axpYjh5jfGtvDLmqHUxdr/NGqAH6np6NatB7bv2CUNfsjSu/bfDXn23uUqiCj5uHHjMXvWbNEeZdktQWvaNG7Is2fPlvVA8WE6M8KozsjQWGVsxnThgrzP8mhu8vydGyy7jPFFjVY2SuLGyw2NHZ5VFo+2gRs/v6N5s2bCVqjoUwFz58xG69atcPBgiDASgwuvlrkzMKU9PNyLY/bStZg3YQjGjR0tXRk9S5cGCzC6jyAlg0gGB5cDoeggo7B45jxMu7ECRwZukutgE4TgeUHS3GnZ0iXo2rU7uvUktb8QgubMluDD3MwE3WeM1575TU5qhabzYWubwZ4VW9B7Ahl/fCktDz6ceMwcOlsCejr0tO/MujJY6Tm2C2ld2NJrsrw/KtAJG+cnSoe6IbPrITTkM549DxfNR+9y5aXhi5GxCZ4+D8f8BYuEcfqVDhcZD2+jRCKBbE1Dw8K4fOki8nNzJTB5Hx2FKpUroXGjAPx3LRRt+nlh1/Jb6DuR3G/VvYTXrKHcp/e7SFMZOiRkhtgWLYoVwcEilTbh1BKZV6MbdxSnjvOATBDOk4cPHmLk0sVYNXkixs5qitb+U6SMoSDLbucgjEw6oj9+pKJIEScZE0muSUkPQRRLnEycjtPEJRUQrwej8kiVriiHnvkNBsvK3jCQZsDNR6S0wvg4CNRxKvAzurYovqYCFpaa+PNASwEWTYbpnYuJPScCZ2u3wIWxznKdIr6fnSNMDjavob3f4XW4QE+WeoE3I/20a6LvwnMqyRYl7hwB9FreRpj8XDvcw3csC0JCpIvcg41PMr7H28p69vKLkOCUDCuyCrl/EQxkYufBzhpo0e8sPEcf0ECavDy5nuqbbWVfo24Z97jvsba/sG76Xk2gNWKJNZRHbeKdKQ1STiRqTKJ6/vo9ZFKyM1WAQ55vU8QwVPB+LsExm8mQwUmtWwKJ1HhkwEyQctfzfnD3iRbgkP+cWvQVm5F2VgMdeSwBy7uJtVHN8QEectB3Agb9cgWQ5L82U4Lw/t171KtTTwTOaRsYVNQ72QCPuz5Ey0OuuNFfK88no0OYEpkauMagy6d8BUS9iZQuzExiMICiU8/SLOpbs2zYo6QHxk+cIIEWnWibkI7A8Mvi4DcKCJCySAKALEVydXOTbpz8Gxs1MLDiXCCweX2EPf5osxlf8FaelVOjHvD29EbjBk1Q1LlYQTMSHs/gUDUZUAwX2jzFaFNMCgYuDFaNTE3FR+L9GZuaCkPRysZKbCMdbIKkLDMjmLZ58yYJTC7/e0HkQorOjcLgQYPlvjes34CxY8ZIcMs5wuCHmtUMomVdsvwvI1PKFHMkIM4S0J8OvwINhS2ZnS1sRhV4k9kkwCFZIHoDB14rgwaeh4mIgo6xeim0NC9gJ1TVtVXXXuQSVQC7lA7mkIGTJucjsEAGDH0rXg8BQvpWTFQRAGBgxGfCkngGigSH0zPTYGRiJMyL2/fuovmcewhIDRXfpHKLJwgL9NVsBLcF2gP6I6q5CdetKnv+TXeUx7RpADy95irXEWUVA5DZ19wFAeYssf+BBxaP0ce9pwADHFs+n6fXH6FUFU3rnNd77+cjKXWu6FdO/s/GgZ1vdNd8B8YHumJGQXmyItiHJQLtHTXfg8lLfRuq/aAq7tR+hIaP6+BaydtambSSYlBJS8XCVHEXbSOBRhXTEHzk7zyOSkX8jruZQC1Tze/h+7wOP6DRdT+U9y4Pv7p+AgxYWWgMUjY48SztiX0HDuFz0g8k3zuOuEt6uTPPpzcjtLruLs/OydFRgEQ2YaE8VEzMO7GJrVu2hIlBYWlkyQ6y1FYuf8QXxyseRvkKFaT7b9t27UV64MaNm8jMyi7QZf5Mht3Tu8h7YIjm1c/BrPtOSawV+pmL4q5FpSz7a+IXqWBi0M4u8WyWQJb/+QsXkZLyA/ZFHJGTlyPMNAJ0XxZVlQQJrVOnuVtxJGgQag6YK3aNJJB+a1/i2vJW4tfwebNcMj0jTTqUOy+zk89WXBiBVi1awcZSA+fZHf5bUrLIE7CxBW2LNNDIzhKGtY2VJcxMTARI4XpTgJtiK6quz4wdeY0EsrjWpVnJx4/CrOZYsqsrgTyuEdoceU7Z2RLoq0YrBPIJVAnb7ssXWUMCtOhapwqUEz1VPUHAY4WpqLP0GHcSXON6d3UrIYDj6xda4waCQrwPVZHBMeK4qRJRXrtqtkFfgPbawtIcRYsVlfdVySvHm34l75P+kyr5JZjI6hgyIWmzhXGYkyM6kgQ4VUUfz8NYmddMdiJBHoJzvH/RgNTBR9oit+LFRbKB10/fly+OCa+P9y26eko3VunI6sfk5v1EcloaEr5obM/RMSMw8eck0cRkkoV6eUzwMClkyIaC798LQ5F+FG2Y1pxG61rNlyIaKT1NnpvXxWfGa1N6lGqOcByktXmhQngd+QbfU1LkXitWroS79+5JabNDkSKwsrGWeylsUFga9ZDlzTLb+E+f8T6aAJNWgs75wH2U87Nzly5wKeoipb6qKzJZwRz3x08eawme3GwUd7ZFCdei+PQpHt260bgQv8iRRGqzpi2Ql5snIBqrD/jT27ucgPYcC+qrUs5o29atCA8Pl1Jjgr8EoQmAExAkqYHfxeonEhNY2bBx40ZJEjA+KeLgKMxBzncFFHIO0gZzTnEf5hqgxBDnI4/hmHJsua87FykilYxcm3yGxGK4vun7cR3wu7jvsmka/ROWXVM3UZU3s+KU+uusIiQph4n3W7dvY8DAATIHyXgknsCkGhnKZiZmiH4fjZHDR8HC3AKnTp6SRKado73s23mWnrh6eIM0wjG3tsCNuzfRxK+RaAsTT5k4aSJOnjqJSOs9qGo0Cglx8YiNiRXbUbpMadSoVQNnTtQEjI4iJvKk2AQzi19d1vNyNPawep06dQXDRvSSCoCMH+6oXLkSdu+ZiUoVK8l3LlsZgrVrp+LrZ8rSsRnOJ2moM2XKZHTo2g6HDxxFdkYOOnRsj4ePHkqV7oVzF/FHpw4Sa5O1eeHshYLzxcTEIjBwI3buPCXz1r9hbVy9qpOX9KOuXr2HRo3IkiE2RcCH65IbHTdwJRisWAMKjOSHubkzkFDaIXqpYGU3LZbQtYHla1QiUTVdURWZumoJ7uq67wXNVxRLSC+TcrcEYrR90za2OJLj3ujxodpoxdP5TbxZDYEqs1KgClDIy8s7n0aHIsEsi6ME6uuIx+jbb7hM1GNFT0iQwdLQHbt2o3y58lqXP3a2MjAQgyK0cNKTmYU1N9c6ORNI1H/ybzTWNKZ0WqRJCy9P72QlYtj65pCTmyfZ9PgvX1DfTwPqCBge8asDWwcHjD1xukBzWd0W//5ldiCKl/BA5mA+vP/79bTfQFTauQ0lDv4j2SECoJqD8A5eZcsiKioar99EwpZMs2IusjnT0L+MeAHvrVvxc/Ff4iwbzpqJsgcPSYvzwvmAy+b//xLr36/EctF8ceC0Ep5c0VIjW5KBKje3b4lfhInTbNAs2N74jsCjwzBtxQ5hYrDci3pODIgYLDEQoFg8A7DZHCGt7F0CyuAlAyVQuTLeA7t29kPgo75wcnLWNq1cTeOHGSh2T2KZ92zXLTJvJxfug4hXr3Bq8l0BkMcV6ST3u3rsCUzb2FU0JJhZLe5WQgBFtxIsjcqQbA2fWbPWzbF33160b99BSry2bN4iItgsy6BBZLnpkFaesPRuiz/+aI83ka8EXGSWl+WJUxuuhUGLXORtNcTKd2NFC2LtuvVSrvspPgFJaZlo0CgAu7duBZ0wM3M6dDFIz8jE2rWrcerEYdStU0uMWfknjdDlaD0pnSRYu2bYcS0wVyLeCsWn80qcpY1edsggn07oA2B/1Zn4036B1jyB7xODmaSzg3KBkSebYd3uC9pa0/++d/8KYWz93Wc/Gvtdkmc16LwVWjSnMQFmzpqFhGAPtDrmgKg/bmJ46MaCToKTbnXFslaHcDF3G27duo0jx46jStVqWLh4sTgqnKcsr6nsUwH79u7GGNdlmPGgu7AyJ73U2X+0QXTy6UyHAl1iKuCf/HDt2rnuyWxqAQw72BYb653SpielRPk5HTSd3qYlFp07i8AOfyAw9tiv4F4H+uS7OGa5wPIaAzHx5TasqjQMY1M2aqwHW2DixrZYvuyUpgW3E1jebxAmGm6FxaxUpEVYaoAt7aol0OhmaWGxnL1+CNUq+kujjvPvX6JZCR80bdock2OWI6T+OuzevQ9B84Lh6VkWmVk5WLjoL5w4cVLARZbnZmVmITkpSZx5Akp04uiQcd7TWcnRs/XU7yPjkO/PmTNHsuC0Y9zwCZoQJGJmko4YnTcCxOxERueBf2NmkTaL64g2jDoq1NmoUasmXoWHIzs7S7RODx06KAzCqcnz0elVIxz5cQUXJ+5H03Z/Ct0fDzn4sZg/cS4K5ech6fNnSdh0HzdHF5TStBQ3LskSuzRm7Dis37BezkuNj49xFJ2OF0YxM+zVa9SRYIOdFtmQhD8/fYxFetoPNF8/GBNLd0CAfwMYFAZa9moGdPLB0WZzxUnOyc7DsDl19InAiZKIvX+ni61v3K2MRIyzhk2RrGebfn/KQz2+tTA6DLJH4Kgrwhymk2OkM/lox1me/j3lB1yKsmPdR8w4tAHZD9/j3v2HOHXmDPr1p6PyTUocho0ahdzMdHx4H4OQffswdMhgmJkYYffOHQL8JcR/Qp8J07F40uiCslsCkmOCRuLAuiPSvCctg2Lw3yUYYKaVL363plMTLvtO7149xf4y28quuWSP8Jj2RUYALRMxdshw0cD7+vVbgWi8n199TJo0SRw6AorsCClZV+ovZedousB5EA23zqsG/gIF9UZSBbIACixU5FA+Xl2uYkmL0VJmM/XZWm29KWFwxRRU1dfK1+Bn+Y/yDLQ/dDLUi0kZ3r7ORBpxpKfouLHUlllhn+lhkpDK67oblhbUTk4XCY6jlc5rMmq9coXJEh7qo61R5TeoZlY8D4EMHcBw9o9HwnMXuPrEIi7STfwFL8MI2beyYk1h4pYpgBE7LzPA5funJ3jIeNZYmaV1ZE71hIFlrjAPBbCjTeLY8B4IFNBp4piwNJz3qpK69E0ccwUYDDvtK5+p4Plc2DZk8ZOZyO8zQaaAhXwR4CRIyKZnabmWsi+wgRn3VL7O3GmDRbWn4XKH2+LDXNl/XdsT+OcnQOkmkVrXbI5HIGBxPBXthg2ESxEXeJX1xo+UFAkaaF/q73TB+c5RovPKLD4DrbgPsWjYoKEAC2TCFHV2wfX//oNnqdKoVrWqlEYTyKeNoV7l5y+fUdarDNatX4e27dth2PDhcC3hBkb/ZHKw6YpUe8TEyPXSZtHpv7VvM6p06StlxbEru+I8WqBBm/oYOWgUull2k2d40bCJjF3vlt6oVbU2LMwspZEVAxL6EAy2GERQjJ7Pi7aH9pL+GpNmDNA4/3m9ZDpSckA1O+FYZrORgLGhaEPS36EWF4MqJ2cnnDlzWro9M8BhcylTEzaGiRdheAY/9K/oG7EChL6je4kS+PTxk4Ccn+PjpUKEAT+vi2xcgooicK/7lfxdNBMp7E+dLv5f10SUBgbsCG1hIX+n/6WSq6qJoPJrVYk0P6uYUWqpMVnOMWDg6mBvJ8DMj7RUPH7yRMCNlB8pUurKMVPlz0VdXLQgn11xyZT6ECsApGMRB6RlpOHz1y94+OQx7j24jxMTT2rrQDUhUIz+X3kUbX3Q/9M7uMu8JCuBDVpsgNrlYtG0/Ub8e/E0Hl7Ru9UjFr7+LQtAEwGWkpNl7nHMad8YUN7v/hjeWzwRkRUp69rnizee945A+V1lJUjlHDjz9HwB07GgEaUq01YSUiqp4gOMcBqE9VW3yppqeL2OjB3PFzb8JdqeboZTLS5o602pcqjmmoogwcGnTSKIKQ9U/6mqLPhfnp+vYUDVmRVQuZKvsFioWcryfpY+/0hJRdUqVUXn8/uPDDQ9XgbH0QHXQv1/NYNRpHVdv9I7pLaAe2vXrsGWLZsQ8z5a9pHC+fkYPGAAmjVtgv79B6ChfwCePXsu/gKZY/GfP0tSjftTwucviLh7X2OgKxkZXqsbQFtqXakFqlSuiOCguVi1cgWMDQ1Q3M1VWPwccwb7b95Gol79BvAsWxYPHz2WskMymAlS88UyQ4JZB8Y2Ew311H6XpeSQuooKVKQOOZlLXOusGsrNy0HN6jXwKiICedk5aN+2vWiaUhuPoBFBUI4h9znqJrJsn3Of852SC7ZWVkLY4H6rYjrFXKbdI4BGEEQaGaWkyDPn+mXMyPXxKSFeYi7GRGQbisyAsOC0cmOuF+n+q5eEci0yucV7JiOPAKd0eNYbf3D90RfgewTFeB71kiSC3iGa11aqrDcSPn2Ch7u7lKvzOlVDDZZAsuqEfgM/xxf9RQJjZFjyGhnXETRmJ3t+n3PRoqI3y/iE64lgCP1IgosC7BUuLPsDEyUcA9pZJi74T5Uhc5wUSKrY1rTtBHd4bp6XIA/jHdpfJkMkBtebz0iDKUqNWVkJcMrjhDGovy+sbEo9kBCUk4vU7Gy8fvtWY4xamMPU2FjsA+2CRwl3YeNdvnRBmGC8fqcijtLZnD4EAUUmRfhsVOxPfEA1SOH9kZnJ/9NPJKClujzzHvl5MvEJLHOeMJ5UJdwspaX9JtmICTaWOfPvnBPkgGVmZeLZsxewsXFEdpZWCUCbwvntWtxN5vf1GzfkuTRt2lQqirhncpwJqG3atAmXL5yDaxEblCtbRuKPEiXcsWnzZrnnY8eOo1+//nj2NBwx0TFIT00XEsPw4SOQmZ4hFQCUBGC5f9kynsL+47xTeu2UG+B65B5NQo0Coul3cuwJ7JH5Rx1jJsoUbsI5xBJ8PnvuwVwjBP3U/LN3dJSqIM5vaphbWVhIvBv9PkaIEFWrVRMbzka4nLv08xlHkk3LucDGJjw/5xI1n8ka5vzgPOX1EpSlf2HvYC8JDM7jkd6j0HplawFop0yaInIsw4eMkGdJ2bpmLZrjefgzqZiqU6s2zv57FoWsfFHE5hO+lNoGkwddsH7dOmlax7lVsnRJmFmaw8TUBIl5xZAfz40LGD1mtEiicU1RluLwIQa1nM4VYGD8SoDU5K/JmB88H4sWL0LValWx+u/t+PTxDdq0mQpT80h8SUjE0aMXsGjJTNSqWRM7t+9C//5jsf/gRmRnFEN+/jssWBiMoPlBMDIzRFZaNnKz8jBoyEDs2rULnTt3xoF9IQhoMhyhl/9Fk2ZlcPH8JbkfO1MrjBnVF4FzB8HXtzvCwiLg718HV69uQEDAEISGUlOkwEsAsB1AGTqrv3SD81QJtNIq4SajyB5qU9O7olJBgf4+43f6A7o+cMEe+XvnZvrOnCb0A8KSAXdbIIYBhGI/8rp4LjoNFCp304hp+/i+AjpU3bQqP1DvK53537Qc9U2/RJleKFSqVOl8IuNJ35OQkpIMZxcn0fbZO3A/fMdXkowGg7PWrVoJCk/DRaYejQUXLhcAX6p8RERf9Xb1BcAiAUVzcylz5iLmhKZRU924aOw4QbjB0FB8Svgs3e+oWfPw8WOMmzABUcsi4DO/Fmzt7FGlSjWsCdbEqiYEzYP9XAbgQP6qDcjJyYXxpNEFjzJj4TL8SEmG0+Jg3OzYGSOGDRNDwwD14YP7SIhPkCBz//4QfPnyVXRJaKCcnIvIdZ6rWAGtX77E7l27JVDgAl63ZjWcHBxx5tRpxES9E3bS6Vp6DRrPPHc2EDT/twml/Zo7daJ0KqJQKYPk53/2lfcHRr7ANs/ySB81BAtrbdbAIDqO/sAN03rwS7yJJ46VpRzMYewDFMJPrF21Al9THeU4g+q5yMs1LOi+N395f8xeuUOagzBAqz/hH/j6VhEdFwcHRwkAON4fPsTCztYO066vx7ImE5D9Mx/DRgzHlk2b8O3rF2kosfzvg7h4eqtoM3To8IcYoW/fkoT98nfmUQwr3AEbBxzH+odzkZyajFdvXuNnXj527dwpZcpkYbDsiNmawMBATJgwXvTd0tNTceDAPiQlf5NujwwOzIxNxWgaGhrJBjh85AgBEiv71cfR3XvwIytPAIcqvr7CfOTGGhQUhEtXriD6XRRu3ghFhQrlpJkGN729e3Zj8KBBmDl9OqpatvvFTlTC3Uqqjgv1DvCv13K8jXyL0XXW/ypv9gNW7x6KMSM2wdUjFnGZWnng0iODhG1Ro1YtzA0KhLGZBUqVKYdtA0//ajySCtg4JuP81Zsy9gQaV47bLYZhwOD22N7+BMZd7S2ARgWW5P7MR/qPVHh5l4N7yZIo7VkGrm7FYedaDImxsfIdb9++EdB52dK/ZB6wQcj6umc1O6QaNBJQIECqRM55f3onazEyetlRr+h6iPsYg6sdY3+VHevarAUsK9oPBW4oVgTnJoN62pwmwAqTQZhwZKs2/3YCgfd7wMnFCSPCV2FV2WEY+37jL2BAdQbWg57ByU2xJfaiPJuOPtVRt15dHPrnMKpUqSoNL9YcOIKjWzZJBrJiJV+cOHkarVu3xZIly9CxUxfJFrZo0VIclU0bNwkIxA2+iLOzrFU3KSsG4j9+lM2SxzFTTEeQDg4D/xMnToiTO3PmTNnkaJdUMK2cAG6wLAlgCQM39T/++EPsHwMG2kQJroyNpbkCA9zJkyehvE95VK5cEe3iu6P3tXbCNG3ZojmGj52GqaMHiIZZ5JvXiImKQptWLdEsIADHjh5Fdm4evMpVAAobIfl7Kn6ks/wRotc2YeIEzJw5A4sXL4KDvQ3+7NFNOp2xBMrS0gZ2dg4C6jdsUB+pKRScJgOjJNr0rIIdK8+gEPLRuVNHWI6uitMdl0pi49GDB7C2sUXr1u2EWUigjE6uf2d7bAy+JePG9+iQ8OfY+UFYNm0GJi1eghPbtqD9QGb8cvHgnK2sSzrRLO0Kf/FSWHHtOnQQ7dEqdesh+tVrXL58BckpKQIo0lFiWW6VKr5Sgnzz5g042NriY1ws7ty6gVkzpgtbY93aNRgVOBDB45aLw0MHlOzHV6/fSMKCz9vMwkrYguxITf06OrF0tsbPDcSlo0dE+4fsTgLCdPj27dsnTh5Zl/VCOuFv7+nioFKXk3uX1iEzA8uXrygoy6I4NO+P5+Fc4Xyj/m5GBjWjzNHm9J9agMv5zfXIskCWGytRZNWRlH6CWqOqNDoCWNpxNCYXXqMdz3WsXmoNqlJC2jCtOv1X8xclv8n3VGmj/vfBa7thS7+Dcuyfq9tJuTlBBHd3DQg2KFwIXxPisfTTFk1ntzOl0+4I2EQm3/KISbK2LRanChgXE+yhnZ//frMZNv7J+J5qW6Dn5uwSjw44LomVsK4PsPRQhOjMElRkQozvl+o6VZMPOXgVrqaxiEt2E03a75m22hjQztBB0isx3P2jERPhoQXkdIRU4wfVoOE50M0nRM6hgEzeA1mKZE0yCUegkVqM/J3gKsuoqf9IkJHA4qtIbzT3PIe0FnNlLry6cBZfIx1FtzEr2RRetnopdLwPTFwykRVtCr+R9XB93S1svL5WbDqTeHM7BWKpxyTpgO3afACsrazFed+yaYvMO86xxo0aYfHCRcjL0XT8Ov7xB2pSwiUnB0Wcigg+d/jIYVStVkWCg3sPH6Bbj27YuHkjvlAHrXw5DB82DJvWbZCyXiYFWVI86ZwtlrdNxbFTT4TRyVJt3nOX1544XhSIOKGNXwWX53BvNx6WptZwcSoqrHrF0GHAS8Yju1TSRjIoY+DB38mmYPDIQEM1ZeF6M9OTygycaW/pWzK5QYZi4revsnZ5P0y8vIx4KaV4LAOnHjNtw4bdZ3Hu0HpZp0VcXbBy0VJ07tRJ2InUSqTvmEGAobCBXA+DR0tLKyQlfxeGojR00IFE6cSslzjzOlUTBv4kAEofj8dLB9XfgUhxKLUGLqK7qIORSovt927RZBSRGU8NxU+fPgqDtFz58lKGysoFfqasV1lNj/zff+Fg7yBMNiZRKfzP75cO3IULIfnHd/Ernr54jojI1whdOhzh0T6/OitzztM20N1URAPuuwTslNSRarL2VgsCvGp5on+PgTh+9ijuPLj/q4maLeBtpgEaDPDJtCHThM+NeyifMXVyw4zDNQYg7dUwwOvf0nhV4i3qptXErWf3UNKxON6ZftB8AgKdCtiLABrm1JHANNzuza/36UfoAU/j6/WlYdq10FC8fvVa9lQ+i9vlHsn9eD8phYg2URqzUVWUcAz4oh+jNCR5bh7jC/hZVscN7wcFiZbaIVVw5/BjBG+bI93MqYFFpmLK9xRhnrCxSVT0B1T/x0dY0uHnfH75fzxHKFBydjVpIljO2wuFCuULS+t9zDvUq1cXqUzYNW2KtJQfAigmfk3C7t17kJSULHqo3AuZ8GJFEJlgnHt3Bp3/tU8oG8/9ojtQy/AOKo7aB+8ynqhQzgs3roXKHs7qMWoj0iCw+cqKBeswaPwALN5wAnMn9kD48k6oOftfWY9cr0wC0L+hP6IYUgTKuCbJridIxvWyjpUUAAAgAElEQVRDv5L6jO3at4NTkSJS8vszJxelS5aWZgclXN30MltjYQVbWliJLAM77vJZscTRzsZWQFV2OVeNLri/0JdSrDVVFcJ1QL+Jvj7Pz/9zL3Uo4iisMzLvRAZC192nTVRgvALBJHGgSxYQVCQLqwA01Ncz15V0ydVZi4rpyPEXrf+0NK082skJrsVLIPV7ioCkHGNWgGgdvb9JkpkADO+H10t/SJVg8nfeF+0gdfDpY/B3Jgx4rXwW9Dl4DIEmsuf4WYKVqmSVz4djRnBP5BxYLq4na3hfBIV4j9LA1NBQrps+rJRFZ2UJWKTsk3SFJmuNJccE+XJyBGDk9zAOo59K2y4x+m9duNngDsbGeBMVhfj4T5JgTP6WJNdP34BJkD86dBS/7MuXBLk+NiuhDed5frLUm3qH2dlyL7xWnoPAK++P92QycDgiA2fIGuc1cy5ynOhTcm2xZwITMqyEYtKJ40OpAOnWrTNJ2XijzLQ3kvDcNqkOHIs4StOV2LhPKF6iFMzNLeV7KY9DQJL/rly9KgxA+u5qz+J8q+fnBwNDA9E6XLJoIZI+fwTy8kSCjLrz7C58+MhRlPfxwfuYD1LByATEj+9sJANJnnO8L5y/IID7X38tkrHjualNuGLFCpm3fN60cao6SkmEUFKJYB7JD7xf/p+xBcE7PitVrs6fnH9SCdW8uTxDrh/abQLZnKOsDjIxNBSAl6CryIGYmclYvI2KKmDluhV3k/8T5Fy6dKn4v5zf3JP5k8+bz4+6zmRZkvVKX4JrkfsxP/d5zRfszdsLv7r1sXLVCjx68Fiqw/459A969+ktQCC/j/rqx44ckwqJOvXr4Onjp9LN+t7de1i9ZjWWLlmKTp074d+z/8LWwVYAwoy0DJw9d1Y+37xFcylh3rZlmxDZODZORZ3wJd4eRiZRgi2sWrMKCxYsED3m2bPnSGl6gP8QmFl+wOdPX7B562ZMm0b/shh8q9rJ/GTMQb899n0cFv21CDNmHQRyU1HI8C1+5uQjIGA4rl3fiIb1B+Dq1W1o0rwJLl94DX//xrh6dQcM2BGcti63AvLz2YR2GEJDWc6uMRQ1QPE22z0Ly1XbGFkxqbJryolXGTIGAMrB5yZA550Bu95BmRKM/C99flXerJo0qrJmXTtZ9l69kVgBCTJNdWdRVH9uOLZAPe1Y88/OSP9yGRZOTZD2WSGTdKp/ZyjyM6qxwu8C8bru4kA32Z8LlXQvmc8sFenudFi9vMvi5YuXMqFFd+X9e0yaOBEGBIeys0XnQbqCMbtrbi6bEweXhlbpY9CIKYFrlbFQ2SUR9tQFZ8XZY/aI3bpYp84sBEVtjYzw6fNn3H/0CNEfPmDDpk3Y/a68BB/HC4UjMTAQjoGkOAHm23YifaDGSvwycx6KLNDAxf/3617XHtI0oX+/vli3bi2aNmmMr1++iLEmlTs7m8K6ZtLog+h75y6dEPb0Kd517oi0oCDpDFffzw/PwsJg95feCTpoPnr/2RNPw8IQ1vmP//O86ZMmiFg5N5oWzZuJIWXGhM0LaDwX3l+P+fUnYPaWFZjTa5RkubnxrGy0R+bh3B1DENRlM2L9XKX7HNkVDIZYxsUg6FW8NyxcUqVYi2wQxaLwqh6BAVP/xtQeG+Hgmyhjt2jvbWGo0MEb4h2sOWixwKhr7bG25wnsjl6OPzp1wruoSGEA7NyxXWjcG9aulXILshpLliwlxm3G502yBgLdhkvZr2gfiA7QTdGJIshjYmWNsLv3cO3af+I0j5o2FR2bNcWtK0cwdMwszPtza0EwuOTESOm+nZf7Ey7FiqFcufKSYSEIR+AgMvItypWvgK1bt0unyLi4j9LqnhTtTZu3SPb24KH9kjmeOX8+oiNewsOzNIJnz5bNMbDBFph0yEQW6XVKZ5SLkowX9l051guz2u7F0vODMNl56y/9nuPAPIPumLMgRMarsu0T9Jy4ClNK7pDncyttF+rW6ou5C/uhb/8hWL5ilYBVBDSmTZsmAQQdCq4jlgnRKBPoYHdgBm50NOgY2LA7eHoGboReQ5NOnTBpyDA0ad5cykUrTz4qQS/LUCoN2C5l3wTJlxc7qBkPZiyUbWJwodgBWmd7+dviuIGY1ngbtjyeg8Hf52lAhCZDp4Ee6qVY2PwOZZgY0DNQ4Lh9BdYEDsXol5vQLSQEB2t3x/LmA8UJCI47ogU2vYD7i6ujRq8HmiYiWeD8vNJ50Jm0Bb1HEoEaOS6YNHUSDh0+pOvpfMHZXs/Q82xj7DtzGS1q10Qx1+IYNWoM8n8Wkq7s7AJNg+3m7oGs9AyEv3whmzBBOToOohVmYCAOCzdubuSc+wyIuSEzWKbj6DwjEveGGkmzFm7EdGS4mfIYrkVVwkPHgN/Pkvq///5b/kaQjfaTn2FQpDkGD1CmjCfuPbgnEgYHG52QYGdATidsv3kEgV1HIHD9epzevAmrVq7E8SNHkJeTjdDLl6VhQuS7aHiULI1efQbA2sYe12/dgYWVtWjWtWrdComJn3HixDGYmRrDzNwYdrbWyMv7ibbzhuDGyuPwC++Ao44b0bE3B5+byCUc3/1etAjJZqTtsbG2Fh2c2A/vJbnxNjJKSsjj4xPQeVjF3+pxXXD1n/8Q0MUY5/b+kHEtV5+lBpxojti9IkYru7Gxw7vo99J5m0AJS1J27doNt+IlULRYMTRs6I99+w9IeUd1v/pAdraAd5s3b9FFzgtLppZA7LkzZ6TkecjVORhg1Bh169QWpiedHZaPMEChU1WjZi1YuhTFywcPpWv0zdt3JZvMYJi2gUwmdpVjCeqx06eRmpwsc4EBFF90xOhwcV7YOzpg197d+PfcOREYJ5OETiADLze34hJcELymViMDR7L6VOkn1/fH2Fh8/5aEP2NGFsgEFICKil1I8It+A9eV+sfHQyeBpc38/Xsqu4D8T3M4eT9LLznQZNl+ZSupR8rEAb9X2QGuXfW90UDHfxrLPZQu4yn3+v79B3EQmbihw8gkHNkG92/fxOuICBzIOy/2z6ZFMr7n2mrBNdf+DaBv4E7s4qJmdb4t4DBJKx0mCNetfz/c3REogOO1VH+5BgfbRAElWRbMY6oMXQ7nTRUQnDwbI+f2lfVEpsHNddNE/7AARKXzxHMqOQ/aNyU8zYQbm+I4alncvH6GGkDB++dYqt5CLoCNYbIEHyxZJkPxCDqjNU7LNe/L7IXmpueEuVcND+T64mI1mQjVJbpi+67CjLi68oa2V/E8dD1oP1XTL5Z9d0hGxdatJcFKUIb7E+e6+5qS2FtptzAPs3b2QkzdQBgWNhR/iU4zxz5obiBOHD8OAxQWliKd/Oiod+Lg83dWj3z9liiyF2zWwqSfla21sAM8SlOfLR6tWrZEatJ3PCFb6cN7KcFLPjgJ1+APL0TgFQeHGnYkcdpo/unpu8Cfl7vi2o4VKN2oK9q2bIefufnCeuHaof1j4Ernm7aPiROCd3TI6ffRlyGAyBf3PJZdcX0RUGSAS1vL5xv+MlwAGMrqEHxgoHnu/DnUr++HW7dvCSuJSYUePf4UJjbZFnVq15YSMAZRBN7279snTajmzJ4jrD5WuuTl5MKtZEnkCEMwXSoWaFMKGq3oJcr0J3kdEnixgYHegVpV1NA3ZTCvgnK1Ff4OGqrO0GQQSSMGHZRQbExhKqal4vPnBAnoCIxY2liLllUpT60hBs/7/NkzYQGyQVQpdw84F3GSRh+cC2SiUo/O2s4WYeHPBFS0mvBRAPiEjbozz+FWpc2qq/GqXMDVEIg7DrTuoLEFjzCycAMcDNG1Q2cYVziMvat+6/pIUE/FN/xpCfwR0BYRL15K53BqCdM/IYNHnqmZGe66PhLmsFfFUmI37+GxZusI5NNG8Hpoj/i7+n61RugDdAZmV5wqDFpJsHZ4ioDL9eS5NGncGC+eh+Ns16s46XAI7ey6wn9uHQGqWXb3vMXrXxrYSn7GFHDfGo2YNh6/EqJkZvOaUoFWbo2Rk50DBzsHseczplGG55WMf9jjJ3i8rCuMmgcKUH14/wnUbByAtGtrEH5HBxTZSHp6DZH5oV4xk+qjR49CUtJXNGzgh8DAuXB1LYqPn+LQo1t3FHVyFt/YxYWyAWlYv2EDKvtWkUoTn4qVtPV0bhMSLrlotkRvMCHPS1W9eQOuTWJFg3bMzGDEx31A9y6dpBqBpdayDksUR1f7Pph7ZxZgYIC2009j5h9O0gagkX+A2FOuWwJgfHYEIVi1wWujf8N9i2WTlCCSrtUlSsDYxEjYtCIx8P07nB2L4HvSd/zM/Sl68ZSLYhKKgKKxkQmci2plvlzLLDvlWjVnx+NMTdtUsZnpDyliCecQ1yGBFdoRrgn+Th+NnyFb+Ou3r1LOqzROJYmgWG96koD/Z3wpTTt0nVJpUPLtm6Y3SJaiXjXHZALPyXWvNRnJLGArqy7QxT1KSjk3E5Vco0r3URJJr16Jf8cEEf0agmFad2NNqoD3xBdtCHViyVZVZasi7fD+fcG9kuhAIJH7AsdclUXzOviP98Ru2gTPGCfz+wkkUiuQlTd8rmQ709bw3smqZkNTArBK0oGxN++XnyNwyHHhGEnjmcxM0UPk+Kox5Pjw2gko5hQqhNhPZAjGICE+Ht+T6KTkC1jmWqwoatesLeXFKcnfkJWRIXOL5CI2IyLLOiNL68TMayWgyesQmQy947GUPVtZCQuUbFL61fLKz5ckTGEjQ2Fqs2SYew6vgfcsDW+sreV+2AiO90J/m3NEkZEo7Wllay9gPn01xlcE3MgIHD58uIzP4sWLZc7RpvTs2VOSPVxP1E5fGDwPmSkpolVapqyX+I1B8+YL9tCmbVsMGjwEtWvXQYniJaTkn6AzQXT/hv64c+u2JJxbtGyGunXrSEdlAm+cG5yPBPM59twjafcYd6huz4r5qvRCWRnFOSj3TZ1MW1tZk/Qx+Z5KQjL2UFIktCtcf2yKZG1lKZq9HBdvLy8B/a+GhkqjEV4LK5w8SpaU+2bFG6+bPjXtOceL185ScZKOOH/5vMuULYOQgwdF25gxLf35hYsWiuZxyKEQHD50RPTKD/9zGC9evkDClzSRDrSxtUFVn7KCKU2cNAnLli6TZH/w/GCRb1m9ajVyjS0wrG8PVKnqK42mCCj26tMLe3fvRenyrZH0JQXv353FzKANWLV0MgoZ+gJ5+TA2jUBWRhZ27zuBkAObYGpcEitXTse1a3fRt+9smFm8Q5/efbBs6XKxuydPXsbff29D/OfHSM8uC2SnIj8/EjHvYxBHKYWcHOT/NEZAQF0EBPRC6K3naBpQREqeAwK6ITQ0XGcgbkFA6+FAOtC/f3N07NgEJUq0lDjQ399PAMVHj17L2HHtjB+/BGFhNPAkwHEP5+/J1PAB8riRcfOlN6aCcVXqzL4uehdn7qXc1+j/8nf+5EsrJNO+gnsev04LyzQ8ICwTMDEFslSbZwVkMkCw1PrG5KmuZwrA1DujFgQQSh9RY47+Cj4UtV5nLlbwkLi/ULMmzQRQZFMQcwtTaRFevVo1MaCc5Gxtzg48XEjMwnIh0GDT8NFxViUl4lgW1jK5QnnOz9cEb3UNGyk70Sns4pARdNR1GLmAqJlA2muJkh6iN+NctBi69uiB4AtZAqDNLn8XW3fswI2bt6RU18jIGGaTJ6LQ2k1yPRmDNLYfX4kz5gmIZGVpCfM5U+W996PGiAEbP3YMdmzfJg1SzlVl3SFQ9p8QPAl7hj59B+JwmVIotucAPvbu8dsAAjWv/Yd7DRsgZcZMWC9cgMSx42BGVpCZuQCS9utW/8/x/E/mlEkwXbIMhoFzpElCQLOmmDp+vCzsCePHYdOmjeIYc8MPvRIKB1t7ZKSlIzHxC4oXd8OY2/OlpG3Do9kYPmY+BlluEdaFEroPy/WFiWEmshL1iadYqYAEEWRbEIAkk7Ga5QMMWnBENk5u5gwqWdZHphUZCDVr1UFGdo4IyhPtvxZ6FZ6lSsKvXl1s3bIZIxot1iYus8B0aMcBE/f2Qllvb9FV8fWtjOMnj2Pj1i0IvXQZudm5UvJB1gWzwOyERdZiUNBcGBm6amOVC6xeNwFjWq8QUH7u7YEYOnS4lIIdOXJUmvNwvtGppYPm6VlGSomYOWILe4oEc5MJOXVKMkuN/OriQMgBcQgYEHXp3BFJ376iahVfLGu1H14dIqTkLu65G7x8tCBrA4ZheLJWdrx4Z39pajEmfa3GEtUD2CXb+mGK604NeBsFNO9wDuejW2gggAcwdm9reHp6YbT/Ciw4MVKMJjcUKzs7HPvnH2ny4cBMXGam6PPxRWePYBYdPToPPhXK40N0tGzidNxmVt+kOeqOwNrQWRjlGSy2aMLJHkB+HlZ0OqQ58AqkU+XIav3HA4Oe1cLWcne1Y1QGQ/9OCYwJHipbo5xa1adDlTkq4EPXWJR7lu6PsUBPN2FKLIjvhZl/bQRuW2p2UYEAtEEM8hlU8Lr4O//xGM4jnvs5MKfrAKG+9x81HfVqlMLN+6/RqY1W+mxr5wB7e0fk5xdC0rcUyUAOHToMzi6uyEjPhJmlFVJTfkgZkG+1aggJ2S+ly9zECSxxU6bjw+wknTkyP/kia5XPhY4sO4lxPnGjJwDMkj/aFILZ1DqhJmNwcLB0b6NDorFotSw77VvNmhRqtpVmMNzoU1K+IysnSxopmFuYYdGiBcKsve71CCONeqKIvR0C963FnM4DpUzhU2wcKleqiL7HAjHctR2MzKxgbGKGalWqwMOrPB48DkNeVrYck/g1EZeuXMa3b19RqaIPbt2+ibNFuwIZHbCx3g4cPvYvXnZuiGpn76NMSVfRYMrM+olTZ85KExgG/SEnBwLoht1/z8Hu/YfQqGlLRMdEY/NepsJIT2uBwLH9EbiuGnq0OimdS9s0C0C/8UrDtpxu67hpfsTA7gRC3KV089zVm2Kb98Q2xtgKd1Ctii+iomNgYGwuQTMdk+ycbATUrycglmJ5Mnmgicmb4/KFC3jz+hVePH+Kpo0bCeBJbRg6QXSuWHbN9X3p8hUppSYwNnDwYIT+d0MYhXQQmSHmcyf4we99Fx0tYuLde/SQJjBpqVpJDI9heQiDtIzsbMyZO1eeIQFaOv3Dhg0X+8xzMytNhiIDKu4ldOjo9HMOcQ9AXq5c9+iIOQXdkws0EbkWlN6JAv9VWYLuY8g64e/UUy39W9JSVUSo5nBcS0p/kY4Gv4drTi/LKwjoFSuZ5/UBBo7qgm1+/8jxo3cMELvj6uomukQl3d1R+Gcu7ty+hbhPH7Fqyh5JtjiM0vQDCcaFRfoif20hFGqTr/lAqmECg2G906tMDF6bL2BhqDUxYckdmXHci2LggQp4LtqEfK9G8gPtnnX2YYF8hGJfqTFRmVlLwMIzFWmHtVLlAm3JFpC9kPrCbMby/Y6tZp87A429L0kyjv/IUuS+SNCTICcDd/oX1HqknAj3V77I7NfUES3h2aqLvMfxyj48XY55m+mpfb8n0Nd7J3Ye7i/jUs30gXwPP8nyydqdu0pW3tbGFomb+8B9/DFJQDoVcZYgg6U/LLkMaNAQHsXdpbSMc0tYNbl5OrDHwNUUedSoysvF67eR8PQqg5jY90jNSMfzF+ECBDWu74/XLyOEyUwGU4m/7cVX2Il+wk70mXUaO4MD5XmWaD8KJYoVh3vx4khLS8Xi3isxc/dUFHUuKuuFDG0ytw1nzoTzzp2yTskmEVCucOGCTsYMRBj88T0mmUXzSa9eEdbNz5+4ffe26EBS/42gNhOqtAFeXmXxJOyJNLAIe/oM5y9eFI3J78nfBWSjtixZiLTNBw+E4Mrly+jQrj2aNmkiIFB6appcF8E5S3sH5GZmid/JlwIUlN+pfqoAmj6nSnorXTUe8z8aYzpDUX0Xv5d2X7qqKlCSgAaT6j9/is9JTei376LgV7++PCcy1FjKSV9akukmJlK2/erlSzRq6C+AIoN/+jk8huC1tb0dHoY9wr0nj3DhykUkHF0sa08CCAYO9ENIetDjcWHp0ScjCK/0oHVAr4ZRVTQe+QiLmQBg8EFBdgEfcwFnQyAhGTCx1T7HvflMJNDYE+VTy2DKlCkSODPoZZUSwd3HJZ8XxEQ8v+dnd9lv6de8ffICaG+pXQvtAe3RQU3rdV3ASqkcOTniHNpvaCnBK7/3+drX0uwobaelrFUby2QUr1NdAAQG8qxsMTM3E4Diovs1LVmgJ8Ll/ulDqMqxa5lAc90X5jHVgYr7veDi5IKLwdfQfFYjAfOHDBqCI4cPS9UOtRQfPHiIGxvGo0Lf5QjbNRVm9YYLa/jgwUOo4lsVPhV85Nrbt2sr4H5MdBR8fJhgskT9+vUQHRMlIIOJIRsxxYsPGZ/wGaZm5khO+SF71NZt21HEyVkY/G+e3tFkaRQBRDG89WSIRfdUsT+OXVfDpYgj+vXuhRPHj2L4sKE4fuK4gHn/3byBGquycKLnD5Qt5w0rC0u8ehaO5G/fZL8i45VsOPo4BA7oD3EeE4hhTEdfhzEe91GuazK1Dh87IuubG51vxUpI/JwIjxIeMGU5s62taDXSDzc0MJLSyQyd1UtA0dbaBsWcnKTMl+AN90YFAtGXUixFxVrjWlLNTWg72MWX38fmoFLmzIQXda7ZCIy6fAQEKVlDtpvO1iMIIHqpZCqyOYteXULGnJItKGAXk+ZN7VS96ZDEoDp4SEAxTsqRP0rVCq+fCWX+JCDIpCJjJs5ZXj+vm9dIX5A+DZMr/MkYmmCc0mDl8fQl+B0EtrhO6IMSjKTfocqnFdBJ+8lxI2uS90lgjraUiRteC30f3hvPzffYVIbxD31W/uTfRI+VgGtenpxLxoaNob580Rq/2NsXNAHjGJDcwzFKy8pCXuHCol9I+8xYn5UhpiamMDHWSrEr+VSShMkPkUbQCEaODvaS2GHVRjF3V3kG7Lwr8hEmJkJAEjKRzjDk+XldQlaKiRFwkDaRchWfPicIeEhgl/ON98wYnnsRr53+NnV0Od7cozhevF+OGeV1DE3NkZaRIYDY8uXL5Zo41589fYpSJUsVfA9tSs1aNeXZMGnMyqS1q9cg9ft3xL7/IEQW7iJXr4UiJy8P5y5ckPE0NTWDhZmFALrr166TTsYs62XVn4eHOwwMCiHq3VsBEhnXce0RNOY+yLmgSti5FjkmjC0YG5OgQJY+GeLczzi/6FMyRuQ48vPcOzgefGYEJRUDlscRwOa4WJqZoXSpkpK0I1BI2RPOi5u3bkk8SnCc+27JUqUkllE6z2zqxvnI8WDSkGAi5RE4z1iCPm78OIwYOVJ05akfv2LlSiHeESBlqfba1eukScrpU6dlLNkUMsPeA3VK2EncT5+e5ye2tJ5VFCXYRHOeJP3Hj5+A6jWqi42inU/+loz+Q2ajU/tawtjkvQ8dMhTDpv2Nq8c2SMkzDJggfIms9CxZW5yvxibGssaC5gXK2LFzNAlKBM/9GzREnz59UblSZQQ09sez58/g5uqGyNdvsXv3MezYcYwegzAKr149oAGKoXfh799EL2HugdCbL+FfryauXt2Mq9fvo1SJonB3d4OvbxeEhb0BClvCv4GPAIpjxy7F06fUIcxHWNgzJCXRpySgqMTVlSOvND1U8M2VqjQT9VJnKqVxX1dgIj+qyIP0+ekncx/Rk2gFPgGrExxMAenmrHVy/wVcegKd9KaPTIzfVOKLdOqV461+0ulQL16EAgjcAAsXIO0GYOKngZbdLFFo8cLF+cwysGtZfqGfYhS5QGk4aUQ5waldw1IdGnY6clzcfN/SXDOmNA4M3OnscsILlZqAIjtvZlN344csSJaqKEMumons/pyUJIaHC0wch9Qf0s2PBmL6rFlYl7QGz3dWgE+/cCnPCe4NRE+aDI9lSwtuM2fFWhhNGIWvs4PhMH8WPk2aKUbSeWkwUmbPQ+RrZiUNRNesWFFnFHF0wOdBg+Xz+fPnotDsIFiuWok79x5j3PiJuFSdXUT/v6/4CRPhsmI5Po8bh0H9B+DBvft49iRMsj5Zs6ajN4A91NkJmgu/uUE4OWaUbB4EDdq2bYNNGzeIZhsNytEjh0Vvg1RyGtCAhgEo/6Iegp9NFEBvWfHt4mCtCJmGqsG3JaBjYMAgjM5G2bGXMHcBFaq1yTRnQ3cUNjDCntVzJeBhIKdJzBtKAPE21hPrd0yTUuWdw8pKQHfowgvZQGm06NDb2fPZQxpKUIOtY+3hmLtxEILGbcV/T/eiQXovCVxnJfVDcMudCL4+BrP+Wo13zx/iydMnAj6yJJrzhzorBC+nTVqKiDe3cfTIEaFjb18/H/2GTsFfAbsx7+4gzPmwVRg23YbUhm+1mlLWumjhYtx4/BghW7eKEaahoyE7dOwk8nNzBGQgW5KiujSypKwz48US6fnBC9CuXVs0aN5MFvTZw//g29dEzB/RVgBElvHdzaytOcVPABPfTCl1uxzfRHOAlUaRKqPTy3cWtZiG6RsXa+w/OucsY2Q5jG4jJk/uiKVjjxbordYzvIGTr8yxZs0a7Fk7U57E0BkbMHnhcq2LqgLqeB08B4A118ZJGTfZRIMrLcTcc/0R1GaH9p3VAS/TCPSdshq7loyRroDyUrpJqvOr0nO8AUxNb4m/Sp3Fgi+9YGxkjsmpmzVnnCCEftyFnLVodnfULzuhtFfppNN4Kb1V3ieBDAYL6pw8htrFDHBomDhmmxKBmY6/7k9pGfHvDMB5jF5GPcGrE1bsO1IQJHSsUAPFXIti7b8ngThgxsT+iIp6h48f41HfryGSklJgZ+sgGornzl8U8Gj48JFwdS2O3Xv3oGuPboiIeClNN7gBs5Qll3o7xsZITUmRAJ7v0elmRmn16tW4ffu2yBBwc+NaJQuODAo6PczIsZMznWwCUyEhIcKM49wjyMhMMzdsERWPixPniRtcMddiuBp6BXYOdvD0LI39B/bh7jRzRi0AACAASURBVN3bQn6v5FMB0W8jsf/bOYwo/gfW7zmmPRP+S2MX7zZANruRGcHLM010l/gyMNS0asn8y0zX2HGmZqZSKsJSqNg0F3Tyd8aRCwmwNXordpnd66tWLodnL99KosLUVAPCuKbatQjA2m2tULzYJDmWDgW1cnp2aY8+PTrizyETERNrgxKuyRIsf/hkBke7JHEslR4Zbbt0fbWwkJIucxNjmFpay/dYW9vIdbs6WiEmPklKYxRbVNPncsaRfdtEqoCOFUHcM//+K4H1revXhYVrYmQAe1sbKdNmJ82Ji1oJ4nZo/X2xoWRGFy/hjuY9zDG+/wmU8iwjpcgxMe/FkSQLg8+M+pcU5K5avZqwFZmQIPuLbGEyofm8Hzx8iENHjqJR48YCMNasWUuedZkyZVGnQQOkJiWJPiU1E00srIQVZWRmhgSWKrLE8meeSGL8d+USBrlP+qX3x2Cf60ZJBBAgUw0MIoBFDYdh+nldyJkMRuqfcC1zvajurippoDqv0x7QbnAdqwYNqsRalSCrhKcSb6Zfwc/4AeP+GiT7NcvkuUdzzKl9ZW1hhreRb0Sf64DHeU071gWwsE1FWqilrF+b4GR8f24rdtDEMhODhw4QIf81ffZr96nYmPzpp32WexDLng+KsQD6YqewBqfH6kx/1cGWf1QNGXiPul2U4Jv3qq8Thw6J+Pq3o/gDbMJC8I5gJUEzpTHMfdJx2DZkbuyGI8md0dr2tJyTeyMBRF4Tf/J4fgP3S/4uzEX0ggVSZd8ks59/5/HmTQZKkP5o6XPNXtLR4xhNAqrVfiAM8ib/D1tfAVVlF3S9EQQkFBQFJURFQdTXbgzs7u7u7ha7uxUQbMVO7FZULCxUUBFQpJXuf+157kG/7/vvWizg3uc+ec6cmT179uCG7IdAHs+L3yND89WMPGn+w86EbVq3EQBm9Kgxotc1aOBAVKpYCXq5QBHzwiINQ0Y1GU/Udub8ZjlsYYvCAlbt3rcXXbp3RQ5ycejoEZS0LYUXgS8woGdfONo7ICU1RRjjBB2oWfg5JEQTVD+9Xa4nod4kzAz4DyXvDMbPn5Ei1ZCakoq9uz0xfOhwsX20E9SWYuDGUiMGZ0w801lnMKOYRQQT7SWgSZT9CKuGnZINDfMbYz1/+VwSIB06tMelK5c1fbcCemKrGeBQQ5FSM48CAvDjZxR+/viBL6FfpBy4Qvny6NGtu+gukb15/eo1Ke+uVrWqgBj0G2nbWOpszAS3DogQtiHnJXVOCSJQV43SOgQbjIzEZ6UNpQ2jTVPNEv7VS6R/qthAHJpSZqmvL3ZYGIoKYGQ4QhafMRkzbKIQi3cfPiA1PQ1pGemiB/c9XNPLZlBsYmSMqB8/YWRQUJhvhc3M8Vm611ZFZnYWDE2M8flLKF5/eIuA509RbWcRAcNZai8MQEU0ULJIirVABiqTEU106zRdBA/AZU15BBt9Bu7GAlWttDnKn4wIrXmbDqzv5NQW56OuSEzTwLmWPHOW57MEkAAGAZEtnrswrPcA+G7xQdeh3YTps2bNGgTov0CVFGdZYz9vCtPOk3buG+D6xQnv+4Wg0dW6uF/3CdyfN8TtYg9lTpddaSfsmeh9U2Vsmkz1x77eh1BjtqbVzrFB0JnstUc1dMkHzj2d/JPYCMVIVjaW94Mm9FENNG3cFO/fvZcGAkxIl7AqgdhfMSi7+Be+LSkppfYxO9sir+dRODhVxGX/6/i07gkmXFsIx9JlsHfPXmEGMQgmu5/r7aSJ43HjxjVMnDheGondvXcH7968g4Ndady6eRvVqleTpHD7Dp0kTD1z9hyMC5ni9t27iImNw5vHNzQ7rwBR5XPpkrb6fbIl8UFJiD5jpmPyxPHw8fLChgZbsSl8lejhvgx6jZjEBBzwPY+e/duhiLk5GtWpD2ODghJPcP0TaaUyZSQBx3lL34Z+DOfxgQMHBHhhMpTrcXhkOEyLmGOC12TMbD4VLdybIehVkMQl5iamMrd//PgpgKKhobEE7CpxQACD5Ap9aplmZkpsyPlEG8C1hbaCxyeAwXvJeURfgLaU/oOUxDLhQGBeDwJ4cRzxJfqHmZkCOgmIT8AtmTrGcVLGK7qD1OTXAYY8J36H85yJApVIkMBG15BEJRP4GZ+TiZk53r0JElkWgi4sEyfgSjtHP5LnS/uptD7pO/KYrDTi9fH8ec4seQ4NDZHjKxCI5a/0D3gPyJyjbSXgRJ+Sx1fgo9gXHYtSGGopKXJ9tDe8fgJvBONUlSDPiWAJ1wnaasWy5nf4GVmmPCfaKfql6r4wBmfszfkk902nT/k7JQV6RoZ4HxwsgKAAkXm5WuktG68UL4GaNWvh88cPSIiLk5iXfhmBbLGDfJ65mWLfFKhJkJX3R+lo8nnzfvI6eA+VhqXoL2ZlIYN4gK6sOz42ThJVUpJetJiARpTzkGeXmQUba2th5RF45D5//PqFs5cuoWPnzjK2WW3E2Iv3umePHvC/4i+gHv0+3nM2CeX4J4BG4M+5gjOy0jKlSSZtNe02Gx2xkVbEjx/YtmM7SpWyxccPwdI4bdGCRTIG42LiUNaxDNLSU1G0mCVi42Jkn9Qq5Xjn3Jo6daowhvlirM3jUseRDR5Z7kz7x3WWY57Pjp+rseXj4yMxBUFVxhtMwnAc8jp4PYrpamhQENkZGUKgYek57zmBQYKK4RERco/4bKSSUF9fzof3jmQdVs7xOfE9akyyUogMdcqJrVm7FpOnTBYiQKtWrQTkJPOa67e3tzcSNibA3aeZSElcungJAwb0l0QkkwOMkairSDkFjjmO0efPX4jMCRsp0f/knFi5cgW8vL1kjJN1uHHTRgETV65Yg4SEWBw6cggf3r/HpYuXYVTIEJnp5VHEMgKJ8b+xYuUK7PPcKwx0EgYy05rDssRjOJRshc2bx6D/wP74EUFQ3QjPn5/F+fO3sGTJJpgViUZSYhI8PHZhyZI1AEoAepnIy32FVm1a4vrVL2javxVuH9qFtu3bwP/yVzRt2Qy3r+2Cnn41WBY1F+bkxImrtKYsKIymTav8o6HIQJk+AqFpLoTss8GYiEb+3zJCpZWoskq6pi3Wjpqcj0rMqeojxWpXfjJjadXFWcX+BBNNjYEULpLKWeDoU1l5rvtOQNy/n9N5V0Dnv2LM/B4XKlUC9W9JtBtMS9ghRS8KYFl8bxvoHfI9mMfBS7p2SVs6igZaCaauixbLS8hEpPGRya0TueX71FAQQ8ZAt0ABpGVmaPRpZkjYvITdtHRt6vk3v0ujyYEjug6pqZJ14fGoXUHnkpOBizBZLZ3rOSMuygpZNgYwCMgRMGP5VCBy3gLYrtQ0FDUkZi8wcZT8GTNnsRhJGjsaT8MFs3CvXSc0vnwekRMmwsa6uGRcmjRphLBvXyWzz/N1a9QUiX/SYGRiig+dGbgCBpu2IHvqZGSuXAnDefOwYDGwfIl2SItt2+HWoCG893nKtZhtWo/IYRrTih1B7929Kw4ZjSUN8KhRIyVY43vTO3sgorKtBC/718wWwMyisAUW3t2ogTNjgIVW4yXjTU1A6gE6jdornTDJrmDAIjpP6TpQCcDS2QOxZMt+CYIYAHEbBll8MYiaOmsp8tYWFi2nuSvoeepJ4O3u7i7AyaRJk7Fr1z7RAXu+pgY8v9aCh8cizJg+Ff5Xr+D+/Xvw3ngDXUfURs9evfEyKAjG7JpraCSafzRukydNxMCBA6QjGEuX6dh47vOUhhEzZ8xAZkY6fHy88flTMGrWqAozMxOcPXNays/TM7NRopQD7ty9j0kTJ6FUyVJilNnIhYzZHTt2wKFcedStVROmRkay8F+5chkrBmnafWOudoezq6sAcnScyPB0regCiyKF8eH9O0xtvUaC1W0tJggbxTdwiIBqReol4vcDi7+dkzhhGXyrefhvh3eVedd1ouZzWrtvBGYV9NT0hWoR+D8p95v3/mGym+ynifEd3P3G6FM3+Rkc64TGizWNRVyslfy//sZIJKUkYUl7epu6lypdJGOSY4P2hsdSgt40LLRXSnZBdVKmzVJAlfpc6bbRdnA/NETcP69LlQuqUhyVTFHMR9oaHpPfVdpuCthgh6gkYw1s5XvKNvF4/FENI2iX+F06/NyOxw39BtR0lMCjb2M3jB03Rhg9/v7XsPSSt4CPnevVh5tbYxQyNsO9ew9gZVVCmoiwGcvHj5+lJJ5SCenZWdixY5uI+nPeMdDhizaG5T10HJQuycyZM6UkmuNLNRWgjeICzkWONpHZey60dAzopBA0vHTpkuhK0Ymj3aNNU04xS/UYfNVv0EC6xFvbWCM88rtkLVkGHRnxHT5F/QSEHv+lFwoZGqJd69a4ee06VmynaK8XjRl8fZfBqVwJdOvaRdgOzJASgJgze7bYArK0ly7xkKYv+31PC3W9d7fWYnOZfXz+/JXM23PnzorWWNt27bFo8RJxSpgFXbVyOe7cuQ0bK0vcfpiJRw93oH6DhujbuwcCHj+Ge8Na2H/sLY4cXoq+/fqjf59eOHI8ELbWSYiIisGObVuwetVKcTQPHT0uZc1dO3eQgIOOakjoV6xbuwZr166BSSETEXWeP3+hdNvj69q1q1i8cAHSMjJw8cRBlCppI5lOatoQbKh+ogW2WM1Fc/cmyEhLRfSvKLQdPU4DXPNTcRY4uPkaUlLTxDHhvqxKWEvZBJ8zWexkIJJ9yufKrrfxOjCVz5OOOLV3yIIV5nwRS5QtX14aPDHYKWZtjbevXos+I59xIQqZc1XJyqafLc9cOgFT34dlVLk5Alrfvu6P0fdmyZzcab0c414vkHm2uvMUFDJhcJSBmTc35QNnq3qNxtyte7R5yDmoEpS0O5xPau7+q51IJ4PgvAUwM7k31tloHe3zdVRp9lWHaL6vurDq9M1m/xiHGRtPYNXk7hKwEyz4+iUUH968llJ9du1c2WT33w6yKkmpmtPRRqjSCp4n92sM1HQLxHP/WgIUDB7cDb4rTud3bM9nE+oAx9E2u7EneUy+DiJ1CLke/oq1Ef+ltNM3hH1z1M6ddu/fEk1VlcHjqi63/Jvnye2Vb6azV9Y9ooQlycZmBC34Nzs+U1eQgfvQZB8UM9NOjKAk1wcm7QgI3k1vqvlSOjtYr291mJiZ4taqBxpDXIHFZkA5mxCEwgln0EW02LgPggIJ3b3FnjABRkF3goRce+n0V3Rxxc2bN+HW0A2u5V2EGUI2ReCzZ/hBjWNLS7Rq1VKYTyFfQtCoSWOE/4jEPm9PxP9OkKAnJi5WyjrbNG2BPwm/he1QyNREwEQGlJRKeBb4TNbj6tWqo2GDBsKobVCngfgkDIQDHgXgS8hXdO/eQ2we9UV5fkyy0G7QR+jbt68Exjwn2j9ux6CPZfNMIjCo5HxgmRS3o1/FICU2PlbrIpuagpq1a0kSh01Z+B4F95s0bYrrN29i+MhRop9L/412i1UxLBFu1byFlN2dOXVaAm3TQiYo7+QkbM427dohOfG36GQ1cGskIIKUOLLDs67skUCCSmQLcMhmBzpdNgnidCAEGVBKb1FYiKyi0YEYCkzkGFEgBb+ngnIGjuzyTBF56kTas9LmzRvpuEl2UB71I2NixYeuWa26NL24ef0GXCpUQLX/qgpQI5IaBGNMTZCY8gfBXz4jJOwL7gc8RO7+/sK+zXlgoIFpHOe0FXyptZ6/Fbimk2Ry9AC+KS1lDnG1Zv8r08TEKOdxCFC9VCW8/PNO5vSGXqswfetcVDQpJ2x/sm4UMERNMgIvBBQJijM4jYmPkfv1cvA71D5cFc+av5ZzbZJUH3eHPsaUV+OkFJEAF31/YcPpQKMb2++h57yOEqTf9HqE5iMaCijz+fYDtB45WFi3lEW6nxqQH2TpL8hGTlMDSey6nnbG+zof8xOlNT9Vhn4BA2kscv3adWEQUoqHuomhn0MluefiXBFv374T7cYaterhxr3HCI/4ieCdAXAZ2wAlipeQIFxKU1PTsGDhfJw9ewY52ZnSkDYq6gcKFzETDXCWB/ft3R/79nmhgrMznjx9Jr+7duuO6TNnw1y6k6fCoKARsqijmJuLCI9HmuSOSjApW20HOLcIRl7VvmhQrzay09MwccI4nDh2DKbmptLAjnpzSWlpsHd0REZ2FoLfvceIAYPx8O498cU5HpmoY7UMfzOeY+zBck+uZ9RI2zh1G7yv7xFfmlp0kdE/gTVlhWzQ52A4vn35hiaNmqByRVeZ32ygRsmkwuZFhEnI9VMRSfT1CiArLQ36enoCGGlyDln5iQfaCwJcqpRTAYWKjMIHkpqeLt18VaypGHRKG5HJLwL3lEj4ERkpcaRiINLOMQHIbfk9MhsJKio2sWInSvltRkZ+4xPHsuXE1lA3ko3keD2MOwjycH/0HQja8DftIQEqAmGKSUYbSKCM/5MIQoayaBtmZgrow0Z+iVOmyTh39PEWoFI1IOV1cmzJ+ZqZSYUL9yUaiDoNPX6PJf+cF3xuvLe0EbyPLGkl245l0PRnlM2jX0ZQjy+eBwEugo+8B/wuSUHyPwGu378lZkph1+rfiUhOTdWSKEL2iRefhqQXlwrOKOdUAc8CHiE87JswE/nMOa74DDhX3n96L8fjPeR5SqJS1ySL18q4jMCWamjDe8Z7KQzGrExExcYiPDJSzjfptwa8sRKSYCYr+dj4h7gDy+7JTuQ6QM1PAr8JLFf+/Am/k5Ll2TFJzLiRhBlWJ3G7tNQ0AXTp7xOwon2ePHmyMPwS4hNgamQmPmxBI0MUZnfxQsaIiv4l5xYSGqqVMRsbC0N288ZN2LxxMw4fOoSqlauIfAftX0ZmugCWSqudcQbZgATueDxqm3JNJQOQoCKT3oz/eR8JTKv7JY1yMjKkemHZjJEoU62JkJHIlJbkhqmpjE8mBFhJRRYe1zRKDrDCRJ6Lvr7Y43v374svTNsd+DxQxgsZjLzPvHbui/4JgURuz7HD8+X4Zbn04CGDhTkquoMRETJeKE1gYmwC/2v+iI2OE71VxkV9+vTGhw/vZbvOXbrC28tbCBYckyQNTJs2HVWqVJaxQObv8uUrZKx07NQRSXplkZf4CuvWr8Xc+fMQ+ilUzq+oYyPUqGCEG9duwLyImYwr+iDv3ryHx1IPLFl3FjWq6qGUXUmYFTHFsb1hsC4ZJgzE27cfYv/+s1LW7eExFkOHzoCPz3nC98jLC4aHxz4sWbII5sX/ICnGAnl5kXB3H4SHj4+iYf2+uH37AFq1bYXr/iFo3rKsnAMBReTmYfHi8Zgxox8cHFohISEJTZs21DEU1yAoSIEImTo9Rfb1GPtPl2cV4KtufyoT7whUNdbWOP6oqiZurpiJShJR9YBQX1X9U0JVhl6V/ahgnkEENzYAjKwA8lbywU31mWImqvIHvk+nQoEGFoB0hdayklal2yI27JkWABQxg97WjZvyONCysmn8DcQ5peNLLaAyjmVk8nPSK50GOnY0Snk5WnZF0bQ5gbJytc55XEi0IEujhytKuHJGVIcvDl4aCC6AoiORkS7dw477ncSE8ZOgj2zkBBggz0lPAqg1fYGA4cNR04uBt/ZKWLJayteYMSlYoABypozJ/4x/fBszCY67t6KkzyHpdsoB7+vjLYaUZc80stQnYEB54vQ56M3TSqRNduyWbAKBVnYopLNnu3kTxgHY7OGBDm3big4LuzvdvnlLgn8yCHx89sv9osPeq1dPVK9aFQcP+KJhg/oS3BYyMsK8nuuwvNp89MExAf8Oja2FopZFMe/POizfASzwA5J7mCI68Bbevg3C5csXMeFEiGjpMEAh+4HBSp1p57Fz41L5XzE0GJTxf7IvhkxdKR1LCTIw6F67fo0EUzVGeMHBvrSwFcmGO9rpF7J6XENCXKKAKct3bMec0aPRoGF95ORkoVPfsVg4Y5gECv36D4DPgQOoXqMG9nl7o2XLVpg7b77cKwbh1y5dwpugt1LOy9fZixdx0Hs/loxti+FzdqNXrx44cfyoNJM4ffqUsBqZwWA35xq1yVzQF1CD427I4CFCVydjgRmtWfMXYt+e3RjdZz427p2Fh48eiuGic0tnxOvgIdy7eRs1alTH5cuX8Od3opSPT3VdrQFbnCt03tKBwbV84HtoiOZguwD6LipToA2fnFgDDXDjXKLTx4k9cjnbNGvZZbIUVaDNkkNjwKhFugC5H5Nd5H9bgwhEwk40uy696iDv8Th8RnzuZMzwh+Og67Gzci6rbg/B3I4++eUwM+90k+5622IuYmDBhjjo/FArx2ZQwcCatsMR2Hx/OKbYe2HW4/ZY2/WS9rl467rGBQQgyHrSsZaHrGkMn/73/jKKVBdoBRCobAf3oTrN6koqPSz6ykK7O/7WX6H1eoCX/nQMt9ygAQCKik2jqIIcAoghwLiarbHz6lUt8UGjVlpjfG42n4Fnz55K6QnZGmXKlJNxevfeAzg7V8RV/+uoU6cemjShTlAaWrVpx7abovdZwtYWiQlx2LuPzmANnd6Iiwjg79y5S8anyjBzQefizBebBdCpy83LFeeP45aZQAZQLNcnFZ+gEvURR7efgM2n1ufbq/oN6iMhMUGcxDt37oBZQgZM7O7mUNZRmhr9Tvot3Uz/+6+KaCB1i+yvgUGJQMvcGmjbujVsShTHjatXYWtjDS+/K+jZpw82b9kGBztbKQF8FRQkYAA1xOgQ3bx1SxqrEKQki+PR4ydw7z0WH+74Yfv2ncL2adK4IXJzcqWc4OSps5g5YxoiwsNhbW2DzVu3oV/vnrh544awwo8cO4EGDd3gd+I4pk6aIPOcgP7DJ8/Eue3WpSOePnmCyKgSyMt7i53bt2L8xB10R3Hr1km4uzfEiePHMHHCBMlcRv2KETb2hg3rxYEkmEi70n/IcnFq/E5vQkpcFCaMG4OeXTpigccCrFm6RDrKsZzxS0iI6DxSD0ZfDyhRvBhGzuaCHIvF41fD0LCggBtPnwUK0Lpke3vMHXsB5haWsC9dRoBirgkUxWbpEhtvTVnI5x2LjUt3yT0jw5FBlJQYFi6Cbt17QE/fAKbUMuXwTUsXIJprE508PUNDZKWmyVhJTmITCLIVM2Fsbo74X78EKORxbvhfwgzT5diRu1zA39+/E5GZSdYAWYy5mHtn8//s7Pnv/FTJP85rzlMt+f+3iynnEUFHvs9tQ4D5JQZhxZ8D2jznjxUwMEiTXCAYTcfas4mOOU0AzAlYm7ZIwHGbkiXl+uiQXzh/DrlZGSjtYI95QzdqY5SJCzotOq22rmub4czeW5pdpJ9BW8q/22hahb8DLbTya36X/gY/V9uxQZWd1hiFto9rlGrKov5PidVdMG3Qv0xplTThe4rZrSRfaJfJYFTl47SNym7T9vAzSsm5xSIu0Qq2FhGI/GYHa8coYQ7eDGwh10hWEAFGNm2hTSazkOcYlu34N+miY2DWWVg9PyBl4Pp01gu5B7TzZEZyv7Zj90pJLp1m2iraHJbxpvV5jfQdDlKew0CC5VIM8uvWrosPQe9Rq0YtBD57KsGEc/kKiIn+JXIEgwYPkt/ValTHm/fvpAPwh08fYXSkjxzv+5RotGzUDMWLFkNGVqawEsiMo4g9y0UJ4jF4YQBCn4fVA3al7BAY+FQCM9oZ/8v+wthlYMAgj0CziLsbG8uc4f/STdTERNZdFdgwyOZ2DMw5VxjIcH5wrvA6zYuYIz09TZi/hQub47L/Fcy4bowo3+4SFFGOgAiNe7Pm8jcTtLSjrhUrSpO0ii4ucHWpiEULF2LwoEHYsG69lFaRHaPK+jjWqQNmpGNGKQBBKmX4HnW7CTboAnilU6UACKXlqTS+lXSPlFvq2IkSsLN6R8dO5HfoC4ufK51n9aVTKYEwal2y3JmMK3IUCKhwLSHIwfI0sr6EOQQ96apLNhwlPCjIT4H6bOQgKPgdfsT8xM27t/EzOgqP9tzX9FJVkzXaAAYX/zZCUY1ZdE1aVruugvfhffgU90VL7LERD5Ut4v5xk/WBFl2aCDuWumUPXj77a6N0yYn+bj0k2cM1Ukr1e/USJoqSFyGgYe9gL4EqAWiOFQJZN0rdR8ufjcXGcLzTHgv7Vld6y8CV40T0u4LeSKLmyrxbYud6jOskyfmGbg3Rf8AAAUH4DB5UCpB70Py+O26G3hZ/qH5IHTx2eipztdLLCnhX8BMaGNfGo93PULWfK4YMGozvX8OEHFF38Qfs6ZyB/n37i32M/hWDMk4V8DwoGI8CnknC0mPxEinHY9m9f4cjqOHljvnz58LI0ECC9oMHfTHa7w+Oj7AVluPUKdPx5et3AR7YSOLL1zD8ubMBBvUmoYSNtVQA0Z8xMy+M2IR4vJ566S8bW+nxq+ZcbLzZJgo1e0zCt9DPeBrwCF9DP+N3IpuiZUtX5RevXqGgsRHCwsNRtUZ1ONjZ48uHjwJUE2gjaEUfmoxEMpgJGg7bGwLfcZQoioe9gwNc1qTnVzDRBtP2UQqCf1ffFQ+X8s4CGlgWLiLj9OfPKORk58CqWHF5zpTK4LMj2ECA1tHeXkgDnBdS8aBjySlmHQETAmFKR5E+mQIYuQ8mPliBwTnKz8hK5HUonTyCSgQImVQgqJEPNOp0XAk4Kq1SgmasWlKEF9oBKbslGJeWpuktmpvDqYIzon5ECnM8NSMdT58+E4CF9o1xXO/eveU3wRR+h+OU8Sztm2ImSofnAgXEZtMPoL3h2CcYQpkAo1VrAI9FshbwehSAyDmgmJos7eX1UL/ZwtJCkhBcM3gurNyg78rjEVSkfeQc44vNnZ49fSb7TE1LxY8fkXJPWUkhGre6xhyqa7sWi5vls0AJ7AijMCcbX8LDNCCtYEEBRzneBDQsXFjWiLp1GyA0NBhx1InlwfPyhEWemKBJdKRlZcl5EOzhM6edILuOoDzPnesF3+e4JLjNdYOxt3Tuzs5CRNRPScD8V7mKXCfPgzaJ953PPCs9Qu0k8QAAIABJREFUQ1jpwoq3s5NSa94zXuMF/2sIZuVJ1aqoXLmSAImfP4WI3eU9ZyNQJp3EncrOFoCS+oLcF+8zJbrS0zLkfpcr54TvEZoOMRsFsTHmrZs3JPnKBDnZdzHR0ShXpqz0Y+jUsaMkVCh/QHvo5e2tNc9JTpbrGzhggNj+vfv2oUXLlgLAcv5Q95j3h9sxwUC7wedKWYTk5CR5jvSb50YVR+1He6Sqx8bGWq6J18BzYTkxt+nSpTMK5EFiZc4fpZFI3+JzyGfZnvOO9z88Ilwk5ph4Z9NGrl1x8QkoX4GNFN/J+s7v0UdU44/VCqr7+dbt20QuYcumLUhJS8GkCZORlZGFTZs2YcqUyfj8+ZN0tifI7OGxBIPpu3z7ht2798ix9+3biwkTxmHxoiUSuy9atFi+9+nzJ1y6dBk+vj44cMAXM6bPkHPx9PJCxYoumDN7rjRqyUh3gb7BW9y8cVMA1+07tqNFx6YIfBGIyGAfWDsOxO+YJLH1Sz2WwrVSJSQl5WG/9zGcOXNNwESCAHfuHIHfKT/s2EaGIaWezuHWrYOYNWciXrx8gRo1amLt6p2YPWccgt68gWvFSti4fgNatGqJnCxXWFqa4dSpTdi27QjOnLmJqlVdsWnTDB0r8e/62qwZ5fgmEUDQOad0JFVHZzq13wCClHyLMTp9WPq3On9efitmolrzVTMW/v63YWMYj6syh7p95zvhZC7qfOwUtUMlTq4AEoVa8n1Fi2Smkn/zN7dzklJcq3mO+YmV6LAvQE1Ab82yZXl0iLjgxyWwNC0z33nkROQPjYEwOkxMhfVHY8oJQ8NA46lK2dKzqJOjlUtrmV2twQoNB7MRNLzSpj6LXYk1AIfApWFBTaiXRoVZSGonPn30QECd0lbf8G15GSxfqD2ghFWrYTl3Tv7Tipm/TIwOKfnmJib4M+avliI3ejdghDidL188x6KFC8TQR0SEi5Ds+PHjJIiWzlSTJsDx+Gl8691N9v1r5jwYsLwwPQ22mzfkH6/B3bsoU9oBxSwtsXHDBmlWMm/uXDwJeCIZiC6dO+H9+3fSPTXk40cJ0Lh9yAhCkcCUPFMB+y7MaiLGl1pdNP50htcu2odD53bg/bs3sCpaFK9eBIpuGrv56uXl4u6KpsJMJAuRHZ+3j2+Lszum43VsNXEqi+j0qshiZIltn6kbUcTCEjsWjxStqJmzF4nh+LSvNxyHHMSihYtx4eIlDOk9F1v3zkH9OvVkkSBg0b5DB9x/+ACv3gQJg+D2nbsYP2GCaIwxi8OOV3PnzsXt23d0C5o+Fi5bgcf37klZ4ahRowRAbdu2jTT5YQaEHfJoYN0a1JdMHhcVghxsWMPMjo2NFeztbIUlNnfOHLmnLHkixZxNMBwruOL98GJYEtEHI6e3FbYGHThOdrKGLAoXRamStqAmxPsP76Tj4op1G4RpEpduhaULRmDF+u1aY5Z0IO+tHgbUOojDAQNQtd4rCQYL3UnHpqZTYLbFECOd12oBNecRAUTaCs4rMl9of+YC2KRjySgmIwNbXXMmHmPnrkkY12irxqShfJFxhDzDnAgDzRAw+NaVOpZe8A1hZx214ylmomIXEfxyy0aOzz/l0hbAtDftxMnc0uGaFkgrDUWl08bgwwCYfa0ToqNjsX/1Iw1sZBBC28HjKLaRLnmRD0YS2FBMRl43/w8G+pm4ISY6BtfHfNQCdhpAbkf2Ia+dwAevV5U5q07RPKdXwNwBvbBqyxH50pghI7Hb5ygmjhyKShUrixEn85DO5Ymge9r52QCjq/RCenqmdAZm9+datetIFQu5yMwo3rhxXUo1IiK+48OHd+jTpy9atmwtennDh42An99JXLt2Xcbmzp07xCkkY4ZMVlLle/XuBRMzEyk9MDM1w5xZc7B75240beyOm9dvSqDNEgB2Kmew6FLRRY77K+aXBO20MVcvX9GygIGBAmYxEbFm7RqxkSz34yLN7PfSLmvhNqGGgGeLndZiVdg8ICcLRc2M4H/3CaLifuNRwFO0a9Mazi4uGDt2nJQu9O7dC07lnLBi5UrUqV1TmJwxMdHYsnUbituVw7xp4/D4yTOMGzsad3TO07LlK+FayRWdOrQXhzc8vQTe3z+C4A/BmDZloqap6HdadB/dGjVG1UouMp7YQZuMoUqVq2Dk0MG4e++uAAbhP6Oxcf1abNuyWdhPR4/7iR0jINm6ZXNhJIVH/oSHhyc898wX9tPrtx8wdPAg+BwNEu2VqtVcMLRPbaxdswYNaldH53atJNNeqUoVTJw1C8kxMQh49AhZmRmIi42RII5O4sMH9+XcyD6nE8QS47kb+uHQ5nv4+j0cA4aOhH2ZstKVmc5oRZeK4jBaWFjKurN//37RP2TQTN1FBsVc98gQGzpsOL5+/w7nihUlK8/AhOAyHXEyapwquVL0SdjmljY2+B0dLWsar53OH1knr14F4cmjB1jcdBNWPZop6yCvnxp1XN+4lsxKWqfNFaWLqORNRgCLA0eKo+5hs09jMHPu9gE2Xp4uARrX2WklNvwVYHYDPKJGwgP7tDmnWI06UGHcsz4CmPI8ClHjydpaJy1igl8x2vlzveXv5b03ia9QzCkWcbut8ud6fgdlZSuU38FzY88fJg9UZzmW/+pY3KVtvkmwyo7N8p5i4Vix+CRdQDAyudlcjKxArok5vCmBgH4tXbMVSkPQ/tIGKn1I2i3eG6WlRnsXAjRs+gAPQ9y0xI6drvkWgVDaLNo1pd2qpCEe6OwpDNAa/rj6to1mO61I+CWcY4ByCEHoFCdN2kJ1mea1MOBvGoVfJ23Edne2OCtrR6VOfQScZpkh1zv6SBnpGcIWYHBNAInAnpd/lATvN/t9R9269SRITUtORVn7skhJSpHkrZ2dreiaCcstNVlAgLPnz0n3YIOChlLJ8TkkFOePHJe13q1dJwztP1BKnllqyyCN58BAhw1CJOGn657KYFs0EUuWEskBBmb029iRnQALk3cCDBYoIIEdmdoMRvgdjkEtEaMv+2bwKMFsamp+6Z0kmgsVEhtLe8jgTuvoaixrPnW6GGRyGwLfLM+k3S1oWFCOzSCG2n0Z6elSZsWggXrJo0eNgvPA7bi2rKMw/Qg20aZy3wQUS9qUEgY2A1cCDiyLMybbJyFBfNYCrKah36krf1Tl0AKw6hqtkMFEAFau3dpaGupRIkN1jeZc4r0l44XAhOqkamZRBNkZ6WKfpONsZqaAIwQTGTDyujgG+EwICFDfiYwk3leeW1pKuvgvDO5L2BRHkaJFEPT+NS5fv4Kq1f/DoaOH8HjdM22Npe9Bv4FzkAC7kjHhOssf+iecN+nAHD9gddFAwLaWtua/TgSsLYBfOhaDvgGQE4V6rduhc8dOePH8uYBQZLRsv+4p66+rUVk5RybaaE+pV3z9xX3UdKwkY4P6irStuTmafuXzgm/FNlTeXh5v+3xG9VOu8pwIXtwf/RSH4CU+Hu8l101WyUiwbmoqDfwuT2wOk+4LBUThHBoxcqTcu4kOU9DtQGecLnsOrldcpKSOwPPjZk80/1xpK9LW8FrdgPaTW+PS4avoO7I7xo8dJ+WTTDbFxcTKvPTZv1/AuPIVK2Pd5h0YPmqcJOWCPO5rPoyxpkfOJIPV+GuYMnkCCog/Dlw4d1EaErQLbC/zP67hOqSkp2HYoAGYGTMO9qdqIPzlC5SsWhVlP+5AQv1FMDIuJNJQb49c1RI19JGYsFb+Hq/BDNJAkMn/It02oU3rFoj6GQm3hvUl2dCgfgPRzWMTFeoycm3gHCLrkCA2mUUEQji2Xr8JwveICBzc7auNjbfAyTbd0TP5JJqb3RAiAhPaSgaCSRReravHPXRq3xHZ6Zmo7FpJtFmT/ySjiHkRAaTUPOCxeRzOZWvrEjLHOdbp5xPo4PznfOHnCkzko+I8oM2hrVA619k52flyWf9D61TNWT7W4sWFDMJ90fdXAGLlSpVkfaNcBOce/+Y843lyDDEOpbwWj8f5qXWjN5Xy8ajICETHxiI5I12YsNw3ASCOWdo8+j30A3gsgoKMWZmoZnKF10k7GBoSgnR2Ko6LFzYUnw9tCLdn8pLXyhfvFZOhqrqB+5dYmgDU7z9aE46YGAHWeK0k+Hz8/EmAVNpMAmsVnV1E/oE2kJ2GCUbSBmZkpElDKCHqGBiI36OaZvF+UtuaZbt8Pvrij6QLMMTrIpknOj5aNEKl0UxeniTbqXsbGx0jjNDBg4eLnf0S+kFKxOk7cX3iekIWo56+sdgH2graCF4LgSS+x7nG95W8DscN7zEBNI6RoDdBMDA0EC1+3g/KQxBcZakrm5+wRJbMfsYdXB8rOJUX9iLv8dQ58xH48pV0UKf0xX9VqkgzLN4f+j+8t0rzUpXGC7CYkyO4AZ+NOi/6hbThkkRmCbo0yjEVDWANjMxB/z595ZrPnD0jOrlKAo7MubatWuHUWa0NPdcvXuf0KVOwbedOGXdcN3l/+YxoT0cNHYoxEydqDW2NjcSnZ2MaPhsCeowb/K9clbWbcgvUcVSsTu6b2w0fNlQAOZ7v19CvMp94v1lNVbq0g9hYf/8rqFb1P/E/5DzbtkV6RhpsrG0EhOQYc65UCR8/fRIiDzs7Kybt1evXJO6hHiIT+FzD2ThnxvSZePnqhTStWuaxTO4nr2/6zOnYvWsXfif+QbmyZWUN5Fgi8Mzzoi9TsXIFAege3g+QpDt9hHR9F9gXi0d4mBkMjUMFa2KDNyoVUHdYaavGxUyBRdH1ou9JgDQqOgrmxUwQFnwRjdqMlvUr5mc8CuoZIy25jDRoSUuhc8fa19JwdPmCyK+/5Lkl/S6sy7DR2BNYZJkyGy3ZAobxMDH6jNQkBxQw/IzcrMqa7yBX1Em3vfqfDmqKrquzgotUl2cadwJYvXToHwNuFajz9zfA1lGLo1UnZ0UK5LBTRAOu6fRflb+t5AwVoEh9ZAneuYjwxYWQx7IDmlhp602OEhzmARRgwJ0qRoJiMahSH27H7+hKHwl85kQAj+1Qe0YTseO0A0zA0F/Vmz1lch4HHJ3U4OCPMthoSGkslePICc7FnYOak4GoMQ0hjSM/4+QTHQwdoCigYl5uvtYWt1Ggo5SLZGuUam5H0W0Gf/yc2dyPn0PQo3dvhIV+Qk6gAWJqWcHKP04cqOUbgM8zZ6L8ur/6iTJxV26C0byp0N+wUzPMycnwmK/RzPsPGi2DmcelFiSRp8WLF+D9+2D8iIzAi3YtZbuiu70QP4bNCv7/rwcdO8LL01OYiIMGDID1uPG4NGQQ8nK1SUTD2LVLFxw7egyrlm6QIOTB9Eu406p9/g4XkLQXAlwc0l4clL2jG2HtOx8sqzcZOcjD98hI0Wwjs4lOC3WtfoR/R+sxS0XgnaVYLNuSLpohTUWcng6AsOnYcdMgVvbLUttrF3cjKOiNLEpv373Fes+TaA7Ngag64YQEMmSBrVq1Sp5Tn9698endB3Ro3140kRYv8UCVatUQ+PyFNCsgc3DS5Ml49DgALZu3lCYV7MTYuFFj+Oz3wbz5CxEdE4sZM2eJJgMXiZDQzxgzbhyuX7kCvxMnBIAcN24sWrdqKU6K1n3pnGSIKCDVpHE9BD4LELbp61evULdOXVlImNG5cOECZsz3QEJcDF6/CsTGiadkYi17OgYTJ03Cp4+fcfLYabg1cMtvHPTk6WPRzSToYmlZBEmTfmkdE9llLxioNOGt1llUsXCUg646J9FxP6QxdVpX9sfVkDbatvxcBfyqrFglHZyASk5v8c6/sja3GchyXiu9HBXcZgMNa2lBcHenkziV3EOb34ohSGOh7AG/S7YQgwjOc+6D55oMrPw8SJohzWvoqzmlDDhUWRPtAN9jMKxAPyVirkqeVJdGfocGR+1fsY+4XRtgXFRH7Iy4oAXyLkDLO5Vxfftb7X+CrdyOzjHvC3+TDaG613KfPHcFeOgkGgY4uGHZsuXSOWzggMG4ef0OKlRwwb69+9C+fQdZ5E4E3ZFzGlatG5YuWy5gdmx8vHQqK+dUHobGhfDq1Us8fvwQifEx2Nh5Fbpt7i36ZPPmLcCBA4fw6GEAzMzMcf/+AzRi2XNBA+lGxlLC7du2ol6DeuI4NXJvjMFDhuDyxct4/+Y9jh4+BvfGTVHM0gp/Ev8IE9HW3k4AbHbwTE1PQRmnsqL7umH9Onx4+w7N3ZtLRowgFAEEapF8CwsTp9S9WTPp5kqmDrX9aDepUcWM44H9nqg2uhEQvR1I8sT3d+exa9cO1K1bX+wH2RkETevUriML68QJ4zFm5FBs27kH2RVcEHrpknSUpnM4qH8/ydrSOdmzz1MCuQXz56JLuzbYf+gITp4+K8DeoP59pQzE7/QZvH75Ao2bNoO31z4cPXQQh09cxbkzvti8dTt6d++KE6eDZEHOy/sKD4/t2LtzsThvx06cQtDrVxIQOlWogZo12iAv7ws2bVyPrZs3CyPq+MnTcG8+FneeP0Ynt5ICukQUssSH8ycwc8oEXDh1HJs2b0b16jVw8tQp6bxWrkwZKaEMCfkEx9JkdL1C82buOHL4EBwc7ES2onr1anDvXkdQLK/135EBA6RmaM4gA33aINqPsWPGwb58eSyZMwdh38IwccJEsTFcywiyMln24+dPpKRnCEDC9YMBbMmSNnLvaN/5jOjc8XMGF/yczhzXMDJPY2LjUa68C86d9sOGpd5w2QXML7lNnDuWQdK55H6XThqAyAF2cCFLqLxIuwAOwLzwTShsaobfCbHihBqbsJQqHWt6zcbUQ8vkmsh42NDZCs0X+6OQqTl2VF2GiW8WY1v0Ei2AjgWCM7W559IMGHRojgAXvtVWocfjyTJ+w8K/ib3v4BGFh9sq51cS+BZfBjQCgp9r/oMLfS/dPmGi83/eAsE6AM+FQB39JaqDXNWupUDNVNTBawSgPnAZsj+EARE/geRGgGMuYMzG7KnsSqX5PebmSQDC8QmlYAkLFEcSMmCITN6YHKCQfio+PzZBcnnAMRwwLqE7L36N/a1sgAgjwNohBDkJTihsmYHMz0ba/nne+kBEKLDLdQAWhh2CsQFQz/YxMmEoiR0TpCIbUbiO+rDPMYDxU91zsQL80AMjsQ8/kIvvscXg+BswZrMcbsN986csJeuourgLG/ppGleXjl3FWYPOODrEIJ+RwTFDn4lMY/pYDLYIJNKplWAn4Q9+fv+JXt16wr40taKypDyJINutOzcFLKDD7nhjJGK6nUDlylXEzgQEPBGWI/UXe3TuCpviJWTc019j4Mjxx8CEY49/E6yjUy9l0YUKyfxgcKMYRQyQObY55lVJM/0++nAKaFSJZH5OX5BzgPNIVZ7wWulv8X3eD54Lg3TFsuG2PIbSc2XQzR8GPx8/BovvyXPjcaQckw0HdEEq5+PiSStw780NeZ9zlwEO9b0qlK8gpalkljiWLYv0lBRxdJ1cXBClY2yqRgicT6obtNKEFfCBDGQyRpT2mE4TnAwcMj94HXxm3IYBD6+ZQBj9XbKzWeXDFz/nc5DgXl9f7h/PlT/8m9eutMV4vVmZ2Yj8/lNA3c5dOiArNwtXb/oLuJjwJx5379+B947D2vrOQyhpkwGUS0pG4/69REbmzdvXONf5sgZSGQBzugCrXwGtXrnjWuxtzR/5t4IgQ9eUJQMYNX2wdG1d47IFmAOUyCuM6Mg/qNeompxv8M9vWhyUCEzrP05KC6kDxuCUGsTbtmyX58UA43qte2j+1E3ICYcG+qGnZyf49TgP75RdYnPoz9GWcp1kU0CGZdQq4/pMzVsmo3lvlc4eA07ui2Potts97TqYzHQBhkYNEl+W/i4Bjr59+mD6yJmo37IO5s+bh3NnzmLVipVY6uGB79/CZHyRcSdkBkND6SJep35DrN+6CyHfIvDu/jVknDUWn0vfIFsSHtRGDe54CWtXL4dLeSdkpKbhU3AIChmaYuWyNWjVriOGd+0v1StzOgCrlwMl71eTuRbc7C5KnPoP0fuDNN+I562kLBSgqNPgl2drA+i3yRZfvlTn+Rg7ZiS8PffhwsLzGLV3uJw3myCQOUYWPdlOTd3dRfbl+auXAlRwTH759lXAKQMjQ4RHRmCBzxchFlCPk0kIssX5YgxBCQgmeZjg4fuOx0rC0dYBZoVMYaBXAIb6BoiPjUfxYpSMMkJmBhtvanNcgSSiq2jABJvWQITdfEVPn0CaTnuZf0sMqOuqrhiEBG5Er5CJXl3TFbKD6cdwnhEQ5Bzk/6KhGB8vTT04Rog4cMwJs04np8W4R2kSqgBMaZ9y/HFb29KOSGODyrBvohtsZGqC0G9fZd+0mSy55ZjjtmRmcj5T85RxC4ESls2SkUYbFxcbJ9fL8cVYkOOUc5027F3P3nIKJmtXy9invIuULhsayjZib0SDWiunNSIBp5CxlNry2ihBQv+EyR7aLEo9MKHxJyFRgO3ixYpJBQQZivoGBSQZr3VYthTtbTLW+TI1YQfsQqLlyefG6+D1EfRjUj01I1k68/J6eZ4EcgicEVBjEpcMbEdHdigujCcB95CdrUmbcRtW5xQrbpff/OfHyLGozn4Ps6cLM56+C8eEVAPpJNJ4TixH5rHYoCs3Nxtly5bJr3CkriyBTAKovF/ECggmc+0sbe+Q3+Rqyux5MDAqhN1794rM0QFfX/FxpkyejNHU261WTcZbzVq1JPHx74syDsOHDRPmIBl2BCOZ1GVXYuppM+nPe0n/lM9/7uw56NW9O+rXrQu/06dw98EDkQehLzxyxAiJI0qWLAX/q1dFoogSSFxzCa7PmDEDderWled97OhRbNmyRfxUsgV9DxyQylD1IiA9c9ZMKXUnk5JSDTt27sC2rdsEz2DjQTYvnTp1Cpo2aSyAH/EbJjAb1K8v4CLvK9dsEidIoiI5iQ1gmEhnrwxqqpNQwPFOIDogMBA/o6OlwoqAMJ8VNRs5VmbPno1iW61QdJullEbzXFetWA23xg0lIW9PFuetO1jfojsMuzYVUO/a1WsCQlLqZ/OWzXj39q3gDWPHjYW3tyfatGmNo0eO4ar/VRw5ckQazU05Xh9Fg9uhb7++0vSG87usU1lhQC5ZslSarhBwnTxxsqzFPMct27ZgwIB+uHX7Gp7e2Y6DpzQfQuKroSPlOt8Grkcpp2H4EUJWEAPSHHTocVmu5fsnCv7SmaRjysCaDVWKwbrsdmlA5VS+AlwrVILPwYNAXgGkxZPmzwXo6z8NT1wBUCeTTjFtHh17/ubcYxNL5UzT8CsAT1fGU1e3pjNxzaoargGqUaPSUVdAImPof5t5KUKCNF9ROof8W8f+kQHlAjQ3Bm4qpqEK+lUGTnV55LYEDLhTBvCqzFHHVDQlZqpjH1W1gktudZmrvNfS8d7UBHqrly3J42QljZ3oO40wJ6yiJtOxE40DnWAo/6bh5yRRXYtoILSS5ywZfFouBuJgKcYit5HstgC6eZpeALROXiobwGxMUaviGD5qFNoeNxEQ7eyDrlpGdgTQMWoo6nppBoEYhnot37ATmK4xAP/3Z+OnzBbn1WX/bqQtWoFpU6ciLEzrvPW2E8Xs/u8rbOI0EdgusW4VrrdsjQnjxiEg4DGKWlrg0cMHUuZdze8kGt+9LSKoe/fukQXNtaIrpg+ci64j20r2YsywobA7cPT/HKByXmcpe6We0/KuLlJace3mDWTn5WFu/GpBqZf3BCaEBcPX2wvWHt/lXpDVwO+JthSfOefBFM0BYSkXAyQ6IW2HLRKH/N6OkcICoTM09mZRjG9eSr7fdulNaUwwduxY0cVhmRE1UrZanRQWnudBD8lw/U5OxuAhQ7FoyRJ06NhJqMdr16zDsWPHRXOEjgWp5wtWrERSTBz+UAeoeHF4eXlJdrBdu7aS3aehdq5QXu77Eo/FYrCPHD6Mw4cOCo2axsfewRbfvn5CG9cR2HpmujCQKJAri/R3MjnqIj2nAFJT/mDqjJno2KE1HMuWQZX//sPjgAA0qN8QSQkpGD1iEVq3qSYBCllNZuYmonHT3H2QZkd0WkHyuxbZP+Nhv+gXetLLSwemG69HyRWhmFFsF+qOCcCT5HoaSMY5yjnG33TqVUmeerr8zAqYPGAztpyckl8muPLOYMxb4IuaVoF4vqCWBu4xC/EKWNzCA9sxAXE3rP4yBWlI+GwJIpK5qOY8j0ubxO+rDsmKdaMCDNUuXgm28jjcViUf6Lyq5gy8FwpwpN3g3/xc8zFlu+WlB6KIlRUmxm3SwE4GIpuBOb8G4/OqjnhVZgBCV6X/7f5NW6wy7aorFZN1tYARF9zhGXcbw4s1g9e5W3IvV7QaLUHVjP1bxXnv87UxBg4cjKifUThw4CDsSzvgT1IyLCyKYsTIUaLVx0U08MUL9OzVC17e+6VExbmiC1JSkpD0Ow6PHd9heskRWL5sBRIT/0jiIDExCS2atxBQsYChIb58+iglHWwKQPYeHRmW/m7cskkytUMHD8WLwJdo1aI1KlZwQW42s7SxUvpw/sJ50eMrVsIK2bnZOO53HDVq1cDQtnUxd6MvyjiWlZL9GTNnSjmGj6+v2NQePXpIiQ0dlLv37sliSIYebS21BS0Lm8BuUEXMrjYYa/a9xvkzm5D655c4QyyroF4RF3F25X308CF27tiOg57bceb8RZw4dR6Tp07DlKnT0KVTB9GE8t6/B6NGjofn/v0yj2ZOn4bqVSri5Zv38D14WOx1g4YjYF8yDn6nz4pz/uRJgJT+zpk1A/ceBqCSc3m8+/gZ/Xr3wMsXLxAcQnseii2bNmDdmtViI44c98PL58/lHJ89fynnNWv2HGzfugV79uySbmpXrt3AsMEDJUvqd+qMlFeSaeXoYIcendph5JCBOhHzQpJVZbMqOlpkLnN9YDmHr6+P2BCCd2UcHdGsmTvmzZsroAxLi1HAAFdu3sGGTVtk7Tp44IAwWG5cvy6C3iwQ34AnAAAgAElEQVRHrle3rsZesCoumW46dnSsJFgtVQql7B2kBJMOEp1HsqakO93Xr+KY2Y8+i0+b28j3aF8JcjAZRy24whZFUci0MF48fSTnwxI6Zu8YUJBhxnFOcO/5s0eY12wTOtDvoK/B+Uz/hXMnDHB/MEPW2+vlV2tzzhAYW/mglHIym/7i2WMZO3alnXC82CSgLYC9uuSrE3BRV6rc4ZGOyURCGTWp6fs4Axd1yUs/G1/4fhysfcbyxzTt98UykK6r7g/N/jL7vmia1QTnLtL3iAA60P8yBFBD86OMO6ejLi6ihPcvca7vDOmOaJRAJ5zDPL/OiP0F1HMArJjYjdZVndDOsClsBtC9yG68fjsGVrRdZSmirDtmAhCQDsQmAfWaAFZMAjOBTOeG++Hnj4HYbKBeDcDKArAom4DEHEu5n3wFmAGzS8zAqcT1sAoHUFJLJtuWjkBkgh0+Wsbj8+qiWDfnJF6gFZIiCsu1Vi75BpZIwLqvjRF7Dqj3H2DVQPe8aC8JCpcCAm4Bzu0eiAwJ2T03E1uI3W41oIWUePZcHoD5HYyloyQ1kERXWccCZLBF/2dgvwGIi4oTO+Pg6CCBJpkSx04cxYgdQRiD3citNwSWRYuJ7qdVcWvUr99AxiK7nXdo2x51qtVEETNzAX8UwKc0Y+l7cZwTDFNi+RzDHKMidK/74fcYaPI3bZPSwRK2RmZmPnhAEFSYLDqAgP4cxzgDacVKUp2QRV9Q11GVwCX3wzGstMfoO/GH3eRZ0kXQlfOaYAxfPEfqTVGGgkxmBnBkvdCvUIxw+q5sdpOZnqFpdRcoIIGS6ClSI9HIKL9JC/fJ9/4ti85nKFLLOyND19XTWGw3g1P6M6pJC+8hddwIdCiWIkX8Tc1Ztpgu16VAWgW4cE7TDyVQwfsmJaPm5vJMeC2pKWko41BOgu3QryHQNyyA+N9x+Pb9KwoULICsnEwUnxqBkYc01mB+UDEH6DSyG2rWqAbH0nZI/B0vQeyjQ88AT2BOXWD1b2DBp9ly7+7cewjEKaFoRi980dlg2VUtDB7TW2wabRv38zQjSPMJ6C8w4DkEdOvfTsYInyNBF9pH2kpqcPJ9PjsCv7xOaSiRqDH4Bw0aJIAff/gsaWcZZN+rdg0pq3ndX6XsjuA57xVf3BcbBbDUmnOJ4+DR/ifinzRe01DuNRPSBE9Y6UOwjXpoQwYPlkYaBADe+SzF4C1n8evnT4wYNlzOic0VngdqkiExv6KRgwK4vqo/4isPQe7bi5rUgT9QrEOs+OnWXZeiSmVneCyaj/fvgmBqXAjWxWzw6UMIzE0ssH33Phz31OSHZqYbY3kwUG5IfQEDCJx+8NIJT/PZ0a6rl9LGpT1RyWn6a2basQn8jV27HzlZGWg1/waueDAhWlCYauZm5lKVwXWOTccIQkmX8wJ6cv/5d6dZp/IPRYkJEgpop9gki/I8rHYigMi4gCxFXqv/iAz07tET5oXMYFfSFvExsdIAg6xO25K2yMvJk3nHNYnJMo5xSQAYsjGnNtcJBAgrWE9PQEC+5Lx19obrumjs0x7o5hvnmGrkyQBVgVV8j39zX/JbN7d5DD5L+lWiD2hoqM1bHetPxayqok50O3XNQLhdzdp1EPzunfgZjIFifydghelqLM5ciF+LSsFq0Xfxufj8eD60gRILp6bJtTGRQfCQ58ASWDIFv4d9lzFJrTxur0BDJjaSps9EgaUe6Nixo1zDv3qM0tQkNU2AL+ptsvolKTVFwEGyFfk86dfwN49P6TE27SKgSMkfVmPVrFUTBgUp36PdCyZuWcHDDtrSVTqLZeh/kPD7twD/jOMVy42SZ8WKFxXZLmoV8hpoi9iIiPsicYbde3lPO3ToAhubUrhz+yrCBo+B5ZZVYqMLFyku7FjaNtoani+TDrxOgolcq7hPxUrk/7yvWmMRSp8Vl2fB7/PF5AZBc7IweT5kFxNwpf0liMmEucQP8xaiYCET7N3nKcfo3q0bwr5/l2Yo1FOnLBllfBq5uWGfp6dUz13195fz0qoEc+Qcrt+4gTGjR0vnZTY0ogZqq5Yt5dwvXrokeolHjx3DQS9v+U7oly9Yv2kjilpZid+qvstKJoKXzd3d5fnRhnHflBi6cOG8xCHLV6yQ/a1du1YALx/fA1I9uWz5cgFVDx44KGDrqNGj5Fjh38Olusnb2wve3sRA8kTvmEln6qU3b94CoSFfBGjmPaYfqxLh7DxO5mfi7wT8+qmB3JQZY8XMp48fxTZv37UTZcqXx5WrV8Vf5rFYacH7SfvC+8jxTnvJeJ1xSZHCFqhRs7rIj0ybNg0ZmVmYN38+9u3bJ4kiltxzvOYwvqJtys2RDvSUh6IMlKtrRWS75GHrsC2YNG0yXFydce7ceXm+TH5zLPn5+UmTTfpDlSpVkmQJgXx2nOZ6wPWG1zpwYH+0btMcZmammDVBD9UbHsHLh/3g1uocHjx/BrtirFSykLUo4hMbpOiYe/ldR1UJDNdE1X10CEpWKIf09Cy4uzVDAWr7X6ODLQX/SP71Uhdc/2vM5ROdMVcBts7RlUWU73G9JeCXCDSx0OJ8FS8r4qJqnMZN+beSj1esRF3vFnk/g9ei2Ef8zZcSVuZiwuCCvxnoE6iIAKraAa//dST4HSXCyIOqv9W5p5MphRKJmubm18PvUW5gZbH9HBMcJ1x39Pbu3JFHx61MaUcRO2U5MieZ6tQlgRDBQlJ/TU1lkPK3NFKhwG16unwmTpqhxgRUFGJVHqOcK8kK6x4HNXxEkJadvYTRyNbvaSI2PHnaNMQmJsLvaaDI1XE5YrzDV+yKFbCaP/9/Aor/rM/881+wsVvfwRLIdezQXgYoaelai/Sv+N6PFNT/+4qfuxAuLs5wb9oEmzZuRL++fYXNuHfPbimDbtG8OUxmzETYzGmIjv6F/dmHNQbWHGB88EjRPXIuX060Jkr5sLTz72sBZRzcgJMG3RGsdwoL8oBJg/thlu9dbBjTGps8vRH35TOKDSqP1Q2moESxoigwPRSbMUUAQ5aRxb21+quTWQ8wDUwWh6AHTkoGstf+GEwa2hUrtx1C/6ELsGzxCJzcMAEtR66STO6TiYXRaG+mdHtjKdGnz59x9sQBxL2yknE3bU0vbNx2ApMn9ZaSaa+NCxAZYofUYj9QQE9fDA41J1hCwIU1NjYOzwKf4837D9LEgQEBmYHMlEhJaWoyQj59woP790TLYtvWLZg8aRLsHBywduUKGU9WxYuhT6VpWvb7TA/RVnj/9p0Ys1MnT4ox29jlNCad6ixI+M/oX7Aoaomq1asLeMvzcihZWjQTuADQGWaAYmhUEFlZGdi6ZSNmzpqNoDevcWJfwF82XghQdcorjICnCOnr1+knRmtb6wvo3eMY8tqvx4pLiSgfHKLNMdoEZv91meYFiT2x3MkPC0J6YrmbXz7buHefYzju30eb16qhiiqbU2WDBPs8/mFBkyGoWMu6Ul82fqETvyyuLxa2PqoFEnaAX8hi9MxegnnvO2Nls3N/m0fxewTgaTtUKTOPrzRXef6qKxSNGP8m+5ETTVduIwaM7EJd0mNNvXGYHbhTA6+3A01jnEWUlvoqNzsFa99VJZCKIf0WmP65Mzb8PofhaAqvgDvw6DNUggWWSTHoW7LBB5NHdBfnlGW9yNXD78QkMfzUHfv2PQxp6RkICnqLHa+OavemHtDjV1vRAHIsUxbPngXi+s0bsLe3xY3rV4Vhx7I3FxdX2Nnao4JzRVgUtpSA44/o01hi69Ytomu6Zs1qWdisS1pjwfzF+BUbgXfv32tNhKbPxNbN22Bfyl4caIrmU+OKGiDVqldHrl4eps+cBnYwdSzjKAC7735fCWpo79jVvFXr1uKQMEsvAVGlSlLucv/BA2naRFH7ck5O8t2RwwfhrN8h6Uh+K+AdmrdshTFjxqJylf/gXIHsndICoNrbO8C941jcefgYR9cPF3vmsWYralSvidPnzsPBrhTat2yG9m3bYP6y1ViydBlq1a4tndGNjI2kZPfB4yd4EhCAnr0WolSJOJw8c1Y01SZNGIsnz1/h2lV/STD06rMAeXkhGNC3l4g0R/y0Rl5eEDZv3ICp03fCwTYNR0/44dWLF6JdSSdj+45dYhM2bliPHdu3CSD4/FUQfLw9sWPbNnnWbBKzz3u/2MgenTvAzsYKI0YMR0JsjIjej17gAWQk4tKRE1JSRICOTiYTBGfPnBFxZ3ZPZOqKaxdthGmpHMyZvAk9evUWR4hyFDwfBhpsNMIMro/3fnGk2QRm985dAiZ/+RKKhYd3yaKx9tdMAapZEsemLlzj6Ciz5JJjp3XrNlqZnI+v2Ag6PVxIGVSrxiwMlskuI2uWSRCePzuXM5jhmP/06SMmpizVkgoqWck5o4vpxRfh+2RGq+ZqSmOZAb0BsCJ4AuZ32P63FEKxpbkfznulfagkULgf1VjOAGjdwx9Xo9r81UmjDeIxuX0i0H/IIRgMPA7fShe09xRjWzWB43Kmk3DIT6zomIsL/SZK2d3e8ccxeFNXqTogyMSg8PDKc3+1Fc00zcFLgR0034p+lo1Oi/GbhebT8Zx1fh7LoHPOGqBulwBZ40J9nDS7qrrGK1+N56urIhGbpKpLVFdYHov2m36VsQaeNsUdYeZwv254IOssf1QH6KvJOma6TtOmnFWI6IwxED8X1UWuqZ1Ha9RoexWxb0bjzbsgPBz+GI32NxRAuv3OVGxrEyVSHGRmcbwwGGajKM4rlpcWMbeAu1tTSZ4RNA948ljGEJkjJqaFMGXaFBw5ehQ5O5ojd/R1CQzbtm2H7+ERGiPi0hVMGTsJ1lbFxdlgEMg5Q+CSAQB9NDr49LlU+TIDC77os9EnUo0HGOTRUVdyNpwDirGo9L8YZHM/DKb54r7oJzLw4/aqMZ/S01ZgJOcJ5wz/5/Fo6zVAyEJKulhyx/2wTJBd2FmSR7CK851BBa+BgSpLZsnwoK/B8yU7o0b1GqhTrz6SExPFh+WxyFhi8En/koxx1Z1ZMRTJjFIlz1qZsgY0ij+ra+wirEY2dtHTE+aXlG4qbfHixbWOtHpks5HBSNuhNSdUbBxJnusCV9UhlnOCxyMYJ+WQeXr4r3JVsRf6hgaI+BGO8s7lEPD0Md5+eAsDQ328ePUCL/xvIsXHTJsXujkz9fF0YfgY6HNZzhYwbubweegyrD2y/7sEk3fdceLMqb+sOB3LEJH/ECmYeMjJBrobCLbYtlwzGRdXP+uAMPouXOdpg+oB7rcbyDXxGkRDzsAAHdt1FPCFCWUmdE8VuIjm8W7ybDkGX48LlnOud7R6fnzB8UG/nEy6GJaplywpvh7HSKk7K5HVc5N0QiUgw/cJLlKX80jV4xjwpi8O9T2Kvod6ie4ymVS1ataW9efEuBaw6joHZmfGSFK92ritwhKnz0L//fmzQC1JZGcnWqe5egVgYmGFqzfvwODeOqkGysk2kKofSua4jVqFwYP6oaKLEwwKANkZmTDSN0JaSiay0nJgYGyCoJAQHDlxAnWqV8GJMxdkXPz4+UN8leerrvx9ZgRoGUTSbpPTQBtGm0T7onwwSjd0SEcHXERWn+PSlCU7K0OYSdTgZMKdXW+buTdDEfd5ODy9AX4n/ZHnYLKzstgx2jP+LEhegXQzI2nouG5Ga2me2WlrooCLipHIuILVO4cwEMvWekiZqatzRdjalBIWU8qfJBgbGkuJJMFv3juWC5uYmsg4EXCR4z89Nb8Zp2gME/yxsBAfSLF/1dznHBP9PJ32ntIXJMBIKQ5uL6Ckbi5ze849AQbYkEXHMqZPR5+f167mLYEnjiHVVVjtg4Aij0+AqbRjWbx49kRATq5ZdefdgO/w0ijnfQAZC+aKnWHCh8eT6zU310r7ChQQe0r7x+NyLhOcKla0qDSSUvqyBC9on/h93iP+TfvFuIv2lckE1WeAALGVZVFZL2ijyCq0KFZUpBtCQkPE/pBJSMCcpByCl9TLVTqC5mam0vzOuJCRcHZox1ienJubJwxH2qK42HhpBlaufHmEhoaK3aV9pf3hc6Tet7GJsXTspj3nvRMQODVFGrSQBcn9WBW1QkXXKoiPj8OVy+dER5GgmaGRmdhpPnMCqrxeAYUtLGR/SneSx+W18/4wkcT/CVYaG7NzdqrcZ445Hr+YZVGRhuBxmQjWSrH1tcoPrmUFDTFzwWKp2Njn5SVa37RHrFqbOmUKRo4ahSqVK8v6xnWWgCIZidS25HEUtsF7zrWYRBdqw7IRDsk2/Pv2rVvyf+9evcRP3rF1q5wbdRjPXjgPr/37sWTpUgG2PBYvxuUr7P47UZLZBNF69uwlAGLtWrVk3SemMm36dLRo0QKNGzeSxMDuPXsQ8CRA1jSuc/PnzRcpiKHDhsq5fwn9gl27dsm9YtUPq2V4f6dPmyL/OzqWQXhYuAB5HCe0w7xPnC8sKSZzvrQjKwA+IisjU7Q+KcfDhACfA5uv3L5/Hy6urvJ9MgnJ+GczN7IUFfBMsJV+NWOXvbv3Ycy40Xgy5yn6n+yHsO/hiIuPl2fDfe7evVt8cyNjQyErkATAa+b42LNnt+gifg1+AccK1WX9jIqORoRJJKqZVJVtOP94n+kvLduzXOK/kkY2EkPyGZP1yevk3GOsHxlyHVhWGaV8i+FHyDnYlu+CyI2xqL3+PwE2qYe6cTnLgpTeEMFDOoSkjP8vLcGqQ+Bm64aon9FITc1AakoGenTuhrfPlyEgQJN9gb4Fmy3owB3Vg0FRzVUdsli5f4TQddmichZazMx1gKegdNOVRrhqBKjigj0UTNXtSukm89Ap/zZP4bF0AAEXk+Y6gpDoJarzNAD0nYAcpSWkMlqqOQydA8Vq0nUirGsFPOFiVRn4aqzpFPesJXZU6cnS56PUjt72LVsEUORCW1A3aVniwkHPQUTniMZYuuPpSgRoGPgQaYi4IxpXyVCbat8hPZzf+bccWjEUlZaEYiWSNi/Z6+wcCToifv7Err17kZCUhEZe3iAhQFMk+PuKXbYCmxfOz3+D/Z6NtnsiYwJFnLRXxLTZUs7HrNe0aVPh6ekJGl3qBTBjQSpx9gwiJP/z9WnkWJiYFJKGHtSG+fzpI35GRqJXzx4iUvuxh9apNGLUcGHSMDPFiTG54GyMezsCQ4cMxcYN61Dp5FmU2r4RPyZMQwXPbfgV9RO/F6yU64nP6y5MQoYtPgtHIDo6BpZWxaCnK4WxLm6FqbHLELzZGSf1PiI7b7EwFLk9HR3pCszxoET6EwFTi2SkZJuhpkEgeszcC5910yToiYyww/4THrC1t8e5nmkoPO6J6Is0adIUI5vaoM/Cw+jYqTNOHD+OihWc8fL5C6yce0AQ86FD2iH3ZC/4Jg7BldtHxFB279ZdQJwZ8+cj+08y1q1bh4b1GyA88geKl7JFqw4dEPz2jWipnT55EoF+K1Gz2wwUtyoqos2+PvtF7yHpz28UMTeX7qJk+JQu4yhZpYqVXEWzgwsnF/OWXYaJU7d4yWrJ7he3LiFOJ7tFSqe75GS0SR4i82VuyDDUqVVH6NoEAZo3b4Y6dWtLyTMbWDRp0hidO3eSNvNkS7IzV+/KsyUwL9IjEb8PWaDhgAfieNXr2EeAidW5R7XsAbX/SvbGqqzjGrBGIC4AMN2ejBS9zcCuBX87Qyv9Az4jlq900JoLNal3B3e3N5Uu3vDRWLfhsIN9YoQ2yPvoAEY67bpSY5nbq3UGh9t0AHZFjsHYqru14yUDa573x+xKh/+yHGljCBAoRqVquKKyIPysdhSwzEYbQ4oJSceWLET+XvEN3Vp2hpOLM9Z+PyH3wNozCi6NGuPu9U+YMaufiHXPt9klDVX46m5xEqfSe4hOJMs65dx5n1hGaQTMHEGBa43BYmhkCO/L1xH54pmUKQizobgNmrk3F/0ZMvHYTfXe/QewtbWHhWVR6W5MoPHxkycifFyzVm34+19FKTtblChhhcJmZjh92g9RP38IKNinb3/8+ZMMV5dKwmxkcxvSs6OifmLIkMHiELHcxawws83fkJmdISXKFCL/HhaOXTt3w97WQYDOvFxm5ZOl9Pjb92/i5LXt2B7IzcHGzRvFQerWpZvEovXRRBaIyNyv4gDRmWYmkM4kWTMNGjdGalKS6BxS04SOTCFjfdSq5gLkZuL/UfYmUDl20fvwlUpppigKURSF0Guex8wzmTLPhcxDEULmKfM8D+V9zfNMxpC5CKEyhVApSt+69n2f+P3+339963vWasXT89zDuc/ZZ+9rX/vac9Y8QrN6hXDy9DnZiNnAKDX1K169ThSnrJxbGdhYW+D607vA13eoXb0lipd0ET1DAoqN69ZCo7q1MC98HUqUKIl9kftx7dpVxD9lR+xy+KdaNbRv00qCvFeJVrgaxa7vQNdOHbBg8VL4du+BwQP749iRw9LVuWHDAZJV/LvkecaMJXAqmo69Eftx6+YNjB6zDXaFXmHHrj2ShWTSQAGKgwYPET3GzZs2iPZKx46dUat2bVStXAn1a9eEvV1BlCjuCCPkoP/hqRrYL5VSqZg+eqyUiDOoZHMplvU0qN8QN2/dlMYTdChGTpkFmBthz8qVoqPTa3AAwoInoFWrllizepVkYJkgKmxni/hn8Uj5+AH/7o8UlgzLesadWaaBU+6A/5WuWsmYmbkAQJs2bUJgwBysWjsLjRo1FnCbDhefM0v96OB9+/odllYWkn0mG5qaicy4014JQ8kon1wD91QCisNHTsecmaMRPHMhcvYYaXs9E1LMNnLtK3F+7uHKwWCWjJ/jYyBgqDeXEl+F/hBfSudZdYvWQT55n+tcdUHWHZnRM/pLQLOcTaDoD+lNW2g3+oW3x2bXA3m6gnIMrmX6YCrJSn+D/+dxs4ERV3uJn7Bh8ULZq+IS3P8wue0AF4t4PE91/dNkRskvWAD2Tu/wPsEB3Zw1PS8yffjDgPjrERtMbx2CGRdC5D7cvGIRF6M1vpLxUaxr3i/vg84Zg3aCiCqZokBGjtsVwGRgJrLOmGp/57g6ACWNEhCGSVIS6OzTCwkndsh9MFHHYPtrmo1mu/ksXIFmnRrjVPBZDPFeA5MJD5Dw8hU6dewsYun7D0RK0Har0m00etFAABaut3LHOqNw2AdxuKkTSGeZQHPPnr2kCRRtI7vCX7hwTmwKATZs6yqMou4Je1DSOQGe3YYhcu95BI7tgw4dOuHR4yfI+J6BfypUhnE+rbSWfpsCrzgHOU/pj9EBZKBBlvWXz5/z3lOVJPQFGfSo7racVvTPFBuR36eTz89Jh1e96Z5ok2Voydq/f3gdBA3Ub6U7qjQelRaj6COBTCd2Qv8pSUaubZHSycyUY6vOkPTlCLxSq4xrmBI9LBV+/OixAB7U31LNHFhKqKR5FINJAERdC5Lzny+OjTCldG1vARN1YFGYjGRCWVjA1MxMtLn4eZbf8dlJWacB8D2NDWy0TrC8bj5LVZbFMVPBK8eXY8f5QQCR/ycoTA1CSytrVKlaBe/eJ+N7+jd8/Z6KrF8/MHvubLheHIvPXbbgdcRSPIr0zAOo/C70RWZmBl6/eiG2hue50lZj8dmZAK59gOtUAKLt0Juyie9A/yCKbzYA7CkcrjMmuJ6fZwIlNa1pSSpc1DpGDggcLfOKPhYD2f2blwLWrujYoRVqV68tgToZQGTp3B8VB/cFpVDy9mpktZohc+Ba0B055sDjvYVByL2efhZ9PzKnLo+/htXJ4cJCYeKa5+jQoQPYLVXFEJxrnAucgwRgziwPw8UP6Tjw3yE0bNhIyvg5/gvmzRe7S7kRj3LlJaFX3NFJ9tv79+5JoxYCdJS/+JaWgczfwPqNW9Aifgoi0RlfYSN6r2T0oVEQHOxt4VXJA/379cGz2Di8fvEaly5EYdKEKXgU+xQ29vY4evIk3F1KYvWGLQLskPnFxNODhw/xfMT1/ymgr5KvtFnqRyVtdJvNbs+efWahsldF1KxeDbNDQ4Xhlvr5i1ZCuPse5g9vgAmrLiC0f01hi3A+9VsRLWDh0QmeUirLxjCcc59TvyCyXSSyOxvC6EKOZs/WAOMujMdC9wWY9HgcXEuVluP/U8UbNlY2UvLMuVqxQkUpm6UfxHMQUGSZMzdRsS35yCbOkEZFBHuExavr8BPgk4YqbBiil0ETSFTvC4BQkCzTnwLwCdD4V8dmsoEJ+vDzBBB5ftFxpFatsbHYA65F0UvUK+qEzVZAY9gRXOSa5vd4bdQUZjnw09gnAgDS1pJhQ2CRwBDnFecXx1ORawjG0C4RmOYa4/npzxHAJ1h1+dJlSZYTiOIxyKyizVd9COh7Mrbmizaa85tsPdoGAoQEB2m7yGrlcypgYS7XowBFHpPgGhvI8B5KOjHZ/VuIHWxUx3jU3MJMKgRETszImHl/SerxHPRT2FiHNox2VzE8eR3UqmOvCtpF8q94f3wmZHvyOWSkp+F3bg6sLK3kPWupYrRD6QpeKDAd2OWyHqlfNU1Y+j28Z7U+uUcoAhKPy78r9ibHkM+Otj/tO1mt5mLPCZoTqJVkkM64Y+dnzmGCnHwmBOJ4LWQoFrC0FIYiEw7//fefsOYIJFJ/lcATbXhtMhTXrxcdQI4Z75XxK3UaafepTc7rInN65MiROHTwoLAUz509izlz56J2rVpo37YdRgwbJkxAJWvRpXt3WNlYiy2jf/flS6pUI7A5JAHbUaNGS0PFdu3aoZtvV+zcuVsYfcOHD0elShVlPrBhCRvqMK4h+3TFinCsXLlSQETGSqw64vm4B/n7j8CRI0clpnZ0LIahQ4fCuYSznJcsPj5b2jXujVr3bwMhPrFShjaYc4MVWmyQxvtlrM61fPrcOfTs3VvmpZIC4prh+DFGo7/bsWNH6YxNv4VMyxIlisscpuRFesYPHDx0SPxmatuS1MP1fObsaezcuQNr1qwW5if3xX379kqFEYe7TIYAACAASURBVJ8V7/HFk3tAbRtMbj5RnjdlL2p6OaJMxcZ4dv8kCpeoLqXaZPOHzJwJz/LlhUWp5NXoNxQsZCUMVyaoWAlCEsadK8GoWjcUtz8/BB5xD6MT+7demS5QaDIOyGJWRwGBFihTNQCvEt4gNzcf8hkYw9jYBL6duuL0ufN49eSs7qgrarnaWBUY9zflXC9nNHQCcnSJEcbc9EWZmKdvSruvKguVbiKT4fRNVQUh/632CX42R7Es+SYBQW7o4rHBukgpfK37FhCCutJeo6PMzVw1OlANFPRGCwJG6mwnD0+t2eJWB3z1eIeyKZXyEqxKl5Xz8UXkI5T1raRVuPzOgUHQ5Mm5nICkFhextZOMAI0mDZDKGHFS8T0aeXGqTE3zwEY6j3wJHbyAMXLpoNGK6cLdClRUdHHRz+BnGMkZcMPV2qOTLktDl/D6Dc5fuiQdDEuvWYvDTRpj8pmzedXcCv4z27QVY/r3waFzV/Ay/nmeqCk3PjJECs+ZgRi/AdIFiYbYPHgyGt25j0MHDyAkJBjTpoXAataM/4Emfgvme6RrAJ8mTJLgkE1DqC82YvgwoUlTL8zVpbSU5oQsDYdf7n8YjaVokHkRfQd3R63tu5G1eD7yG+VD0utXaLBwBVh9FmQLhOqd9YK+ACtWTEZA8FzMGDsCffv0w+WKS8QBIGDoEfIUlUNu4rrBWdjMnIS04FwJrxjsMMDK2WAE+4Hv8jKMX7Nt8phxc8YOxMZFk+RvDIZUB2gyGF0G70eLdW/xankzYS9w8yM4WGyjE9pGt4WbXb08hsu8KYGYMHkSgqcFo2XrNoi6eg0tW7bE3bsxMiYMrqlNU9iuMPr16Ytl4eGoWqMWdnX4gbTWO9GpYwe8eP4MDerVE3CBjSLu3LqJcZMmImzmDATNXYLR/X2xqGWklP0ZumYjJ95IAsGtX+bIpkOG4o7QC1h7IkgYXnMXLYWHd1W8efJQHKR2HTugl58fetcZm1caPG6nHxb22YakQndQtnxZXDh7XpgezODzh8zJAQP7Y8SIEVi2bCkaNKiPgcVnaQAfOygCiHDvjC5hkWg36YDGQHEA5mISMgISsW9FEOL6umvOPJ0xSjIQ6GMAy/WtGDFc23yfASuz+wzW9bJoWbdc4wzGacP4N90e+TrURMSBy8hJ0Juv0NgQUOQxVOMFJZGgHFLVeIAXT0PD7yjNQmbAGXSrZjE8p+oapVgOZFuqF20Mx4EBhz/gP6Y1Cjs4YPrPDej33gfftg/E64oj4VHOA1tmnJayquVWYzEy3yLM/NoXZxf0xcUNDTT7tkYDOTq5e4uT1Ku3n5TpLV++HMuuRmJy076Yu32LlFp2alkb+4tGabbeGRhRsDO+fE1FufIe8PXtgYWLFqNV6zai/UkNGJYUxMY9RaVKXti+cwd69uyOvXv24MH9u+jZvTt27tyFEiWcUbmKN6p5V5fyj+jo20Ldf/LksTDq2ECJAsFz5oRKU5az505j5eo1+JnxA9Onh6CQjS0C/EdJaf/3b9Tt+SJaHx07d8KDB/dR2L4wzp07i1nVF2DQ4d5Sdr91y1ZcCLqG3lu7ijMybuxY2bC5udI57dqtm5TzskyHjuzK8HDMr7LsjzA7x/1QOJC1AecurEfk7o3SYZpsvFGjAiUZMGXSRLg6O+LwyfNAdcAtpQRKOLti2vQZ6NndFy2bNsQAv56IefgYM8IWoUyZsvAPCJDzJyUnYVX4CgHWqlUqj/1nU7B1/XQUMP2JCePGyPPp028A+vn1FId0684DmBs6GacvfhEGy9WotcISZFdngg4bN2+REm92ZSNLoXRpF8yfv0C0UY8eOYLCBa3wOO4ZuvfsCR+flrKPvHnzGlNCdyDz82307tZJtGetLc1QrqobNi1egf5jJqOWp6s4BqNHBwoztCA1h0zyyzOnM1WipLNsYtSCI8hMgLFmrdooU9ZNsrDXr13FjsjlGN5vsnR9JzDTxY9dRJRgcSa2rw6XUpAK/m0ksdejWgN0794TrTt2woPbtyX4uXPnroC5WZk/0bJla2EqEuy+ceOmBMLszsoAi+X5DAKSXrPZVAL6DBqOtSsWCYOhaDEHuW/uhUlJiVqZStB8zJsxFhNHLdIAeeU4qK7ofI/7vqqO4Jrn/7mm+MP1rBq1qYylAui4hlWVg2ImqwoGxXzm+lTH4L/p3PD//Hw04LOzBm4dP4JPQXqDFkFddH9LdaOj46M03Wi/XIFuXnuw96GvZs90KQa3GrGIS3T/kxjmNShJmUTAw+ehlPbdC/GCS0g8nj901eyp6t7cC7D3fCef4T72KMVTs2EKIFUOl/KHlEyEauDC89GB4/ioxlO0y7ofdryXD4IQmlfy549wqQiIi3YXe95sbyMBt1RwSR+DrDiCFQxO+D6DWSen4jDOb4LSpVxQ0Logrl6PQkRkBGJv30fQ3JmYETgTHqYPUajpUFw6HIVmXRrLHGcQQN+KDCwGUdY2lqgZ/Eiu6Uel9jC4dwJx2e6AcSrwxQaXbepgbjcLSc4Q86J9PPzfYdgUsISzU0lhXoguMXW7zMzEv+J79PNUhQmTcp9SUjSmh66DLUxSU1MBCflv5dvxO3xfsQxV0xXRvdYF7flvfo/fUT6eaJb9VU6tjsf3VKm1YpvQxyxUqKAEVQy8We5FhiK/w7EmCET2Lzu4M0gnmMik4aBBg/ROsfmlwubY0WPo36+fJuBO7Vl2G01Lk+YsGd++6c0CczWpHR1UlES5sbEAFqosT5VXEhyRoJosKl2kn0EzgQSeg8E2f7PRxs9fP4VNzTHlPXLcOSYcN/5WICztJtkXBM3IMmFATRtNiY7mPj7I+JGOwkUKIzbusej0urmVwazZs/Bw9QjcuFADrdb64OjcE3lJiOo3auCG7XUtOFHBCO0I/Qq1FpQGM99TvsANLhxXwNpUElOyaZvXANIfAiaeQFY20NhIsw1r1eKiIfJCsy5NcCriAOq3bSHPkmzbV/EJApQTqCCLhWwZslT4f47ZxR7XEVFohzTY4ytqcTSCj0yQbqOTJk/G7UcPMGtaiCTZCPAwSN06XevGGHH7rgSQfPYsT+R6ZMKfgS7BBWp4VVrngkNNL0jQSeZS6KxZ8uw4J5o3ayaNM1xKu0gFAwGFSxcvSYMH7sOmBcyRkZ2Du/ceocb5DpLAZ2KZfnR6pAXa/dcHdWpXQ43q3ihRvBh+/shEbnYurMxtsGbVehjmN8HLpCTcvH0bdraFhG3JMvy4bVc1G66qzVR1iJKhUX6XSo4oyRja2M4kpTxEoZZj0ONYaZzv9xWNGzZCZESEjO29uzEChhK8IPP5n6reUnlARtiU3tPRZWwHtNprhTdznAXQZOxGn4Rz99Wb19ibsQ+HBh2U9U+fyJSsNBNT8U8YB5KJZmRgKKDdl0+fReM4MzNLqka4tlmWSykWzncy6shQZCM1vrhueB5hGeml74z5uBbyftgV+dcvjWnG7ss6k532hfaQYAjnDu/HydFRYySywzJjUYJcBN7YAZi/P32SOSeyBL9/y7rksVW5M8F/rnfpaJyVhdJlygq5hNqAjGfYuZfAK2MiAlrcr3lc2nYB53Q2t1aRlYI7d+7Iuqf9Z2yrJMI4N3ndXOusUCCji8diQolrQ9lEzlElE8F75RgVstESKCwdJ1GCjdN4DwRYOUfJ2uY5KX3CcmD7wkU0eyadtwsJoEtAjoCiplNoKAlWBSimp1EjzkDibPolvA+lpZiUnCzvE1g0zW+iSZeRJJRfA+9YmWdpyWashjJ+DkUdYWNjjfPnzkiimiBkhg4Uk61IEJ3AETUmhc2nM0iV/iXHS3V/ZizKLtk8Ptmf0qSMcjFGmgYx9yIhOP3KzmOhcg4IgGxohHFTgmBuZSWAIvfTAH9/9OjZE/v37xeGHMEvMh5pT8hQpK5f/LNnItnz8MEDmVuPnzyRTvJMXvCZ0dYfOnxYGIPHjx1DJS8v6W8wb+5ctPTxkXnJ6+bzOHz0KJavWCGsSO5HAwb015pLHTuCzp27wt/fX8A4/rAT9JEjxyQOCQoKkrJf3h9lxAjMEcyjPSSoyWOpBjEvXybI3kSddPqf1H9nA6BmzRpLFVQ59/Jwc3OXhI7SxeQ48hkWLGiD4iWchGnK0mwyvNl5mV2lCRZSjqlvv76oWaeOJCcZ53NO8zgEJXneqzWvYdC3gQImch2yPJvPlpU/fEYsL//67busP65XxjskZyxcuBC3om9iScnFcAizF2IC93CSiP7d/680W2m3sQMW1A/D+JG+cC5XDwlP7qBSjYZ5EgM8P38SiyQjbvcTGa8ePXqIDeQ40f5RfzlkRjAGDRoo64R7iCLBPbql/H5ufHQKz8CxzEIkPVNUNaXzpcUGzs5G8KzsD2dXfyGkXLt5Ax8+fEYOm47lEqzXjDbHNuPje92C0xlVL8X6U6xFvamBiy4jxJ7CKqH3v0uceQjVuZk+qupPoIBE/p37Sdbfzj7PzQ1EYxJYFW4gY/f1w9u/tNno+EpHRJ2soVgBykFQDv6fEunCxUrIGuO8pD9JO8UEKNcm7YtqoKeablGH06BvH79cOnA0Ig5s1W5kLAafWVYyamgYeXE0itw4OFmUhgUfMh0FEdOlsTcykM9SG5EvLkpV2qwcTtWshUYvn5GhdGGiI0ZA0dDYBOMnTsTOfdtlfEKp/bIACB0PJE6eLNkmu2nT/npw/+c/q127JQudZWvHjh4RoxUWNhebN22SBcVS29MVPVFk+w586N0LNus3IHXQQBQIXymZCudVK/F6uL9QcwvaWIvOX5HCdpINrF2rJi5fuogOHdpLN7GYu3cw5mQ+JG3qhD5dh2PeihkSzFpt+Qd2BoGwmDMd7m5lpMtgV/MAhHbXrpeA4jsbeywZ5oMCBcxgtGQ1EnNX40fXk2JENjT9gL7YIgAj2Rp0bOjgUN+EgCLLE1iSxf/zb7IIkIB+k1YjIqy3fIdlGnSGWO5BYPEVnPEFNtg2YzA+f0lF3Xp1RQzbckslWE79JKXP9469k0A0aNJAHA8fioELjiH121f49emDcePGw6l4ccxftowoML58+CiO2s3rN8SxMzU3R9WatRA0bTomTpyAuXNCUdTBXrppJ75+hbC5c7B753YY5ObC0sIMluYFpAx6uLeO4lkAk3f7Ye6ybQgc4osly/agT8+mYvCoKzIpOBg7du6BrY01Zs4KwY5dO1Ha1VXKYkuXqqaxVFQArvQFvIG90Svw/Hm8NIOJj3+G0i6lUNC+CG5FRSE6+pYsDP/OYXnB6QjvcFBrJiqljqy/W/CW4JJjzoCW487GOAqs/RRvJ0h+t/g9UmYS4ByugUMqcFUMGjKPCPIR/ANwq4k3/ukcrQW6vG4CmknA8AGtsKrJUQ3U8wEmfWiPt4mJ2PozWnPsCSawHFKBiLxvBgsE4vjTBAi72BuTGm/XgEgAG5oHCugy0naNFkyoRk60HbSp/n+V2iQA550boOGWC7jctw7q1rmSx1xqUaISvNjI5+E2DbCgMfQEFj70x7ga4RgW2QKrXY9LEqifUUNdsLW4ZOpZmlenXj3Rvajft7sW+HylCCgP5Aq4eOLp/osoO7W+GMz32+8jaFqwNAMyNDRG0WKOMDO3wLi4mRiW3w9Dhw2DaQEzEYju068vkpMT4dOsGTLSv+Pbt1R07NAJL14kwMzcEs/i4tG7tx/KlnWDhZWVlAmzC/uZs2cQ/+wpbApao3GTxujeo6toHFat4o2oy1fh7Fwafr37iCaTUykXvHn+AgcOHIRLGRexj0eOHhLNxareVTDgZwBGxQ4VsXLPChUwonwgOixrKZs1Nz52WmVpM9cSnUAGOmfOnhVR4LFFJsscmJLaH3OubwIKXAfODADyGaNIoddwcrSHgUE+vH2fIg4XDfjwAd1R0MpSyhmeJSTj/JWb4nSZmJiin28nWFtaSLn0vsj/EHH4mFZGojfCIpi5ZPY0ZHz/himzFwrjRpoKsJ/8799SZmmYz1A2DmYuGQx7uJfBk2fPxZ7zOMXsCyM2/oUE/9wXKlXwgGl+Y5y9GCVOKZlBVbwqYOq40Rg5bhI+pHwWp5zMEpYGcU40b1QfFSt4yjV//vQBo8NDBPRpX7mSBqCODkTDVq1x/8ZNbN26DUOGDsODh4/w9Gk8evbqjafP4pH1MwtW1jYi4s+ML7OuvNcN69fh4sULsC9SGK6upSWR0GfURG1BSMzDRUf6v4M2BW2ASwt2ISnprXQRr1G9pgQU7Gh59ep1KYF+8zoRQ4YMQ1zcU7HbbAQVE3MPQ4YMReq3bxL8W5qZiNNHZ5t7QdTEcigdeFbGSTruvnsrCS/On8AJIcihqCFtBJMNtBsE6PQuzeL7cM0T8CN7WU90isPhDhi6Z2vfZxJDr6RQbEFJPqiEgSqpVolMOio8518N3Ia/7w5TswJSSkZH4b/C58SmtjpzBEfDW6PXtVbY0fuoZncYHLP8USVLeJ20X0xeKLBQJWx1hpOjQ6Iw/wKyw/+HHZTr5Yufo30cCHSd0VzYKvRFGAhu6X1IS76oDszs/swX7R2vhbaWiR3aRtpCJU3Ba6XfxSBeVXzoZcty/7z+RKCn6w7ZM4t1mYnPERPgPGAttgbvhqNzouzB6SkWWGI3WpJ9dmOjpEyLvg8dW4JCZKfQN3EtW1ZyqVxDDDQcHRwR8W+E+CNkvJCdSyed4Njiaza4OKcBWrZoKQwXOmzPXzwXP+rU+ZPIzMqAm4u7aJD2yP8Yq9oOw1sUQ/YXIxwt+A0PEq1QpZcXXEq7YtqmWBxBa1xt9xBlSrnK/KeTzxeBF65XpYVIJ5tMX167KvXlOVV5L9c8X/TjlONIwIHOM309/nC9i1yN/j0eX4GJiumoAlJVTq20BGm7GIwp5h7XAY9Fm0hdJzI8eDz6nfwux4vH5jmZVKQmF++F7zFo4P8JyJLhR0H6B/cfiK4cmeSUXElMSoKrmxsSX72SMaFdYtBD31SVMauGD8Kg0jsLk51Iu0igQ7Gj6BfzuXM8+Dc+Y5Zmcq6KM00NIQMIkMjP0h7TN+a9cg4QjOC98hh8LgSmCZzSJpI5TttGu8jEp4traWmQQJ2rhFcvRRJm9drVeLl2EFxHbRYwZ0219X8qVZQ8AtfEUsDRNRFJk5zETtg9Azwe1MbFfFHaOqP94N59UrEoaHTqAN1MtTUoGouJgImXZiP4ot/Az5trJV3zFs3CxCfB8Iopjxijx6hnVgOX5lxHw0m15H4ZPJPp3eGxL+qdrK519/z8WX4fa3cWw2L6C9uFAbvJ3iGiD77/6gWsWr1axui/LYfQvk8biUEIHDP+uNP4HsbkjJIEHYNZsn8IAIzoNRKNOzSQTtlrVq2RYJ2NBQi27Y/cL8cju8ijfHnRZw5fsULKF9l1tGyZMgLGsRkBllVEZsBjtF/xWrSt2aikmFdzFLEvDE9Pd9StWxMbN6xBWdfSqODhAa8KXkj//gP79uzHl9Rv+Ilc3L4bI4AIy981iYunModEb14aWxjhXthZLWFC34+2SeW4FBudtpOxX+dMaQiTVbk7alT/B/mpj/f7N9K+fZeuutI53qagdDunhAq171Sp7xqPjRgRO1hslWqGoarCjPPnF4CLa5xzlGuT5Y+W5mawMLfAd3YzLu2Cnz+yJI5iMwx+hkAGGW6GhkaSEP2Zky1JRCb6+GwJXEiX8/R0uV/uJey0LqXIOqOPvjzBQF5n3jrUZRcIxHHMuHZpJ3jdCmTkWuNxZF/QQX52YydIR3CYa5hgnhw3m+C+JmUggKIuT8C1yM8TfCxdxg1nz5ySOcH1yNL3bVu3CSjJvZrjTECM9ifl86c8nX+OOa+bwA9BM65f/ub/Vem/lOcWKSLAJNcCz8nroB/IpJHSH+V5aAt5b/QHVcdnfpbn4N9oU5iMl8Ypemds+oAFbQqKDSH7Vqrtsn/BsVhRqa5jbK2xRtlcJUs0FPkyzEcZBiNp+qJVWeTKPsBxuXM3BuYWljCzsICZKW2yticQUKSNZsKFZaX0N98mJaN+g4aSHI2+dQPTbswW+zA5J1BsMZ8hgVlNuihDyCEKoKVvQRvAYzORouQuKPNBUJRAIa+HYKdKRKi+Dfxe9s9ful9mLixB7hUTpk6DdcFCWLdhg7ASeV/7//1XroFjyUYr3C9q1KwpTVkGDhgge4eSYCPgyMROSWdnaZZIv23RokW4cvkybt66Jc+PoCIbUK1etUoYhNyPFNBFcHj0mDEiwUVCAedDnbq1sWDhfDRu1FSYqsuWLkOdunWEXcrKKDISCSZ2794DCa8SpIEJY4GwsDBpXkqWH2W/yPjVEtHJcv7t27chMnK/2BWCgtwzJ0+YAA8PT2EoMslNMI97HW0n5+f9+/cwfsI4pKWnyZjzHPsi9iIoOEjmAX/YdKaEs7M0yVyxYoUA2B6vPcWX6rq9C/Z9jcCRgMMCKHG+dtvmi6eLnuKf6t4CjBK4TUxKxseUFJEo4Xm5v/GZnTp9EsHBQXj//h1mzZqFk+VOiT821Gww3NzdsHTZEqkEalynFkZOnCSJxNGjR8t6IKOXz4bgJPd9ApJsEPNzYDYKbDYRIJPkIM7FW9HXMW7c2Dx9cz5fXuv963tRp9kgXDlFvTkaXDqNCuzjHkjnOxatW7vB1bU6UvIVQvzVVKSmRsDBZTdinz7Dxw+fUaCAuQCKae9VJ2V+106qo+SlQL8cOuxKv0LPHPEz9I95KkUsUlUz3GNVoxV+lT4rfyvdRB5XVU1zjyDLUT7ElyqxVs6+2tN50Fhm4gFingQSVdPUdH6GwAEDH56IJ9A1gPRynyKOtWXsuYb4Q1tDu8W1oSos1FqmrRafOCMdBn5+frkUnt24fj0mjh0LltsqjR1FIdeyx4VkA+NJuIg54bjQlPPKSZ+Vky1ZBQajhBRJxxZDpmfGeQHSsoVlN/mNZWOgI0aW4s/sbKR8+oIjFSshaADQMNkHjY+fQFA7IPQg8Hj4cJRftUqOZ7J+A7IG/Slv1kcW8QGBcF2xRP0XL0YGyoZBY5bSu0fe+//7Hx8nTkDa9zQ0athQjIjj8uU4WqcuqlT2QlLiGyyYPx+jRgbAtlBBMQbz54WJBluTBY+wA70EbGJZ1MaWaXA51lrKmT9Nt4GZbHzG+DQuGHbzpsFk4kyRrWGM6GsCJGSWxLyeVfBg5xj5TpHAGJRfkiqAFcErBQjSsfmUaYfaplcEOGTww89vje+LiXO7IqxfBMZu6IizW4IFSIxCHdgiBZ+y7aRcmFpPFIv3wQnUDM+QUkHPsBd4Nr08xs+Yg9qVPQRwGdR1al6Tn6dZUdi8ZQtGjwnEw0ePEBkZgVXr12Nm8DTJ7rADOyeRUzFHvHzxAg8298O4Q6lIevsO9evVRWTEPunKevd2NAYH+CM95SNOnTyOpDdvYJrfCIO8Z2H24f6Ymr5J0/xrAnxOeIgyzg5S0m1ol43J/uzQbYgZw9h1AGhtDzRdGYSRgaMwdOgQ0bJjd7Z69evj189fuHj2guiL0Dli8HH77CtMma91eQqeMwdTxwRi9qZNCA+aLBlwGpsbM2qjiN92FNtWAVvQF88TXTHVKVSeAbtl09lrbHpGmDHXUUNUaRRThsHm7eve2pjRQSQwx3VO46D0C7leGbg6ALOm9kRwgZ1a8Euwj99TDZ90ggC/b5KQiaylppozT8IswQRXYElsHwTW2ZrHWjJskI2cM0ZaYK1eTkBIdBeExEfId9YXHY1Bhks1tg9BTc12aokaGjSuJ5/MPMA0iwbqDFC7yRVEDa0jn2134QCyG07D+/cfED34nWYYyXSgXW0C9FvdQLKWlvZa9LHm1XG5pon9fUXDhZlAE9MCsuHEPY3DlVfP4d+uM8I3hSFy+ykJqNhRl4w2OuPXr10XkWFmVlmWEh//AoWL2KOYo5OAgsdOnJAuz2/fUdC+CBo2boQCBchEOIKtN2fBy7gFCpiaobxHBQGGDh44jLp166FYMUfJ0LVo4SNO8IUL5/Ht21f8+JGOsHYr4DOjJvbs2Y25c8JQ7Z8aUk5dpowb0r6loVs3X1y7dl2Cm2KOjhgyZLDokrA0zaGoA3bt2o0ePXph7dp1kr1jVpIaihbW1gidMQP+I0aIvaOjyvcS4uPlOEFTp0pGOz09FRcP7cKn0bqcwdFETB03A7PPDsDx6bGIi43DrVt3RMOLNtrN1UU22QnjJ4ijunrdRjy6/xBVvLwQsIAiEMDa4Dk4f+EiOnf1haNLafz49l0c0GtXLklQ5NO8GdavW4ciDg4i7fCPd1VEXb+BpQkBmFV5mzibBobGcHFxRcqHd3jx6jWcipcUdpBKNr1IeCXONB25+w8eoXbdunL/dEA9ypWVjpiPHz2UJjuXo65iblgYIiL343n8UyxfsVIYhQcOHcL+fXvQpkVD5EM2uo6ehNARA1ChQkU8i38hupQ3b92Wrt4vEhIwK3QOPKpUxakjxyRQZyDOsg8H+yLCEGJQ38evt4CLK8JXgMrlH94mwX6sl7ZWuB53/rVmqE0SD8wYMxAmJgUELOScZEa/f/+BAubevBkt5V41atSEtbXWAODf/f8hPv65lEeXcC4p3Xl//kiTjtQsPyKowOf96XMKLi3pg+Ebb4t279SJS4XdvLxiEEbmC5X1NHvfKOkWzi6BfM2vukVzKOgEqCoKLXekrX9uIgoQJJCmSn1VNYPuJ5VskIBXPs7CXqo+6TpuhNfQ7JNiG6qGbt5AwHY/0VKis0wQ/cXz58h/bCIOrmn/p1RSJSOUrqOSNeD10L7ovpZbg1jEpbnLuHaZ0xwRM0/C1j0Fn97ZaT4Mf3j9vL8DbGAQj+cJrvKeoU02ct4ZYeL8QbIvr2y3W/t8a6CScwzuXfeCYY1sSeokpTqhts0VRCVqCaD6phfERlPu42SMj9g7a6NUfI210cZTB485XiWdEoTBrzQUPcYfwqIfq9Evs7s4aG0YHQAAIABJREFUTQz4OM/HdJ2UN9Y9RnYWh5n+DoMezn0m1F6/fgOHYo4o7VI6Tx+QQTbnEceSDFs2AKLzxRIfBk0s4aHTzfdKu7jQV0VicqLYFQLgv7J/Crvedl9f5A45gF3BkbB1SkGVTl1Q1KEYjA1NcDvmNsq4lkXGpj6w7LEN5cqUk0BOAXL8t9IyI4DA9wl8UkuVL85PxTLkfqiYJPSZFKCotLI5L1STPo0Bo8naKF1EfkcSyjrQyOP+3YyF9kSBahxf+oM8DkFOrSyZjWPeyTn4w7/xeumH0tfknk4ZFAbufC48L4MnBjQ/fmSiCDtcf/0m5VYMPMJXrtRYCmwAwVI5aj7qYF9epYxe7iznJ7OQnWUttEn+WW8OIAE+u7BaWSE7M1OeO5+fNH0xMZG/WRe0kUQMbQ5f9JV5/xx/jhHvne+pIFTpT/L5c8y8qlTB6XNn80qAqTfFcjjqRZUu5Qy7IrZ4HPsYW7ZvwZftASg1Zqewaq421/WgGwBNrzQSuQ+O1/mvV/LshMVrYGLnGQi+OV3b/wkaqkYrnwgcOgFZiUBtpz/lVVzP9A9Y2cXeOGQ/HtTLo7n5V6+jrScHoG15Hwl+f2X8FHCOIAHnAoNPJuaZFCaThYxejsmBecdlPc+/N0v05PiM65R2xcgF8/AkNlbGl+PFwLZ37954FvZCs1fvgDZHWuY12+FzITOSjf2+f/uOXr69hCVM8D4uNhY1qteQkknOB14XY5N94w/ixMcDUpb64N59iWU+75+AizENRE81PdMCuaEG6BW6HTcrhoNptt5+vbH/3whkZaah8p2xYjMy2qxDzs8cFLYtgl49/BATcx8vXr9G0ru3aNKooQTvFpbW4r+KjmxGBqa3DtD8JsUE5zNQjVg4aVRJG6cff/oCLoiHU2t/dOvaGf/9GyllfMxaUD+R64ANK7hm2SjSOJ+hAIECIM6YjbJ7dshapGQIx57sTrKPCHhwXdI2EQwhAM4SSBIAGDhSxsnKwhJZGZn48O6DrDUCgWym9iz+uZQ62js4SNMQQ2MjWTd81s4lS8j+xefHOU8wkNVh3JAJmJFpx5eSMCCoLzIE2dmaqD/Zh1x7UpKZmscw5FrjeiWTULq3GhpKPEpQn4A+z8dYhNeoGihx3avu7aoxEM8ncSob+RRzxMKwuSL/QpvgXdVb1jHtOQNnLUnB7l1A7NM4Yemopi4ETQho37l7R+Yiz02gkJ23eX30j2gr6ddxr6AdVR3dafO43gm4EHAn2Mbx5bMki66UqysyMzLyNGwZZzNplTx4KMrs3C7jyfXN4xCA4rgTDK3g6SFyESRwEFCkz82OzqyeePfhvVw7k0+Uhoi6dk2AJ64xgp58Hqz8KFGylLDMKBnA+SC9EXRJMrIDqeXLSg+P8h7SDHPzxg1y3WxgSr+dgCbxAK593i/HmXEWj0ObwN9KYoLPVyWLNHm1bLHTfPa0k4q9yOM6FXfKq5AkwE19b56D485zTAyaBptCdli3fr3ImfEcTNCwoQdffB6cYyw7plYhWc2MYRXAzqaefLG6klqJIivk7i7zjMmHho0aSQPTB/fvI2LvXrHJqtEUny/nV7ce3cXubNiwUXyAho0bYmrQFMycPlMaR1JTnYxl1d2e/iq1wM9fOJ+3j92LicGChQtlTV68cBGrVq3C7NmhcnzubwQUSY5q3KixdIUmmEags1/fPqhapQpq1aotgPCDe/dkTpEJzmc7duwYhK8Kx+DBg8DmYdxzLl++hMj9kfDw9JBneGLoGTgHkvldSPQRqaHIsmnaGzWfaceZKOLzYTOZFs1bImjaVEmoch0MH+EvDFCydm8tvIFVj9aI3T9+goQGCzx79hSXL19GZGSkJMqot7nmXnnUM46QeIm9EUio4rrh33jtjG3YgIWl6Rz3e/fu47ddLnYv2ylzi/s/KxfSPv4Lj38CZB7F3tmOyrUH427UHVSpUxV3rgTqTjOz0nQkxQrBzq4cevUyx/XrFXH9+iE9I07Nr9bwrFUZr18nwTAfgfTfyG/MBmPZeQxFjZ14GzDXnXL62wIk8v8qqCdhwULzcRlzKJ1y5YMq8JDfVX3S/sYPeJk30gB7C52Awzf4JX5B6aqpTYQbhs5WkgBBBzlN7LRKAw8jveRbAY78rbo9K7RSA0GtbOvLnsx5SLxP9U7hc+ezTbKOR5lfFfFs8n24z68s9o32JPndWxhMnjollx2ZWJNeq9o/EpTRQPNB0mgzYFPOqYhP653X+BDpLHFgJcNTvDgMDI0ESOSCZEewrB8/JJNC4WluHMza0cibW1nKYhWGInJx/MQJmBQwg1flqhg3fgKaH3FHpsEiORefAbHU/z+vy118JWu193QsxvVtDK+tm/4/v/5y2FCUWr0Gl1q0EGeRWYi1h1ajTZXWkqVhUMwFmRb4FQ+7PMCUyROxaeMmYTulbOooGkcMcNZgKPaf6Iy+2zujgkc5mBcwhYWZKXrWHiesjtDZQNAvYM/GRcLamjB6CWbNGyFdSi1tCmF0i+mI9OokzAg2CSFwSDCLwCVfZCUSICRrjiXQTisKwdjEBMcHax0Ry02Kweqw0QJ6EVzkd6n/xGvbPsZH6N/Va9QUlkRCwisxyBZWlqJF0LZ1W1SpUhVfUlPBjnGcUCNHj0RsXJw0sqDuw+7de8Qwp39Pg7ubG2o3bIjx/gHSnft+XBzqNagvm96F8+dgY2WJhJcvsHrzZljkAz6nfJTGLI1L9cG8vcMwccRqzSm1A0q6Jkj36kVbJwkrhXOqomcFcSJo8DjXrGwLw8zUBH1LjUOX1Q3h7lEe3Xv0kM2L92LwG1i9cpUEeNTIK2SVH19TbLBy0wyMGDMdIwZ1kzL2mbPDkJVtKs5zda/raDt1Fy7NbinjRQ1AWWdk7tHx8wTcnGIRF+kua9ixSSKSjjhh/oXBOLuwI05e9/mTjOB3VPkwA3yVYSB4RxCOQJ4K4PVyYAKL7YwO4KB3ew0UIHhIg6M0U5lQsWFZ8UCMnLsGuGykne+fMBjmjkOOr/5/4uu0Le+A8ELD5LnaFrJD31nzsWLUMAQsW62BmGQW8XoYWND+6Fq0tk008fFXic5y/AF2G7AxciBm3BiA6bYbYTspBQuWhePrl1QE1liq3QfPdwJY3MpfOpj9yPdLMlV9Fk7TQAsA3ZvUxu4LUXhx7QqCgoPx8NFD1K2jgXtTyyxHy23eEnQkJr5ByRIlBPCbNHESvL3/wZZtW9GgYSOsX79R2Igs37C2tiGWjVvR0dIBmgzF6jVriObY1i1bEBw0GdOCglDaxRX37z3Arl17MH/RUhw5cBC3b98RJ2zEiOGSLWRDjt27dqJf/74oFeMpLKu9vqvRtk07vH6diLT0H3L8xDfJUi5NuyjNgRYvlqyfT5vW+Jn2HT8yM+RaijuXxsL5C1CiZEm0b9dOMn8sr+jYqZOUBZNB9/rNGxF+5lriOuHmSUbF97TPcHQshEjHi39YV7osRguziqLP2LVLF+Rk/xanhY5Wn3WTEdSgvxjzAWODhdX6ot5lbNy0BRMmTcL+f/8TALCIvYM4/ixHprPwKuElijnYIy72Cdq3a4O4J0/k3mztbIVJqUS1qfFGR4HOZsmSzhgwcIAEBfb2DuKY+fXpK85OUedSSEl+q+kSGRoKWJGV+QPHjh5GOTc30UmlpAb3DAIr7JZ9JyYGtnZFhHnK8rCi9rZo16oJEl48hXtgy7yGJOOb+goDMfLf/xAwchR6+/XFyVNnkJ7+A7Z2haXJFBkXZLqUcSklujVHjhyWJlzz588TeQpjY+oFpSJ0zUZNI7Qud2/ViU3VB+tlCo5Gsu5HF+8qoth3bseIvENWFhkAxWUckpPfSnAV++SpxpwcMgTu5cuJ4x5z+6YwopnEoJYkHf6bt25gossCTL07BGGLVoptzgo11dY5g3s6G3oDkSWY8kcoXNdz4zraE+SHe1tokPRgk9UNqjqBICljffoYur2Q36pxigpQVYmwYjpy/SuGoN6oYdQLlocQkO2DeWFhkgm/W+QlDE9kIyfISAMNyUbkMdTmTLeAzEAGy7wXvijHNvACLqY0QLuBDXEw7DxKuifg1TtnbX7z3OreNf9OYyEqxqENMHylr4Bxuzee/HNfepOW6d4hkgDivqadzkbY+FlHTOW6hrivkT2T7EImp1TTMgKNO9ELH2EHTzzE+3cO6Dq6hczJt28/onKVqhJo0K9R5XbjBk7W7ukKsMRnNNLmWklQp0qeuBbJVKV9ot/E4IXPnX5T/8eDMTC1L5o39RFn90fWD3Ho2UTpY8oHCerJXNyw57xUH2ye21XsCYPDW7duCuvn7IZ1+JRgJ/qJr3Y4ayXyqUCv10BqAeBVnwpwdiyJpvWbwNxEY3jQ32LgypcC+QjSyT5qbS06YNIBWb9X3q/6LH+r/yvAUdPk0hqNKC1GvqdYz/z338f6m6GojsXjKjaj6vysAEf+JruGTBtV+cLzcG9XZYYMKPg9lmExQOb5FPtT0yD8LbrZtEknjh+X8i8GZQT97AoXxrvkZPlOHmNM7zitAA++z4BWgAidwcj/q+7OfJ/XovTdaMsVA4v6QXR+eQ8cI445f3idvDc65bwvpanGZ85nQXCHgAETEoYmJti6fRvKu7ujfr16cp57MXelhKtTpw4CKh4+ehhHjh/Fz38nIavVNFxpSEEdff3rZbU1c70lEDjy86Rm5pyAf9tHoqNFZ9SeVw1R1je1taqSAkmKWmFE9B34qgdGDEIYmyRlAoamGsBIO8Ugx9FC8yGygSYF68tzyPnxS3S/GPgS8CBgwPI2MhxYKsf9r4dLP/FtmmyuK0Hvx2WdgB5rcHD5CWy364XzgYaim0jfk1UzHL9jE0/maTku2MdGakfzmgFlHV8J8zajsHTxMkwYOwFF7Iqg5iY78ZFpH1L8LkhJHLsUc15wzAlWkCTAagl2PeUenHp8rthlk1YzYHB0Ip66kSFjjgJmFvDt3h2rRvlI0vV9pANqrG4ooM/v7N+wNLdCzeq1Re7kRvQtXL5yGU5OxQTsMDTKL2xgJlFv3LwpIDnft7WzE3A8MfiBdl+KZKKaaypZCjvAzScWJTpOgFkBExS0scKPlU1Rc817mUtPHj0W9qysTcpWmVtKBQPHTCp7fv8W1h6DeAKJ/D//xjmsWMvc9zVdUwMhSxAIcyxWTLqlGyIfkt4kybMgG4yJNdo4TnQCVkYm+SWG4/rguiSwlE8zOZr+qKoN1JMMCkSXMl12HeYP/63rmPLzHB8yDwUsTEuDqw5+0haTXUXATpW70jfhemIsSTBQVc9J1RxlZczN5W8EDIUZzTiCLLec3zDKb4JVK5bB29tbKkpYVUd9QmtLK/F52KyCdoHP7Ht6mug2cv5wnr999w4FCxUUfUOOo+oxwDLk5KRk8fvok5GoQ4CSpc+8l+joaIm/WHJK34IMW9oKgvHSDTcnJ6/zMm045yltCKvjuA/z3rl3UK5CSp9prwDxI798/iQVdRbmZtJwhjaeWr4fUz5Jl2h+z9SkgPgu7z9+1IBpvXkX1+eNm7eQ85tNpyyk1wBjdrIROa+oCU1tR7I3qZnH67pz+7Y0JXFxKS1zg43uCGaK1ENmltw3gSiWD3OvfP/hvbBi+TeyLtWL48K5SpCQoDN9T85XjjuBKsZ+BHBVkxi134gdz59fPh8SOgc/s3MwYcIEAekIahJoJkjFBBQZibwuD09P6Sqv9jmRZzMwwOBBgwT4JVgybvx4WU/z580Tv5J2uFfv3nIM3n/ItGniFxAI5nWTYMDzbdtJBp2VaL22a99OqpbmhM2Rkmy/Xn7SRI39FerVrydALskAvE/PCp64euWqxBSPHz8SDUKOBVl39CXYyZnHJzhKTcf9/+6X596jew/RIQ8Kmiqs3ci9ewV05LPhXKXNI3OZc2PTlk3S5+HEqRMyRnzv4qWLsLK2lLJulokzwfJ4XhwchxbL657MxCd1IXks7rn0c2g/aJc5P8q5lUfUtSvols8XNRZVx76ISAF1fX19RSuRa27+jzC4nymHzp07ITQ2FJtbbRL2OLtVh4bOkmPwun/8TMfxE8cFlO3Zs6esM+orcn5QNoNrisck0H/+/HkhtHHv3LZtm5SIE7BMfEbWDDc2DeQrV3UanmS+AB5xo2NwTl+RAboGuPXqZYj4eBNcv14CMHQGchgc0yGmltkBlKwwVZqEZmfnwtiIki//E1BUvtHPn580O56jknM8n4WWiGNcTntO152XxdhbNZTmx/g3RSbitst/M0bh3qo6OkuJs+5UE5yw9tIlSvge4xbFhuQXUgBrb+DrXxtLdT0uyFJgoi51kpfN4jESgNrO8PpZU2y50r2mbWAyisxEpUH71OseSlx3k3nJdcq1JT5R9i8Y1G/cOJdB9he/D5huHoSP795JJ1J+kJsNjTQNgaIocxHx8zwYnQROAKLK4hBaWkqGi12ECtvairYDS4NZJ29X2E7KgiytrWBobCxGzsLaCmk/MtC2fTtMDZqG1NQ0DCvVH/ENXLDH4Hme0fn/+48gkhQdgGjfqogM7QiLvxq4/N+OdaVtG7Q9dBjH2xFUqwLj6SGoB2BqnVrS4crbu6qwFdlMZOCAftiwfr2wFiP9bHEGTaQ0gYxCstiocUinacKPQXAp5Szlh+sHeKDq0C2Y578TdysAKRGbcaNzvDDhyKhguazBwmJSWpf+/RuKh32WEisCiDw2S0IYMDEgItDIYCkYodi8YJpQ2OnAmQV/wAYMlECJrEaWQxPo5HcqjzsnBoossxYtW0r2YsyYsUI17urbDdRoOHf2PKZPXoHWHWtKxx52QZ0xa6YAqdNDQkQQmoEyHQ67Qra4HnVVDG2zrn4ImzwGdRo1xPKVK1HW1VU0FMkAIwhC1tD6dWuRQ42h/MYYP2CZ5swyENZBNHaiDg7YgL3nVomBZLlS3Tp1RQ/D1cVFDHdF72oIqTQEsW+A3jta4VzkWowKXYWAUSNhamaOpw8eiRA3HVduYtR1o+FjWRSfqQK1T5w4Lob3RrifgGh2XVYjM6I39sb6Yon7aBRaURRjAgYgJa0wJgb6ing+WZcz/bdqZYaRRppcAQ0AbZAC8xTjRjVV4jrX13iebtFDYHJuJ8x9v1+zbfy7asxEo8OgmoaHa54vnoc6CqrEWXVuzQZse6VIoCnsQwb0DPTnARih2Zi1DqMw5MoyLRBY+w6zxgQi+PZuDdgk2EDDxnOzyYwCI2hPo4GVtcaKE2BrayeZoEXhm5EVq4u089kREL0CjPBuIfaiSuXKMPOrgPYmlXHgxt0/2q8AxnfojgUuu9H7WhMsXrIYa1avxeXLV1C3fj34+fnJBhsRsU/Kjzq07yAbNjuHx9y/J41UCO7RMVr5ZOcf/Ufegy9Q7VElzAmbi3PnzuB1wnNhH16+dAnjx0+Eg0MxXLlyFcWKOiEjPQMhITN0XQ5DbNy0UYJXOtGBgaPQpEljIOcXPrx/J91TT50+I6LTReyLSpa3eTMfCTzo+InumZcXPiYlolBBdvDLkczuyTNnRVuPm9+06dOlOxozk8ywbd26VdYQ57advb04MqmfPklwHhwUhE+f3yPr51fsczqbp6c4q/cwBB9fLdNgWoN+8O3qi9OnzwhjMDExCUNPzMS/vVfKhky7e/rECWHr7N0XgXIenkhKfiuA4vOXL6UUkw4RHSHOfc7nEk6OonlE6YYzZ05LSQiDPAY7vEfeb8aPTNHzuXP3rjg97KZ64eIlcTrYDIfBbpvWbYXVd//hAylTZQMYOpifPr5HrRo1UP5UfekOLpuuERA2dCxKubjg3IVLwi5s1qw5hgzpj/0R2+G/aK7siUEj/RC6axuG+bSFt3c1NG3WXIDES5ejBCxu2rS5MAU5P1lCtXfvHtSo5o2wsDnSZTT2yWPRavyZlYnv379iXPAC3djwIvjDya8H0iY2GNOvAxo1aYanT59hzKvF+K/BStFJsrYqiHF7FopTMiVwDGrXqiNjMGjQEJERYOdEBhr2RR0EGH39Ml669JKlSIeHzun3tG+Ys3gdxgf0w4Kpm9HHYYvIKghAyLWk9FTrANO2D5M9l7aKzvOo4aEImjEEoWPXwtZOY95lHTDV1q9emSjgIRMQ9AtoO1Q1BN+jc0L7QUeG9oW2gmucDoti7OnsHyVj0GZzPXHMGSBxDMZsnInaVuURte3xn2Px++o8vA7lp6nOdfTJmBxRCWFly1RTGdX8iXaHto12T0k50G56AT0mtMCuRse1eyVz2zsTWRdMNfCUrHbaQiZqwgFz9zT0wg6sjR8qgGJVRAtAQGb+1wQbeDg/lOScl0EXrMl9g6R4J9i6pggg+QieGDqiNywsCyIz86eMOwM5+jh8DrNGzMV0uxDZW7mvBrR3F4efLAVVxkzwJCh4Grp27SYBMm0Ag0e5bXd3OV5Bm0Kws7WTYPBL6mcBHwiSMRkbXDAEbS+0QQWvCsJIo+7QzZs3UO9if/EptBY1mTiZ6oNRNktxsQ4bKRnAqeADdO6+RcTyjWAoIMDfnVHpHDJoVeXKCqRTjUpU2ZdiKf7tH/3v8mVV6qzKnf/WSuT3FIio/v33b/XvvzUV//e/CWoQx+N64vUpEJP3w7FmcEmflM+HyW6OKcEn/o020NXFVdhbNnZ2iLl9Oy+IJxNUyu/YWVkvhSSrisGyYjFxXERsnCCI3tFZjU2eLpvemVoAE70kkc9SgJLsXyIbQZalmj8cL+l+mKF3vtUdbwbb/B6fPecGM/9kZxR3KYV/D/yHpo2biK5X3JNYvH71Crdu3ECnzh1hYmqC2KdP8P7zR7wZZSOAWfoZC209qCquJkClg+Vxr+TjP7JKBJ/LAdEPtK1f1iTBfK7ZgwDYJ4Jlzo52QJJeD+2om0naDB57KFDyYDG8sk7+45t80pu4OACDnfvh2UM2JPgi5Wq0wQzo2QSBv6dNm4b72+PQPayjBMS7V24GqyFadWXdL1CzVi08ePRIGnnwebKpC/W3+AzOdDkv9qrC0PLCFFrUswXqB86S5CVf1NG6cO4iIvdE4OTxUxKsc24RVOXvcm7ucl0EOAisqbJTNsIgiEB/g6XxZAh/T/uBmrXqY+nSVRg0aDgOHDiCxOQkvH58E2Wq1MCzq9fh1bg2ijs54tTebeg9fDz69O4nusHsbEuwJzHxtVTJbNi0RfxQglq8J9oEMoLof7Ox0GP/q39AXV0LX2JdvZKO9pj6sg7tJqJ8OTdk/cgQ5hT3ejITyZjiHOO8ZtO4QtY2Asrw70woc//hnOaaIRhQuEgR2a9Vcwcpmf1BVq2VlNS/fZssgBjBdFOWT2dkooBpATgUsdelrcx1jNBAWIkCKBLMy8mWcaafz1JZ0Sdl2a0OLP4NznP9cX2L9AD1VanB/1dXddFq1ZlstC+qQzK/oxiKLLem5mDy27cypvSpaCP4vjRV0psuSam16iSdlSXxJ+/dStcqvBt9S54XfR4SJEyoBZmZpemjWluJHBdLunN+50hCgqxC/p861Ey8Jrx6JQAowT/eD6UWvn39JvOSVRp89kozkXEzx5lzlQAI5yOBHSadCI5w/2BTJ2pSklBBJh6fIY9LxiDvi8+Rx2RSl1ratDPOpZxlvArZ2ODl83iReCEblvaRvjPjScpWsWz0/bsP+PUrG9/S0gScVOPDfe72nbvw8KwkclhsPsrP0xZbW1nK/kTJAMYBBBLT06gj7Sj3zh4FBH/52dzsbLkPpdOrJEFop7kW+X+ei/OOP3zxHnhPPJ9o+hoaib3k9XPMRQ5Neiz8lO9Ix/DMTPFjeR5e297I/Vi/abM8G861CePGYV9kJJ4+e5aXTHMrUwZP4+M1xvDv35qNJpPT0FCYoX379hXNRfrGHBeeh0AKk+CSBMvOxpBBg9C5UycZB2kc8+0bSMbic4mLf4adu3bJM+Y+1bZ9G8ybP0+SRQcPHMSTR0/w8kUC0jPS8xoH9e3XByVLlcSi+YvlnszNzCTh/l6aqml6vJw/iq3PvZxdxKmT+eLFSxlz6mT26tEdbVq1gpmZhYwvExgXL10SIJtz8/7D+2jUuJE07CE4y5ir6j9VRfJrhL8/pkydItIqb15rvRHIcGZTGjIJ6efwWROIJCNywIABMneEVV+pMmLuxYhEAm1uvwEDsHLVKgEE2RyNz/Bu8Z3If6oSKlTwxE7jndhQZ70k+e6Uvytx5ooRS5Hf0BRGpoZYvWaVNE/k2BNjIrbE2Pvx7ccYNmaYrFM+C+4tXGOcf5wH/Hzg0IK4FO2MgAB/3LsWhKbt1uH0wZFAbmfAgM4mNz06mqqLsTtGj36EpUu5+elBb17HMhphZm13wKncOnz/noGszGyR3lIaihlm7zXbrcqRlazQ3zJDPBV/mKNXFUX8vJI/5G9uyIqpqCTb+P69TMDeFHiv9BH1zodyIPWeAhgUK5KMSI34hE88MD+bApg7aNcpoKQSXKdtVM1a+G9947F3QKXiWlL8kVu05kP4A94j62pSL2lp4q8oPW2VlH4R+ghlZlSCQYXKVXI/p36WDqlFbG3wMzNTOuzQUeNk5mJXHZ85QSiMTAo9g837Yx6jwqJyYhA5AQcNHSqCsezQZGluIRkf6i1wAdPQMKNjW9gOG7dshlfVKnj28gVOnT2DFadS4RV6T2K8lNG2sGvwCYsuAhpB/n++cpcshUHg/9mdWX2KfhDLik+3bIOLaw9jwPxRMhDFl2iMx/+3F+OexaNGCphaae8+bHMrC7+4p7jYpJFofF29GiWaXAP690PfWzVxvEUcVh5/hm3Tu2POjOnCfnD+xwdRux/+CewYZGUCo6/1wpu17UVg/fik2oK8s0yzX1ikBEAMctpEWOFOzH3Wd8LYOD9+kt0zux28ES2afTw+wwmCX/wOS7QmjxgIC0sr0TVhufihwPISQKnOmA/hKd/jMWpOjcLYoktxwb/pgm44AAAgAElEQVQ+Hs6qBTf3cmKkpByoSRC8fpyDT4Gb+Ow2XISX796Lwekzp0WnkE5GyIwZaN68mZSOROzbiyOHDqKYQ1E8evAQD+5ekUBnzrKdiI6JQfdePUUsml2xyRDw9euNG5cvi/YkO5GxezbZG8wUsqxn7+7dWlkENdt+/kaDxk1Qt3Yd6UDJsoubN24ITZzGo5B9UeRDLp48eYQjx4+hXfv2sFtZGMdrn0RZ1zJIfv1GrotOOnV2aICaNWsmgR3nKzc1amc4O5cUQ8+sHYFKZj42bdyI9UtDpKQ8YNUVjBreF23ad4d31SrCeGQ5bVZGBsbXWv2HaUhnm7aKBiMbCD8zFP7ea7R1zHVLw8CECX1m/qZxUY0UqJFIkIW/VTJBD5wDSrbGinV7AGsLAQBym/7J6BlMz9WwEKWvxuMR1OQkJljwEFjfPxCDRg0A2nkCB5nRcAa+6sbEw0GjPo8y/dNARnWHVQKxaUClkBgBsNlhVQwU41cCp9HArIS+CA7fgr7N68pGRFZIRMRBvK6ciw4WVWTTaT1+BKpbOSAgYCR6DZ+C1g0q48iFu0AloINDDfj6doeRcX7R8eQ8nD59mmiYUsOEZbwjR44S1hcZbBSr37lrt7CX2ZSFXZ7ZcXzxkqVSenrg0EE8exaHhvVro169uqJjMmrkaCmV/vDxE3yat0TKxxRcunRZ5gG7pFHLjk0AWCOf+i0VTiWKI2LHVnQ1HibPaNobf5QrXwGtW7XFoydPpEs0S+rYlIU6Klr2Nh/cypaRYxw7fgL1GjZC6rc0rFm9WrKDnH/MoHFT7Ne/v9hVOiF0PF+8fCkAH53X6Fu3UMatNJrcb6vZDwUyqdLWs9FASW8s7h+IAf0HIHTWbNHHadq0GQoXcZDsKqn/lStWFFvlVbkKrly9Jo2UijmVwMTJUySQuHf/gdaZuLBm0+k4PpcA47sw08+ePSPi6twk+vbrB1tHJyQ9f64zQS3x5k2isBO3bN0qzjuDCWaRCdaTlVK5kpc4mGRzP42LhUORwjA0AAKKhQKTgGm+A1G8REk5DvWN7YsWQyWvynj1+g2Sk1/jU0oSvL29ZGyY0Q27ux3tTaujZas2+PDhI2rVrotG4Z0xr8ZUcagaNmyMgwcPSfDJNd2xQ1vpIN+4RQukf/4kYxF15TJmpK/60/VXsfN0CZXpo/uIDs2X1K/IZ2wsQPasU5swr+MoONgXlZJmZp4n3FmEJdWnSidfdtkkU9HOroiwDOo0aYJHd2NEB/h61CWULVtGtOA416SZWdYPRIQNFeBKHAiud/7m8+XaYyKAAT5txBVgWtrwvHLpgwsnIC7eXbMbas1zKfP/qgs05wzXKNc/bQgBRm6RWn8x7UXAjj+cW9Rq5OeVzqKqnlBJjBrA0JO+qF+3nmQryQjam++Uxj6kg6EaTqUCrdYcwdErrbVz8tUA6B7aUhzk/9qf0wA/2jj6PLSXegn34IFdsc5pnwaCqqZVtKMcA8WctgFsvVJE7iPvmnUxa3O7NGEM0V5X6TsRyVsCwT2PMh9gxX8I0ApHhLkoSb5oLcmnyg1dXOPxPNpVS+j6pKLX6EAUMLPCt+/pstcozUCCDwxkyI7ZuyoCjhaJaBcYKgE61y7nPvevlA8peBb3TGPvGBrmCfvz+/Sh6IDzO/SpmO1lIK86PzOIuf/oAWCcD312/sbeQaaiwflgQW/Zw4+eaI26S6sj+cROWNZui1FR1cDGMYMmT5IEYe1adaWTvUOhIhpryspKrp+BKM/D6+F+z2sQ7bOsrLxGLCrw56MjOKFefzMMVSaeNkPJ16gup+pv/J4E8/+XlwInGRDwc393glb///6dXTw1vUaei3OP/1ZBGr+jHFgmChloMlBnEJWeniHNs4o6aGWKRYoWxeuXL7FlyxbR0KIsiugZpqdLQC4Ml78a0kj5tn7/ov3Nsm29aYuwFtlgJicnTx9O6b/xN6+J3ecpo8HkEp1txajhOqADzmvnvCIALTIIeuDKpBP9oXoNG8DVw01YVGJTatbC2dNn0bxpU7x6mSDBpbWNFRLfJsEwfz4sW7kMT04exacDekKR8Q/XIEH2GkCbiVrjAL4YyCfY3MPMluG4auCPHYeBpoYNcJodnmlTEoGpKaHY5rUSb+69BQx128C1nvQQ6OmZZ08qpJXDg4uXgUp2mi15ngC4OOc1jeuQ2VICaoImvG8yhMgev7XmPtrOaC7jwICcDCmyw8ja4nNkE4VdbKq2aw2c2/aSwIXJMZYzS8fYZVUl+d5v81kJNMla4bhxbTFh3LBeQyn3v3H1hgTS9PPI/CJwxwCaa5XJkf5+QxAUMlH8cD4D5z11JOk+kOmC5f/B3qEYrt24iy5demHvnv9w+849FLK1w6ndW1CvUyekpLzD4w5RqHiwJsxMzYQRaWVhI9rJHh7lxce8x+qFZo0xb8ESIVIQ4OFYyFozMMCd5ec1EFjT0NdsIG2wkrbgQ7MBTNpnikzR+0ZLMGtmCGwL2UiCnM0KqUNM5lq7tu2k+qFhgwb4nPIpz25xbNjJneOo9FDJoOe8JJDC62Qgzh9qBLILLKsKKBnA+W6QCxQv5gTzAuZSXs0mLWQo0r7lkzjFWHQ8eSxhGuZkS7mzsZGWvJAKNOomKrBQ/7dis3BdECzLYyfq3ePVnCUoSVtF4F4lP/gMCQoK4FmggKzFDx8/an83NBRWHo8pSQNdykC0YXWbQwaylKq6lpHvpnz8IGuE95f9K1v03cmIJ4BIZqlIllBnUO9czTVOwJsMRXbvjnuqdd7lWJCRaG9XWPQtFXDG9xlHc84z/tVYf1/lN31DAr6qDPjd+3dyXCZHCSiyhL36P9UEKP2RniH3xT3Izd0dLxJeaiw8aiMaGCD++XNU9qoEs/z5halIBizvq3x5D2EeMlnBc757+140oT/rUmX0TRSzPO7pM5EcC5+7HAFTRktixLtqVVSsWAElKyTjwsFMkIjBrsKVKlQUn51+oySs8hnIHpjx/btgAdxz2ACFfyPzjc+4Zs2a4g9xP+R4cO2LrqiuNyzM2rQMAee43/J92gkyTTlXWd1I+8y/0b7wfnjvLIfmeY4cOybyRJwz1E7lOHMsyTLkHLctWFCYobSvjPtoM8jSL2hrK+NNeaLb0dF4+/6daIkTGOc9sPRW2VD62TwXGbsEPTl2vD++z6Ytrdq0hqWVBZo0bSLMYN4zNdQ551hmzTJmzhfavkpeleT7xFNYyUL/gQlcSjCRac/1wSYrBIgJMr9LfisNAemn0+ZxjEVCxNxCpNjS0jNQrUYtfPrwQWxb1NUo6XnAsaKMys5dO4U1yeqpOzF3cfvObSRUe5Wnp9sgpT4K2xZGaXZ4T03F2qB1+KejtwCKtMH0sVVHZZKQ6MvQNtDXoA0/dvQoynt6omXrVujUsRNatWwlyRM+O+I/rLZgw5Q27dvgVdYl9GwwRaowKJ/AZ2VhaSEVY+06tcGL5y9Q1auaYA9cQ5z3TMonv00G8uWK7/0mIVG0J7m+79/yRff+97B5VUckJJSBhUUymrQejZjrO5HwpqBeikwQLhatu+5F/P2Z6Ny5Es6cScL16/f+Et3mhkZDTEf5BMpVn40ndk9Q6KE9Mn/8gpFRfuT+ps681rCIPz9SXmhsfcVRoF9On1ex+VUin7b9bza60kjk9NL3YMH3+D1VjcxLeaUYSUpwkY60YgIodFJnG3Vz0mIKVhENU4AkNxhVysRjKVFk1dlVvzCWZudEwrLQcHyP+gDPHv/I3FH+I9edapb12OG2dgk87RXAuYiGJ2X+zIJBGQ+PXMnCZP9Evt/UMSD1/TNmz54ti5dotH+lLCyJzieLgQuZ2Zfwq2u0IMEZONP2hGzcNnaFpRMyy06jLl0WkWBufASGmAks5VJaQCrLgjZ4++E95kRZoWnKGeSeMRBdudAkIMgEaNe5F/7ZSbqC9voUPA22s2biU3CwOLQ2IVqk9GTIEJRbu/Z/uLAKUAxyA0LjgMiatcR4Oa9Y/n+4uj9nzcTMmGkIldbawJUWzUWQlkacWjjjxo7BnTu3pZmCAX5Lh6bVK1eKhtmSgE3ac2LDOh+gpE+CMA1vX/HWgkMGjGRR+ADTLUKQ3P0WGu22hK/FXrimPcM4LMTQ1msx7sgCTfNpdCrqLE0QpiK7RpOV2BpHpBlL0IHZGNp+NdakDsOSsKEwCDORcueZs5cIsEAK+9qFk/NAR4KQbOqiyp5DLYJlApw4vlGcMTKMKPKKpfZ41PQcpoVMx7btOzBwwGAcPHgQLVq1lHFet2GdMJPYzCb6drRszNTUWBAWho4dOgjDqkszL2FCDuraEWXKuQmTjMamV6+e4hgz6zN16lQUze+FyHMrhPlEx5qZnzqNusB/cEehx7NrmHf1Gnjw8DHCl69APhMTvHkWD2aROanXrl0rRpalFh06d8LuvXvQpGlT7D/wH/KbmmD1mO34aP4MowNGChuMmWiet37FDpg8f6hsIDT+ZJiRyn3p0iUJMAiITJo0CTvXzsV7OGDCED84OTnibHB1tJp/V3TlzM20BjIP7t/DRKd1f1iFtDt0Bl2BleeHYkSHNRpwoaopuXYZ9OuA3wbnMRg4eRowykb7DJsMhGUjp4GRBhDQkNAYMegmyMAAPhPInfcXoDhKBxT1suhuC/dgL9HEJsDC+v0wbt5mIJ307vZAO52BkNfZSdNJ6lqgHByLOQlbZmrybs2I6Y0eZE2rhg0PgZGffLB8+gmNBU4WJB1hgqic+wJSxqN74x7YfXYV0NgbIZX6ImTxFjSoojV0cncvJw4on1vyu3cSJLRs2UpAmS5du8nmSsCYm2Ovnj2kdLCC5/9D2ltAZbV13eOTTgUFCWlERUXF7m7Ra8dVr3Ht7sbEvnZ3d13r2n1tMEFBRRQFBGlEGvmPuc6zke/9fe8Y3xj/5w4u+NQ5Z5+9115rrrnmqozExCQ8CQpESmoaGjRohJrBrVF/lw9GjRqNwKdPkZqWhr3Vj4vtb+JfD+vWrYGdrQ3Cwl6LFmPJEjaYNXuONM74yVIOM3Ps2LETI0eNEtYateKOHz+GwCeP0ev3XtKRfViZKXK/ZsQPhqmpOSZOmoLMrBxks5zHzFyYabVr1RYgMSY6SjRj9M3MkRwTjdz8fNi5uePurTuy4VesXBkxnz/j6rVruHrlCiZMnChOl3Qfpf6GrnMf/+am7erujJP1/9EAFQUQKZF2KTN7gcXTt+DypSto1qw5KleuChNjMzRs2AiGxsY4dPAgXj5/ipycbNSuUxfvP0SgfoOG+JGZjdLOLrB3cBT7TeeHGzgdPzamoTOyft06lPH0wIhRI0XnhNlzloDSKaKIdwLFeN+9FQ0YgpIM3lmKxDUlHTWNTaSMms7n1UsXEfEhHKVsbVC+rJd0gw64vUOycGsmTJZyox8ZmaKdWK9BQ7x4+Qodf+uEseNGwbG0Lea93KytDdpPXRXy6omz5Ni5OfkCLJINSkC6UaMmkk2l0/HXiuXo0KGdlKJTn+b+vXto1cEPVwVsfi8A8qJVczFjrD+W7d6LPUsDZH5SGPv06VOo16A+Ur6nSVfngKu7tPVI4Ixr8g6FgDU/Y9vvi8XBYfkQbS87//EcmGFv/1snhLx4Ic743bt3xPlsMPVvHBlXHSuK79YSgtzWaA8YTKYDUy70F3tpbGqM+OQkLPq8RVuPdDK43nRl73I+XoCJdRayH5n+6hyqmMu0FQQKVYZUJR35HBMcquuzYkVznvG9au0T1KPN4ZzjeycAWyOWCGBGu0mJDGoin3S+9ashE9/L8+OxVAk2gEr9QvA61udXUoX3kscJAXo9ayuOysXp99FtfUucMr6uJSp4zwmI0K4UbWDFc1FlIbwXvBYel49YoKChHvzGNYXZ6dHC3mQS5O0Fbxh0yEP+I50cBM0hv5/Xrs6lN/M1KZIM4z7ZeMBYeHiWlSZOorms03ETDTtPTzlnBjgESAgCMaAYNmyYOJUMDi3NLREXEycBEwMXBpgsz+EcYEKTvhQ/r8BFOsJMZI3aG459o6tiS/52bK2/Dfv270PAdTMBQflDBiWB0sdRddFhYmtknpgme/vbAGcBTkqUsEFuTh5MDE1QqqQtilloZSgM9BkQ064yeOaD52rFBiIcju/f/0djFdWgQTlJCgBULET+mw6lYicqQLEoK1EBiqrEuehr/N6iICL/Vt+tyh4ZTJGlKE2rdN2mVcAp3a+tNE06+gNc0wyqOc68XjK27e3shanFEjwCAfweJiS5Pjt07CjlyUq/ja8prUfFSKQ/II8iOpACivz8KT98P5lJKhCmn6gat1Azj01UFKAoDQ1MTHRs+wRNGkJXqqiSm2Qr8Xs5Px4/DUSBsYHYgdq1aklw9/VLDNycXYT1xEQs96zvP9LwU/8nTp89jaN7Tmm+Jm0K1x/XBfdx/qb9SAea5zWScb+TqXUbdq8FmGwIg/fASShpZYO34WHSWOxZVvCvpnayr3/CqDlLsXn9Ni0G4brjd/JvJeNUVNtVxzyuE+Era4SlqLw/HGey2cl4LvvOB5VnlMP69euFnTnxtxkIOOwvfuKxJWew+MQC6UZM+002/Lkd/6BGe1+E3HyEUfOnybpjEo72l3sZE5dM8P04sQAVJuyCubEFfCtXxaBqw2Qfn/1xGoYMGSL3gGuagTb3YH6eexxL56jtxnPp3rM77ty5hYiPkfAsUwElSjji8OFTKO3kho+fImFiaoxixcyQ9j0ZBvos+y0Q3W4DPQO0btkWQU8C4VzaUe55w0aNUL9uLQQ9eyn7PANhrkeWf9JuBG26qflRKrml00u0MEzHDxpl2mwATh00eSOrUdfRvFkTXLl8Eb179QK11sp6lZVu1QzYWRVAlpAw2nRyC46lS2sNhIzZmCML84MXY6zLKJmDBNZKUqOVeqGmpjLmUxYdkGPOHN5aOj1nZ2ahR9fukqBgtRmBegItbLnJfU9pjrJ8lUw+SRTk50KfDEVd13hhJhZZT7KO2JQlK0tKUpnY4EMlNbj+uL744PvIwuN7WMLJ74yJjhagkixMgof0nXhvFaNR6THK2tbpMxKEUueh2JEeZbyQ8SMdifHxWidqGxuJVXNzcgRc4vjQvxENaX09qTxI/Z4mnaD5b0odkP02/8dC+JvNlvMtYWWN+K+x0rSQ9oh2iedBLVeWN9NuMeah5iftIv/N8dCqcRIEJCTj0sLSQpjWLNe2s7EVMJExtOgaJydLbMqxI0hoZGqCoKdPQTCybu3asGWjJ/pvKSniu1EmiNq+1DbjvU5LZSMpK3yJjpb7xbmvmOCM2xKT2ONAD97ly6F5/3JICbHAi+fPZd3xfrCKh3PK1NhYrpnVarxWjht/x8XEaOxTXYd7svgkGWBlJT4n7QHtAt9DsF9rIqjZSIJ7XEtkinqV9SpsRMPrpi3neZawKSnfzTWk7oUwZOW5TNSuVx9xX7/K2NK/5VrnmmBCX6S9LC2lDJ3fSQYc93WOC4FdzgOLYpbCfqP9IpuZ4OTtW7cEYOOezuYqxEO4j5O1R0yDzDySqdhg8f2H9+jYsYMcV8Wawu5s0EBiXPoGBBnp7ylwVSVFeD7yvg8f4OHuIVWABEJF/kNkCJxkDLmX05YRcObYcg6RHFOlclWkpKSKn8E59yYsFP9cvChry8zCTMqvCdoRMB02fLg8x+XJ+7AheCO8Y8vDydEJoW9C5Tw4VynlwziaMfyserPRcE4DwYXIOGccUa1qdbTv0E4Y6QRG+/TtJ/eNx6T+Le8tx3rW7Jn4/DlSKndI7uF+QCmXzcSQTIH6+nWQ9j0VIfZhCNscIpWUSm+X7yWzk4zHoPv78OnTE9g6d4etJRkuVdGj3x48fzQW0nnEZBqevXyKnJSL6Dd4PwwNjJCXwcYG3LR+IjzODhHvy+Dbpx3IymqO9NnAby/b4NxRaixyA+WDjrGiiDPAt4S9lw/09YxQUKCHvNyfQmLhnFNgPK/3u32M5l/Sx6cvzo/SN9f1ZCmUNVSNEemPqhJnxtYkACiQ0RkomeMs3891mpYRC/xQ1HWem3KA6bQnANRJ5P78muevUElFnVR6jkpkXZ2Q0k3UaR7V8EZj6za4e+8KbEu6yNziD8/hZZ1HcL1cXvaKd/deatJpqsKICcUjOu3GLEDPuYxXAend39NSkJWRBnNTY0RmR6OMhZsYgBfWIb9Kmzjm3Oz4+SzAM4civAUSVD7xfAb7fx0Fnd5sshE1blST7mDFLSzFGCUmJQkl+XHfp4UdLcvdr4z1QSF4C0DLpf7fHxkUIyTYmJgogJKbqzsCnzwRltOrRQ9xspUWOzz7va/QaM3n/b/doe+0bYt5l76jot59nN69E7F/DsGb33uJ0SDVmyyTWjVrSskztbi29vNEZrUR0mxkaa0thcFNp5ZncDZKp4HHAIgBEgMoxVTLA/q9aIaDO2/BxDZLStZouBkwhhmWx77R9ZCYnIqbh1eg3ZAABO4cid44KppKDHj8sxbjoGlfJM+xQbGAVAEZCUKyEcztwcWlw+jeE2ekhISPAdgrzEeWSTMgIZODQcnMtWfEqWJ2j8aHG4WfXwfJ4vzIzERqShpq1q6NBg3qi/E1MjfHi2dBAua1bNUC5cuVQ8UK3pgxdSr6bHmJwBWdcfPGdRw9dA9z5g6U7yjj5SXZNGbbls3YL+fz+P1Z0YsIfx8ummflvL3FsLIElAbmzxEjEB8dg2cvXuL5czpLXmjTujWMDI0k+KEeErNKPXv1grNxFW0+WgMjA/pJxqmKb1U8efRIHKEtmzfJdTHIY7kNmWXsmnXr5m3ZZI7//TfCgoOFxcgyHG4ONIg7d2yDk6M97s6vh4F7otFv0AD4T5smwAiBktfBwRhUNkBz2LkGVWMDtT6PAoM/7cSuCUN+lRPmAVv0R2BkzlbtM2QPqXJDOpScK/werin+ZkDP1xlQU+pDdX9dF4sCOEKvW0FhEwN531pg6eO+mJl7SHsvwUzazvukPg4kkg0soIFUyt/hQLfemG3XEYvNz8tnhifXw7ayD391pVZ2hwaD9opzmLZnZh6WTR6KGdf3YKpvJ/x18Kw2x92BxbUHYfaaybAqcMaBQ/tknHm/ufGfvfsKyM/CuSO7ZP2TJejhoWV/R1ksQr1tHsIgGDlpAcAu97R/LAt/+Kdkhq1LlERY2Dscb3cdsyPGSnOUxUuXonqNGggNe4v378Nx685tFBTkSzLj1Ytn+PYtFnP852LhwkWYMnU6njwOQuNGjXHz1m1xyD9/+Sygz+FDB+FdwRsdOv+GkGdPsXPrZqzLOYTjTTciKvqrgAulSe83MEK9evXFMaGjFvE+XGxASlISnCgA//yZaLgcP/03ho8cJQ4qHWBjMzNs3bhRHGg2ELK1sZHPFy9ZUgT/yaIlS4nZ9YOH9+NTVAQiIsJxXu/2L4H2EGDtrCmwMDOHc2lnZGVmodNvXZCRkQWLEiXx5mUwdu7ag5SUJLRuya6xbfAlKgb50MPGTZuxas06pH5Ph20pO5gWt0I6M+xfv4ozzk2dcjZnz/yNQUMGY9uWLQKSMGHEDZ2l2m3atkOjxo2FXU5HlqUYZEVT04cMCG54sbFxMDYyRL1a1RH6OlgAVAKVlIhgadjPvFwMPbYQ6zpMwvgFK2SyXz15E/fuP8CXqGj53jbt2+JdeKhkIFes3gvY00eIxbzZi7BgMWtagYGdO0sHbu4xBHfZjEJla/fs3Y1WrZqLk8S5x6woHUWWv7M7Ic+3aeMmwlj27tpYA/O69xU2IR3Grt264s3bUNFi5fXQ0eQ+MP7hEswtN0KcpPm3N2NmvcGSVZ2duRa7PZfL99LB69Onrwg4Hz9+QnQcKWpOJhofDLT4IDv0+fNnAtpyTnB/XVJ7J85gOyr7VsHOPbuxdOr2wlKKv7ymIMX/B5Yt2iDsdAJmApIxAOU6oQNCx4WgAhMXBOSYkODf3KsV4091nOeaJpOZ65nvURrOfJ2bpSqXpg3xBYZ+7IZKFSrKWqXsBEW66UjtLnNOO0f+KB1FBTSQjZ0CBEzxx5y1i7TAuR9g1T0FzTt1kcTCyY7XfrFxCNqqpni8LvpDmlSzJElsaiYg8Z6OhcUEna6Zi32HWMSdcUC9db4wv7VSgESy81nKbOKVhex7pr8SO+6Q8mbupdG3nTU7TBPZD+g5riPK7q+Du63OoXhxG1TyqSLBB+83AyEmUDk/uG8SwON8Y1DOciCy4+hYE5AgmPU88JmAWRM238W60U2kBJKfZ1kOm0/wb36W84XBAhn8BMf47+DXITAg48eA3ZUzcOFiIJo1Lo/Jd8vK3k2Jk9LNugkrytXFTTSU7Ozs4eLsKnu5DYHF7DwJPnjuvE/8bv5mgMznyPrnQzQUs7NljShdRGHo6UoE+Z6i5c6KhUiHshCEK/Ievv8/Acai5dBF2Y4KVFTfyd+/nqMWGwXoMyVAVXpZwsZhIGtqKmNFlh+rZQjykgFEH5AJB3agZxMf+i4EBqScktUqV69K4MT7IYylnxoDhAwWSZLqAETVGZufkevUASKKnUg7zdJYYWDp6RV2MSWLhg1ZCCgSEOV6UdfEeUNAUysJNZHzJ3DCgI2v0f9hELvDfB9mOcySMtKgx0+wc9sOfIuJQ2jIG9k3qPVHkWiLYhZITU9F0vckhL4Pxc6AfcKapa6zrBsmK5ROM9c192gyl7lOaSt0gKPlO8CnNtCv3nrEJ37D46eP8PbDW2GwcPwZPK+YvpwCz5qtoW+h05QuZNTNB+r0qimAAIP4EN9QcTXqv6wha4ddnFkSyHvHsef7OO5ktDw5cw4udWrJePC9bHxw78EDYQoxgOXa2rN8A7LDTXHy4zHpzkof8PvjWzCrod1LrsszC86LHbv28DJePQvGqOGjpKyUtoqdUhnIc6x79eolyWTa9G3bt0t5Ou8DyQZagu0L6tWvhaCg54iN43r/jqouXLEAACAASURBVMjIWMTGJaJh4ya4dGQHGnTsho8fw2FhbgITY/pUepJIcHf1gLGBIYKePIJ1cSv06/8HatWshqzsPAmwCfAQ9KGdOLNjMVJTrDUWNe+JJVBmWTVpImdhYYV4JsxCLyHxpC2qrWwE36o+aNqkIaytGY+Egc0x2MmYxAfOfZZHMvAj8HSfUiPUP8zNlfvHUm2CMZp0TLY0ryNoFf01RsAS2qX4xAR03ZaBMyMttFLXIwtRYeBS2JeyQ/Wq1eDh6i76x2bGJsJIYsNNBuoif0Dg0EDTmyWoSJ9KSIxKQ5HriGuLuqsGBuIP8nwEUPz+Xc7pf9gdAoTfv8tzfC+JB3ywmonXROCZf7OZHQE3BUzy/Sx75jxTeqeyhouUXiuWMde6jZ0D0pISkZqWKnNAGJnQNY7JyJBroZ40z4UMrMTkJFn3rK4jQ/FV8Cu8Cg7GsE3PcMy/uaYrbVsKuRlZMDE0kvXPucc1r8B12hbRP9R13SawRq05+hm0xf9cuigd3k3NTEXqiXY8+vMXJHyLF/1C3ncCgAQ2eX5kh2bmZEvDTJYFuzo7o4ybG16HBEvDHAKe1atVx527/6K4tdZhPf5bgvguTOzzuJwrqltxbl6+MMy4zxPEff7ipTSQY8UhQTE3VxcBhLg38R6wEkU6aBsYSpdp2tGCvHyxadwjVVMH1cWac1RVbAi7laX6GRli/7j+KO9AQIt7ED+f9j1N7iXfx9dZ/szmRuoeM+bnvOPYc+9hwp9kWNpmVVHJfYNl6rzHHHf67wR3CbjRb6O+K/dkkhr4OTYs4TlKDwXRRX4hfxNMpM479yQyn/lDX456jATYaF/4nF8HP9FJJqhHP59gP8eI56CS+dyrCDbTBvIYTGpwvjAe5bXzXLh30Xfkvzt16iRrJygwSPYB1e2cZdrsT8FqJ44Dm6mEhobh9p07ct5t27eTrtVcb58+f0KBXgFevw5Bg0YNZSz9OvqhoFeBFjfqElCzK88SxjPtAsedNoTXx3l85coV2UMDAwPl2li2vHr1GpF2YAMXshYXL1kKvw4dcGRmT/RZdkKkk/jZI0cPo2vXLlKFRqB11brVaNOiFZYuXSLv4b7O9yQmJcLAUF/8YpZNs1qN46VpvOrLvvQ5bI/O0VVlvipTrAuc3ayBSNZSs8ugVtmFSDp73QErBwxP2YptliPg5uqAyNAXWjnwDwa9DMK5gWpi4l7VJyL82XDJQrtWGozPXh80eZDJQIljroUavj+yY7XEP31p/qhmp/zNLUL5ySp5xLFWOuHpgM15dyQW+6T5w0qNie+hH89LXM4nVVdpbhh8YwJg7wDEKeaPrrurgYP4/eYxtshI5qbN1/leLyBO6SeqUmhayHBggI92nL1AHY+mkmz76hgh/rFLr3L40u4dih+1l/XMx5ce7zRfgCQLeRRhQA4A9DwrViqgEcvMIJ3WBhk/vuNlIEXYfAGrukAqoxAveuTatbCeuOhD2E+qbQpHNA+wMMWEEROwNmotFlWaj7279yB8dKR2bP4Q4/AHgv190LuZBdbffgJKS/tbAYtSgahpMyQrYzZj2n8c7H//5/MBA2BnW0oasVTavUtiqe6UHlsGnNxwAXfu3JbvM5w9C59HjoLrls3w3wEkDLGRQGRqy+KiyVHvwkWMSoiTMlgulJV//YVWLVugYYMGWBSwEA+vn0P3P4Zg74GjyI8yLNS6s/eJhS9e4MrGtloApTT/GbgoEU6lOWUNDG/I1i1b8WxtNzyY4IhdeUMwbngfvNw1DJWH7IHJzsrSyZn6TwQEyVRkExaWPw2esUkMKDe2hMQkod9uO3VVgCgD5zzRXJyn54GnBRvk8/VHH8bFTaMkIK01ZKcAedT+oOYQgYFPEzJEF6rm6GMYP2GSCLB27twJvXr3hpm5GcaNH4+/j+5GKqyRnvBFNBCvX7kiumtdfvsNe/fswZptO5GdborfWvuibr26mLVqqwR+Qye3x45tFzF73p/Q0zeQgIzdeon0szszN9CuXbtJSSVBDJYtkrUxc8YMuUY29qERpcESg+xTGavGTYRNNR/4VKmM1m3bCEuxuK0Nuvh1QOCjR9KBm8wpaj6wsy+dSFvbUuLY0kBun/8n7kXkieYUNwt2jyLLKC83BytXLIWFqYlQr8uV9RJw5dDBA5hcef0vBiGDdt5L1ZFPdUtVmB1BQZb4KckDPs8lxEXLH/6bwTwDe64nvnZIRfSqntAUaKMLAJjtYJCgShoJEtD2EXTkWvIGJkW3xeqHl391cLYE5tTrjoBla4HzzhqwQL0jK2sNjOC8pG1SBk+BmrwuGjLaJ6XbqjVAA24kYPuiRXj1Kli0+bjhsDPpsp2nMbJHCxEIvnzjGg49eyiGsX+jhtgffw+4zw/TqqYAlZwli9K0dllxhgkwUhuFGbmRNxZiafVx4vCcOH5CADxTczP4VK6Crl2749LlK1JSyjIOlik8evwYS5YuQ1ZWtgjajxgxTEoGrl+7jJ7du+PmzVvo/XtfnDxxCjVr1Bag586du9I1kiy2t2/DhIXco2cP+FSuBFen0rBZ66HZprrAqMReWBiwCEYmpnj+Mli0Z7gRU+fEwtQM6d/TYGdri6yMHzh+7Di+JSSgwNAIs+fMFUdZNRZgyR2DmPfv3mHosGGyMZZmx0BdZppOlXfFivj85RN27t2BAPe/tPvLIeP9jQWenP9bGrmsfXESL1f9gyq162L/9p0oUZLaM9EYfXouQjf+izu3riIpKUF0E/WNjFGvfgOkZ2QhLj5BWIHlyntLuQCDuMjIT+IkMllCzUMGXnSAGHDQuaLjIkLrZuZw8/DAk8BAydp6eJaR0ic6inTAuAFFR8XAqpgFqvl44+WzpyLO3rRpEyk3/vzpI/RQIGUxdC4mLlqvgYUKuE4A9k9bhf4XJ2OofTf4VvfF6DVzMKvnCFy7el2AE7KOWAbBe1Da0QkVK1SQpj1hb8Lg5VVWQJr8/Fxs3LxBZBUYjLJ8hXaAujx8XPznojjCzJrP9J+HbD1th18weZJkq8eMGwOrktaiu0jbyMwsnR1e3wzL1Vr5MDcWrhWd4zDT408ZJzq8Lq6eqF2nId6FvhY7RqYos9gE1x8+elAoYMzudnyNThMdqU3DGqLbwpOYZrdS1vQOhyEYunanZCxnzhpe2DGR9lCEj3NysHDmRs0mqAQFAQPuM8r34BrXNXkplFzh2ubepMqeeflKN5XXoxq+8Xnd5xebTRL7OzxhtmYvaBOYLCMrXzEg1ZZM08XvIOigAA1+j2JCsjw6uoEEoec63dHGUJcw6bmwvTiL56ve0s5PNYqh7VMVH7w+/tBeErR0B8rYhkvJ842sltoxVVm4Yonz+KZA+ZZheBuk05ZRpRq8jpXAgG29xFmK/PQF1iVKoXatejLODAQUs4I6QWSrVPCuIOfJOUSm/Zq1rBAwRBnPMhJ4WZpaCHjF+cAOngwSGGDRQVdNWpj9V2uLoCKTCvzu9+Hh+BL7VTrGE4SXig4Pd6wftgEXvPwws8Z7YXG4OLmIUHvzpi2kMRCdbUN9Q1jourL+J3jHNcw5Q7vDwJUP2m4mFfl9PH/FKFLMQnVL1Xep3/xcUUBRgYKqAYkqX1RgYlEWYtGSZ/X8fz7HMjOuD9pOpRtFm6GVNP8Qe8S1TiCJx+DY8tgMQF1cXEUnlxpcTFBw3nLv5/m+ePlSgmffqlXlvhJg5ZjwODI2OkCRTKiiem6SndCxpRSTkCWWotGmA2AZ9AqbMi8X1iXY0VljHqlr5LlyPhBwIyBAlpoE4oaGEixxXvD9j58FYkejPQjpVwnn1vZF/Tr1YFvCBof2HYRDKXs4OjpIiVh+QR5ev32NYiWL4/3Hd9hovw1lJoTjw20vzT5xbSptU13sIeuJewnXDdcnExBF4jHbPKB3OyDicRu8//he9gHea57npfJXZQ36hFRAiGmo9nn6NzWBxYMWYva1uTgweC/++Gegtv7/yYJVQRYa9+4p2soEzQnmHTp0SIJj+ta8Xu4llNChjWy80w63/oyFsakp2rZrhw0dy2P2na9SSUIwluXTtOUsPyR5gQF85rHZWPXeTAJZggJpR+di0IE3eHj/kawJgpnCxiOzqUQJYZAzmGVlCgPtd+HvC4NCAguBgY9hamYIfT1DnDl7GWGBweg1ZDQSElPx9v0HAXJzcjNhYmyAAf37ik4i9eRatWiFR4+eION7OgxRIDp8BEPKlisrJYu0E/Qb2AyNANb9Bw80aQA9DXgO7vcQza91gqODE/BTKxP+trs9onznw9WVrKQkHD92GMGvXuBp0BNJ6l+/eg1+7dsL+MhrYuMIrufPUV/kWKL/Sq16MqNtSkpJs76hIb5ERwlbjeDYrHU3hZhA+0lywsFpFREfF4ce+8xwfnAe6tWug1fPXqJ3j17wLltO1hU18ckio70Rm8HmQ6J7qq0TlvyzVloB8IrVKzbGgI3R0rQmKWQC6sBlkR2g1ICu+ZGyLwS1aCdFlonaXT9+CHDF9UZwjvdVgYT0t9icRkqUddIEAiiqpIAI/BUIKCn6k6ZmSIj9KsxAfhefly7ZhkZyLK5lJgl4TPqg1Gn8GPlJgDgyCdc7bsDaKeOliuzxkppISk5CnZq14GzngOjIL3JuBAwJYjHhRLurdAVVEoRzmHOfY0cfkcdp2ryZ+MPs1M3x+hoVLaXn7q6uoqnIeIUafFExMfiWEI/gN69lPJl4Z5MgAoq2JUsIWEwQm8mVEiVtwIZR0kgL+uLPfdfZUmVXuc+5uXvIOHAf+hAeLmAXbQ6BX9qppEQ27zGWplNkz1F/nNcishT5P2Vd5mZqLEB+L6+ZrxM843tov+l38jWOC1/jvsi/eW5ZGZkyt3gfqdktepGU5tEx1Z3c3KQqiI/8gp8CqhIs4/hpTbCYKCqQMSUYx/vM/YU2RoG7PBfuq5Tn4fUx6UAbxbJk7iUzZs2U5A59Pl4zwUUm/BU4aGVtjQP798tewmMQVCObjq/zfrLxCBnqvP98jjaOgCH3GalWadBAkmH0T8lspI3l3zxXyjHQ51QJSPoP3AM5XoWamllZUp7POS49Lr7Fi9/O771y5Src3T2kkoTNZxxKO8oYXbx8CRMmToD/XH8MGjxImNLxCfEYM3YM8vETH30iMLDUn3jx7DmM9Q2xeuVqsZu8X2R387xZpUIQloxwviYSOEeOIS4+TkBa7mu0aSNGjpIKMPrNHE/G1YyvHUs7iF9+r+Y9tAxpIZUbffv2wfDhw6SJDe8L9RPZDdrdw03mTqtWrYQY9PDGU3j6OIsd4J7KsXp0k+Qw1aiADis3urpwLPMbvn6IAAysgfzrKF9tCN4+D9FKkvn2bDqcG3HzUQ1hwb+bHgn8rjZHbp50kIuKi6tA3RD4yxCeB3yQlZkjMSfHhXOPczepZ6TmH/NHVRcpAqAiFirsTZ02D6vkh+jz8v30deO4UXvB0sYO6YkXdU6vcrZ5jlmaFBpZjcuVxEwYMNhHOzaxU+7tr2MBGwcgUZU28wTU+1UTFi+NSEA/ewxQZUYdua5Qo2fy/Xbz3WSO0h9OHB6lnS+/m7HHY35XFFDJXceMjAKqOkPPs1KlAo2CDeTmZMDC3BRvnv+tOzijAY7AGN1N4lVzJIiq8LcmXKndBFWnzasi9ErvXxc0EPzgYLNhBINJfmVL4Mjl3uj94hgWVdPeaob/XTfxf4MRoydPgdMqejbag0O9p2t3AQ7pSPa8eAHH2/pJ3f+tWzclo8KyALs1q8H+Vn8s1QbyZMNuiNnYWGi4t27cQEDgEvQv1Vt08xIT4tGyRXPs2LYNH8Lf49ylm4UlXnX9ysLKqjiu3H2qnQADHYU+8yZxeHRNOQtLwpR4fUugvGEY+k1bJwDKxD9XYPKiAUhM+S4aF2d2LREAkIwL6YrJoQwHVuwaLuWWvOmk3RNQPHYqsFBPc+3BidizaACmrL0I9wkXRW9x0LjF+L6+vLAVt50PQ0BHSzSZfgk/lpfCj0GhAiDeuHkTo8aMwecv0eJMMlOw/8B+cbzosAVdf4cbz06hso+PHH/Pzp04Pa+jaDkWnxaL6Qs3Yu2iScLm44bSqeZ4mfe3vuxD9x5+WL1mBz5HRaFho8a4/+CRlD3OnT9futA2aNBQwMbNmzehWdPGePz4EX7v3Rtu1Bf5ni6CuTQ6G3bvxtIFCzFk8J9wdHdHnx7dsG7DepSwt8f3lGTEx32Dp5sb/rlwHosWLRLdM2ZU2J2XgRtL8lkCvXvjEnxJyJNNg46nEgeOi43Bt5gvqOBdThYRtSLJXpy9UlfGrOESvwTJuZ5UaZGuNLOw3FDXpW/xkx6YXeWEBNWrnAZisuNeTYtQGRfaLxoGzh1Hokj0+K8DTTrgr9tTMLX3Sm0O0UhE7wR6DdEWNOVAy+iMEEXUNzho85L2747SVwgD7L11mQlFXWgIDPcRPTs5D1K0WQ7Il/kcl5NiXNLI3QYWGHfHvIsnNZBBgaTuQHe7ypK93XP2LGaPGi0b8Nb06+hnUF/W0owlCwE3ByCStsIdaGAt9myQeyuh0nMOs5Tk1KnTCD+5BI+X1cWSH2OlRIN6hyfOnsP70DfCUCzl7IoJo0bD2cVVWAE2pUrh8JEjMm9IP99/8ABWrFiGyFa70PDNbFy9chkG+oZo3LgpqlTxRft2HYR1xsYkdNjJwH36NEhKkahJEvI6GMcOH0LdGr7489RMyTh1utoQ23fsxMJFi+FbvSZivsaKY1LN1xex0THS0W7Htq1ITU7GktZbMfxIT4yZOAle3hXEANP5oyNA553Os3QONDAQB4plWwT1ufEys87fS5YvgZ4R8CMjHVXX1P3FOGUCh/daB0ZP8+wDa2sbYcPVrdcQf/99BskpaSgoyEWdWlVhamqMweHz0T+urWhUtu/wG7p7DsHe15vgVbaclPTSQWB3vsyMH7hx/ZroxTBgY9aUgQ71kOiU7tq1WxjM78M/iJ2gg85SZdEFS/suzgwDPjoAGelpqF65At6+Dhb9tz7lJwmQvaTHcLELQ48s0TYkztN8tduaAjUM8aeHn+jH7f52Xlsb6UBPt9Y43uoqduutxtuwtwh+FYyU5BTMnuUv9/Dhgwfo/8cAYRTSmWFTn/kL5orDTQeZySAKNzODy9Q2HRSYmuLL23c48/cZjJs9CahjLVvZ9sWLMXT4MMDcFMjJAkxMkBgdLeLX8+fPl0z6+ldHZZ3sGroEg7fM0tYDr4d7Wx5wu9kpVPKphsRvcSIR8ejRQxkv2hh27R3VeC5mHhoqIDaz/HSQ+L0fVzbGoaB+8h0D6u5FsfHXsHHdISxcPLEwM6vKNOm4caxn/LEc09YNxYqAHRr4XLSBUxEAr1B/Wbcly9hyfXN/4vpWneT5m/NLNcijPXMAhuZ1kfkakL7lV1Movk+3pAvtmMqu6nrcyH6l9KJVuTITKJ2B34Y2wbm+d7TEBY9Lm8IfTgnaI84P2lo6OSoxp8Sv+RnaXB0zcoDtXmmIxrLAU3ndNUenIVDePUzr+HxQ10mbwKkCWZQOtQ4UrmP5CLWm75Ku4SVK2KFkyVIynwgEMaCgY93nqKk0wLAZeghdunSR0jPVhTBw5hP0OdlXNHwj3oXDQE9fNJFUWS5/E/Ci481yKyX2LtpYmZliF/j36b/PYG+1fWj2TwusuHwDtRoAvcv0wtHlxzBs0SBU9K4gmtTcm9gxurRjadFPov1jWSKDKX73fzILVfkZ7S0fCvyzLF5cglDFUFQMQ/Weoj6XAhpV92LO66JgY1FAsSigWbRcWpXvFGUoFgUeNTYiy4myZY6LJk9WloyRClAZkPJ8+TkGowzsGMiRTW1iYgpjI2qIJUsCh3aJtvVNaKhUK1BPkr8JGqpSMTK9lBYi7Z6AFIpVRTBCp3lXWPLMrs2ZmcLgYSBPu67Yigxy2fmVtlQFG7xXqgSQ10OQgedPv4IP+iBkzDChkZiWjKA3L5GclgK/jVm4PaEEPF3dof9TjxG0SL84uziJ3m9k9Cf8yMlAWkYqNrbRlSRzXXA9KZIFE5tcLwxSOOeVZipfVwLySk7BFLC9CAzuOhWBr56Ibbo47gpQKwHws9XiEBUYJQA1faohyP252ItqjlVkryMTa6P7FjQ/pemE01ZxXnCseT/pkxNQZNBM/4xBJFkovI8TWtdFZJ47Zq2chlq1a8vnGIiT9fNkwFOENHkpiZm2pfxQwysIk/8JFYCQTHTqErPsmR2eI95+RLdO3eQ76dexwQ3XKueC6I1ZWsr3dD9jJ4n6rb1MJbjl3GvVqgWKW5njzJlzCAoKRvbZaZLUz/PoiLgjz2FRNx2dRixAmTKuiPryCZmZP+Bdvjwe3n8IS8vi6N6lKwIfPoCBnp4w0TjfGdTTF+IxIj9/Fr1oNsjg/ktmFpN3BFzJkixfvgJSkr6Llh+T2eEf3sLIyACvQ16iSeMGSE5KgIN9KWnW8+jBQ7HL1F4mGMLrEzBND+KTsXSTMiXcx+l3z7g2C11tu+F0y1OFybAzPp2k6SMroRaPrwObddVwEt1FszFt0D+oXLESkuIS0LVTF3h5eEqlWeaPTOhDX1iKXBuqe3xhV3N9PWFC8VF0zQiwZ2BQmGSlTZJSZV3zJYKKSmuRPpKA/AxIdfqpha8VKXvmZ8i05m/6WPxOrYOzptGqmiupBjE8BwIspRwckZeTg6SEeAEMRceRxylWrBD04/E5jmy0RIYpExLUn/z0OVKA2X5zT8A79i0uOPjh+mxvYaCVtndA3Wo14OXuKfs6ASsmEhhPqTmobB/JE/S3FODK+2fnYA/3Mp4awKZvIOSYqMjP0n3amk1zbGxl/hagALHfvuFl8CvEJyUK4KZnoC96kPr5P2FdvJgASvQvSZogZdSqhLX4EmQo5uf/FM19niPtp6urm6zfp8+e4cWrF6hVu46w7Akkhr0NlUY4LMGmJE5cXKz4+ZS9InCmmPYEFPm3i6OzAG38W5W78m9eJ+cIx4Of57WrxBDtgqwVO3vkZufK/Oa5EdzkeYkuGxmI1L/N0roq8L4QRKbNVp2uuQ+y/wABYo63Kn/n+iLox3Jj+t2qey3vD5MLTFrQ3rFsefXaNVKVQ7kFnhcr2+gH0JYxMcB5wao3Jji4lxNY69atm2gM8jzIAKROIG0XbR3Pg8cg4Mdx4X0mSEfwkMAfbQC/nz4A7SKZhbRrvAbaCGnqw+pOnTYqmcIsL5cyZsp8fP4i50QQlXEu9eU5zuwo7+lVRrQXHzx6iIaNGsq6ZPUDGzPVqFUT3bp3Q3xivICzZB1S3mDH5u342iQADSL34P7oXWi4dbAAslUr+0oMzuoBYfbnENh0E1bh7Y5/YEpMmCRGGY/f/fdf2QvILtyxfQeSvZajTYmTePDwAbp06Yz9YfvRrFhTbNiwHsOGDkNKUqrYa8tiFlKdtP/QHpFd43HoM314+wnpSaPg7HkYxmYGiHi9EnWaLRdcp1/X4uTMAdOLActz4VZ2EcwsTVG3Xm3s3UzAiYgSH2TXtdDYcMU/wqP0QhgbG+Jt6HrAKxYI5XuIIMUBTZK1Srl3iQCmaxuf9T1YGvwh8k/5FH/XN4ARO6wzcZibI4SH78OWajEBCXb0NYs7AGmxrLQG6HoxjssgEAfABQBhI/6mj1tM9/rPdKC0JRDDN5bWbdTfAPCHD0qydNVKnMmMFEdbx2i6Zar9yXgkka/RAedGrwP+ChkHStsshRl5OVd7Ew/EHfqISmNryprjPI0sE6ZdzxTApW85OfoXvXfatbkDJT85IallNOxuu8n6Tqj+RZiLemV9KhdwAVtZW0LfIB/5+TkIfTZTd6K8WlWXqdQieUIEPlR0qETXeDWMNHS1mkRH+RSpljamQCJfMwRsfADeqxPAte4t0dL2Bhbx3/8/H3YkerVugztmV3DzLNB8ODCwYIROJ6++ZCPYnSotJQXXh1wpFIM/494J71fVx7fYWHyK+CAaCFUGbhKNQmbuSvlHSmaEgOKNOkGYlT8CSwy2yhCEtvXGpMbmeHD3pta8gsAPh0aVsyqtGaWJxoCJ85zP68pFWY6yvOp4ZGRmo+7qT9JJkh1AP2R5ac4hgzw+vICz99cI25KZzl29b//Sy/IFLLzSsXvTJmwfXQNePVaibt16mDF5OM5euoerV6+h1ppI3BnhIGVS3HS5OJovvIwd/bzF4PVhxzydA7188SLJPJI67+bmKuUmNAZ0yKk9wtLyWDL/SpTA82fPhPlnamSEJg3ri4isiX5FzAnoh4BVBzFiUAeUKeuN9h06CP0+MSlFuoyd2zwRSw4Golat2pKRIqXaspg54uO/CTj4e+9eqN2okWjVxEZ8lN879uxDaUc7cchnzp4NPTNThDx/gb9WrkRAQIAwG9nRjyw0OrXM/rds2QpZmRli8JctW4YVfy3Dvt37hYE5b+5ceZ5OfXTUZyTERqNZk4bi5NHIb1m3GHH3HLTglsCb6tDO+0cHWyUOFKCoEgBcx3Tiud5pp/KAf0yWwW/QjF/Vx5wH1CJgt2QuDdWwpSXtY3d8WtMdxz711rQVLgB/dKqFA6cDfwnvsMEhF/wmnsh1YHR3YFM44OSlgQXE+nt8AizcdZRuAow+mq6nmn/MA6hjc+5Sp2GwtQZi6vTV9r2aigGb/wIi07F6xkQpAyGYzUwXRX+NTUwxe6VWxjq2/xRsOHtZu8bET4CNO2b1/R3m5hbwX7YME4ePwpqs42jxvqI03di0ZQti477hyJEjyMvNx6qVq3D//gOZT3SeyFZh17DSpZ3Qrr2fdNdjiey8efMlAGejlqFDh8GyeDGsXr0Sjg4OaNKoIcLfv0XzFq2wdet22WSpwWhgaITMjCyYW1rg29evCA5+hYoVWfbuLwCUHvVjC3LhU6kiMrOyMTR9LjAnAVPHzpDGLlOnTZdyBIpHx8bEChMhKPAJ5vbxxct7vlh13R+Ori5oZpAnEwAAIABJREFU295PghaymGiYucGzRIbapXRe6FBw8929Z48IXFP/hGzay1cvw3/uLPQf0A8PG7/WWCRKVxPApI49RPi9mGUx9OvbHy4u7ihW2hmvHjxCleo1UJDL8r0s/PXXCgFcef3UxKGUwq07d9ClazfRpWTw2rlLV+Tn5UpA5unpIezcJk2bIj0jQxgkZH9yTMjwpcPCIJh/MykjHfjs7BH+9q2wIySLW6YM7O1s5RwM9QqEvUkGc/SXz/CtWgX99s0GnkZh+5INoqc5ZPpQoIY7lrcZLw1kCHy6l/XC/cBHuHDpHykvWbN6DaZPmy4yCdTfmjp5imRgWab556A/xdElw3rXjp2yhg2MDFC/QV24uDhJiQ6DOpuStsI8YEaR0gefI79IUomd8YwMjLAgaL0A8Fv+2i9MZzY9IMgsmotxX+HlVUbKk8e5LNTsMO06H5zfqpERbTrxebdlsLS0Re0a1cVB5pxWzK9pxkuwKH0yStqUlHtOx4wZ25CQYMnErx57QNbk3Adj8HRhW2Gi2026jjUV9wojcGHARNm0CVAI04CdDKcu1c6HtoZ2hHaGWzETBZSNUbpqCuRTiVeaC9qaoqAi9yc+p/Yp1UCF+w+3ecXK5N9FWYc64nGhPqOSnlEasjwmj8dj8XPzgW7jWuDUbze0HGQIUOCthyazfHFn8wt0ndsKf5e8qiVZaJecAaeWUajfa4jMw7M1bqLNgwa4suJ+YZfa0XU3IrTDYXhc+FNAP6kcoKyMbxayszQJkMJSEgWypADlm4bh7UlvsZXz3OcLAEn94uNdIkVOgQEJgxCu4dEnDNDh4D9Y2288sjY64uLFixKMsft7o2OVED8vXwKiMq4eSE1OkUQC5x/X/PiXk9El+TcBFsj8UBpapWxLFQYGDPLYDOnc+fPymwkPBh0M4sgeJpjPRAbXPhm33MPpqFLL1Nq6hNaxkvwTHVOoKPOP4JYS/hdGeJZWT84AjZ9TbDsFCvK1on8XdcsUgMDf/xugWFRD8T/ZjfwedR5KM/E/AUWyXvjgeTFgIuhAJgtBKQWMMhBkoKY6TtMX4Hu5X1hbWUtTJTrF7MrJe0CWKO3Djx8aS4TMRQKvAjCwEYOOnaium78VAEIwQmtfqrGupESTTGF2jDU1lbmhutCSSkSbSRCH4BXfz/eoceA5KdYOgUSeMwMpzmuCa4HPg5CYkYrb/94VPbaUxGQ0qFsfNtYlcOXSFbi7ucGhtANMzUzg5OaEkNAQpGWkIfBZIO5105URKD15JhnUOqetUolA9Vsnr2RxNB0/mloWBglc5+XyPfGuaoQWh9AevAA6dfXDWeo1ViLyqPNhlRTKC6CLbUe5Nm+PcrKn8FrvDH1YCHD6BbeSwJvAHwETAsTcI/kZJn245zDAvXL1mthmlhhSriJ+fS+03vMOjx49Bjt1s8rk6LzJ2P0wWCpZgtaM1+Zy62H4o29/XDl/BcYGRjL21PDatGWzrEHu2/TneJw+ffoIWKQ6y9JHZCD/IYLMTGtJRL979wk5J0cis9UmREXFIWLyE1TZ2Rr16tdBdPRn0VIPfRMiJatkKZYrV16Ats8fIhD58aPsPwyQWYZPfXO1h1L3mdIGZPowYCb0RkCBf7s4O2uSBYbU/CuQBi+mZsbSbC41ORFZWRkiK8LKAsqfkPnGvUzNM2omZuflCvDFeZmiawSUV/AT4REf0N7PTxiMMXGxGgMsKVHYjJyvM7e8AmumSECgDf3S5aRoCk4cNwFlyFzLzBLpIevi1nKdYh/4n27tyJ5EMJE1p/paQyN5cN2Qzat7n5It4DkXAoomJoWapPTxCfBJ8xU2/fjxQ8AV1XCFCQAyhAn+kdXIsmcCj5xLPCbvKT/P9SkAq07OgJ8nK7kENQkzM5GSmCDjRv+V+y8TBFIC7OAg30PQi6BsfkGBNDChxiSBFzZBofQLpZ1EtxEFcnyCT+3btEVxYzMY6ulrDWvIAjc1leOIfJSRkdgw2nXGJrzvitnJ8avfsIF0nJbGTSEh0tyFFTeW5hYIf/9eq4yxtNQ0eVklduMGypQrKw1ZbO1Kicaqu7OrxDoEwKysS+iAWX1hKzo7uwgwSr/bxdVV1gXPK6LCFzzwvyOMzCrVqoq/Sm1OAoH29nai2ceGIEzc0E/suDUOT+b6yD1gwoZjTlCXtvdrlMb6JLuOa4qAmfY99uJTEeSn/0mWLW0lX1MNbKiRR8Yt7TPHn0xN2gfOH8advGbuBYw/2BxHyuiZXNLZZk69S1euCFOSIDv9VJZj87s4jtJcwshAGOJkDnKPoRYg5xNB32rVq6FHz574+PGTXBMBQB6fycGXr15p3aSPHpXzp71mWfqb16/lPjJh0LGDn9i1hIR4ubY5c+bI85wDnB/SAV7HzBS5ICcnmQ+cu5RDIT5BVjXHWZqUEmS119ibPA9WUNJOMJGumhVR4sPD3V38cALBZD82aNRIA7Dj4wVA/Ymfst7zfrJLsT42bt4kc2bchPEYPmI4OnfpLJJnu7fsgomRiey1/Dx9/TXrV+O3S/Eof22ljCf3WsYLYQPPYFPxG4j7FoeVK1bJOXCO1W9QH/0H9Rcij5urG3Iycsj/EPCYQCnXVk5OV5T2uIWYYjth/LarMEspE8KGl19jv+In8pGXdQpuFUch8k17ndZGMgyMYmFuaYbvyQxer8OxzBh8/eChOXd6BgCbNSdQ/Lc40HYx8HQZSht/kDUWHW2H5m2K4+blHJiYPkO2XkUgMxNwMYNJ/BtkE2uhI21RCXAOpBmCWfQ7mFubIzszF5npmfKczqSJS2BsboF8ysYU/BS7l+dRQa5VvU9+0wwqH1phBHRx+Bo1/oh38jPca+V5/o9PEIUkMsnzovPM5/gam129wU+Pv4FwAk06dqafrlqWxCTu8fn8Hx16lq26A6L8oiiR9IndNU14nlN2AvDRFmXa+cha5DyXpIHuETFfi0Xd7nhr15mXh5iED8CPWGCAA7BPMQa0wEivXMXKBWLY9PNRoJ+NzOwf+BK2W3chpnAuNxdR71YXQUP5QVUHqeqslBK8EotULcv4XkY6vBhGXow0TIEGXmhw755QxnfoDRLi4v/lETt+ggAYWTT+/9G12d8C6N93KPb32IFqc0ndpIZQFrZs3YoTJ05KdoRdg6jtdabFMQlumldojvr16sDV1QXDvUcWgkYLDCZJZqF69WrSwGGd7wFMez0YK87v0gI4BmyWQLuNVWWx7Pa7jHprPPEwLkIDn5TOHoeF1FMTh1+CnRwO3kgOB/+2Baaf64PfdhzB5g5NcGj67V9sEAZVfB/BhYbA+r8n4ElQEA62u/eLYcLz6QC4sTvxzGUIWLpMAlIGRxWm3BZtFjaWSE39DicnF/x77z7q1qNGYnGkT09Gh8fdMHDgQFy8dBGm5qZYskRrOrBixQo4eHggOy1VxoKZfQZKBEM+RHwUtmLUlygxHmy8cebkMVSvWA6X/zkHE1MzGBmbYurKLVg6dRx+ZOfCzd0TTZq3ALuJ3bh5S4IhUqK5WdAAJ6Uk43NUNBISEySDWLO6LzIz0nHm9GlMnzkdMDTA1y/R2LZlM/oP+AOeFSthzPAR0iWWAr0fImho9LBy5SoxULzfo0aOFP1Hq5IlkPg1BpMmTZJyMjYEYdcvNuWYPm2aCMoePXIIO7ZsRJU69dGsTg0pDefmzU7aXGgESOrUrgn/+jsx+2pPmUeTnLf9D2dc1rdO37FQWoDrV2X3GUQTmFC6Y7pGC8KsoeHRKQbI+08CQ480x47dm3XRONdaHhBgqX0fQT+WMk8Bxqe0xLptRBAcMGVKV6zsdfqXBiPfGxkGtPDG9vZjMOzzRg1QPJsH2Btq56KWNMFGBZJy7sYCR3sEiIEZPY+ohSnQDdhRa6YEBwR4uBlXqFhRgqO5/+7+1aSBJAxNdgEbZ03HmNPLcWDwSrRq3RYzZ/mjQkUfcdgcHEtj185dsLZmB/mdMtalHR0QExOFoUMHo07d2qhc2Ue057gx02Hp2LETxk6chJfPX+Lx4ycSiLRo3lTApq9fo6Qbe+TnKGzdug0VK1WGHfUm9PXlnrKchGX72VkZOHXqJLp26Yw5c/yB/FxULO+JYQfmY1m7MTI/+bP6ylEBYSMHk/6pB9cyXkiNT8S7t++kTL9SRR80zO+I/ZHr0f/LOJyquEvWRCl7ezlmfOxXvA9/DydnJ5w4cUKcLWoBpaV/x/xva2R8AhwnIy8vBwviN8j4t31bBY729thz4ZpmT7g3EDxSEhq8px2Alw0uo0rV6khLSRWn/OOnDwJekk1J4XR2czc0MpQNlxIJdKT27duPxk2aivwAxzo09A2uXL2CrOwc3H/4GMtWrJA1wl1PNUAgCMZyJ4JgdCp5D9jggOv37/PncOTAAa3Jg77mjBJctLG2xo/0NKSnpWLsXALOukclYGXn8fCtXkOSKKHv3qFtOz/06vM77Es7YO/+fcJMoQM6etRoSQLQwbp+7RratWsvx2YwTtCZziNtEkuSqteohpu3riEh4ZsEnhwPNnCp5lsNER8+omRJW+lQzWYqDPQIPLBTNB39USNHS2dAbpa8PgKJPAcyFMkufP06GNPvLi+UCJjbcKg4Z/OebtMSSHmAtz6wc9pSXJv5TYBbT88yMDM1k8QOHTQCrwyiihW3gJmZiQSI8QlxSEyMR3Z2FpZX2YNOA88IayQ6xBkmPpoO4IJr4zCv2noNgON957pkoK+kUJRmGsufaWuKggaqUQOnrtJw4X7B/Yn7imIk8nU+p/Yu2iHONe4/TE7wffxuHpuf5/bPRAefV4kVmie+X/lAfB+BSdoaHegqZeNkQvP7leZiW6DNjDq4MuGxXFejk9Xwb8vnv+QhnIHe2/3EzvD+bCt/GG4TPiHytvsvphXPm/2m3O/hfnhDbXx4TMqLYKswjW6EtdTGgOtIsSFVR3XabJ1mTSXbEJEvIeuxJa5LYpF6xPwONju7kNIR6dYWwvjf2i0N18dew7LQ5ShlYyslQxfOXRAQe++7A5jdZLponFHnkJ2GGRyTwEM2odLrY5LgdYgWmHxL+IbsnGzUqFlDApGcrGyUK18OFStVEoeeJYxk4jGYZyMWJgX5PtV9mEkOFbwrxqHqqqzKkRk8qGYIRQFCrs7CJgo6UFEtWRX4qt//zVcjA0hzun91QVT/5m/FklRsRVlvuh9VJqzASv5bgaFKS1GVGStQXQGS6nwMDKjrpmlzpWdolFRq15FdwoCMXUkJODiXLi1gyreYr5IgIkAj56mvJ91EVUMXxXJS5Zh8D/2gn3l5ErAR0CBwQ1CRwR5lchh00aYQFOF5sPRN9LkyMzVA09ZWbBj3Dto1vp9B3IdPEThy+hjMi1kI645MGOfSThL4M/Amoz5//+9w8/8XlSpXAsvwqy/JkG7fP67rSrpU0oBrVTVb4lynJILSXU0BqqRXwCvbUG0d0Lfkmp0BtDrXFGU9yuL+o3tyTXeKPfzVqIW+ygSgzrVqwkDZGrtbJBcWpc+Ff8pCbC+3EcPejUHFC2Xxpu37Xw1cXgBVH1cUH49jQKYLr42gCmVPUle2gcOcu1ri7VWIJBatrKwFhODcHjp0KDZs2ChJJrJ63nLf/fsIBi1YISA9x4rs8w7t/OBkXxq1atQSAJE+LDubkp3EvYLHI5OMAfzIWqPhf2aWMI14HDKNPnx4jz+2fcKO/qUkgfgtLgmlHZxFB5GsFMYTDORZomhd0lr2QtptFUiz/OH1ixBkZWTJvlqjpi/09A1lryFb7E3oG7h7eIBlk8kpyZKsJ1DxIeKDAEBlPT3g5uSIuJhoGV/KHTg5l5Y5lJuTje9p1BbUk7lD35ZMLsWAJWDOUlwCXZy/SnuO91Ar4c0TrcMvUVEyLlw3jGmp+UmfwNVvsTSmWtHPG1WrVJa53KJZCwkueZwvkZ/lXhDYIDjH0lmuYc7roqxhPseqEdXd+T/XpwLmCfYpGQbVWZ3JBLLe2NxIyTDwPQSnCV7RThAAYzKbD65ngkvSpTo+Xt7HtcnPcMy4zgki8n08J1MLC+RL6W06jMiW/PFDzpNNYAjW03bqFeQLM5BjxWoWgoj3Hz6CgZGRgHAxcXHS6ISsL8rHvA4NLdSRLlXSBiUsLFGujJeAJxxDjg/Z0kU14MhSpj/N37QFBJk4X9hRuLCxTk6ujCt/6DPQ7yUYSyQjJTVF7gWZkwRvef18Xsr7DVlxVVKYmATdWAlBZiy1NKW6pKyXNPOhPMer1yEI/xgujEsCf5RTyCvIR3JKkkhNcRzpT5Mh+fvErVgxvp34Wx7+nxEZ4CL+Esc2Py8fRoaG8lpc3DcZezLGef20awQW27dtV8ho5RwiEKnkN3gc6sPSxrO5Hz+junpzfhNY5L1X4CyBa0nMpKfLPOZ9FwkJI2M8CHyCs+fOYeGCBWJrBw0YKEQTVpuNHj1KJJqSkhOFGTxtxnTp5l3Rp5KAqUxapKakonOnLmjdprVoU9J2cJ6wISnPjwm9rVu2YMqkyaLN7enuIWDvwoULEfzyFb6npODunTsSC1EuSzW0I1mG1XEs4eV6YzxNQJHAP0uwCSjSP1Ql5NyvuA/S1pA9yPsjjRKdnMS3ePDwoZT/c87wOwnU0jaVLFVKQE02Y1HNFzk2BBUpueDn5ydsSkovcX6wjHnIkMFyDtu37kBOVq4kXXh+TYaPg11qDPJy8qQR5aVLl8WvZuJnxcrlYnebNaFmuR6eBj0VPcRFixehRasWsrcZ6hvJfFu1crXsv5y/GzdtxOYtm/HlZwMYxJ1A1SpVsXfPXmnCydfXrV+HeQvmwtDEABWre+P5nUyUr2Ag0kbjxy/Grj1L0LJ9UwQ+e4KY93T6PmDevOGYMmWAzAHuiQOHLMPLILJ59DFv3kjMnz8SenrcGIfA2HQa5s2dhyaNqW89FCZmEbh09R4e3LkCf/9NQNUOaFrFELf2b4GphZls/7zv/f/oj3lz5si+wiTz5KlTZZ7xMcffH3P9/f+HSzR/604sWLsR88aOwfzR1Nb5n49btwLRvNNQ3Dy/A82a1Pp/Xp8/fzMWLGDcb4D16ydj0KCucn23HgRi4rRVeHk/GMAWoE5jbe/m/k41m6pF5IJI6CGZiA/RiNRpAlXykoR78Tx7pCXGFcboEsfQR/AHSrfyQoxfuGAMDgGeiPWIAO6EAwZe8p6SZs5IilXOv8L+NHxCr3wFDVAs0MtHvn4msnMz8CWM9cCKllAU6VDikDxB3iQ+VAo0Ch4Vt+LjG1IkVA0VownWOumEyejBuLmLI+K295MAX931dPXO/81L/T8+f65FK/hWKo/r167KZs1g0tzCEiVtbEU3gg+W0/xx4QIGEfwdCFzqfglLFgcg99YqPN5YVyuZ6gyMftNbBFtfvHiOCRUW/QroeWkEcjhHXgD9HzXH/o03tUBKMc14Dzl0fDDYSlTCVr5AVcNfbcGVCD5BHDprZIjx+KpyXHV7ZWDE4Q4Ddln4Y3CXRdrwchJRDJQg9Jg85L/QOlqaeGdh2B9dcffAEhFzz+f9iQVWbpyEFy+D0aRJUziWdkbz5i2lkcDcufMk6F63YR2iv0bhr5478MbinhhxBj1OXmXx7fNn3Lp1Wwx4y1YtsWfvPtnsaChpTG/dvgNH2xKIeP0Cs/vtLGzaM31+X5gVs8K4CZPx5u17Af9WrlotWRQ6mAQT7ZyccPfaNXiVK4fs3HwBmdjlKz05EQb6gJmpEXKzspCXm41DR48j/lusOFu/de6KtevW49adu3B1c5eGG2W8ymPv3n1wdnXBmVOn0LlbV+RkZiA2Olqax1So4I0vnyNx5u/TmDB+PEKCXwnbkpm42bNmwsDcFAHTp4owOcEGlno2b94CSckp8PWtKt1rR/6+SALqSRc6wtqqGOZWPiyO+fKPfZGZm4f5PY9pTrquxMhkiK5BQKNlMCiYgr7t60lJKIOPeVbH8VfuQEwttVe7xzPTgUqWv8qOFTh5JwGwsAV+EC0wBLo5aGMcCxxuNgt9TJbIcpywpyPWrj9RBFlg5K+Lrms0/RVUMHhOAA5WHo1+uZsQ8Lkt5rzRaTCSianmnI5ptKzqEMzYthMbJ0+EsZEJhoUtQ8+omjieF6SBmlwX98MBEy90bVARp9++wZ91G2P37bs4v2ETps+ciU5duqFWbTbiWYihQ4dLme678AgcWnYK556fFD1Adiyms8Us/Bz/WShe3BwLF85HfDx1TS8iJTVZNmoXZzcBekeNGiNl0F26dNVAwZ956N27lwgmByxajPj4RMTExiE5NRU3btyU+ZucnISxo0ejuKUFjhw5hCOHD+FrTDTeh73B1tCTGlCjSis53N7A1FJ9UatmbVSoUFGcnidPglC8GBsb5IidGZMxV0xcb/NWGD9+nFZaZ20txyNQ7lvBGf6L1wioR1YDATDO0fXr10lWmgCZ/7PVv3TvFDuE7G4TU+2+JeoE4mi75N8pWB+wVDQl3VzcRQPn7Pmz4qDSiSR7j+fx7717AkR4V6ggZd/UaOE6pNNHh62Uswt2btkspTE+vtVEi4zaOSxrobNJQJBi7U4uLrhz4zriYr9KuTdZJCzzJLDGzOiUKVPxJPCZODhsDFO9RUttHClkbAJsnTcTI1YtFXb67TMH8THyC86cPY/U9HTUrlMPy9etQ3pqMm7fuS1dpydNnizsDza/2Llrl+gmjhw5UgLSm7duiUOzds0accLIMrG0NEeVqgz2rES0nuAvbRyz1FzLhgbGcPcoI0zFpk2bCWt7dP4UeKxyFNtBgPRnLju3/ZT5x+tiAHfo8EGUKmWDMef8C5ulrOw9RZoATT27RrPBIYC3B+DVGmjzfAk6deosLDKCujnZZIjl4fTp08JMJIiYkZGOxebrtX2Ea0dHpCvUH6xJXyAdP8J4o3UAXkNg88UAjBo3RwPlKOrPfYe2ho88oIZ/EJ6G19SkC9Q+/wn4s2QncfAP6+uY+aqDtdIdVB2g/1P3RTGeFEtebfv8N4FGApF0aFQjOZ4LbQe/h2Cm0oVWem20WcxL8Py4N6oO0V7AbP9FWBzkr60/jkdRuRdnwG9xY5nbu2ocL6zyEMCSbghdELom/DfPWUk6+wItbK/jRkJL7Vz5vTSJPEeOHfdyVQLNMeTn6cZ552EGlmFR2ByM8d6AjSfHonv3EyJDQp8lCs4SgB+9/Ds6He0soFFyYhIOLj+IAVP6oXzZcrL2MzMy4WjvIAxtMxMzAa/IWgh6EiTaTGROsPMmg4P4hAQ8fRYozT2Y4EtKSi7Ul6IWm2r8wUBXMtYEJvM1LSkG4NINMzdXjqHKEYsyFUVbTNfZmKAiGeYS4Osal/BbGWDrKhY1Zp7uURRo/G/uGAXzVWnifwMUFYNRAQ1FAUU67pyjcnU6BmTRrtD8TtVlWpVYquNo50TmYK4Aij8LCEz8QFJKkgRq9GOYHHB1cYZVseKSNMjLzga7vcZHRwsYDENDCcBZPsgxUXpsiqGodO9YVknwV0qkCeDqGj9Iwwkd84ogDAMkBq6cs+xKK2WNBMlMTOQ1AkO8p2S5EFTJzM7E0lXLUcGnglSgsDSNdo1gGUX1ydZnQMMS7j59f8eBgweERfO4ZxBshiQg8YLtLw1Vrk2uMRYLcY0z9qJ/yjVAu6CaNumaMPUq0VXmU/169WBlaoMbd6/CyfUooGKdd5oNL5W5AimZibh//z5WBKzC9es3kFJ9Fsp+2Y73dsPg9mUTIr1Gy3osG7EDx/u64MretphhwdbvQLX3R/C86e+ofueoAK5PQwK1JjUL1mN4XCQuX7oi9ppgQdLIUfg8ZigaNmiIHp17yn4THR0jc1gBYtt37xC2UO/uvVC1chVJ4Dy4/0BYRbx/b9+FaaCNnYPMB447GUC8b0yCUrOL1SnfYr+JXjibnjApVr16Dbx8GSw+r76eAXyr+goYQVCSmr3USCQI9PfZ88Ia7dShvdj476lpss7ZjZvnGRcXjx8ZGrBEzUYy5xiws+Tw7bt3cj68zwQgBg8aAHMjPWRnpAtwQJCR65gAgdLhJMDHtcF1wQCTz3Me8d8fPkZIZ2ImEBVwr4BsjjWfo40goMhz52tcF/yOeTcDsLrjcinbrVmjhgCSnMNk4UnclJ0tfgrlQ6QUWacrKh2XqXHITrv5P2FqbFpoN5S94VpSLEUp8dV1N1ZSAGILdGXKhsbUZjQQgJBgIe8dwSdlV3gsJhBVV3aOH89LQECdpql0dWbjJd1xmXSxLK4xh5Pjv8n38jWCjVzLXJfigxkbIy05EdZWxUUTkaQHNteL+vpVAMmfenqgTAQBRX3qimVnIy3tO0Jev5HSdnMTE/iU84Y19QuTk2W8uX65N9AP44NznWAYWYo8Lh8E2cnGZWf3d2FvJQFFf5BAN++Dupcs933+4gXmdFiAWSemCYDExjEcIwKWTs4usLC0kpJmMuAI5HGeNvorDJ3jsnErbAYcHOylXPrVm9fS4CT/Z56MB4/HxCnBRIKpZL4Nm39WtPX5w4fHskhhrRKodXV2kb2CjYBos/kc5xab9PF8CF4xvuP3EtiijeN9JljIhDqZ4W6urlKqzuslMMf32trZCSBJ0J8l+8I6t7aWOSYJNl0TH85LHpffqcBH+q//XLsqWpRsJEepmiGDB8O7XHnMmjVTNB+PHjsCsoRz8/Nw6fIlAb9MLcwxZtxYYfq/DX0L3yq+qFrNF9euX5fvuHvvXzRo2FCqZDp36oSYqGgEPn4iAPS4MWNF4oTAK5sxkZ2awTnp4CBgIO0/GZdkEEozRisr0U6knBrnP8FmdpEmi54AM+9Z02bNpLrp4j//iBQC1zRfIzOS84j7Gdcm1y3XEgFVfhcbFX1LTECdenWF9MNy4U+TzFEw9rWwI3lfOLb8btVZmzaG84s+9LSp0wWMPnTwkNzvJk2bCJuTvgV1EEeNHCXs8/Z+7TF85DCpauxINH7qAAAgAElEQVTftz/Wrl0rjTJpY9ya/IbSed+k2WP69wyEBIeIvftr5V/Clty+bTuGjxwuMmp5OY74/v0NTp++gSnThso+d+jAIQwaNAt7956DnWccvkUYYv36ZRg0iNVVyXB3b6xz3v4Ais3CwG6tsGHDPPQfMAe3w4KwdvokdO3aCvaOmjSQ/6y1mD9/LEo7OeBrjB+DVMybNwZNmtRCx47N8CO/HG5e3oE7t55jwerNgG0tNK1piFvHt8g8IqBI4hSlJSZNnoIDBw9i7JgxmDvHH+UqVJBYSgGKhpLoBfLcvTVGoJJ21JH9CuJfoJnfSNy++xDmiNAqHjK9xJVr2rgGbt3aBT29SkXcKz2MG9cXixePRcffpuJz1GesXTUZVaqUg3vDDkDKGCC9A1BGa1yFDzrsgLieNEwhCMWToBNOp9gBJew8kZwfo/nBewHHwZ74+vmqln08Ygnbya5I8PgMhyhPxI6I0PwHxvdkPiqGpY4IUKKUE5Jj/9E51UpH5RP0ynn7FAKKP/UzkZufjchQtuFWNVTK81dRgaJcKZoDPfS2QI2a8NGviJBAshtVREHPhZ+jF6PrOGPSVgvCZgADau6Fl94gGQ8jXWzw/L95rP/l+cB+A9D44D6MA9CtZ3dMOhaPRX5maPtPJQkABuhtk06lDKDZHOBbXCysilti4Z79GNa6Gb6nJiNo43NtwM4AS+fPQPqkFNl01049IM7Y6jEzMClqmQb4pWYBAaYC6E2o3h1rK56UoG66V38sf7FfC5KiLwBOHbRhkAmlysN9NKopNcQIFBAVZkBGm61E7xULiUGbqjLnrXgEzHvbHwty9/9q9KIy0ToJSyuvFNFEabE9Gb8Pm4r8PEPMnvCHoPV0tkeOGI0zZ84KoMisa6tWrXH48BHRhTIxNUGXbgyOnCWLcezYMVnk3AQsS9ogIyVFjM/58+elPJCUbhpGOj80eA/v3YVzqRIoUbwYHJ1dEPT0OZ6/CoabZxls2rkHP3PyoG9ohDZt22LBwoXiHN+6eVMCrFcvXkhjin/vP8LESZNw4/pVtGzbGpkpSTBl8GNkgGkTxuHblpVotH4PmjZthPfhEXjw8LEIwb4KCUHbjr9JZ0SCPtzIExMTZLMaN2YMpk2dglGjRuL0qZOYPm2qsJ06Nx/4i43H+2QKLN46AqamJuI0MuNF4OH+g4fY1KM4DFr9BatixdC8WVPs2rENM6ZNRdt+o2SxXYtbIyBHrz79cPf+fYyrtk5byyOAdaPGYLzdxsIuTrsypovWBlmxZCj0rDb3V+d0xTrSaYxKmTUfxOTJrCFAw3ImAgoEormkyJbtmAKMt5agYUCPBtiXeR84xXWp68RQtcMvuQWeF7+HSRUuS/6b5dGb8P8x9hZQWaZd9/hGWjrsAAQVFRUVY8YAu3PsGLtRUQxUDAS7FbtzdMbuFrtFFAUbJVUQQUCa39rnfi70fb/5vv//WculPnnHFefss8/eWOU/BD7x2zWwmjEQxyWJjxzzsgpxPpcErMoWurQu9h4ugelwo8UaKE4beQq1khHt2VRYcv3698c/h44gL19PNDTZfuvoWEGCNup2UkezU6fOkgwySZxd+iQe1lyLQ4cOwsCALTRs70vD3LlzRAuTQN7FS5fx/HkEpkz1E7Dm44cPKFm8mICD1Bb9EB2NoydP48P7KGRmZ8tzdH+0MDfDrRs3kPw1CX/t34uTx49LEeJA7XO43+gI6g3rpl0f3gNecy7QZYEF7mOF5csW61cvXwv7me6qQ7P95Bot6zZDghZm5EOHDJXNm8kLAcVNmzehUeOGqFW7trAPuFGz5dDRyVECHAZTJ08cx4vwpxg9aiRu37mFoF3bsXisN6bN0wlbMinjYh7Le6H62aSIhe2LA2Fa1AzJKclo4tkEL15EoOe08dgxe6HMT5qz0A17/4EDWLBggQToxlbWyPn+HYbU2cnJkeMt0NMXzRoG9Qx0qY1DYJEgLLVTw56QkVkVp06ehKGhgQTfTGgIMqZ+T8eWusdwyH4bPJs0wsH9++F9LgArvHxhYUZ3yCKyATNAuvfgAfr07Y/fGzbG26goJCYlw61GDUS84gQokJZStoGT2TF1yhRhS5NJsH7dOhzGBfTUbyvMHQZqDDjZRvryZQS+pSShaVNPYa3a2dsj6n0UatR0x5AhQ5Gakoa4uAQJHNleEXL1WiG4yCAuIy1DQGYaMt26dRM1a9aAtbUl7Oxtce/eHUk2x6bM1gApnVmOjBMd6O5aH3ApD5xyAK7lnkKTJp5SXWbSQW0fJgi7d+/CvaUd0XHpbfiEzdbWH85j1YpLANseqO99V5iK27etkX1LQAkTEwm0mYiQqbNizC7M3DFKApOFzpt/mqpw/1GaZwqUU0LQnNMEG3iZOYy4DysTeP6fn1WyLHyeeixKf1CBdlyP+JzqqlBAnk4yWYam0mFV38n1S9UieQxc17i2uAJtrtTDuU73ZS2qOeiJgHV0sxb9Qy5fXO+UV5UuhFCNDrI/8vrrNIZlzeKeuhPQ98lF3jED7RwYEPGc+X0qzuI95Dlxb1V63AQYdWaBmodUOJ7DDQWJenCzfyaGZ3SKZpKV+KQYdroPxDdYi0zJZCwTJmOD3HvoMaSrjDGzombC3qf2J5Nt7p+U5Ih4ESFVcgagGlvlrQBGKd+/yf+ZaBBEVMACAUmNhUFWVLa0CZkYsbJA18t0ARQI8nO+KtahajtU4B3XVaXtx88VtvUaGIhOsQbJae04/wEg/gIs/p+h2X8BivJVOqai+rcAQbrnFOCgQEWeg0qef33/r5qL6rhV639ha6XWXSmdGFzbCKpkZmWKCQWTJe4d9vZ2YspCQJHtgTaWltJaTCAx4cNHrS3RxPg/AEXRV9S1bxKEoPEFWTkEZcS0IS1NEjqys8lUJJvIq1kzvIqIkESXoMVnMqCcnAT0IAhAQFGAGp0JBRkuAk6aGKGIiQGCN6wT4IGMn/Qf6VKsGT16FMKeheHKhN/xo7U/mng2FtYM14W/1u1Bg3aNcGvEXW3sckxzPihjI6VYpAzYuKfp1oWqaRXxwuU1OuS3lvvOtkruHUuDlmNF8DIYmxjpijXm8jeTUo6vm7iPCXVGY7XeBjR/1lieu9T9uszxWjery17yst5beES4yz7CtetR1TDNMIZukn/XkbZEgurK5ZRM3b69+woLaH7QApyYexotpjYTQz5qDBOwI6gY888CbAzLxNkz54RlT8ZI9x7dMWHceGzfsg1vXr0WoFUV9MgIYgJNViTjLXYpSLqVkCAFccoJ8Pt5bo9CH4F+v4yNbaxtKZGFr4nJiIuLR5fOXfDw4WNhghHIiYuLxW+/NcChI4eEUexaqRL08vTwIy1dB47YIeNHpsxt7vXU1yTTLCJS0xsrVaa0xANc0zn2KNNSxcVJ9iAFBJLpRhYmY3AytDl3xJVYJwtAgJOJM8+VhQjWGihrIHNZpwnK6885oBjAHLNcYwjKMwanbjL3UhptlC1VWmRjOJYJJHCsUzOUc4C/K4DgL/OB41YZrrDQIYCizuFZQPmcnJ96hhx2sk4ZFxqziMlYVlah2di7qHeoUd1NwDqCigTgpdVTd45K71AYkDrwnsV/0ULNzRVghfNSWNu5uXJtzCwsZd3M+J4qIAznId9HNiMZxhwHvPeWNBMxM0Ho40fSYfXg4UNYWFqJqzKlmtp26CCAYtjTZxqoaKAPZxcXXAkJgaODk8SVRnr6MDY0EIYiWeQ/aJTi7CyAEe8R7wPvNUkMHKMEdBgXcN2IfEETLieUKF5c3sPnCWi+ffcOUe/fi8kO4yENPCwLSyvLQsd4rpEkz6SkpuPV6zfS3RHQyx9ersmYcPw6nDt7IPLIXTGb+fY9VVigZKhR3oUMW44vFlD1DfRkTbPe4CF7WvcRI2BrbSOAmZ2NrbS2WpiZ40NUlLiAk7HWqmVLaYnmuWRkZRbqRnO94DrNvYzXmfk0xz3BVicHRxlP/CxlKYrZ2yP6Y7S4TBNA57ghcKzGm6zpBgZaAUeNP2WMpQDq3Dz8OWwo5i9cgIrOLrInxsXGIiMtHbdv35I19PmLcMnT6HrdsVNHaYH28Z2E0WPHYMSIkahVsxYcyzvi6rUQ3Fl1A879XFGxciWZAxwnUyZPFkmCoHmB8B4zBvGxcSJ1wpiYupd6+QUiXfDu7VthsLdr21Y6bPr26yd7Bsce4zmOQ65LZNvy3tKI6tXLl7JP8H18jg/uH9SzZH5NwJDHQBCcRaX+/frJ/KDBDF3A9fT1kZyagj96dBcdSILK1KokO7BVq1ay9jB3JyhJxjbvOTumRJ7i2jWJh+vXqy+66WRs8/M0nWMR4fXb90j/nioFlREjR2D1mlWYNtVP3vP61Wts3rwJ8+YFipkrQVQHp/J4FhYuztSrVq8SPCE1NUU6LTgvCXYKyzTlu7AWp88+ACvzKDi6tMH3xO/4EHMORS1M8T2pGKKirmNN8CosX7oc7u69EBbGa9MJwG5cubIH4eEvMX58EGBYFDbmRXD48DpMnLgYYWERmDPHF3PnUhLLTLQns02qYY7Pn/Bs3hjNugwHvgNXLmzBtYgwBPgFA5l10bp5DM6dOQu6iHN9q+FWXQDFlq1bIyREszYmM5QAL5nmClCkeScfuWV0gGK17kD9kjBeOglZBRVQkP4ETTuMxtMHx1C8ZClElhsDnCY4RLPYUrh6dTP09CoDqMpfALAJ48cPwaRJfdCs2TC8e/cR9vaJcGv0B0Ju3wHqegMhw7S9nG3LDvbABwBsLmN8/pxHoxm82JUsi6RpMZLP6h/LRZ6L1iLtFF8V72NfFJIP7M3KI9H0o7ZPdwRAb2bG7ddU57E5oG8A5PF7c2FTsjmSE3hNFHAJDVCUK1EkH9DPxqtnvr/EjYy0WcpX1AX+X/Xf8QKq7IT/ZhSjbGCUMJtSfXcUowkeXIs6DXGpzy3oD8oVwCvQ8GclnD88AsBm3RFkz54Bo3kL/s849navvvj94H7439BYfpEHKkuQz8DfDeEYNX4M7t9/IGg/B3VS4mdYWVqgLAWTV2QL02Au5iI2oax2+Lp8vd2s+tLufGlzmJZ0kX1xOBEYaq8lOCqZIcjIGzkUwDYeKs9d2Wwq4UwlLqU7Fd70WK0HrVWdyrjQ4eVPDT31USaZfItizB4CJpl0RUx8HP5ue087TiZIOk0rO/9EOZfh3hPxV3Ag3hKh1I2DdRtmID7+E+6s6YO5p1Nx+vRZARkIKAYGBgm7iEE3pQjKlisrC/GKSufwrfctWfgY/NGlli3j3KxY1WVVjYHv7l07ZcErV6aMbMjD/5yHFesmoW37jnCtWRP79+xDxogwJM0tiTZt22maRhYWiIuKEr2P48eO4/ChfwRI/KPfADx7HIrqtd2B3GwkUe8l5RtevYyUDZt6Ur4+S9BvYCt06tJF2lpp2lGvfgOsWLkKI0aMQsj1a7KJRzx/IW6rrVu1lPvIts3RI0dhos8EYSAFzguAl2cTYR1yQV40dhf6TW0i5xr14SN8Jvni999+F8Ykg1FujgzAZs2cgflBgdi+dTM+vHsjLMfTZ07jr3370KJ1O1y7cQM9mk+RMXLl7jatnXr9vZ9aYq7AjK09hfHY02OmNpY4vnR6m3Pze2Ku5d//aVJAHI8tjUyM2TYYDuj3z0Wen8FPArABMD92gGzq87v9A/y2DJgwGVhNESSdOxB/gw+CGEoTjgm4+n4vYHnsIPhe3akdL7XM+HtKL+4tBx3doxx1+qgsu+rG4T1g4rCuWHn0qHx24bTRSPj0BaGhTwQopLvwl8Sv+PvvQxK003woL79AmIPUuUxO/obHoU9w9/49fP2ahKiod9i7ZxfMrC2RlU4B7yxcv34NzZs3F/r99es3ULJUGQF/CdIN+nMgcjqFoX7MIHFlZ8v93r/+QqXKVVC9Rk3RJyH4xSCWY4lFhaTPnzFt6mRhCpoYGSB41TJ41KklYBarbpPz1mpr8sEYBE2ZD/8LG7Bz8CIRsmabAs+NDMXO74bhqOMWHD5yGDP9Z8LV3R1P79+X4I+bDttTmrdohoWLFskGz+cJkA34c4BUQhmM3b51C1k/fqBy5Upot2egXPPAcqNELL7BpB7a+OB6kM4bGAMYlwWylEircq3gjbLHIr8gSZ4YvE34vBR/VV+OiMiXAu6yeKCZqXxBterVJXFl0nHh4iXoGRjIfCIYz7nNRJlrZplSpWT+Fy9eTIBFBp9Pw56Ie+epUyfRr29ftGvfEc1atJEkqvsfXXHy2DFpfe7RvRuOHD6M0qVLoW/ANKwc5SuaLRwLg4cMg5GpKQLmBaFz1y5wr1ULl69elvnLdjh/f3+ZcwxKGeSQocFghK0oDL4p/Mx1iIDj5cuXYF/MBo8ePZCNPz4+AYMGDUaJ4tSNLQ47u2L4/DlRWurI1KSmUHR0jOwLTPoox5AYFyPsJSau6enfpfU56sM7eHjUlrH3NTkRY88H/DSDUyw9tR8QOEsDpoePEeBn0iRfuQ9sr2YC8erVS1hYmCM947u02AVNXo+F9n6YvnERckYZYFnQBEzPXK4Vl7oA81ZMkPugac9kS3WZQTar3SoQJAgzIXmeNl+VXqIOmBSgTLUzlwX8HIfLvV5dZa8GsBFs4L7GYcRzUTrOHE4MJDicHIH2W0/hNKuiDFS4BBCc4NbGZUUHGna2/Q0mZuY4+P6iBtDxsyxGkA2oChcE/JSmjJJe5u8qSQj+m79xAPgRbALTjZnaOSlDCdW6zd/l88qxmYAp92Nd4a1QPkKBm1w7eZ7q/7y+XEt/PV8eG7+H58aqLI+da6M1oG+ei7xMA+ib5IqZQyzKQh+5AiByzxUgUScDQ9CRf4Lhjb1pAwQ8DRoAGKxYIE6pXAcpsM9Eh4LnnTt1EgCCDqknTh4XXSLqlXLcMKliu/6ECT4yBkyMTQrBKGNd8s5kT4BCYS1qrpcq6fo3gxQFNiidRLKXRfuMnxUkT9si/hVU5Pv+lwcZL3xVGbj8N5goQMMvLdGqFfvXludfmYkKAOHrPD++n2OXiSXXT7lmRkaaFqIwnPKkCPg9LR36BkWkzZPOrGQckxHOtYuA4tvXr9GkcWMkffkiBcKiJqYCSJAVR7YY2wgV2Mlrwt9jYqGAWXF1pMabsXGhKQtfZyLOhI9ghpuuRZ3vI/uJD66lBBSlfVPHgKQ+GcESAVr1CvAhPgbfM9LE9fXogRPwwUrkTnkpwBUZP7v37pbWy0uXL0pi+GjvJi1u5TxQrU86VSFVS5Qf51zlHGBoqvgBurlc7VMlPC/zqtAIye1SJRQrVhw9OvbCoRN/o0On9sJIPPz8JLpV7SDr8cqcdah9201iJTLSfXx8BPirV7cBFrovxaL3QXKNlvxYgabhjXHV/AYqv3LGy/Vvfx5nG6DhiPpyeNRHtLWxhUHn8+iTdgBTl02SohDH0KxZs+XaEnikjMT9ew+wf/5+WJX8hgkLVwrYx/2fUhuDBwwScIJrI+MuJufcJ6jfSKCC+x73C6WPRmCNRcZ5S1bg4O4dyMrNRctWrREW9lRMmn7/rRGehD6Be81aeBoWJt0JBHG5jlODmIU3yqbEJcShScNGsDK3QMUKLjJOa3nUwqULl+HkXEGSbIKsjBkIKtGhlwwsgkac9wSUXoQ/QwXHctIRIMW9Ak2Tk/E3wRh+jqCiMFsyM+U9bH3mg8fEoi5BIgJqyjSJoCG/h2OWIBVBBX4n4wLFVmLLPfcVMqzJpiIQyE4Kjn2yMgn4cZ7x/Rzbih34qzaisHT1KBimaScq1qHoDP7CgOZcFgahGL9p5in8frJHORfIxHWtXEl+j8+JIzsdoAE5P7LpZG3TnROBT+7tSquRgKPMV8or5OZKkZXrG3XzuQ4w/pN1TWcWxOMUN2F7ezE+SfycIKSTN2/fSUGS5pTfUlLxMTZWJBKycnLg6FRBYhyCTrxOdvbF5BjokO1WpSqyMzOllbT1P9a4OyQfzhUqCAjN+UoQh+dLKQOOPV5T3lelm8f7yHWCaz/XCo5fyjnxukurM1l8PFZbGzlHpdEcGxcnscyXpG94ERGJEiWKoamXp3RdxMbHIfL1K5FzqOxSEfGf4vHkaRj6LLyBA+iNuCGPNBOy5K/SiXFt+wop6I2aFYCipkXFVZiMQmrv2tvaIZnmgkX0BWji/SlXpixoFsIxGR0fJ2AZCwWcg5QY4Hu4r7Atl7EMrwPBU8adXC8JvpH5Z2Ntg7Bnz2Qs83pK67OxsVwj/vkVTJQxqEyzCgpkDc3KzsFU/5no0asnviYmSVyX8u2btCfT8PPly0js3rMLixYvFjCY0iIrVq1Ap65dMC8oUOK1mI8xAigSvOX4DO8diuLBZQXAZeGBpIWTx08IMzF4zRpM8pkIz8ZNRNeYDEVqjfI3CTaxEMCxRdBNtb0rZjFJNCwMc5xwfvK7CbBxbaKUFP/m3OU1Y27Na8bry32QsSmJPsuXL5frRFIP9zcWxV+8jJSxQa12pU9LAJNFqfnz54uRCe8BxxBZgmM2PsTbozNFduPY0ROyNx06dBjDhg/D7FmzRUaIhU/KJK1Zu0aknJoMHYc5fbtIK/mggYOwevVqWFRrhD0LJssxs4NIDFYK9KSLyH+mv6w3JAls3rJJJB4I0LLgythn8aIlslccPxGCzVuXytqar5eHIvn6aN9tLHZvCoSFRS3s2rdMmH8DR8wBMhnohaOgIBxae/BSQChlKwF9WxgbRSDrRwXMC+yDWf6zcev2Lc2NHGao4FQc7z58RrNmwyXWu3J2C649CEPAtmAMqxiG6NzWOHf2HAyNjXSdEsDKFSvgPXasMIR379mDffv2S17HhwIUQ65dQ4FRUQmCmvWgRrw3WhW5gCsdmiLXZxMK0p6gabvRCH98HImfXmibsj7Bx6Hw8jLA1auboKdXg7Q4AL0ATIGNTTIOH1mJpl51cfLUVRw5cwU7t57UtBdLhwBfrDXCGv0UFOykmoO5DC4DSvZ1QsL193Bo6Srz6Mu1j5pcURTgnOemGfy+fQ4YG2hx9qc0oKY5EMakgACiPZCXoDNYVRV9JaAcDpuSnZGcwDY0BtOJ0KtYuVohoKinn4NX4QQUCQ4y42CUrtEltSyK2QFfY3TOjIBRPV/7VVORl/lXTUVFuSsL1HTT2D9tgB1eg0SX6N3QN6i6fVdhmEo+3R5W2pYtlEmOmXP+1yD21xf8Ce6SjeAHePVshmv7L+OkfQfknveW1tUsb1K5gMttW8HFyQkfot6Jxtfza+eQctdaC7p0TL9mPWpI1YELwps3r/Fg2weNKcGbRWaFSmzI5OJnHoUDVm46Mwr+SiJQwl67OXKhlbK9qyYemhQD2JXVwEKlT6WcMZXznkrWOHf4+AY0C3JCdfeaWO19DMci1qBL3fGwcv2GlARrOJd8g6DgA+jTwl87Dhdg2qg+2LpxrbRpjfRfh11BQ9Fn2ha0bdMeM2b6S1WG4NnQocNkAyjQy0dg4DxxsFq8eJHoZHTv/oewlLi4cdPp1q2r6EVQZ41tqFzMCPJQT63H5+miM1XB7ymmTvPDm/dRqFjJVTY5alQM0YlRs4WSi1dRUxMk040uNxvh4c+RnccNPgmGBvro0L49rl65jI6dO2HJgvlyDAwqvH2nwLWCEwYPGSrVuHdRUQIoenjUhVfTZlizZq0swgRmts4dhBvvchG8Zi1cnCugZcsWCLl6RdhpBJW40bEFukvnTiLQS8HukWWDMOfBcGTn5CIgMFAYca5VqkpQR3YitThWrViBObNnITszA5N8JuDyxQvSJn377kOYWVhgerd1GLyoJQYM6C/6f9w4ubEQTKBuo2sVV+mk8m0YrDEMyRDUEXnnXu+OubUPYeDRutjV9UEhs7HQVZbJrmIccWEgW5FsQ/4hCBAFrC4/EhPWb9LmGh+cgtNzgT8MtOSDgCKn8PlcTB7QFsuuX9SmuUr8+f1M7skkMgFOrA1CpzB/YHkuZo75A/P3HdeOSwEL/PrhnfEj11gCBW56TJwJ5BNEY5sp7wkdl/v16y8VYI6bsWO9ceX6TbwMD0c5BwcRjeYGNX7COPz++2/QMzZEauJnWNpY4ZuAjO8l+Oamx9YOiqEPHjREBI35fPsOnbFvL6th3zBj5iw8ePRYwMvFS5YKkEdmIINy3u+vSYnCaKxXtw7OnjmDP7p1xvo1KzF2zChZdwgg87gvXbwsxkHDHs/FQc+VyMj4gUoVK8t7uNH/9dcBzJyxGrt2L4N9MXt41PUoFNtmsKixE2zxJfGzbKS8PgwsHj56JHqHrDIy+KEYvZODk7T4ZudkYXjkVCwrPgWT1y/F4hHjMO3EWiCM6y0RGdXTqVw0lDUuFxHNvnbD/L9gaWmFfuPGYMXsANFzCbl2He3atRftpuHXZ2O1x3QJaKkldff+fRQ1txCGTkZ6hoDsDASYhDg6lBdmN48zLOwJJlxfWNjOuqDHWEnwGdQZmljIb7Zp3UpkBZh0hT8LQ53atdGnT29pj+jSpSuePnsmbCImb5cuXxGwky0FDhUcER0TLcEW1yMyRxiUMMBi4MQEgM57PC4GaQyMGIwzIWLAuHbtajRt6iUalQfLXUSAxURJJJs2bYbSpahlZIILFy6JjAFb1hlIm1paAWxPS4gXDaXo6I9ilMMCS3x8rLQ2lyhZXABtum5+S/mKBTHbtctMUEppAfLSq5raMCDonS/69OkrgSA1wco4OeLJ/XsSMMXGxWDS9/k/zVESgYCKo6FXxBCzqZeoa0mu3CASIxbvlvOeMmURjh7dWthKJCLypUvLmmi7oqL2GQ4Psg65lykAjXOf/+cWVBIYb9uv0HRjlcke9HrfAgeTLml7J7dxBfSpdmZ+jv/mmqHIsZLF6v6viMvcB/m6Avd0Mh2yP3LN4drC9+pqEvI7yvyJwRDBO7VV8jh4XbnXMoZRjQ78LIERrjt8jq/x/HiuPMGctqkAACAASURBVH7eE9XarIxzeKxKj5qf52/yNYYznDY+QJOZtXB9XKgGSPI1hj7c71mp5T3muTL00Rltca/lnsrCJc3T/jA5JMVLdkRQ064DTsEfQfK3F0IQBH/M6e2Ajh064lrINZmLDNSPHD6Chr9rBiwHDh5Anbp10LhxIxl/JUuWgqW5hTDvaEA0b26AtO6LqYiVjTB+C/IhiRbZCbpMvjAkUu3OCpgTfTMd2/C/DVgICBCY5H5Y2PLMb/qvtmcFCP5bQEZAke//b0Dx1//zcwpoVMxDjuN/M2n5b0BR6SkyaeF6w8SIoCLPhckT12MWQ77oDBcIeHyIZntnmiTQRYuaatqJdnYwNTZGg3r18PD+fTT18hIjHX5fRqbGsCls1yRwoVo82TKuM7Hh68qdk8kQ13CCXlx3WjRvLgwsJsTlnZyQlpIiLe1cH9mqptg2vLGqxVucR3OzkZiajLMXzkkiztiThngEwZo2b4rmzZuJKQTb9whSulR0liJD8O8btPndApjpGIT5fv7aHOA4Vx0PvPCKRPCrpInqQjgHVEushOeNXmlzog3Q924P1KvVAMfPHZW171bWA62Nuj/gal5BQAPu6WxhJEOcye3NG7eF9ULNL7bxitmjlZXEP6+HvdfmNOc6C5XWQMUWTrKHEqR0q+aGkEtXcWzzaZlzQ64OEDY5WVBnzpyVljvuvcmHZiASrth16a7EGTRxIzBHdm5NtxqFDF9eG94Dth5yz924caM4qXLsSLcSWzZp8vH5s8QE9x88Qr6BAQwMjbFp02boFzGEm1sNeHl6iUYYWWVsq+Y+dOb0Sdy+fZPYs9wj6hAXQQFK2ZcQBhENUsb7jBfzNgJaZILxOdXmWtPdXfY5AoIEUAgisAvAwtwU5kWLyvXgmObexfHIY+Z15HM8Zj4UmM65w9f5PWRA8Zz5GV57vp/zhoAU90rGSLxPHG/c98ma4/fy84pRxriHn+d7OFc4vsW8ReeGrDRaeQyqFVlrNzbUvAR+YShyvgjLTAcASfFAuTDrADHOAwKFLJ6UdyiHz180HT7FkOT5KFamYjzy3rIVmsdG0IlrIK8HX1et1JZW1nLtv3xKkLnJ4+Df/FwhoKg7PoJ3vJefE+KFMUo2GN9DoI7tMZEvXwqYTOVJgpSp39PktYVrF6B3p37aNTY2hkftOkJeoLkIGZ9iZGNlLWsI8wf+Nhm4jIfIXOZvidTDj0wpoFJXm/eH44Tzh/eNwGh2TrasMaINmZsrXSQ8X65/BF7Z+ZH8LQXOLhUFvGTxhAVr6u1T7oet5GSXVa5YUcw5+HnGdf0X35ZOiPN94mFrY43n60cjFwaoP36DAPHU5qZmn7Dbs7JBnUgCi3yN+r5kHvKaclzxfHL1IOOMx8Cxy+PlPeK4pH4fGfcE0RzLO0hLL+cmz5WgJOdwiVKlZP6KNqaVlVwLOV8dqMqWYdXKrvYg3m8WhLJycuE/LwBxCfHYt2evrM/sgCMb8vTpU5g6dQqK6OvJ9STIGhEZgcdPHmNL8laJO25438aQQUNQtnRZPAp9LOzQKPfXhdJStd/+hgb16+Pq5Sto2byF7CEjh4/A2tVrZA+n1mTIlSuyXnC9YQGchQ6u42z7pk4h18EOHTrIveWY4XOUVlMSJbyOPFe+n3+L1npqqnwf5ycL7Yz3jh49Kiw5/l+6flxcsGLlCnTu2hWhYU8ELFyzZo3MBbZtMzfnWs11jvOeY4dkAJqPMoYkk3Gc93gheVDTsEbNGiId0XHIFHj3aoG4lHQYZKejapWqaNWqJWzt7YSxSrk0yiPNXv8XmruVgc8EHzi7OMsaZWysMfS5nrRq2QqDBw3W2JKtWyLsaZisv7wXZHSym2f4sOGipdi8ZTMB7jhft+8+jPIlrRAw7yA8m9TBZN/eqFO3Nl5FktH/Hlk/eH5bEBBAj48BMDSeg5ys8pptsi0QNLkHZk6fiZatWiA3ryKQn4PBgzvC0dEGrdu0RGZeFVy5sQW3nj7C6hkzYdy8KtxSzHDuzDmNoah7MAbjmCcmMWH8eCkksOuVeQiltqih2KJVK10Ilo+roYlAQ290NA3ByVdewMtgFGQ8QdM2oxESlws8o5kYA03+8YOXl5Wu5ZkiiD20tkO9DoBdmgCUNZ1cMWxQYwwaOBBHjlzEwOEBgJ434DKsEH4rbu2Azy4ftHZnYkzc7xkT6+SUKoRUk7n62eeDFuOzm7A74LK5uiadEa9p02pBg9I2igKsHIGURICyMEk6HcU8xW7h8SfCukQnfPt0Xz6r51KpqqbKU4S9Ljl4/YJUOwUkMoLmwwQFmCL/0gMFIelQpgms6OGo7sKo5Fb7kZ9WmMxEIgE7D43tFAM4LKKnYhTyWs1DseIlUXvfX/JddGom+ErCn8HS+dAr0EPO1Bn/Fr8WPufP1ngmFRuBH1mA6Qag0tpKMDQyRo9evXDs+AmpXnPTfDT5NpptbgUTI0OpRlHr69KsthL0z4c/KiMS45YegHexuRI81S1wwINrH9CioxsuLQ3XkotwoPWnajj/4/lP8ffLOidr1W7Cv5n8lzEAYvkhnWq8ZDy6jMtO0zyUwI+JKC85kxgGXUzCFI6rWlIV+ZNfx9f5N8GoBEi1NoUf4Hv5HR5AwIohmDN1uzznPaObVNb2BPTHnwF/o0zpsujYsRPWBq8TowMGUGQmTpzkAxMLM0RRsyHsKRo3aghzs6J4+jQM9+/dQVNPT1wLuYrHjx5i01/7sWi6nwRy3Axv3L4NfWNT3LxzV77XpWIl5OYVyKbGKtWMGTNx9OgRWeS42dBkJSriubCyyBp9/DgUT56GY+vWbYiJ/iibyYvn4RoId/AgLC0tcO7P+fhYNgtPUpKlhTXy5SupJlO/pWGjhsLAIoU+ICAAnp5NZEOk4yw1HchybMGg/HuqCOmWKlkCk7uvlOu36MpoOSYau6wY+DfeW9/By9evZdFLSf0uzDlWlRgIVKlTG0vmzIaFWVERy3av4YbrIVcxq+0OSToPHlyNK1euoF+/vrJhUruJuhlsc2ZgzoX/3LmzwrCc7T8TgfV2yVRZ9Hgk/OI2SYI7c2MXTJg4EcV/eGr3NA1oOd1JqOoExYrf8NUcTUld1rXpBbceA+9S67V2ZWofcBwwiVd1AQX+cdwQiOTYWwUMqFtHtJOycjLhc3TrTzaiYjkzGXcH5tb6Qwx+GMSMX78Zf8+bg57zAnBnyzb81q495owfhw/x6aIRSCDIxMRUNDemTZsmnyErYMK06Xj3/IUEN7ExsRJ4ECwiWE3g70dWprQEUczXprg98rJ+SCtgVk6WuH+fP39OqrbLn+5hXyl6d2kt943f7+LsAivbYlh4dTzq5XYQN+GdRsdkunUzaCtaY8ernod36lBEvHiOzRs34uiRQ+LevqH0QZnX/QqaYN/56zJdFzcYA++x4/D06TNxfszOzpGqHFsCPn/6AnNzC2G2MZAn8MjAhy1qTLDI6CDQxc2f7d7UiqFYeu8T3rg45KBUBPvfG4+ljjMEZGfATIB0ftAiEW+m1l5cbDRSviXh9q0bMDE2hPfMBYVmFrv7zcYXHoOZGUbO5q5hgO0LTmDIjPLYuTQag6Y01SE3JYFqHtjQZ6q0V1AO4O3bd6hYqRL635yObl/qyZhiYrbN5LxW3NBkzDSwRgcS7R27RALikTsDtPGh3H65r3wCNi2eAccKLnjyLAJNmzXHjevXRCO0ZIniOH/uLFYsXy6BIDfgd+/fo97aLtr65gKsMw7AWNM5GBc2AC1bt5L7xAeDWAY6nDtMjDp37ixiz3RPptwC2zQYFJGJQufsCT7jZX5Rw5IAI1vT584NkGSNxjlTZszEwnlBop24cMEi1KhRE0WtrBH97p0EPRwTPzK+S+sZx/DatWukhZ3jz9rGCjY2VtIObVrUGLa21sLSZBLIY1t65gBcbQGXCsApbtZMvGMA37LL0PJEaQEreO4xMdFI/Z6CvLxcEUGnCP3M6YFaey8BK+opEgwgO53XZyewPH0GXkyrIAy4N76QoJyJMddRtlZxbW34T6efzL+DuUAvA23d4JbMLUcxk/lv7jMEFj/304w+9PWxaeIhTc5DGaxwbSBIoQxceM9ZYNAVLAQQUKxq3iydoVyhbIcizCpmoVqDuJaoZoZf25X5b/42/yilFRXbECDlsXELJQjIMananBV7UY1JXkOue2SKcp3jtdR5WRU6c1sDxr0zkRVp8hM8JMjC4p7aV/kZnr8yd1FgsQ4ULWMSgzY4h22Zw1Df5K7EMpkwwfGYLhhadqsAHl1wDE/gLs6pqo37+YQMbOm4Ra7dhWYXcO3adVkvOF4fPnwAfcMiePz4EZydXQRIOWR7GN2/dIP7/iOof+Ucbt24Jezc3+qTsWatUQLZa6hj7egmzv8A7VSrMce5evwKLipdMz2Cjr+SEHWAomIrKgDhXwOy/4WhqABFfub/i6HINVQBjepz/AzHOhMwJeQvYEPRovJHAUOUoKB7L2UoCG5yvY3/lCCAXGhYqMxjJujdunQRUxXqvzIGoAEBiycC6rGdXAco/uoSqzTexHxFx9giGECgl4UxMoaZ+HEu8nnOTwEm6VDq7IyP797JOZBhxKSShVq2XAoTS1xLfwgzMiPnB169fS1SDsrI6eDCw+gyuT1atmqFcg7l5PvJID985IisJe+3fdTGqmoiUtrbyiCJxUoC9GrOcKxzLjNmVp6KvDmc09Q3ZRGSMUQk0LKMF+6UDIH9rdKS8Et7vsdHuEdWlXWIIMGYbB8MfTZA5B2aNPYSMJTvI1AVMvymzLHfV9fD7cr3tcIpmb9azQstjzXFxUNX0bybpwAX7tVqii7ogknLYGeeiEW7D+L27TtiyEL5GcaIdHemjETu3yOR03G1JM6MLSzMLBC8JlgYYIwrum2KxcEhxeVeMJHmOscHzbao/yXLS2SkMAA5BxO+JOHwyTN48CgUHz58FGOtuh71UbpUaTlXmrk9uH8PHnVq4+OH97h7+xZsrK1QulQJKYCT7WpjYSltoSwuk1mmQGMCXV8Sv0hCTUCNyT3vP+Mg7qsCoqR8Q61a7mL0wtiXyR9jGx4jxzCTdHb3iFutvr7sWRJHs+ONGofUAM7LE6anAFE6cI3jju9ljMW5pJzH+W8CmspQSFyI83KlZVrp1YmxGVuPi7Ogll3I/hN22C8sQ/7fyNAIBvo/1xcFJvL4FJuMx8f5o4B0tjNz7eEcYJLu6Fheisa8XiQc8EHGpYCAkmzqyXHw/Yy7yPLkNRZQ0chIYgfOXyPRcgSSkxKRkpwsLdz8Tc5Pfq+09drYCNDHNYTHStBLT08D+clK5DWm1t7NW7eEGUunZwIgZFgyn1x5eZXMldlmc6QYnJSYJLkSASQeL+PRJ6GhGjBWrLg4N7du1UokLwjOch3gNXNxdpZ7wDFhYKxdb66DBH6kxdXGWpjTXF+kyJKfD0MjQ3Go5kkyhtDa4YGP0TFIJWiQlCSAYkrKN9kibGytxbWXnSYRr17i1etXsNzhhWHYiuCRrojaNAy30Ag18QRP3tTC8OVDBNTi77HFmdeMgClBReooco3mOH/88JH8NhlwEoNXdZWxyGvHGJdABc+DbfQsosn1t7SU7+G/haGdmSnXi+x7Y1NTWfd4vzgGGd9KW7yuOKCMWThmFGNRAdTMH3yn+8GjXl2UKVVaihpsOX/+LFxyQa6Z1IjkOvL+YxR69+mNB20fwnqDjbD6vn9Pg0ERA5G++f7nN4nfit8vI0y12PrvZT10za+BunU8EBb6BLXd3dGpQ0cBQ+m8zJba6tXcpB2c14NsPmoP8lrR1Z3nzbWbACCL4mQYLl68WEBFri/MGXiPOU8p5cAiI68htQeZ8xCIZLzHOasc0pVhC/dKdv1s3rpF9hLeExZQOM7Z5aPWaq4XAwYMEJCR30PWIL+X/966ZRvKlysvkmhN+49GP686UrRnAcXDo450+3D96ty5E0qU5FqTLzJKoU9CkZqSKvgKWZn+s/xx/PhxWFWvjzW+YzBk2BDEx8XJvGExlYYvE+ZsR73Kxli1YhX69u8j6yBB/bOnzwr4GxAYIOvYp/jPePzklcxhsp/r1q0C38mTsH3HduQaueHUgSAZK/0HLYVefhicHNri7dszaNuhLUIfP8b4ceMxY/pM6Bm5AzmugFkk5vh7w7NxTTTrOBzm5dNwes02AddHjBwu84l4yMEDBwsBRRqyeHl6YtDQoRJrUPf6c0ICWrRqLXrvs2fNEkDRwNhY012hkYtZVcCjO6p9O4Xn1sOA+8EoSH2Cpk1HIySEQeuWXzAyH3h5meDq1Y3Q0yOgyB7dcoDhbKxZPglvoj9hzaZ9NHhGV8+mOHJoJfQs6JbiDeQM0/Z9xqUkGrGwrrqSuMcTamJs4AFUOKcZ+yWMeK8RhcyBSok1ZU3n/Y81ewM8/1VY3AAo4ap991ses+qGUwG1jsEoQXMksNBN4u1CQBF6+dA3yMfL56t/yUB4dI4oAO25//eHBioyU2DGwIxK9VLxbBsB9RvB826I6AyFwAvLvmng5DEbLUcpfCxdiPi4GJRauU6eSvWbAstFpLNqj+SpU2FobAzzwMD/cTD+bCMmwMbOardqEuRvDp4PX5MJqLSmukzSwK3bMO6PLrCztZagID8nGzOvFMXJcY5YPXYbpqwbjGX9tmsJHQMfJjEewIzvg7Hg+Q7tNy9/A+yovaPDTJXGFAM2JUjP1xjEEdmVG6FrOZW7r6N2tdYlaLzxOl1NCfAYECq/G9WqohI7nTumVYtv0npFydxT6ID+/UYgZN9s9Jy2FesX+8lrvw1ZhqioD4i4sgf9pqwRIKF8eUepsFHcmjogixcvgb6ZBc4cPoINmzaKK15uXo4w6+p51MXtWzfxR7cu+PL5E/r27oUpk30x8M8BwjyysbIU96xqVatgTMlVheLfby0eoXTZshL0kUEoOiNXrqJSpYqoXasWCvLzkJudJYzDJ6GP0MCzCeLfvJaAtYiZBb5Ex+DatRB0798fk8aMgYW5uegf0UHMo0EjRH+MwrhJk9C0YSOcOHkKhw8fwWDvSVgRNAfpGekSoLVp3Ronjh+X6smquWNx9lYkjh45LBtU2TKlxWRiROvAQgfDMSfaYP2Ic4UYuN+OIWL+sf+vAxg6bDiWr1gpCz4D2+HDhmLN6lWY7DsRa1evFlDRraor/sQsSeIXf/UVSjrBRG4I3JSpncb2GFZtuGF26txRWm1muAbL+JqzbRhCHz7A4qB5qHKjM86UXYFnz8Nlc6jl4YEurr649/2AgFShj0Nlgx84cCBcE9vJdQ+8PRCzUndpCQGnoGLOMiFmEs5iRX5lSVyXvDmJWVV7IrD831KlCB4+QSpgvS74y/9Xbx+KCUe2acOUQ5dj8w2wYtJQTNq8DUuHDhamwJy/Dvx0pU4AervVhN+cldIezk2Miy+1J9q374Dw8Kc4dfIU+vbpI+OQoCgDZTqmPX70GHU8asPEzg6JH6MxNyBAnNjY4jHWe4w4EY4aPRLjxo/DqEezCxP9Wd2GwcW5ouiU2JcqhWePHiMq+hM+foiCd9Rs+BmOQGpaBrJzc0XDjtqd3LxPnjghrfDRHz6gccPfkJ72HatN92FoQjv06tENrUYOk/m3r+d8mT/16tXHkydhqFixkgi2U8uJ44Djm2xaMk9ZKZy/YAEaezbBxGaLsPfZcgmgYmJicf/BAzg4OmLAuYmaQckcYHRUL2mr6dyls7QVMYBM/pqCmzfvoHPnrrhz55a4zyd//Yz+seMxProHOrRvi/CwJ5i0WOf4+wjYtWgGBvpVKnTGOLL+BbqNsdWyxzKTgdgQbFt0TiQKaM5Co5APH6MlwWDgd//BQ0m+WAk9afAU06r0w+KN1G2IAWq6FILZm8bMxMhpAZgzYRgCVm8E7EyApFysnO0rCZBIDLx8jZwCfQGG3755I1VytjkzeDYvaqaJv9OZ7Bswy3KEBOeUXGCwTsYiCxBf2S5TsaIk1AQTeWycPzw+JiVkbjBI43hlkETgnoA1g3gm9VeuXhY5AyaEnINduvfEX7t3o3r1GsL4mj9/gbTXt2vbXtqelZkFAwkyljduWCvmT0zapp9ZIpv1kp5TJWi/desGWrduBUsrcykSMFgnm5EB74JNe+BaCVgyaxce3r8j11kxQxgsMWlhJX7s2LGS+CQmUgrgMf50mKLNTwJmLLZx3nKLUBXESGDJmWkyf6c20VymdzxbJkH6+E4BqOnyBP0XHsCUrEU/NdN0LDpe57am9XD2+/2fZj9k96nv15mpjHzWHZtsDmnvUWZi3LaUpIZSLSHY5wH0u9Ea+347//P3dF5Bha7RqhVaGbmooga3QBWTMD7hXsn/EzBUTQ78LTIV+R2qY4Dnw9d1zMk2l3/HuV63fwKlSo5BFUC+AVY+35Cy0/qnCZUyjVHu1QQaVcGOe71iaintR6U9+Surknuzjgjs3OYN3oZrjnf1He9KixhBRIKMdIbmwwVvkAh7ARrJZPRzWYyHb+oIA6RB0D0tVjkHbMnfJsnPp08JsLGzxo96zbC5X2e033ccI+iNtwwYPWAUjI2MEfPhI+rUqg2vJl7SQUG2CwN7JupMKpQG7b+1OvM5Bv1aXv5TZkbYijpdqgJh4P3vGor/lzmLJvL/sxjA3/k3DUX1/L+1PCswUZm3KAMKJpT8wzVLvcYEVnQl6WIrYGO2/N6PzCyhWZKdlJT8VdqdKGhO0ObchHPY9GGDCOrT5IksCyampsYmwvgky4rJsLg8K+ak7t8EOZj4i+Mor6OeniQiTIrJaCLIwXWIDwbuZBQpIEQJ5/N1JpU0yOLvsuBEhhEfWTnZ0Dc2lLZmJpA0Ajh56oS0VtU89Du+Tvoo+0jbdm2F3RYcvFaOIfSf3Sj2WzOE13mhMRK4lnBscwwrwFB1wShJAc5tvo9z6jx/PRPoZaL9n+/VEeGrWVWUtZCmJBaWFjrzrclS5OE15z3g31yrmShXd6spshRs2eZ5EgDgPeV9Y2L8V9l/tKKBznySf9daVl0Yg2w5Tf7yFd+/pUrsRQ3vB/uDMXzJNtFYZkLOAl61am4YNXIUSpUqLS3XNGBhAs893rWiK+7dvYcTJ04I0Ovr6yvHOmrUKAFnKJfBe8FjYRJF/UXuK7wv8Z8TUcqpIjKyctAu6A7mtDREelq6zM2CfGqvf5LOFv17q2Dw2wQ08/LEj4x0VK9WBXoF+WjVsoWYMjCeUHp5/K33UVGFLEDVtsiWSj7IOmKMyJhQ3L+TkiRm5X7Kcchj4+t8H79TyV9wDJLlJECekRZTMtE1NTLW/jY1lT1ezXe+j5+Vtr+CgkJTF84JtR4QlCMgn5ufJ+uJAm04lpUBjHJkJhAnRQidTqLIMZiY/gQUafakGL1Mk3TnoooDYqihc4nmmkLgg8CAVs3QPsvPiA6pkZGAirz/TNjlfiUlaezJ5GQZY0XZVltEA4wJKFO2hH+n09yH7d3p6fJ7/AzXC95vzk8xZzEyEpCTeYMwi60sRf6AoAhf43imoc6gwH+wd14/iS14XTfe3oRBdQbJfeJ7WOjhGsX9nrJQZPK9f/deGFgVXVyQn5snhQtq33L9YAxDMgb3crouE4COjosVRh/nEmN/drywCMG4hyA17xG7XZTjNskT7KBjLJqS9h3GpmYwKVpU7r0UpRPiJR7icl+uXFl069wVT8OfIeJVhMQjLGwKszM7GyX3tUCp+fEyhngOyl2e38Xbwh2DZiwEPtni/PY1Y7zict14XTnHi9pYybzj+RN84vxi3k1dSP6O3EPCJWU0nUHRtkxPl3WY4/Pm7duFXRc8b94rWYepvanTkBY9z1/Wfmm959ptaIRR48eJHiJ17zR39GzRemT8tn//PjHrqkPps7TvuP/gPvx9p6JkJUe0atNaintbNm2B31Q/vHn3Fsm9v8DpfCVpj/70+bMcO1mnmRk/MGumP969eSP31L1GTclRybClSQ3zWMarXNNoSMLzOnz4sDCxx4wZIzI9zBmoa8iiIQkV7IwjSMjOBHbk0NSG854xLJmOBCAp+cCxQtCOsS+/g3kIY2U/Pz/s3r0b02fOQN169eR7RFezaFFhj/O3uI6THbpu3Tq5v/w9/pZyGP/n70PSXURTFmohMscjg5G6l63btBZdRjIIO3XuJPPKe9w4BMwNELCRDFrKOq1YtkLYkj169hBjKprPEXTbfuAy6lYrjul+0zHNbyo2bNyIChWccPP6LVwNeYC9ezegimsrzJ07DMNGDMX2HTsw0WciAuYEwMKCrafU1dLHrl0L4eBoAy9Ptjf/QPsOFXHq5Glxjr50MRL+s72lwFrHsxesDN+LXIbvRF/oObnDwTARH5LtMWeqNzx/r4lmXYeLccegPh2xdu40zAsMkD1h9KgxsrZ26/6HrENknF68cAHB69aJszMZimQqVnJ1FXIEwUSCioqhmGfkjOTEZIS9iAT8NwLB4UBcMApyCSiOREgI7ZjJ+OEmS3xtALy8LHD16nboGbgDef0A1AdMxiNgxh+YNHEiZs7egOiUOPhPGA0766JwdO0A5HsDZYeh85tjOP6ki5CEir9xKNw3VJcF1/vE+NfAHyYSv5fe6Iy4D8+B1iaoEl9b1gruH9FZr4DYXyS0jD2ArF+ltbhxKxdDpcvH2UzAQaexNNAVes4Vq4gpCwFFI6MiSE1LlcAw/gPbkLWou4CI6f/x0AOdZfleoG59Hzy4NwylywUiLnq6FtXcGYSCS3oaiso2IsbcCUDQp//80vs92V6bh3r/KDeKf//RBF9fxCUkoPY+zZFIPfzrA2/uOsNl7lsJrlwHuOKlbwRKDErAp6CSkgD849Mdhwfoi1ZJ9PFFeGJQS45nxK4e2OL7t+aeyYCHrnhsI2Xio0AaJgEMuHgOHAscE6o6rEl3aNqIEww0psRbBpg60xqKWfI+8DsSG3+zOAAAIABJREFUgR7v6uGf4vc1NgWZKXwQcBipY1Yw+ON14jEw+dMldgP/agbnii6YPXkzbtg3wiVJYVqIZlMtPIExMjHHb5IYEciicPGStJnevXdfKrw/fmQJi4iC1KzqR0a+FIbio8ePUaVaFaSlfReGmKV9McyeMhlOjuVRzN4Od27eQMsWzYTSv3zpUrRt0xoW5hQkT5UEZYLRBvinjsSQEaPxJTFJNhS2EyYmfBKG1r27dwSM42ZvZEZh6XwM69sb3Tp3krbjB9MqwGMR3Y8KMHuGryRkay7GibYeqxpsfynt4IzUb8kYPnQoEj59RtlKlTFp9Gi8fPlKgtAmnp7CLHKtXBmvX7+C/8IVMEMaenTrLps6NRuNjQwFdCJDiELMNJgIDUrFovAR8PPYjMCHY0QHkW2RDFKmt1yOpddmokbNmppBjZkZli5ehOpuVTXnMnMzjLae95PZ5w5sObVAdIHYvssqPplJpIqTfcJNoY3VIBk7EcUuS4WdgE/lii448s8BmBc1xZTSW2Ta+F7tgtoeHnCtWg1Hjx+TzTk+Nl4CjoXV9iKh6X3ZIOatWIk5PuOQm5OGBdWP/zRoVwYSZYEJem2wuvI5Gd9T+naRsUDh/4B5gXL/tu3YimnOm7Dw9QBMf7RHQ/o9gHE2LbDW8xLultmFpW3NcLhRd+DWTSkSMNFfX3eiVNXIFpuzMBiBvddizt/jRVfp3p27aBPaF887XYeRoYE4gu8+dAhRz58LALR96zY4O1eQYPnc+XOyKZFJV96hvAjr9+zdUwLBsePGSvWegee2PVxr0tCjY2dpN9iwfr0E/st+HMBY/b6oVtUVY87OFkB0ivNwaaft1aePbOQMoriB79u7F29fv4KhQRE4jKmNbgYNceTmLSzwHoUZaRsLk7LrK/dI2/aECRNg6OGsUaeddWwP+tiMm4Gx/rOxfn6QtP1XqOgi7QYcF8ePnxAWMBNbVsPfvH0L/xcrJWkLDXZH6Po/UaeOB95FvZdk5+SJ03CvVRd+ftNx4vhR1HKvgTOnj6NUyWJo+Ht9TBw/Dq1bNsfoGWNoAQykMyvkTfpp87tySpRUW5k4jJjdCJf3f5JkixIGch4LyPZW7dLAmjnHZI3wu7LppwYf17o8UspcgRJacWN6xT4ChjOQGb56wU9X35QooI4j8CgNlw79jbsPQxEa9gx1ateSAIrsD7aj29nawrmCswDau3bvEgCDQTkTOyZH1dyqixbR+w8f5Hox0aYuIjf2oKAgSZCY/DBwZDBEMJ5tH2QtMqiSAKBbNwwePEjasgkaVnNzw6KFCyVQXLRosQS/trZ20vbM8cJ1Rdr0bt4U/SFqDr1/9wohVy8LK5oAaODG9UB6LmCmMf62LguEgaG+BKhkzLLqzWNj4LbDKhguV4AurYPkfpqaFsWa6WPw4aGjxpQLB2aYDCkEWRZZ7tRYcQQUyQ7iXuIFBDWYCH+TlQIeLsjwlTWHwSGDHd7XwIXr0RA3hQE35dQyHO3QBV37H9MKAJos73+apiidQKVaokzfdA6vwqYkEME9RrUJcwxweDkCg+M6YUf5E9r3vwF6pbWQ5OFYtRs/DU74Xcr0QTEPlVuzzo1e9knuf+r3+f2KjU9wg/spi3KMWXRGN4Xt5PwOvq4kXAiUqHZndc6qEKdkixXLkN/H31GmMHydx8tzVMVAfj+Ls9zr+TqJvY3C8fyQ20/wg/sxj4vMR2WI9YYE4HDRTKSbrfGgTPk3253JIOc9Ymt0ONykHZrA47JDU3Cqe3sp+nmseoQ+L/oLMOUz0Qch165gdaVV8v25Jvo4hzYIaPoZQwcPxc3rN7Bl2z5MHj8KDmXLSyIjTtFW1pKgsiUvJ5f2gj+BPAXoKbbfvwGKClDQffB/aij+/3R7/m9A8d+0FBVTUoEayojl15Zn1dqs2IzKXIFjjgkmk19+jvOOLDjVDsnPCXNNWgIzJYZN/JqE02dPy75CbcobU27gUpvmiP9rgBSUKleqJI7cZAwWEf03Pa3FmZqJunZIFZgrwwcBNAsKULx0acRFR8vvs8BHQITJL/cvgiQEAAhq8MEWZZpMEJQkE4ri9AQNCTgyqWayHJ+QgNjP8bCysZbiJR2nGc8cPnIIJ0+eELMtgnr1GzTApy8a+2fzyI5YfOm5rJFly5fFy9cRiJjz5mdBQsmScN4xFvAC6l+rjXv6j7V5qIyUTocDnd20OU6An3kF/5QFOr9vi8b1vDDZcxpWP1oqXQdMdpmQhtWNQN2wmtLaR3Cjims1iQUIKvA9F1pfQZuLLeRcea/44B5y6PwxbZ73B9qfaI1mzZrh+NGjcCrniDEjR4neFzVwqTlIoJjraatWrWW/YJGvZk13iSUi98zCIOxE5YvNZS/9kZaBV5Gv5Lf4HdwLuJeMHj1a9n4y/QgQ8th5jEz+Oa6YVP1z9DjMbUsiNPyFGGHoFzHAtzMByG8wXsZU3MMzSF9mrq2LLkCHAz3QtnUrNPr9N5QtXRIZ6WkSTzLOIWOY4AL3Cd5bAmhcv/lb3KvMCECkpgrLTrXP01SFcQIZatRg4/1lXMRzJhhDxhhBBBbZ+J0syPKzfA/3RIJSdlwLjIwlnuNcUS3TfB+/g38TACO4wOvCB8c1AUP+rl3xYsgvyBeAjZ9X7DC+TsCcIA8fCuhTc0NrT6Zpi5bG8Hlh9er0EwXw0ZlnKP1Q0VbUaZMSVOL1sLWzEVNEJurKwEK1ufLa8HvlWD9/ljicrDL7kiVlvvH97CiQwoC+vpwXgUMCdHwQlCSIz/nGa0ttQLbWCqtITw80vqL+OM+RuZG6X04VnPDPoUMyluzs7BETTYZwklwnrmN0C+fvM96hczc7mThHCGbVcq8lAK+ci6OTmESmf08TLVdZp/PyBXBSxkzUwCMwyNiY31OsRIlCFqowTnOyxYSLLNs79+5g0tb72Dm1jTBX09IzkPDlC2xs7QQkIqBWrEQxuZ6xsTEyH9neSh18MTgx0tYdjgdee3tbWxQ1NIKdtWYeRBCT44fnIXNE30CONeLFCwEUaaLCQoIC+Dif3sVGa8AbpR3y8wu7degcTgCVwAUBMbLCCaBzTDGm5/rLNnGaJ/KzPD4WWvg39zbl0M73KnY6779oS+fkyPXXNzTC38eOwrOpF4rZ2QsQt2f3bnTu2AlHjhwWKa+SpUpooLG1FRKTEuHZ1BO2xezRxMtTupDIkPv29RtiO3zEJMtpkpfNnjtHWJ5PTO/J+lnnbAOsWxuMSxcuCFiZlvpdWp5pbsSW6Dev32DHjh1yD1esWCEdR9x3mXfQnITfyViVXXSMcfkamYe8Z1wPmOsyZmbMzvFFoJrjjfOcMS9JETw35jMcZ5zHjGNJBiIQxzWCcTGv1ezZs9G2bVu599u2bZN7SiIKv4d5KWW+uI5yPr1+9UZY2dQ8nDxlsqzZixctxrHjxyRG7tOnDyo4VYDPJB8ZB6tWrpL5RZPHdh3b4diRY2jWtJkAj8OHD5fXuK7y/HnPOZ/YXXTw7wPI0esOmEbAxsgCgbN6o2rV2khLy8SO3Sdw9PBVmRtrVo9HUlK+rp2ZJsEb0KpNSUz3m4FevXri85fSMDQIR8MmwzHJtyesiuojPPwZ/AMPINm2AE6Gz+DZaDyG9mmNxn94o7FbUdwIz8CgPzqido2KmDF1DNIM3QGLNAzq3BF/dq6HIkUsceLkCelqohmTmOBlZMo4pv4kCwe8V6tWr5G2bT4GDhiAAf1JvdcKtbxnBJTHTd8KFN8I5IUDH5bjypWdOrMYMq9JqFMmx/6oWbMAK1f6olnLEUAeAaJBMDWzwY9izujq0RSDh3SCuYU5wp9GYM68LUhOYtEqATlf3iDd2xz2R8ohsXS0FoMzlmc+YaMjvnGfVUV+EuTmAsUNHPA58wOqlfOQ+c81Mub9A11wngnou2n78yPlXPirhwoDZSV3qMAv9brBrwxFVnX1YGpmiif3iaCmoQCkgf587C3oh/56/wniqVf1yD4pbHXm0eiEXOp0QBNbT1w7cV0S9T7X/0S1Hbv/43t//U/SzKmiz1BqOZmS//74NHkySixjJvTz4d8a+HweKL4UuFznPFo0bSWJ163gRsJ60HfVaAc+ftPE6CM3m3b32di15BAulWwuekdZaSYaO5HJBhmK/DeTCCY8TDqYtDBRYkLB51TLVaxOyFIjdGrB2ME0oL65lqgoEXmyL24Cfa0aYX/STQ1gZaDHgE+58qm2Kz6nNKZ0xhl9rzaEnqEBqlStgsAFq5AFE8wY1QcGBXqYt24/thgMwxc/Y7xcVBcjz5mL1geDbLJxMrOyJdE+e+68gBZcCMqVdxDmH0Eu/lmybKloDtGRLuxxqARHVdxrIPzBfRw7fAhTJk+C37Spoh/BFsFjy59h8d+DMW3EDrn188/64EdOPu7dfyDGFtQhLF26jLD1tmzZjLHjvZFPN8vkr0iIi8HlC+ekXQR5eRg1frFcBzskwh1P0DXwArwnLsGcWcNE14ZtBnUaNEJlFxcRwQ19Qp0+B1StWk0WVSuKUn9P0bWDGMimuGf3LjkHeztbEUsuX66MtLgS4Jvk4yNGGGQ/cqHf2PiS3Lvp5/+UTfn9h4+yCSR9/Yb5VTZKELnrzRoMHDYese+eiWN0o4a/izYTdSD//vsfPH0ajg4dOkowwAoVq0d9RlsC+oNkMwqoMRpzVvpikV+wCMdnZKTLAkTwjQYk3laLMftlXwk4p7XfLAvBK5fLmL9wkQBFdGDs2LGjCAOvW7ceLyNf4lN8goCXL1+EI/JZKJ6FPcaS6DMaW5HAt3IL9wI2Wk7GqK/LML9gKOrXbyCt3BwfQUm75bc2tZ2GL58T4P92F55OPCxB99Gjx7Aj5oYE0ruGzUb0xxhhe7HNvcbdzsD0vfAbfkoTWI79ik2bNsK1Rg0sDpwHv/glkrTfa3saRYroibP1uuBg2ZwodEudSyaHU+euxD+7VuPZs3DMe0g6+M/W275OmkNZiE34T920rHC0adoP7jVqIE2CITvR6Gzo2UpA75s3ruPqtWvS5k9XvrLly8umeeXGefzm0UTYEFVcK8vYOLtqHCq2HYtD8bdwwjcYISFXZVxxcxi/erl2DQco1wh7bFw4V8YFN9k5G7Zg9fQpmLBnKbaNnoes3ByMCQzE0HbthElBbdJt27eLhmvtOnWkCs3Ef9T56bg49pAEENT9unTpErp37wFza3tcuXgJ1lYWMDYygKUFq/7AjZArqORSAdYW5viRkYaXL16g6ygWazJxNHiZJAh9p1THzgUPYVrUVBIlrz6qiuSG7QuWYcgMLlqaON/moGCM8O+PXcsPS6sakzUySigr0N+HVDk+dP2yNbVKybS63fF7w9+EdTxlwQataKgz7cC9GAT6BmDWcjLHv2HX+lMCZFKHhveXBjBM6lj1ZqBz4cJ5YdtGRkSIFgwDDjopzpw1C89fREhVlI50ZB/yM2yHYALCIIWtHCxWMIllkMr7VNTSEl8/f5ZWe2E3GND8wkESQbY225Uoiez0DEl6WYXlhs/xS3FlBmpMUgkuZ6SnwNzMVIJaVnlXbOqFA9veIuFTPHxmBAmweO/UEQlchvrNwTK/8YUtmo4VKqFAzxCf4qMx6c0Sme+zw4djXuIWbT9Q7by8BZeAwOk0bslC0PVtmNtslDBfoVcEVtY2EshzzAfWX68VlLgPUPOE3/MGWNndBxMPrJJi1B84hMOTu/8ECBQDiDizbr8pdEVW26VqgySIqHRTFXORAKdm4qYxA/k6/6g5yed1uiyF7cuqpZpDRWm1qc+ptgueA7+XwBz3OmX6wmNQrdaNgNZHf5MAeU/l4xqISFYlv4PrmQ7wbPLYHdfXPNHmpgIX+T4+lE6jAizVvqpapxkLKfalMqjgnq32YMWkZKzE9k+GMTodSGOvTGQ9NJF9Qt8+V8BDtjPnPTFAZfdIvPRzFUBmaKOthcZwBBTtkShlv1XwEQCEEisUxKeZi3KOLhnyCY1Xeol5QNAJPemwcLz7QeKPtBZmGDG0E2q718LryFdI/PwFh52Po8Oz1gLa/9l/gDCECIgpzTUG85xrTMA5BzlXON6UfuKvLEU1LJiM/0fL83+FX//R8vyLQYs8r2Mo/trizI9Lm15envxRJhECOOj+KHdW5fD8KytRmbEokFHYRJmZmqs1W+LMzSUhU4E8gQI+R3dntgkmfk3E3v37pN2UWravD84TILf1qsci20LGkFeTJsIuIeuzCDQtSWnDs7WV5JN7IL+TCbACKaT1Li8PpdnqnJws15xJOddQunKGP38u4KJH3bpiXqBMFoSZlZcn6z73I66P1P/i7xD0XL1+LRwrOEnsQAYzrxcLI9euh0ibGZlqjC3MLc1FM5ZsIRIAzm3bipRF1j/nliINqJZ9pU1KAF0pEnHOMrblQzF4OceUVriS/44ENkwOxv7De+Q689oT5CI7nOCWYo3yvhfRM5B2YupNeVv4oPOR9ji+5rR8Z5XgipKQXWh/BbV2Vkdoi2eYbTpDwBuCw9SHOrBnv7B9OKZZAOM+y3gnMzMLx5rG49ufF6So0rNnL9kzo9f1FvPFjA5rMGrEaDg7VsDRw0el8Mo9kfeMwAqPl0An75+w9czNBeThsXP8MPaN/fQFF6/dQdjzCNja2eP58xcCMhFoe36dFwViIsnrx7yi2th/MPjPP1HZxRmWFmZI/PRJitSmJsbIYgutzuyDQAHvNc+RgBKZxvEJmqEFX+PznAtZ2dn4kZ0lYCbvs2iWE/gqX17GC+cv9yqOSz7PojI/x/dxnBC8NjUwwvfUVLlGfK8yt1DmHTwHZYKk1gmlxcg5nJOfhwIUFOocKnaYAtfJkNPAKKNCd2dpZxYGIhmLmrmTKgaIgYoqSOiYZDLff3F/lrWDnxFN0QxZR3gunBviom5qKsfM8+Hvyzb044fMNzo4s9MqPfWbgKAElnhdCVrys0pfTzHcOBbYGk7wn9/H//MzAkrpGyC3oABPw8NFWmXxl8XYWG+DgLtkBbK7StaZ/AIZe3RK5vVlfEKwjWPewMhQxh2P4UfGDwEwKYvAz4jLbFaWtDw7OjhordG2tlLMZBFBTHpKlRQQg9dbOdnTBCU6Jga1Pepo8g2hoTImWSDhfahXv75cb3ablClXTsgbXG84N2Nio0XqgcfJY4+NiRZw6vqWuWjrswRWVpaSf4jGpq0dUpK+ImpmWVRe/EnG3d07d1C5ktbZxPiez3E9o7sxv4/AEuco1zUWVpLTNdMcxi4EthhHEfhmyyhf5/NcH9gqzQK8ML5zcqQFmmOeLto8F7JH1b2T65GfL+OA9/xXkFqNGwGKjYyRp18E6T8ycOrESfkdfndx+2LS7k2w+a8D+zF02DB5D9u+Z86aiXs291HsaQl8Wf8JKz+uweaNm9G2fTts3rJFig9uNaqL3jkLAQ7lyyPmY7QYvdDVnWY1/H/9evUEvGMBRMYDWe+mpoVsy0mTJgnbkNdPwHBzc3md6xLZnMz/uGYNGTJEANm1a9cKoMgxzNyZurQEtRgr83Wytwkicy4SXGQ8y5iR15yFFDIaGVPzel27eBHN2rSR7+O45XcTQOIYUcUU3qfVq9eKxjkL7hw7XF8IOn8r6wCjV5EwNDCQ50UTNi4OJUoUF1C5qHlRuLlXx7s3b5GanIpSJUvhY/RHODg5IOp9FLLZOWBUA0YFEVoBxMYSvzVpgPt3HyD163f8SGeHlVYIFQdho7rAj2eAXqbkGGaGr5GeFwukboGB8XTkZlWGSdG3yLQOBnL4mWDJMW0TtW6hDL3aGkPLNADIiNB0XRnbdQ8CTu0DYiM0jcEMc7qjAmHLgQcPYJIQiUwHV1jEvkVeQT7sS9nj4/MPsC1bHClfvxVKZpDwpPQfmZfQ/bqIPhU0NeM2mlNJDmJoiOycOCCPQBGDdwbGlIQg6NMcqOauc2Imm2wVoGcAFGShVNkMWFrb4GWjEGDLFMDqgXae/MPzyDOH4e5JyFnWTcOggoHSe50R1/utFg8vA5zWVsX7Ui9+Wp+ouFwR+OiFlgiUyXORscj94p3Lc+A0A4dcTTeR+3+eanVWgYJqe1DVeCYIBMQYWGgyh4Utz3SZMzE1kovz7NECuNaajohQomHao+fAgUhNSca5Yyf+K8zU/qsnfeF8MPpWGYkXcNYRA9vsxE7/wegdNxA5OXkI2LsXbs+AoOr/+VWsmWn1pH9/5M4PgsFMZlg/Hw/794XH3v041uR33Lh+G6ahQKNxdZF7Yw3ubW1QKB5fp/tDlO4WgLiYGDg6lEOXTh2wYd063Nr6FDvdBuImGmFbpM6Gm6dAswsmGlos8RMoZCJkDQx08BQa+M4P1zQEmOgvgzQmOPw3wUj+P493zr5QM+yPNA8cdn+oJYkcEEx0CPoo9gbvFZOYLsD4Im2xptNZdNtQA42bemJig7WYcqYPlk79q9D5cuaYfihhZy9mA6fuPUco3LGuZxl06dpVQLhHj0N1lOkQAZBY4aIe3JWrV8WFlAtWUTNzodcTTHRydUXQLH/ZJNnqPH7cWGzdshkz/Kbh9KmTiB/2Gqm+2cjNzkbzZhSsfiCb1Lw2B1CiSwJGTJkvZiZ0W2SVme2MDJBl0dfXg2ulipg+bSqquVbCrrF1cDmtBazMvyElXNdGrhFdceT0SjyPiIBpUXP07tMPPhMnYeKU6SJg7OzkhJWrVmPVmjWIiybAVVLYQnQpY0KWkBCPUuXLi07j+/BnWBe8FsXt7WFrYyVA6IrJhxG0dYhUMv0ab0FGraeymJ4+cw6Hjx5FTFwCnCo4o9+AASjv4ITNvx9BhyONpErMhdqsqCnev3v7/xh7D7ic9/AN+GqKilJUikLISEZ29sjOCNkZB8mxt0QZ2eNw7I5NyN7r2E52SBmpREYlUaiU3s91/55vOuf9///v+/j0eR7P+I3vvO/rvu7rlkIvpJRzHHFxZmXAOUFBSHr9WsBELvDTF5XEuoU/RBvGyMhQNs569d2l3YODg2TT5TG8c8bJnEzrdxvXbt7AvQcPEFx1B5Ja3Yb91PromOGOnj29cfrMGamO5VzBGTY2tpI+QONk5tQp2Nr1rDZeM4EJlh2w0vS0NjZZ9KHuYMzZt12LYNQCnrqdE90Ngik0nnl9DvZ2mNhgtZZ6yT/2hUoDNAEmuXqLrgbZV4w42ZS2kYIl69atw/LlK7Bl5x5Jc924cSNKlrQUUIdGz8fUFEkzpq5Ig0YNhY3QoH49AZ0G92iFpDYO2nw4AwS0Hob5oaG4eigcC0NCRCC5ZatWomXCY3JMssr2qBEjhDnbt3cf5P34gQb1G+B9ciq+fMmUaPKy5SvQsk0bOJQtJ2lH0TExYhidO3sWUY8fS+q7Pit4f9Cxr7geRgID2zbF2LGMjn0UY5Kb76KGYcCQXzqpmyYEiDYTUzpY5ZIsODqPFlYlMf7iEizyGIf69epLMZB4glXGRYQyz0p0HCdM4aKRSGCWkfPerCAXGwdTU3OpRpz5JR05Od+hr5cHQ33gzKkTKGlZHHk52bCzKSXgeHxcHLwnBQLZXKMV+kOk5JcS/+bgdfgtMFC3EKlNQZUktsbOlUvEWNfT0xen6vcgP1noNsyfiVEBU4FhtlhqPQJTVm36V4XfPXPnIS3tE8asWAEvt5rCEtQ3MIL/rCEImLBCGCJMExkydCiOHjuOQYMGiYNIo7JZs6YS5aNOKrV1mBJEw37osOHo3MUL7Tt2LGDl0YBmn9G4oc4jX9MBpOPO/3PjpiYMU0QYcaWeIscYI7KDhg/HsfBwMcCpHdnLu5fo0qhIMA3kZs1b4PGjR8II8rOYiqWvpskaQhBh7p51EjialN1fxvSkQO47igaoUeWCpq2VtKFgm21wOQ0EDlqLfrPG/AK1CstZcD/IZvQoHSFzTgqAKGlsxcxEDLtUaRtJ0UzRVSKfNG0h5s0Zj9nZq7Q94jKw8OekAg2t5vMfo2X4Zaz3HgW/8aTT64A57j8qZVkVUeGz0ulVwBltAaWzqJNBkX2Lv1UVoNWepNKKlbbif1OC1fl0haUK9jIdy1H2QVXwhdepKxBTUORFpwjS7kl9nFt6W+613+3OEj1nXzY53EELiuqK3vhc7oiw3FMa258AqMoeUQViCFLyfIrVyOtXeo6qqj27UGk98pqUGgmPpewmFdDjPj2emf6pGIUNImTPdOZ7cEcJpEuq874sHwwz2aLZEC4kMscKQ5ESL+64K8AhXxMopPTLFgwXMITH4ntMhfZGuLxHEJIp1D7Yh0WYhum5ixFrWBF+XcqjbZs2aNKwETI+Z4gzSmYSA7CNGjXCi2ex8kyHhu2mGEqc41yHOS+Vntl/AUWyhulc61GT8X95KOdfffwvgJFAgC6lsjCoyNdKG5HnLAwmqs/U51wHCFj9l8mojkcnTBWmUCncdIYV0CVp3wYGkupnV8ZOZEMeR0cJ6GJpxcJYKaJlTGagFIUzMZFCKbQNWBSkiEER/Mj5IYwYAg90ChQrUtI6ixQpABnpkLHqp1P58gLw8Jjch+8/eIAzp0/Dd8gQYS3xoYpM8f8SGPn4UY7F9pOqzwRZyKzMzcba9esKgDqCSImJr9C8RQt8+/5VAp8NGzVE0WImkpbJdMfIyEiR2jh95hTKlXfAsYmntbFMO5Jbw4IzwOD2v9jHqnASL0zVXuR3OYc5xzhPuN7QjrgBoC7QuQFg8LkjypS1E/YMnRClXUwnmWsqdQx79/KRQBDHGgEWgisEBo5UOqHZwk5A28iWOG9yCc4xTojdnYD2c9rgTNAFNJ3UEB6NmojmGQM/AXfdhenbepzGUGfg+/HWIBRrNlDsSaY404Fk8OxVQiLSP6WjQtnyYhfxmrhv01bjHs3vq2IR7EfF3FUFfniNb959wI6wg4h5Fot6DRpg1+49wvjNfXRQqrpLQAOAzfT3yHf0wMJ5wejk6YkihgYw0tdjAY14AAAgAElEQVSTzBdKWZC57lTRGQb5P2UOCtCqry/XQX+BQBPHC/cx/rHt+Ez9aCOTIqIhzfFPG0b0/NLThYHIayXAwbnN37BtuZ8S1BGQz8gIxYyKFLBi2T/cXxQLjdegCiBpe75eAdNQ5iVBPQYF8n8WVF8WHVE6ybqKujIfdKnICqT8L6Co2IlsKwUocl1Ra4UCNAuKa+gASClWRPZ/Xq4GJJqaCiCidPM4vwTQNDAQ8JCfWZW2wbfMTJEd4nHVtfHcBJ7IfOTc432wLTg/eQxeDxmPTNVVjEkWp0xISsLDx1ECHhHAmdF2KsZsGyvjp0rlSqLJd+f2HWFHElzhNbBP3iYliW8g+oY6vUopqiPAdbqAibQnyeiTwEk+JPBLzUBWBSagRns67VOa9DPvRfU5wc+EVwkgU5P38SQmWsYyAws8H30MAZ6q1xBG9sc0rTBPcXMz8Yk4/ggoEuxmJeK0tI9YMXGQyGWVm3pdtKA5jpjVlZdNhqdWUIosQjU+eT0J8fGity3VnF+/FoCJxfsyMjPkuho3aoysn7kS5CCrjuOdQBdlCY4cPixptwQfOdYIwimdTp67hHlxuWdjExMZ2/yMTG+CZpzHUvFZxy4V+YvsbDkn08IJLrMPmU1WzKIEwg8dxOW/L0kggjYyA2TU82axMxZloWwE5SUiH0Zi6fKlQgLo3LULwsL24Uf2D3i29cTd+/cECBfmZulSIj9B25OZTWQ/kpVIH5QaiqdOnJT+pf38Mj5O0pvJTKRdSqmFyZMni/wR+5f+Dvc4sgv5fQZOyNpM2jcVLWcfEfCVgCBlGggu0oekziKrQFNGgtlsBB+ZqszjUMKBgCLtY7INV69cJWCfSm/mGN6+fTtGjhwp/i1/T1uXRVp4b+wLnofjY8DAgfArRfQmCnFDt0sAq0P7DiKpwr30bdJb/H3pb9R2qyXjrJ57PVl7j588LuQKan2+f6eB3BzDpWxLSTZjarLGVEw02Yc6ZqOQ9zMPD4s8RvkUR8TXewVs3wPAUVKYgUoAYgC7hsC7RwDImmsLGNTU8BGrCPmqWVRLZNb8rguIpcMlu64QBegj3rgfoe1j/dNRal1FpNicBKpYAFdcgOrpWvYVCcKOLshPsxRbTc/mExD5FDvqDcL+Zc4COF9afVn2RKuGqTBzaSy6+ZSU4eSt4FwJn9LTpQo8i2hxXTEgwF60mACKadaHgCdEs5j1wIv5W2ecc2VqB1S01oLoH1WFwicoYT0U5Z3KC0M6Yuglzf82AUpHOCI3fB3SBlkxkoUqWy3ws3pvNHsyFqHbhmv7NRN6eRpiU7lA2ZjKYiclt3gF7E4HDCyAPGXgZgJFzDSYzgeosKW6rPEJNWOAgzT8lWFA45j2C58VnkdkUrERFatAGdF0KFL/DSj+yMsRbat3CbFIybeFtZ6mseE/bQbsFofgUpeuuHj8/w0o6lXMB16SEsET0ouiBZ4lpbN33h2AeW4P8KxUNPo6DUP1UGp0AQExwPyqvyxX+gAdSXUF8GzUcKETW8xb+L8at+qDuN9HC3U9vP9O3GkLXMyfhhmLFmlGUQSwefhwSR367hWKAf37SRcTkHAqVw613VwlxXrgwlOoFBurdaIqRkB2Ao+hqlSqSpTKETEEeubVFq2KYy5PNANOOWjsXCVEbwv0NW6CvcY3CtKjg1sPRWD5v7Tf0FAhIZTpViRdsn8ojtmpluYwsf/4/nBgxJn22PTmzK+Ua0Omwp9BtQHr0K1bD/ztnYCgN3Pxo1iSpNvSoGF0jamtj6OeSJST+l6NGjeRxZ7Ox4KQEGH8UMiVFGoCck09PPAqgSlBlaSyM/XCSo29iodTHBEQ8qe069JTv0v11/1h+3Bg6V34zmuNfENjpH5KR6vWbXDv3n2prlvEpIgYoaxqSdHiP1avRFDwGm2Mcrj8p1qwsGIMgQXLf0MpGzukpH6Crb0Dnj57gW49++Bz+he8ePYMY6dMxSddJJcLaFFLC1w8eVwqRrvVrCkpmgT+CIKyIvX1a9dgaECnCYh6/AgNGzaQKo9r8k9qFOEsYNIeL9g7lAXrXU5utwZvbe7hwcNHwoYkiHb23DmJ8ET8c1OOMWHCBJw9fRrhB/aLYUH2WcOGjYR9NevOGrxbf1+Mfi7sLEhDZ8bK2krSd9nWpUpZy6ZNACPky24B+xY/GAEDI0NMNlwHr2u14ec/BptCQzF2/Hi0ONobi2ynCAhBw4bA1M3rN2TDDQ4MRM/OHdG9Sxf8brYKEx57YeXHo/D+Vlcq0nXv3kP6oatXN1y5elUYqjTaGHEh22CY5WysTpgk/T3nw1YElBwoxkHYl38Q6O6L4PRtON5mnUTHdu4Nw+9+fqJJd+TIEQEOnZzKI1cfQvcnzZ2UeRq7jA6S+bZ61SpMerlMmwMuwCyDIWK40finsTdx4TJtLJgBEduPoOG0bqiUWlKA71K2NuJkcJFkOyYmxIF6X+UdyyL22TPsvnNNS9nkHDUBFg3/Hd+ysqVqJwv2TJs+QyKEjAKS2Xbs6BERV+/UoQOOHDoIa+uSmPZiLXY2mYeB22djfvPhCLi1BbiRi8XTfse0sPXYOnYuhkyaK9GtHbPnidHEzZvAFp2os+fP40deHvxGjxbGH4WKWUWd6f+lypbDnytXSrXwOnXqipYJmcIhIYuwc9cuAZV79uiJf278I8wTQ0N9KVTkWM5eCoXUcnNFft4PuH7tigvpa2WOtn04FljMxYgNqipzqTLDbAglmKVoYVxIClepYIPlImTSOlhalhQHkLqyv80cj80LV4kTN2AC9TxMAAMnjZV9F1jV73dhtXLjexEbK8Yor59MAa+ePbFz124MHDxYMok2bwnFqdNnMGPGTNGgJKDx998XxdClPislEGjosjqegaExyjlVkEAEHW8a3nQIq1StCtDI/v5dwFteJw2pXo+HY1flP2VMk6FLvRfqstAQ54P9Q8Yije+Qi+uxtNcsWfMYSaaxS0Dx7dt3mDRlClYsWyZBgEoVnWSP4DV6DR2lbdJsNlWo5iPbWycwZuUAyPaYCXQyg0stwDkHOLE0F3Om+SFo8UiEzNmGGUG+WDA7VNgIDHyQZcw1mCk2XMsyM79Je1ao6CyFkUYYzNSAMAY1ybpTKbwJQGAxf5lTcbMqCIhF/VynOVGY/WGVtpdw/hAY4O9UKrDalxi0Iuuexoeqoly4MAr3HVVV+QLgbdIW4bXOa/shh5CyR1SmhvqtWr8VW59NQlOAhg6HoyqYwvNyP1WAHX9PkIH36gLMS54oKWxfv37Dn6V3affiA4xb4SvrKdMiAz4sxZ217qj39C6aDK2BGyOi0O1wSxypdEk7F9OR+eB98P+qYjXf417D9zVMV/tTGnNK2FqXDt3ldAscD7qsrSn8Pp8VIMk2tAXc2kSKPuKzSBdpG4OGuciLMsS4GquwOnO8DIuttr6IQEOxP6ijqFKgCRgSOAyHd8F7fK2YjLFwFhCShXj4Pp9ndtRHk0ZNBPjyaNxEwMRiJkVxKyJC0rrIgol/GQ9jQ2NxMOkkKJYTx55KFaOxzz8FKNLh5Gt9Q0PosajB/44nFjCP2JwFYKKOqciUZ9qOhXUT5XvUUitUbEVpJxYGFhWLkb+lwyrgAK+HlSDpgOsqwqrvFa5eyzWFTowGmhrJXkqHx8raGu+T3+P5y1jk5OZIZXutDYpK0CHjy2eE79svLPn+/foJQFu1clUUNdaKUpB9wHZkaqSAHcbG+JaRUXDfCqigY8c1UNLvdMUDCDDwGPyMmrBk3MQ+fy6pnMI4o160DqTh9VauUkWAyrcf3uPT53RxSimWvydsjxQUILOEe/XrN4mS9ty+vaekXLJghN4iZ3wYehMVnMvj60w7nG28Rtgnootma4vw3ke1eV9YR5HzWWmjKpLBxzeAqYM2z7nWqyKAEUDrCs3Qu1tf3I28jUdPIiUYujVlN2onVZdz0H5kyp9X1+5SNIXrMfdr2jgECJ57xWm+CbclzqPrgPuPWmK38Drp3BJYJWBz78hjNOlTD5lnN8N5cKDYGGzHkJAQCcDRZujTxwdbtmzBwAGDhGm+du1alC9XHs+jnmJQ/4HCeqRNQQCHY4pABkEQBnNpq9DB5XVzfHHcEHzL+Podz+MScfTkKbx9916yVIyKmGDL/An4ykUsFyhimIXscBP0OfEbunXpDI+GDWFbyho/f/wQYCbv5w8Zg7Q5EuJeCohEnVOCIdyXCCIQDOF7vHfOTwKxorGZ+wMmpsWkmAZBFKW7yWfatxyLSrOS80ClOqoCLZQV+fYlQ4gA/B73Cc4L3qOa84V1S9WcEo08BfgZ6EslYzK7OA8Lax0qJiPnkPpTY1h71hiKBanOOiC1gKWYny8BB/W5sBh1zES1FpiZFZPCavTn2GYcF5wXBAoJABLIE109FsD7+g3mrPScklyQTi3nohtvYFCQKsv5RdCJ6yGBfKVzyvshUKh0KG/euo2Xia8R/eyZ2OS8pgGhSTg6rjLqubsLaGhbuhTu3r4jdgkZcxYWWoCGeom2NrYwMy+upbSbmgoblwVZaGtYlSol/hWviwxojgGywWk/ksEoWRbUPjQ2lpRWrj1MceSYpQ9HEJR2D4M+BCLZLgSeuTbyOmlr5/0kt1SrQs0ilPR/eF1aVXCtWj2Leb18GSv+HAMaHI+Ud6H9xuv69DFNipLw+jk+KamRkpwsth6Z1wRyb9+6JQFkjkf+juNXybLk/MyTccliH2wXsgQJYFF7kHOBqbgCDhoaSXuq6uFkPZIJyaAKdTzZJlw/2eeyPugYpRqLNasANC8MdDNov2DpElSrUV0AWtr7q1auxOhRfmIX9uvXF7MDA0SKordPH1SqXAnRT6OhZ2iAosJgzEPk/Ug0btgYw34bLtr/ZPp9SNHun8DfzBkzEHn/gVR6frjyHupNqi8Vn6kpyAycqJhoSS0mQYR9wrWeD4KJXA8JcpJsQZCVICCzg7iX8Ty8T1ZDZio2iQy8T677XEPZ3tRfpDY9gWQGkTjHOZaprchngpa2pUqLliIzfNh3fGZfEJRkIUMyHLlf8jcMyjM9effu3QI4EriOjHooQC7Tspm2zDXyQpNzKL+joqxVZS7eReutq7Fx00YZs1yX+VveM3UpSfxwqeoi2pGOjuUweNAg7Nq5E/sWhsGxlSNMihjjmeML2WMaZNfDLbLvaF/xoYLPyl5UGSz8v84ua1WrGdJSPyLS9olm5/KPGAlxG9p23OO4x9D+pd2rZOl4DNp6PBcLkkYCTa7Ww40Vdwo4AvEuThjsaScSUEaGRfD80kl08ZuGbSND5TxVp9ZBVlaOBFyEJJOWJvJw1Iok+5U6zLQhGOBV+umf3t/85TwYuGjpz0VqAFRCqa6zf78CpRzKyfwublYcF4yPF8gPuV1sKPOM4yd13WtUmV0Lzo/nI77WHETPvSfNZju2PN53jNfAx3BHJNd6BYfoSngT/wIgoZt271dVRZNGrwngaFJAFiqXWkX2h/gP0ZptXvBdlVbFN1WnqNfKIVI6R8rALlSUhQYhDIBcVgIrZorSzOc/dfJfgB7lBf/NDyQz8Z00WuM6bXHz/mldj/JEmlBRTP50hOs9Q5y/P9z//PN/ZCB+CpwnC537buo2ao+PATNkcxQa+9zgf13Hf/8TEA/UG9wQd2pHwGlVvHxMDSMa8zTcL/V4USBc3PdwcZwbApgYG2Ndo51472sjkdBQInYcuGxzDmb66HxNY4wOxQ2duNLgQrpXqioq25uGGZ0mVbmZeoh9tCvt9MYVJ1kdW6dT1fVFTVls1pY48auSJgf84lygp6Fm7BHk4rE4KciKVSyQFkBCt5twQmMUcclCwCR/zPYLRR/nMOx76oPlYdNlcHo0bSqGFhcC6sjRsWYBBKZd0vAn1dq7Vy9ZZKKinsjGM3XKZHg08RA9PGYq7AsLQ0xMtABzu4afkUnrZXEENcYcx7u3STKRaNBxYYyLi8fFyxoL0rWmmxhGrDp25OhRbNi4AVtD/xKg4PTJE5gXvK4gO76Td1WcPBIjbe+3sDWcyjthWq9QpFk9wPadezCh1VLMPT4OQ4f9huycXNy9ex/e3r0RH5cg2hs07Mu7VMG3T2l4/DgSZcrYCAutRvVqeBgZKQZ5FdcaePPiBYoVNRGDpZtXV6n4vOD7Lm3xcQDmHh6AtI+pAoTODZ6Hx0+iMTF3NeZkjUDQ+00IcvBH9x49JRrD9mDabsiCBdBDPgYPHoSkN2+Emk4Gn+ivmWlp4BPzvKUPuKEuXrwICxbMl2gON3JGrLh4e9mPF+c6+MlAcX4eREaiYuVKErFbpheO6SaDMHvOXHTr3kOKXpR3qoChQ4bi2tXrkkLDzcxIXx+P7t7F3l27xIheXH4PthoHYcjfc2QceTxzQrNmzbCw6Q78Y3lQjJWePXvKNdDYbd2jL64c3ovjx45KJJLgy7SZs7By2XIxyBktGz7sN2GD0aDnBkijjs8cy2yXhNcJEj0j4NPeywuXz56VTbGEZQlMvauTMNDptwojcRswtf8AMfJ5fBoZtWrVxtLTu2VD6N+zIyqwCnTJkjh7/hzOOt6QzaC7bQs8jY4S/U1KcbPi9pSstVhpPhUPIx9g/rx5uHvvPrrdGY2pP32x5NE2baPhsuQC/FbeS6Jn2/8+i6X+4/A5PU3SOJzKOWHWzJnirIwID8Em7xkCZlDzpOXeoVhdfbyAWnSYuKHSIGSUkd9p0tQDpe3shNlAjScK/Ds5lpf0//BDhwRkHDl2HGk8AuJSb4erZ/ESFmIg0GgtbWWFpzHRuHLlEooWLYLBMZM1DJDry0WuJMor1K1FgsjQQ9NVi5AdQdGqFHOR/+fC80vsdY7fnwhaP6wAcTmw/hJ6+XWXql7bJ0/H4Cmk5avcVkVvM8G6efNgUbIk+s2chZGenihhYSFO3kRWPLwL+PX2Qg9vb2HpmJmXQNi+A7h67bqwosni5EbM9YQFmcZdnIMlTabCtJgJateqhXdv3+N7dq6wNFm0hwYTxygNORrjXJMICNOZoCE8Z84cAbwZOKEBvGs3CwXkiPaYYjKRRUAAmUxHGlJ0tA8dOiRrFudI/2F+gJUhlk2YAauSlvicliYM2Pj4ODknjTIa49zQA+9v0gpymeqKfXzQ0f6bmGlN+1LTjl42fZIOeGHlPUPR0aLTxuPRoaPBUtzcQgpj5eb+hGkxc4w9EIxgz/EoamqCKTcXaUEsxQ6koaQccQtgSfI0MUKVs0iHYvqFpb+qGetIlF2/NcGxaje093mpBNvYrTyWOqaONSSbFB1+XeEVef0U6HykmWbYut/W9iEtq+EXfq0FJX/px/I8igGpAH4eUwF8Sj9RaSQqnUVeY2H9Rmdgn8smKdp0ye+BtG/ffzqI9hxTFQku0og9xMgv90keh+fmM4/D1yqdW6Vaq0IQ3Nv5WpkovHcFdvI9b8CzRxOcPXXjF/sxVVcZeouJNr0Mgea1Los2IlNofRCG2enz5f01ZmPkfYKNBA5ph5CBGJlZG636NRegYvG2h8JGJMBI+4Rsx+WTJ8N/2VpJhabkByVYyFo0RC6OoJsAkqzKmbHaHu5kB5QujYwvGZJ2RMO+uUdT3Lh8HfZ29uKEkHnAtZ1OH0EdjmU6aYXBAAX+CehgaEj07/8XoPhfMJFNSPtRik7/1LTF1KMwoKhSlwvrJCowQQqq6IATznHOGfWeAhgV20ppL3Ke04Hl+/wO0wAZRCAVjA5S9RrV8fJVvLAiWKxDKrrm5orT5nQuACWmHEbS67cwNDBEJedKaNWshWhJ0TEnM6Me0wzjE2QOcL419WgiezmPEfrXVllTyFAe+dtvwpaRAhNfv8o+xmvig04z1x2ypcgyIlhz6vRpcRLFIbC3R25WFj6kpCDp/Ts8eBgpAB37KTr6CZLevZW9lbZW4yZNUCkgHglLnKXSa4WKFbB02TJEX7mCXmP88Ob9a1xoeBnVj1YWW+tk63O/0pq5RnFeqGryPDnno5Ig4GvOccVOVsEJzokEoGfHLsj+cRyu1SbjZsQNsXEInpDtolIqT508I84Jgzbc9xl85NrMte+c298FKVjDdm1BaORwtA9pgzPLL6DJiAbSxvd6PBR7rMXMJrg84gaa/NlAxi8Dsg8eRIqj/iktXTTk7O0ddNpklQW86NS+Ix7feYhH9x9K23JPJijLYB/tE/YB927OA+4fZBzxwbWdffXp8xcUMyuOsxcuIjklFQ8ePcb37B9SNTf2+jEB+4vVH4Dyjk4oblYM1pYWGDt6NKwtLVHE0FCKk5maa4AYbeyvBMWMjWUMZ3z+UqCBS7keQ30DSY2krUjHXkCyn3n4mP5JgCT+RhhraWkyn2if8Xu8T85VAl5kB0lhDx1wR7ZdXs4PYaFxTihtUSU1oCq8K4ag+p0KLnD+SnEmfY1FTBCOY5qv2T4yngms6wBFSXMW7X1NZoGAIhcBVRFdimXoPlNpz1IcRckdqDVCMRTF7zQRGSpeI49ZEFwwMhLAWVKtdSmwBCfpp6Yla8XVeA7RP9UxIwnC8TgMHHJ9JJDFc9Nf4Bzk9ROgJFhEcO3aPxHQMymKew8fChBTv1490UskCMKCPI0aNMCH9+9Q2dkZTEPmb6u5uEh/C6hraCQZWdSS5IMVs6tWry4MZp6Xmq0Eufma7CY+snM0CQpeH9doVlSmTfX23VsBlfhgH3C8+vTtK0xFrp2fv3yRuUemMOcW7ZvYoOoSeHo+loVmjIQNK8xsixKyTlHaqYgRGZ4s9PNestF4Dzw3WYtcS3OyciTIyjlLW4s+C89NAJPjh/OIthOZ0or9ys/JPqRNYlrcXGxZXiPBKJUKTcY2z8O0W77XpFFjYXQzdZvXoAGsBlJQhnIE7DOOYQVqs7/YfwQYle6iSisl8CysOCNj5CAfc4LmCohIv4Rzwm/kKNHc69q1C17EPpfxE/8qAa41XeHV3Quv3rxGrz69cevWbbjXcUdYvd2oFlpTAlK8b+/evRCuK6pCRnr1qtUEPOrfty+C5syVPqvp6ir33LiphxRnZLaMyFF8+SK2Cu1QrpEkWhDEY9aMr6+vFBikXh/BQB8fHwEZCcDSLwsPDxfSB9c6+huszHzlyhVMmTJF5j19FIKEZDvS72zerBkmjZ8gOoVce8lopE9Ff40ZV7wGzgeCiUzNZv9xHSEYybb8JyICp8+fQa3atWX9PHrsqIBZ66zXwv1UffEJKzpVxOPox/Du6S2f8TF/wXz5jO3qWN4JAbNnC1B/q9N17Cq/RzT+ydwjicaiRHG5pqMZxzU5njNAnzNh2Ofs8yvJivsUSVYMqHPv4VRRSVeGQHfXzrIeXu98SwDCKtHl8axkvGbTKdyLQBVJWgxgq3IctDFpE+pszbrrXHHvj8dy3kbT68KxnBMO/7VbArmW3gsla4jV4i9dvgqrF0eQWb2/VH/nfqDsDVs7W8mGpJ3PYjB6PyHEIz44/mjPfE+/CjSvAVyJYNT5V/FD3v/JXKCuIVz16uNxEy0zR/ZgD8Dpj6oyD58cvwunVlW1+ZmTI2O99MMVeO86vkC+QvRVc3Jkjr67Fwe7uhXw7mucjgHJjVw1oDK83wM2zgBToIcBzjddETv2sVY35KFiKao0pMLPhX3C/4KJdAbSCzMUIfp8BsZGsLGzQ9uTWq5vYQCR/ZQ8cxZKFjdFQuwzvH31EufP79VZJnR22Uq0WugRZQGXnNCnRRgW6/XFTp2FabLpLykIUW3DmgKj03jdFuSMpkL9r8fbKZNQZulyWG0NFa2C9BGsVvI/P8h2HLx6CBavPyUpSVxYqW1kMvmpgGm1TzTHl/FJUn30/bu3mH2vErrdPYpMd9NfGkZ4j4f0FlR1Zz7PjgQa1NKMsNXK+3EAPA21PiIYpRwXOmxsAsW6o6GmGA53gWHd2iDU5AJmFO+LkIV7f1X3JBOSACKbm44XHR6FCdQC1niPwe9r12J+3DDkGeih/6CBcE5qLs1bpdtTtB04BWv9j8tkmrbWFzZ2ZaTUe+CcOUKf3hsWJgv+5ctX0LdfPxw8dEgWqzVr10r0iwsYKzZJJTY9gjNmErUg7ZqVwXgsbixK9JjGbffu3eE/fjwG+vgIOLDzwAH8/PYNe3buEKCNOmh379/HgIGDJDWZm6a1lbU41/vC9or+xNpxBzD5z96YHTBTUqrT0lJRwdkJw7ouQXvfSvBs3wkT3FfJhD+rtx+VqlRDbGw82rZrjxs3bqKUVSkxyqSSW9pHvHjxDHXda+HC+bP48jldNn0ulExFYVVqvudepw7OnT2D/v374UKHSMzeNR+/n+4KBwd7PHzwAH4jhgm4xerR5Ryd0NV0ojiYAROGYeBgXwwbNgzX7t/HQgrtGmnHffToIXaF7UXMw0hUdXXFtEkTscRivwzU4NwhCHTfiqVP/GQBDiqxUzPwuahZAAsThojRWzO2pwZKZAKrjUYJI49pW5P/2YQx5TqLtoRo102bhi8ZX9Hz/ig0u1IN1apWh0UJCzG+mDrRvasXLpw7LxsGmZF0KNPTP0lKK1MyaIRsa3QGq75PEwYXjSu+T8Njy+aN8PcbiUUhCxBiuF8bx6u34f55czHEuSHS2CATsdvNcUDoe+xapRUgoXPBzTMgf5OAl4crrxQ9xMD8UI2tpFIldWBHG7uq6NPXR5gB/C0Xwn379ovBwzThC5cuwbq0jRj1bnVqIzf/p6QEMeL5/etX0a2o6OSI6McPMaBfX2zesAEN6tXDT70iSP3wTnQgVxwPx5oJM9G0eXMtPff337Fy5UqEbtki4zCbhtrndHh17YIJyStxttlGeO4Yia0tAzHkdLBsZFt6z5JzcqMnyBX8ZicWVxkpIDxBU25sTMsY8DZQA2xEpzcdHZs2x6mch9g+cBE6de4ikevTp88IGNy8eUvs2rVbqjuzaiXZDExlL1akCEyMDXD08CFJPaeebUz0Y0u7WAsAACAASURBVNSsWQPFzYvBtVl3bfFjoRTRwlAUEyVLwUHFdZcDTIXvlLYFF/v3+DPwIPyDCSRyjbYFDNx1BVg0df7VAYEYN3+0tnA1MQFuPMXu1WHoP45IlAM2hMwSfTAWeaIxEvnwkbDKWLWU4s1dvbxw7dp1LLy4VebNIv1pcCxfHja2ZSSlhPN19Gg/vEqIw6WLF/HtawamrViKeaNGw66MPbJz8mDvUE7WHjqlkrpDJoctrx/4mpYmY4U6ihxvXJdoVEm6yctYtGrXBiHz5wlbhgbTX+ZHZfytHzNPIsacJzweHVT+ho4IU9RGrJ6FSZ4DsHzdLgRN/k2MO1WVkBFlzg9WSyS7iSk+S/fvk/v77YsnNu9dADR3x5gKXli7dTtmT5oi7ACySGeXXI+l38ZhSvBqzZlWwFktwD/PG61bt8WdO3dR1MQUDRs3wvlLZ7F0wF8a6Mf1gCLgHndxL9Vd1gsvwyOSqpQx83tBKhiNiaBna7Xjq/1eFVxQAKEupXHWlvlYEBag7T1Ka5DfVYFHlRb9HgguOVmcUgaLyMigw0Bn4YTz1V+bsNJO5O+51xF7VtfB46oCK7wXlYLMX6uUTN06WPBbfk8VN7MGhsR3x9byh7W20Gkt+qX0lXWD4uURE59iq48vhoRt0/Zj/tGwZIIEHzw+jRYamroUkgLQRFdRetjdngh1OKjtvdzzudertuFUUpkJPAazZmpECcjHlGRqGItOc7gH7L3fICnTASPNNgjIyM9ZWIzf5f/9MjcI2HjH/zO219ulGbrbAA+Layg5cDlsbW3w9Gk0ko9vwjJMxnvYih1DMJGvCTySuag3cIes2yw0xIqML1/Goa+PD14nvMLdG7exc9sOcSAJnNPQ5/pK8IFrP59V9VelO1iQ0kjWIkMc/1fKs6q68L8wFAlIEKgQ9pGuOMx/GYpaRWYtZU2lNyuQQRUT4Hc4N/k+HVE6ljwu74vvq1RpOvIco4q1tGLlSmFNE0Bk0LRCeSe41a2FsD375Bh0Wnle3ih/Y2tvg8S4RHktxzYwFCCRer8M+rCaO38nQEs+BGDcuO5P9OrbT9iGTPnj+du1aQ2/USNlbSG75sLFi2JzkVnD95iWSGCB5yawRWCGTomwEt++FfCCLOyYZ09hVtxczsm2UPvqiVMnULduHQGgCCAGnDfG7lFl0KBBfcQ8jZFrSdkfiLLDF+F57DM8ah+D6icr48m856gz3xX3vR+rmonaXNIx+cXmpAQKH3QmuH0UntMuQD1LN2mff4rcg3tmTdy1fiRzcb5lEP6+fgHxCXEFzun3b9kyxnjdw4cPF9Cf9uD4s5Pl2A2vuSOiJSNkwPAUX3GMWSCA98VCbAQSThmfkyBBtw2dcWTbCdRsVg2NGzeRtObTi87C1CkTbh3aaimN8QkC5gQFBSN04xaYG5mieFGtaAcBQ6XZW78hJzXw4N49Wdfp1HLfJujB+UDHjwEeFoBhwEzPwBCHjx0XkOlzZibyIzZiPgKwCNNxK7YhfJePRXUXFyli0bN7NxgbGMDSyhIv417i3oN7+JapAfjiABoZCShKWQLTYsUErHoaHYMaBJucnGR8SBo28pHxPVMKbyj2sAITORb44Fjh9znmFMin5hGPzYIfDDTwvpQ2I+eY0j1UmqQEFnhsYSbrQErFUmQxPD4I2Kl0UgFtqF9IkJCMQYKKOvBOAEUBFpn9o1V+ZgqqrCsKUNQNMc7lAtkE3e8k1Vr3G2NdAE7SkvX1xWEmgMRzkhEoIBLXBVaqpm1fxARpqSkFICd/x2tV98ffcS7R9ua1EKBVjEcSLDhOCCjy/FFPnyFH3wCGJlog893bt8j/mSfgEXXX7e3KSBC6VcsWiI6KQlUXF5QwNxcmFn0jarWVMCsuLFi2SZUa1QUco8Y374HMQgLN6V8+y3pC+yM5NUWAJ7Z9KetSIr1AhiL7jvfJ6+N3uWaQ/fUi9oUEolVadFq6pt/KY7GoCRmJFStUKGBY2tqUhqWFpRApCDyymEpCHLU3qWerLyQIsixp31C7k5qhBlIh+oeAlWw3zk3aWhx7HMcEAan9RxCTY5B2IOcxgSuy58gK5jymvczv8/fUYuT5CWoRlCQTkmQQkcggwJqWJkX7yFAkk4/6mTwGtSafv3ghQXvFuFaAItuYfc2xIDqMrJidnSVVma9duSqSRMeOHoVn23Y4ceI4pkyeiuYtPXD4yBFhmS1bvgzDRwzHoCG+wkKsXLkKPqZ8hEVxCwEcT5w8KYBO4pvX+G3ECHnN8c9K19RlfMNCU+bF8fBBpKSLU6M3MGguTp05LYUZ6V/xGhjQIIuTFedptzIwQP1I+lS0c9mObGuul2TOcz3i/khQkrIHtGUJLLL9mPrMNv2zUQp+9Nkt9hjnOtnbJS0s8ftofwwfNkxAX44L2rwcX/Rpaccx0EgGo9rz6ddwbeHeF7r1L2wutlmzfWg35QI268rI/Fm/fr1kVdFXpLwVxx+LlBDsZD/zwbFezMxUmHssTnPhwnmRL0je/l6z/VSiFP2kGkCNk1URVTcGLzY4o5JPrGajcS8iOz5bV+xRBYb5Hn/nApzxPi64BvvjjPVF+V2XN544bntWc32In6ggt64ArpybWI3SCdfJqvE6rMxS8THVGu1HtJYsD2Z+ZH3PxpAhwxAWtl90gXt690ZKSipOnDot7cqMP9FJpeyEaTFk52RJMay0lI8wLWoq8/kLknWAXgLQRMtiEdtWBeEjgdIWmj7uoyO3pVgK9+PGLq3l9zccLwgg6jSzqvQ9H2/+CUfx6u3w4t4jONWsioR2MSh3pgoS1z5DqWHlkNI0Ues/ttUHNgRJfXywAXSYnMLnqKNIe7k94HS/qthir7s/12xnqfas2AOKUKJSoFTaM/dUfo8GBR9s/Ia/AEXqZ3zPzYGJqSnKOZVHm2NHYA+glS7DnT+hbc7L2tC9GzwOH0GS3xC8TojFydNL4NVhEo6enq27Sh/A3lZSc/Mb6qHTBG/MCg+XTHLb/YeR9PadLNpOy0PgeOQ0XnXroLso4MeKZTJRU1OSkfM9S7QgWA3LYMZM3OvTG3X3aWANH498+8Nj22580f3/arumOL/xKvyd1oohrrSJItIbIdLCDbUuPMTwNpvFKfO9u12M+sz5pqJpxLSkmcv/wsgqwZrzobQN2eiFGR1sP4KFdFwIllBrkROG32O/vdJVBf16BOjUraBankLP//IMxNDFwZg3YKgU5Qg5tU9LYaaTpzDLoyeAkZ21CXYdGHzfAx8+pmLYqBH4+8plVHapggnuSzH7pC++fskQMeYqVaqhV7+B6O3TF9OmTkMTz3Z49fSZpOVyQDKq1c7TUyIU1ORhBIpON6s70+Ddv28fZs2YgdOnWEBDX4CuY8eOIdT5MC7Nb4H7wR7CauTixGgZNx1GVxg1JgA5Z3YALp07DY/GjRG2bz8ibt8WkICFWVZN3Y05G/0lVaZDh/ZIep2IjynJwk6KfhKFZ09jEDxyF6au8cKSGUcxf8MQGBoXQ8lSNkhIfItWbdujhKU17BwcUdKiJG7fuiMbANOzuLBs2LAe+nr58PHpCRubUgicHSDARdjevSJSXbSIMXJ/ZEuEzM3VFdu3bcV09z+kH9fsmIrf6yz5lVqoIx6tix2Pt++TUcKyJAYOHoLNLocR8G08li1ajJbNm8PczBRbtmyGT5/eAkiWtrXB2lUrJY3ZJ34W5uf5yubK/8+fPw9HRkZj4QNfzDTfhtnJXKCSsaHKZW0hpbPM+XsG6JLkhOOOCTIWxri1hTFTrc9fQPihw9Ku1EhZm3sQV/oewNbQrbJhs2ItWanU3yMrtHHjRmJYeHl1RZPGjQR0ZF9zcyIosuPQWSwPmiwpCCyUwrmYmBCPyPu3UdahjKSRsiLuki1euHlCXzZIaoHcvXsP9mUcpDK43+ElwL0zQP/2v6pFdgMCD/RDcNE92lim78D1R1Vp5T0CmOk0SAwBpqmG7duHzVs2S4RoxPCRkh5b1Mwcj548gYmpGewdHcXAcKtdS6r7spriZv2dcLvqiBrVqqBq5UoI+OtPWc86DwdizYBJ5rNx+uxZuNerj5mha9GzrgdatGgpoKizc0WpqrdpwwasWrlc0hd4TALTliUs5fq4UVIDhcbhyAWLsNh/lBhPBInGn/pDxsruafPQb4gv8OMHnsXE4GV8PDb/9RfquteT1PepQcHYu2UL+kVPxj63NYiIuC2pVPb2ZcVB+vwlA3Z2ZeQ9PooaG8GrU3vcjrgBV9fqOHTwAJzKl0N0dBQmBDNkp6rrmCF84y54jyQ1iw3M3VFV1tCAwx1LwjFoKtEcIkpc+Pn8Boc3Jkm1aerI9B7dG6sCVmP8fFKuC1fdULS1WGCpN/YUCZJrZQU+zjWOP0aK/UJCxOhYMmG86K/SSWeAgg6P/4oFGOHZA7XrusOzQ0dcvnxVUpkZDaVMAh2H7O/fMDxvCtb/mIvMz5/RsmVrZH7LxrVrN+Q8TAshIE5ZBlWMgf1CA5ZGTEDR5fC62kwiwBzbjRo1xN6w3bh3765EfBkF9vf3l3nGz5lmzVTs1OTkgjRMGsmM8C4P3SV77wrfSfDu0UOiwWR4MdJKw4/jdNmyZVIhMWxfWEFa9dptwfh9yBwZVxYlbWBpbYtPKe+FIcD0NxrtNN5ptE0OXATUNcHsFkMxr9ZfYvgsMZkK5OujTh133L1/F5nfv2B+v3XaXkBb4DowZ9VcGAR+kjGyPDgIn3MtNADwMtCk/XW0DdiHuU91wTldBdKCYmEOgM+FtghzOq/NQx6XMT9lLyj2oore6gyevVYbJcpNY5TOAw2nTRXCtN9xuHHI0l6hMaBSn3mBqkiP0jQkSEE7g3sp1wNl0KlMAMWK1EkdyDUS1OO9K7YUz6GqMvO4b4DVrYOkD9jPHFMjrk/9BTqqFHXu2Tw/j8l7VtFuPqspo67HEBh9px/WrVsoms9yb5w2KrOD65ZOisPAQ0VsKUtjiHqedfH8ykV8zrSAvdkbiXCTYchU5fFYJQxFFl8hW3H5mcko0V5jLW7AKFiN3i2OEvdiOlp79+xCxvYxLMci2ooWmZ8RYDZPtBdZ1IUgJe2U6ViE4jud8OzZcxnnnBPn152F78xB6NSug+w7DFjcvXNHxjpBHjqFdEz5XQGz9DXxcOVc0Emgk6aXpyvVWmBl/Xrx/1WUhbzE/wKKKs2SzwoIVCnLyvFXnynm4X8LtPD7qqDMfzUgaXwrYGTx0iWwd3BAaOhfotv68GEksqiv9iNXKiH39ekrN7P/wH4p+JSR+QXGRsY4e+acFIpa88cfsu+RYc2icnRIKWVCJ7Rd27YoUdwcnTq0R8iSZejcpbPoBnfq2BFJb5MQHDhb9BgJVDA7g2sOARkCFnEvXwqDgxpZBJLopNVwdRXAgGsHASJhILCae8YXREY+kLF96PBhsZmYtcC5SMffxaUKhg4fCrd7M+Ec8gw1a7pi0eJFKH01GJ86BsPYxEjYbbQLmO5JB5QsbwIUBAgedopGnTOuArqwPx5fjQIcDbW5+4StEwHUbahtGW2ABvG1ZU0/f+cKGrrUQUSt+zIXVpovwau4RKx6shbVkp3l2si25rk4JznmmPapGDBXmt2A4w57vFqShOrBVfCk+DO4fasux6ZDe6LqGQxJG6g57iSozNog699N+2s4deq0sHOudb2BJfmLha24d+peeE73FCmXc2fPoWvHLqjt4gZT46IS7KMzTXY6HTYen6ALxz/bgc4xr5fnJhiiiuUkxMfBvHgJvEtOgXPlKrj/+DH+XL8ROVdXibbYy7a7hU1//cpVjPHzQwsPD9y8dg0OdnbCjv2UkS59L5qBukCrQxl72cMIjjALgiAz7Wi+TwCf52eAhKnsb5PfQk9fA/nYNwRguPZy7vKPD9ryvAdVDEfNDWrakSVDQJFtr9krGlOYc1uB7qpAEp/5UHOHc59APL9L0I0gG9cmgoO8HiEc6AqwiH5ioervGqjIdONfa4qqnqzaQgE/upNqx1LajTpAMTeP8gb5BWxCHoPjh9dTAGrqWNAMkjODhwUeRV+PIKeOraaYbbxmASXJjMzLEz+HtgvPq9ihKiDxKfMrirE68NlzsLIsKUQBFm0i0YDfbxOaiyIHOiH+ZSzsbGyFTOBYtqz4AUxtzvqWhVIlrWFta4Ofenrid7BQXPkKFeT8CYmv8D45WQLjBD7j4uNER5vEAYJIlPgyL2YKVkTmPdPWtStTRsAh9nEVFxdEPnoon3HsSkD1U5ocn/f+4vlzGOkbSNV6fs6+lwJB2Vn4kv5Zu+eyZfE1M0N8awJ5ZAcyRVPWYeTje3aOFDAk8Eu9aR5HsTtZ5Irrl31ZBxnbHLf8HZ+5F3PNjo56IuOJ7EL6FrSfGfTltRFEo4YfxyVTnnv26IGEV69E/oHtnJ2VjcxvWuE8SkTw2EyzJtOc9h/7iX8CSrNIi+7/7Fe2RcbXbzjz90U8inqMP1atFkDy6JEjmDh+gujDh4cfwImTx7H/wAEJ3IwYOQJ29na4te82KrantqM+jAyMsGDeAiwIWSgBKa4ZBMm4VrM9WeGawJF3j56Ii41Fz+49wHIcTAMn6Dg/ZKGAxPQzee+8VvrQ/KP9yKwazmcGFZi+TLIC9ykyudnWLARI8I5a4GR+Hz16VOSo6ItzDeNeL1Wxy5SR75NJyPnKNaF502ZYErJIKojzGLSdPT09ZQ1hQJhjjOsOA4tkvxJM5HnIlKSd+y3rO0xLmAtbk0Ggd9PfoMXh1sJu5LW7VHERwJjFiLivUOqJACPXGmIKD/vdR3jlo1i8ZAnG+PtLZe2jJQ7+KlxLm09lXGYBba61gNvJzljebbLgHG0PtcD5R5eBV1zkCkluvARKlDWTMfLA9TGm207CoqzlGgYTC7jsrYCnlnFa8FoFlFUhPi427kCN01URtTFGbMdaC2sg8lSUVpTE6Q2Sohzkuvo778LuXQPQacAJDDr6GX3c+ou92219T8QnJCIgYLbo8U+bPl0yAidMnCi+BR9OFZzwMuoJKlWtjg/vPsjaxn4RNnLVdyj6wBLfLT8JqGl3qbz0Cfe5Ohc7YXvpRUhf8h4Owc5ie3D+1LozCttP+IotXOlxTa2gUtQNlHNrJvNMAmDDYsU+td1RHu9/xksWa+nhjkjOfKXZ29ROFKNXx3DrCeAgr1bpIfI1Ddxaos0oGARtbsrrfWRnKcJKYc0npZvoDtOSdviadrggCmlp2wmfTJP+DSjqFTFi6BYO5RxhZGyCyfv3iCzmw9ETkJHxBYE7Q0HXhvY2l/6Xw/rh9s1riI4ZoYO12av8tAVg74z8BD3R/lu+XZPc5OPtjDmS6sdFv8JKTek4aeps2C9hhVDg66KFsqF8y8gUnZv0tE8SGSKVn51QYsFCYNliYPI0PB0xBC6btsrvArYCet3yNfJNLNCnW5hE+h06J+HEiU64gDZiqFsOCcOjyPtY/KCcGOfLh0/GiBwvfN7RF/sifbQ2JsBHwiSdClI0VZVnpdPko302LqIjVtc6pTlqkh2uctWhdRL/+zAX6GSoGWhEyROAcYZdReeCm8P3rO8ItblUEBmoGWqFR7HLgTlkBQEzEnvBz380Et68RrMSg7Dj+SLRCJposlTTD0gH1q6diPx8fbx+nwKPps0xZEBX/D45GP5jxmDVqtUy+CeVu4ZeB4zQqVs35GVnY/PmzShjby+LCRdf0rZZvZmbEHUCp8yei4O7dyA19aNoj1APjo+FIQsRsmix0N6HjhiH0I2rMNRvNKJuR+Da+dPI+pqJnNw8dOnqhf0HwhHkv1mGhP+R3li7bh0ymGJSxBjfMjOEFcc04x/Z2ahQ0QlmxU0w0GI+VieOQ+t2HXD85Fn0HzgEtvblkPtTHy9exrEgtLDfbErZSBSagriVK1fC40eRKGlpjtu3/kH58k4Y+/sYAfwOhYeLI9CieTOpzEyHasjgwZg5Y7r0weK2uzRjms57sjeMDPTw9VsWcvJ+wr1eA/Q1DZTPN7+eK7p31C1kZWpu1CUtLbB9+zZ07tRJtJi8vo7T+llHvf4jx18i4WR6BgbOloj00vwTBdGYcVvbYHX5C2KgB0Z1Q3D6Ecwv0QPmJUpg3NutGJtHkCUL5hYWQunnghYd8xRbGp7Fa89bcCjjAL159pj2dRAsLK1gVNQU7Tt0FOCDBlNc3EucOH4MLVu2EHbu+fPn0LVLZ4x/F4IJ2T5YunSJaB5ygUpJfod5kduxpvVoTfvH3ByT5jth3oQY2bBYFToy8iGGRSwGDl4AQtpomwVBdTrbJkDvhJrC4jx4+BA2/byiMSE4n9yBkebthD1LhhsrWlI3atqM6WKw0rmjc7Zn5x4Zx2vWrcP+g4ewffcevP3wAcftz8L3x0AkJ38QQCru5QucuXMFHhWq4rpxjLZmRgKdewCxX4Eelv2w8PIebBoaiKzsH6ILEhPzVFgjjJx1aN8eo6/MQ8Kia1i9coUUOWnUsKFEo/rFzsLyYv4FgslsC6VpNX79H7LwLm42AtP+3oS/+syUVDT2cWJSEpq1bIWyVashJGC2iMZPubUSoR0XYNv2Hahbt56wXhs1agLXGm4yNyhLwOqO1NlJef8OiS+foqSFOaglRL3GjYumYuR0pmZxtefCxnXVAUjSVdrRgYyhS65h2NSyBWU7dy79ioFTuCsrMSx2gqKyOyH21jc4N6iATSGhGDFDp5MonagE4zjTOZAjse/PN+jjPwZblrIC/DeMmxsiwBhEwiMLJ8N24uq1a2LgcHwxNZlsGz19Q9y6cxdDh/8mBVs2btoskdbsrO/YF7YHye/f4eWL57AvY4vKFanRUhLmJaxw48Y/YijRkSc7cN68eeIgS/XG3FwZK2sCdmHlnkDRyaGxRsOMDMI3SYnIzv4uhtvy5csx5etSGRcrmk2TMUwHk4xdsrK7dfOCS40aWBAUJKwQq5JW+ECNrbJlBRSgkUyDgIYhwUqCpe713OE6qhNmtxosET3OGwZYONds7MqhuEUpfHibiC9fPiPza4akYHPfZKXFmevX4Y8p00RL8vGjaNjY2KF6tZpISnqHJ09i0LpNK6RnfkTMs2i5XzoRUqE3sChs1pnK2kE2z/ql+9G1XxPZCwlG0HifE/+H1r0E0VTqsDXQ76on9tTURW4J3ulEm2VfUpnyqhqzYhe6AOEWW+X+yALk2ORawOs51Pi8Bioq3UQek3YHAT8VAWaqimIrspo0hxGxcCX3yT1UybPw9zyWMgBVIJXXxz2V7H1+rrQs+T7BQd6HqlKrAE0GAWkQccgX1pPk9/gbnovSIYUrV6u0ckNglJ4PXr56hfN7/vnFZqTRyilBQJHBPT4nMBW8A05sOY12g9riXMnzcNsSKSnJLLzC9GUGMpkiSYbhzaHv8POvXsJSpOYli7HwtUvEM/Tb1lfGNFNZaTSOaz8OWbZFRILFDJkCSLIyNJmOfBBIJGDJ43verIZ58+fj71O30bpTQyw4CcxtlY+9O3aLs0XtJM4Lzks6EXTK2I906Ahe/RdQVMy//4uhqDPhCp4Kpz4zZVLYRrqUZ5VOXRhQLFy1WYGJBSmQP3+Ks8TfKZCERjmvlccgKK/ASl6rSikm6KH0IVklnsDstu3bMXDgAFz8+2+5z/379qOERQkEBQXJnCSjjYz+Hr/3Q1ZcOjZt3CzAW48e3dGrV29xyMjwnDZ1Knr07IHZswOlymu/vn0EJ2EQjMWmOO+pFzVh/Dh07tgR/Xz6CAuKjjtBDqY7k1FDUJHOJa+Z6ZNk8LEaK8FFrjVkL1JH1bioibAfGMAbMsQXXzK+SJr081itYirt4qtXr6CkdUkcP3FCCrbQ2Ww8cjdGNc0Frm1B0a7+uP7zFupm18S91o/g/rebMLLJmKEDyfa4VfG+zMfa74jWAw/aRmkMCWegk1tbnLx1XrNRagANUmoXgC8EqtclbpG55J3kBauS1rj/6C7u/Hgoc6/yvQoCgDBAyf6i48n16blnHPqm9hKAin21b+FBNB5YX5yua6P+EQeodc9mUtTs4Ogjml2hS71e++4P7O1bB502XBFAaNuI7Wg5q5VWlGBzBCo6xKJy/3Hw7T8IjtYOsC5RUgBDBrr5zLbmPfM62A4VnJ0l/ZTXQruXc4J2eOlS1pLGTCAyNx8oYmqGj18y8Obde6R9/iLZBZQrKF2qNJzKlsX3zK/4+OEDLp47h/LlyiErOwvxrxPQpFlTYTJFP4mW81LbkOwh9h8BHIJVHN8ChKR/lvYn6Ml038xvGZIGyzWX7CM6nuxz7gP8DVPh1Xyg/8R5IaBfbi6KmphoRSSsrGTOK8kA5dyqScs5pEDFwoAjv8f5KWxcPsj8KsQ0VIwwxfCT9aOQtIFW3VT7nXq/MGCo5rlKkRaGI0FJXdEmnouAIllNUoCEVZv19TUWIUEoY+OCVEORRDDRWHzfMzMKiieplGyV1s1jEsBl2jAZjmTyMr2Z73M8qHtkv+Tq6SPufTL+vnpNGKaUPqF8CtlnH5OTReJpfnAwzp89gzK2dkj+8B6tW7SQZ9carjA0MBI7nW346kUsbEvbwNikiDD+GCQwKVYU7z58EEmDh48fSfE1zneCMuw3aipalbBE1rdv0vxMi2a/M6BAbUXaGSwyRduA/avS5PkZ2yjlQzKKm5oJy5FtxeJS1OLmcQk28/6ZTh0X+0LeI1HndWKi7DscUwT3ipiaCqBIu0Iyh4yNBfzidwhikcnHuc01h/OEY5DXQ8CKtlDy+w/ik3HsMQBAZiE11nluEh74x2NT45Agu2Kg8vOiJkWlwjaBMz4IKpLNx8+OHT8uNiHHNvU1OTY4Jqgry2MIkzsjE2mZGdi5e5cQkLgO8T779vHBiBG/4e3bJNg7lEFNNzdcv3kDrVq3QsrHFJQp64C9+8JEumfKpCm4d+ceduzaKaAv7f5XrxOxZ+9eIRkw/lGAFAAAIABJREFUKEA8ghmTO7Ztk+IslGU7dPAgDoSHo2GTxqhdt45c28JBbdBz1p8CGDK1me01ePBg8a3JVOS+wSAR/2ibcr2ivcuUZjK72c7se9qdDIyrYAgZgiNGjBDbjOsn/XDKTHXq0FEKlK5csUL2ff6WACIzCrnHECRkX/IaaNPSFieLeuvqxSjv1gBRR5/AtmUZuLrVFBkuZmFxvzw36TSG7vsNyd02Y1qJG5JZRj+KQRuOQYKuDNbRx5qZNhV1rzYSRiZ9XoLtaR8/Irbicw3MIqhFn5CAl2IJKj1rrvlRgJuFq6xpHPt3Gt9DqT1WSJn5UfaEvnd6iYYlfXj2e5TLM22tor1H25DbGY9PG1AFsInh6GRqBM+JAGpMdZHgC8/z/FA8WoxpgsuLbqD2CAob6qFTx87Yvz8cvr5DkfvjJ1q1bodZswIEdGb9iZDgIFiXsdPmU9xLmJqZSmDy65dMybJj+3MecG4QJKZ8WL7dd5ikWUjbcr2/uXEcMst3kj5MbPgcjreqiLY6SQ5cDzhP2G8c2/zjmPJ+MRzLsyb/Irvx3n0Bu9MV8K5pHEpdKoeUr4mAtq1ojVDRBaWzHKW90pAEfNA1dIFhrbT0DAE3Z+Ah/6/Zm79SdRSQqATQ6WSwUTUdMasyXfDR9TXKvqxSGFDUg0lxc3zNzpaKkxQkJoDB1A/+67VpLXxmAVcXAM1sgPkfAOf8Pljb9CluXCcCR0+BnkNnwNMBDc5ESCT+qt4z7O/qhRbHKCr46/HMf4I07lvvroLZeXToBDt7WxgaGkhnV9+0GZbbtyP1wwcYTJ36r9/qL1uCn5P//R7yZ0laQvYZE/RsHy7GPLWNqENEQ56pR0yDboHLKBs1H5trXBeQkUb7kLXbxGnpsNwVp3c+xuzVvpg3bpukV/B3n30sNIeITg4vVqVgKb0mgiqqYM9Hjmx2QBTQpJb2OxdgtIEn1hU9C2zPQhePuqivYwgSUORivm7XKYC+PcFK9mcmMCSiGbaOv4qJ272woslRbdJkAssNJ2KS9QpxIE8+XIekxNf4/j0H5pbWuHP3Pnbs3oqx/hPhO3QIytg7iAP99NkzjJs8GauXL5OKtJz0XDQ44LlhbNu2FXVr10Gz5TEoenasLD5MDWHayPTAOcinJgAFyM3MxFnnBsdFkZF850qVMXXSBBQ3MYBtKSs8iXmKNROOYemh8ajoXAlVXKqJU8MIxwNW7W3RXFKlAwNmYfmoA1iwbzhmeW3BuNBOWL30pNaWZsC6bUEwK14SterUQ8rHT6hes5ZQj48dOymRE4rSk53Ha2XhCuLhP7K/y4ZjWboU4p7G4P69u6JzQi0RAlI8L8cY0wBevHguBj8nsf+oEaiztqdmSNPpdABmPumFhU0OyNgbfrwdSpW2RcisHZgaPEA2CBOTIpL+SUDF2MgARYsYIjVFE9Vu79kOnp7tEBKyELVquYm2hbt7XcxYvhMLJw7AzGK7tEX1DTA+pa2wcoNwEPPREwHXD2pOtC5tMNRlOlb/sQaNGjUWo/bK1Wvw9GwvhT+46DDN9PS3x6j13RGzAmajS5fOGDp0iGzo02bNxJ2bN3Dt6hXZpGq61sDGDevRq5e3LNpPn8ZgVWw4ZtXsjwX3d2ttf4+oQDpQMUDaYnU7P4y7uV4b1gokVGmOugDIag9/YQdQC2hUxErtOAnAn0Mm4tPnz8j9mY/LV67i/IULSP2YJosqmEbzI1c2wV69euEAHT9W3ytlg9r16mPpylUIOxAu93zp8mX0698P/n6jsP7PNejVoztu3biG7S9PFBSN6NwOiP0BPH0HzGw4EOmfM7Du2hFpy64mDQXMcavpKvdMfaoj+bewwH0kZp3ZiPsrD+H61Rs4d+686JNMnz4dtWu5FQBHZCeyWhwju23atJZoYZ/AWb8YW7o1d9FvfqJHZm5eAqMC52u6dVuAiPMnZZ5YlXHAu4RXIvtA5h/H0Yxa8yUaFeQ4EhPGjsHFixfQPXgCNvlNRdmy9ujQ30u36HDn5MDQqF1/BlE/0Ay+kxm9UAVZyFrk50RD3uPM9kgBxwZOJgtc5ZNygCvBO45uDnrFyeeNFM755HezsHf9LklvZmoDU8hZ8IaV9WhUMC2Fzlr/fj6YGxyEvv36w66MA2JfxqFGTTd5rl7DVQypw4cOYub06VIhPXTLZnTs0B7lHOxFfygj8zvKldMK/NBwYiSVGyujqAyAeHh4iCNAYJsOJVl03ENotEVE3ES3Hl7CUCSY4u3dU9JNevbsgZr1PbB94xqpush+Z5oJ36eDTJY1j8/iFh16DsPcyb+JzAOdGa6RXDuGjZtVUKb4j5A/MTZyKQLKDJL5Q4dPqiy61oallS0eRt4R45WOhZb6nC+pRmTr6EEPOTm5Ih1gU9oOrxPfoJ57fSQmvkZ11+r4+DkFt25HiEFOR4P3urxjSazFGFxeP1zumQYcHUstOmwrznCl1Q00J5zgGY0qLYNdm6sKMOTn/IxgnOpqfkenK6oyHFpecZe1lcYoAzdcX/j6+4kAXLzcRiPF8jwUt9YxEAdkegmItUl/r3ZsxQDk8VXGBJ95DQToVKEz9V2CgbwOgpLqNwrs428UCKiYi4yiqvviuXTMxX9VslaGJvdffofn4vFV/SIFvjLtk1kGT4He5ztiv/kpLZDI61GFbZRcDKv+TU8Vu2HzpAZSWIeORNyReHg5H8HR2G4y9Vi8gemRB9vcgFe37oiKfgLfdUmiq0jmYSRqCWvxdq/rONf8LAY+HYTqa+0ERGRa89uh1yT9ibZBnJ8l2uj5yWWfyb8m4CLtmoOTHcXZYHCmw8GaAjJu6vgFwwYNkXRQpqA5lWP1RAgwwTFKEJrOI/tKpc3R0VcMJq5t/9dDpWLyO4V1EtVrAgkK9PufAEWCTArMKAw8KrCBqYOcdxznSreLRrukEH35IkZxVpamWcZ7UECjlrJcXNKBrUuXljndv39/3LhxXYKmN2/chO8QX1y+clkAz1YtW2Hb1m2oV98dH3Li0dXDR1LIydZnYItzi/O1ZYsWmBUQIIDaEF9f9OnljdNnz2msjMuXRat3/IQJAjY2bFAfgwYMkHlP54/XyDQzHocZDLwHqV6amCgOHZ/pdNSpU1tYPjk5P/Dte5a8z757+y4J7Tt0EIA05lmMgJM8BitZvkp8JamTdOIJlrx+8xolrS1w5PghvFgUhxpBLvK7U0nnMLBmXwkaU6aGQvtKM++fVndkDtU/XAe3G93XlvxYoP7r2rid90CzWxk0Ggl0zGiLU43OF6SdNXhcG59bPED7TH/EJjwXoO953Vdir/hXGSFrRuSE+jga3g2uq11k/BG8U4EhlSbJoNGqzn/C7+BwAUkibt2SSqxcn+PavJYtrONhT9HgvTrhOvZ834V+HQagQ7/2OD3xDBrOboCU05ruFYYfwrJ5S3A34o4Ex8mUZKZF3bru+Jz+WfS02SbUkVagOu00npfgHzV0ixgZiCMc9ypRMrVu3LqN2/fuo1mLVqIJrGdggJzsH3hw/z6uXrosNlt3r66Swvz6dSIGDh4Ak6ImiI6JkblmbmoKS1ZaNi4ifcW0ZLKzaEd/ePdevsO0Wo4nss3MLMzxE1pVZc4V7n202djvBFqoO8cxTyCHD+r2cU6oz5nySmYs9yWCKXwoRm+BDMFPDfRXcgOin6or1MTqt2reqvnJYwgLmFaBiUnBd/lOYQ1WOtvCepVvUopR01dUkgcqrVnSoHWFVhQoqQGAWkEbpsFSL5FrABmHqSkpAjCqIkdS5VcAB3MYGBqIBA6/R9BMO7N2vQSE2OYE7jm32JYEaflg5gDPwXlNXTxex5esLCSmfkLRwRdljeY6bDooDJ/TPyH1WBA8Aw6itltNSXP++8J5kdjh/xk4trIuJef7kPQOr+MTZI92rlxJNGX1DPSFkMF5ywrNj6OiBJhj0Y93H96LPcV1vFH9Bkj9kCxjg78Xwk3FirJ+cCxwHEc+ihTwifdFkEKlQ2uSED8FLOX1ESDlg3qU7CNqdnKNlGrEX9LFb3Kr6y4gNS+S9gYDn9QwfJP0Rv5vbV0KcQnxss6yWvKNf24K65ABds5Trim0vciEox9JoEyfGRl5P0VznWAV5/uVy5elX1atXIXTp05pALFxEUl5Zh8TnGNAnkGX7Lxckc/heOQaSb+M32d15YkTJ4qtxTnLvcykiInMXe5nsi+wmE/Wd0yeMhUjfvtNZJ8418hObFWuJebsCMSVa1ckY49g7vBBw9HJuzNatGopuoFkRpoYm2DTxk2oU7cu/on4R8BLrplkZbK9z589h7uT/0HTP1pIsRGf3n3ED27WtKnoGH789EmqQjP4y6AAszu4xtPO5Lxk1g0zvdhWDDAwdZfSPgQIL164IDrr1D5kqjTtXQJ3ZBkyTZm/pZ1Lu4C+NAFT9jslf7jPVKrojJPHj0sfE4BihWmyTAni8pnfIfBIf53+O6tCq8A5r4Op32nbPsJqJLO4nHFL7yYqfXSRdZQBtuhHT/Cj7myUTdoiKeoEkR89fiz9scxhMSqOysOiE0elevbXhsGAMdOugNQ7wK7dgJk+0IL2Iv8odeoInNBlzLrQPqP0YCqhkm5yzKycLClCxracNWOmgKzMuiNeccn1qgSJV75YIgVtsjzyCsh2AkHR56KkDO094l6qbqUHUDO4Gh5djUbTzg1l/nw99Qfu5brDrVk1KXr3MzcPqalpePUqEdOnz8SZM+fh4FAOPXr2EnkZX98hwnL+9v2bVGVnQOrHD20NziV2ZmWtkwd7i7dz49FsV1vxl3hPxD84Xjkv+Md9kPaCVnFbHy+CHqHRmlbyHY57vs905grjq8v6Fz3+nviJVhdSYercBIlHnsG5t6uMgzeVX2j4kMo+ylbGayHGZzatSJWWpIvmFzEB5Ls6zTUxtlVFGyVKruilymEwBErUAj7TmbAF/K016O89oFfBuUo+FxB9I2OYWlgJM0votC08JKecTPaqETfQk0BXRWKG4cLYO2jnjeoHXLB7Tg6eRvvL6MnKKwVUYHiBVXGikTF+E9bnrsaAvDHo8iYBad4+8AvXBI52+g6FkZEhfLy6artA585Y3aWLLDIVLkoFAuiNGInk1I9IH+qLSp0Ja2sPk5EjkbVxo7x+ceIEXg0diJah7dEvei8iqjUQg98Sn+CFo4jSicLUgT0Oobu8z6ptedDHO5TBF1wRsfMpL57C89gclJxUBXtf9IN9pTdIynLACeajewCdFwGpJYA6cd1FoHeBx3QMC/t/CHsPsJz/9n38bCqlUiGEkEpDGcmekZEZWdmy18ce2XuH7L0+yN7Zo5AtQqWMBkXaKJX+x3m973c8z/F8/7/7OBzl7h7v8Xpd47zO67zGYepjZWKxA6eEc6NkKBUm2SFmQBQn7RgDi2yH4FCd3fKaEW8niV4EqyKpqcm4/+ABInuGK4MX+HYOc+F9PQREdQHmnOuNY82OKAATKaIFQM+cofBs7YnyZcsIuHH9ZigaNm4mLa8cIkGnVLVadWj9LsTuvXtEwHjEyJESrNKxlitvhZFjxmDGlMmih0DtsicPH2J+s8qYee0t9u3dh+bNm6JRAw9JWp+1fI2KSELyhvISPDG5Z8L/7WuKVL/ZljrRyxM1fbqiXbv2sK1uh9Onz4iun7V1Jdy4dQetPVvLFOaKNlVw4si/CPAdh6YDW2NHv+tw4JouCTxz/4CNQZthbmEpAy24ucpZlceESVORX1iEnO8/YGRcSgIiJhsZGaTEl4AeNVJSFCYGAxBqJrK9Nz4hXvTVgv/dj27dusLFrQ4ePAiXIK4Iv6UKRmc6MXwxgtstx/7yMzAse6sk0XxNcNVpGJ6+Aw3quqII2hj6sR6ah88WDT6eM0fJFxYBNtYV8fTBPfTr3x/btm3B6Xb78Kx+DA5xWERBHrp37iBVu7lf5yr3sCbg87wfTlgfEl28qHfKPp6h74vTlYKxu84hCUxfR70REX7vDl7idLfu3CNBAquHoi/1M1ccIkGK3F+FoqdVZlJNhPgdEkYWNSMp3N+M97JhI/gPHYiFCxfgyNHj8t5y5cpi9c65ikHXB6IIZjsA61uNFkYhtHTkGgcGL4dPw/7Q0fqNhWGH4NAMwKUtgPsoiDZCKmDrBFATnwm5tz7gVzlIBgGdPXsO5Ssq2p7ValQHCn/jU9IXREdFo4atrThfR8eaKF3GHCHnT6CtVwdcuRmGuPcf0bxlKwFyD/37LwoLCpGfn4v83B8C0qCwANblrbDv0QhwNtQ4v6N48fgBpq5bi6Fe7dDWqz2OHjsmLQgJiUkCRC1YMB+JiQm4eOkCypcvhw2FwWJjp/7wk7/TcG/bslWCVgb7rMT1Dp6MEP/t+PA+DiN1V+BwycXoYx7wp7jAtZunTNDaEDBFWnFGBqwGTIG5g/3h4OSMdh28JeCwtbNDwa98CZbYfsF9xLV849plzP0eiMP2yyWxJZ2+6+AyGtoV7QmTCGZ9KloTix1LlCFAdPB9/5msaYE2Bko0AfKI0tRDyJ7jaDfYDGe3p6LzcFK4FP3EPSufQEdHFwMmE6zUINuwwpm9IRK00gF2HuiDAxv3ov/EABwMWi6BOYMdq0F1EdQpQBJ3soG4v1m0yMrOhGcbT9GiYmL8NvadfI4KPGZmZkliGUAN0hIlcOTfw5JUubg4Szs+HSMdKTUlyRDi/mNRg+xoAvK0U1Wq2Mi6Dwm5LG0XDJYYwPr28sXM2TNQ0shQHDfBkfbt2+NySAhWntmlJMgaFl5AD3+p2Kanp+HWzZvFgx3satjL5/FzGXRxOEvVaja4cIFsoHjMXBukXCp+lhuwsNlQCbhFI7ZcRRRo6SHp80fMPb4eE1v4IdD4IFYYTUOF8hXwLfWbsFJoS8m254MMZ5WFxaJSKVMTYTPw4TInBtErnCU5TP36Tc6Z7GjeGxYKSA5hWxST7b4PR//pWmdAobb3kimotplwX6otvATjGGjRn2iKVPy9l0lbHO17BQeygjTDYyjwbwEDA0MJfCNDQwS4ehJYTwEW1fhCrTarwJ2qYaMyGf/WdFRbptUpy/x+7h8VcOTv/GyyCo9mAP3M/rARyXhkQMr4hqAfMXMVRGVsQ6CRnQUqtq62UkvQ8JdWJL+rCdDnbEckJn1C6L5nwkr0f9cHO+ocVhiWPAa+jixJTa3UyC9HQL+e4+fJ4KXklC/SlhYTG4sb16/CxNgATa+2lcEq1HIeiyB4eTfG9XZ35PuOu/kg0PsrLM//I9eRbdBkMg7C3uIOCn5+/GorWSuc6NzAe7YURDO0NuF50TGcSOyBXtZHBERhxwVZkdRXZFt0UtNleLTnIcZuHIuB/QfAxNhYmDJcLIwHCFCr4IGi26Yk3yprqFADTogW4l86iCpwIG3RmocKIv4vYFEFFVXgQm1pZiL8d8ulyl4U5iInt2ZnK4F5QYEyxKKAPt5UQAnaS12yAAgg6OpKMkQfyOSSrxe7vWO7dB1Qj5cJ2O3bt9CseXOcOH5CpnoalTKS61qtajWcPnUGPXr6CNPD1raGgI4U6qcuJYXkuf87dOwgRZDjx45h37596N2rF/49fARz5gRI4cPffxju3AnF8uXLhZ1NKRUW4JmEcb/SfoWFhQrASMYTNQ9pC1iwomZgxYoVhKVobGQsTJyCX4Wy12JioiVppJ4aWewED2lnKttUQX5hIfIK8hGflIDbd0NFU62mkyPWzZpdvCaSrlnLvmh1qUVx6zP9DJN0Divh/Xni+axYL9HmQWV82BKv7B+uda59gomM920B11/OiGgWKXFu3WRXPGkQgW4fvWFdoRIuX7+EmK4fxJa4PncUMJYgA+8LQQfGIAT2Xjd8K/u8/pvaYsN4LKJn+M8z1FvjisaNGosPuOvyEK2imuDG/DBMOTtB7DGTxokelTH7/BOc8DaC/70SaKfdSdmfOUDnIx1Q6WAHFEyIQO6PPGm5I0M0LjZOCsa0m5wOSp9CQKtunXoyeZb3iZpZZB3Wqe2GwoJfePeekiBVpRPk5p07EheTDRcadpc8B/GZN27eFgZ96MFLiu0KATz2tYaLo4N0w6wZsRzdZ/aW9UJAyrZadRnUQw3HHj4+yPuZK+AiWW9kxpNdmPApEbkogLaejlwXgqoEB+rWqSuAkwxg+f1bwBfuQ8p+EHzisXN/cG+5ODsX63Nyb1lXtBZdPe4pgkfqUCLuF9FD1LRW8/9s8dTW08Wnz58lIeb7+R6ywvj5BOwYf/F9PD7GOL+5ZzXDGagh9zM3TwA0tT2apkKYhxrNRnEXGmZiMdBIrUXNxHO2j4p2igYIVYe5cM/y9dzjAijm5wvoRYbf90xlEjS7hkgSoLQJ9xATV3ZUsGj7My8PVuXLS4JO+QEdAp2FnCSvIx1Z1BsvX9kGL9/HY92oDtLent0uCOZmptKxoLvKCgYB39C9SxecP0tdvjaoUqkivv/4ifIcepWVhZg3b5CV8x0VNR0OPE7KTHGNcS8nfkqS60nWLicZM2ah76BNVicZv4p8Kfe0cqXKIqNAYIv2jn+v79EAsW9jJC9hgZjvo11h/CQyFoYGyC/8hbT0b8KCZUxtbFRS6ez4RQ35TNEaZE5PW8NiJ0Fno5JG8hptHV0UFmkJwMn27MZNmkrsxXvTreJTPNP3kdbtr19TlCGOrdtIHslWfd4LyRHfvESPbj7ISM/Aq8hIxe6lfEGL5s0lnmUnWnZWDpwcnRSmKIcImZmK7lxWTiYKyagsoY+crBxpyeW5Ms4nTkBCDHVkLUpbyN7h8AvaV2EUFxYImDlgyGC0aNFKBpQQiA3aGCRx4ccPH9DNpxsuXLyIM6dOo1KlyrLKTEuboUEDDyER1HRyQNMmTTE4yh5eTyh5MxTbd24XbdW+ffvibdxb2NnbYWsjO6z5/FsYflMmT5aukfR/2uO+1zjp5lu0YBEqVqgoABgBQN4/+rewu6HCKq/tVhu+PXtKsZsgo1WF8tLVQ5mOJ48fY8yYseJr6N94fiyAUFKM9oasTuartN/829q1a0VnkYAlmXIsbLRq1RIXLlyQe8d2acbMLEDTlxCM5L6mT6OPY7GCxIn3O96j9+4+eBMXDe/O3gIQs8j+qV4ChpYZLmDqvJlzMXL8KOkY4j8Ol2ELOwFVrul/Jk+SoZzzkwJQ9YadrK+oLpFSwCY20s4aCP8EZFxIBmytUF2/HS6MC5F4zXsNgGjANn0iYq0DgfrAkLTTOHX+pOg+jhsxTmwIbRzt60e3SUACcC2wJn7dvYYOOyqKhilYQ2ErrDkQfaYtLh27Ar8QwLISUNXpISY8r6/YaxamDQAdswKJn7aHvoZXXAdsyF2D48HHBXSeMXMWlixhN+ZKjBk7HitXrpLORRYyiEHQTrKQQawsOTEJxmam0EERSpUyEtCdhBn+dHCoiYe/76CFcXslF9LSQkSbcLhdayRrlzEeY3h2THDNmpiUktiHNkO12Wr8xXXEvaayz988UDoNLOtUQmpWwp9BjipJgGv8U3lkfuXgZEX2SkkONKBiazclluZTMoxFDcRVnUT1p5o3qnI/amCvJgD8PAOgogG07Go6FYkmhq4+tPRKokhLB2XLloFTTXv8LsxHYWE+tnQKASZoGA+PIpUBIrOckV3SGI2G3QcefAK0K6CAIFgNoPoXH5wf8RpwBTyHOaHFmROwcHCA7pyF8F80tzgolV+iNK14Dg7Y8p9/Uf43MwDfBvrJ+9WHyZy5yFq0EPnDhyI5KRGTVh+E5Y8ymFRyDdYWToa/znbsuDUcaAhsLdEcI7ENM3ESy7bMwpNRdeBHpI4DFGoAOiUjJUnIPNUAQ19Nwq4mazGpxRr4YydqjnwDi61hCLvWFDUfFcGsDGBpBUzRCcbqX77Aa+A8qbxPCuA9WVc2BSd9UgOglcUk3Mhei/PnlHvpTdScSdAVYFDDTcgXI6iDu6HXkf09B19ZAS6vaRejJFY3wCwbaBQ/E6O1l8GbHYwEGjmQoQaw6E6IOKbrIRfE0A/yH42BCXY465qBY8HBaNW6tRjrD3RCsbHI/Jkr4ByDE1afoqOj8HThPHgsXCjBd/ijJ8IMpXOieDANFZ1Ctx5dkRgbi+u3w3B86AQMCd4tVXUaaVamOZ6cLYZ5v4GzF86IISGLMCbmLexs7aBVmI+yZcohtxDS1mdetiyOH/5XtDxIyfezmCIb4WD8apiYWCDne64Inbo418L+gwdRUl9PwMWUb+mYMGGCDLi4F/4A5Staiyg3qylWFSogNTkZFsYlcf/uXQkUCMowADl9+hTWTZ6O8IQYZGdnIiM7Sxw0A16ylb58SZbKm9uk9nD5bIq+fgOQmZmB05YH0Dqui7TCfvnyFZPKrxUwYegpbyxfuQYRL17hybPn6Ovnh+ycH9DXAgJXLUdVW+pxFOHG1MWYdPWIDIuhmPvpYwexsO4ReGcBM+2CxVhEPHshlar9dSaizk4/aOkUwdi8nABgq2P6AN+B1trTxGh3vzwG/r9a43PN63DL8cfzbzswa+AFfEn5hJ2R/rD95gdX1zp4/fIZMjLT0bBxSwGr4mJ53jmi5Uag5c2LJxJAudR2x5eUrzhlMFOA7O6NFsPQQAfPw69jRdtr2Ju6QJjK1L5jUHbu13zs6/cGO7dswPQlI+B9zg3YlgU0MsHwylvw+g31RQzw5tULWZeGpUxRzsoKlSrbSOsHg3omaUxy2R5TzqqitGVkpmcIw+NO6G3sr7QWje94obBIGwZGZrC1r4mYt3EYOGSoaOs9ffJEQJik+PfCKKhZozq0Cguw+84aDGo4VgaARL15A/+h/jIERL+EgRhrF1dXmQp+/foNjB47RiaTubq5wMamCiIjX0oSNGjwYGGpUPiYk0LJZLx18wYmT/oHIZdC8CvvpwSf1J/h+6i7OGTVUvw7ex767lsgjnPTtDFwreWKjwkJ6LdmkQI+2QKbmywQPUETqCHZAAAgAElEQVR3Dw+ZGlrD0REZX79K8CsT/nKy8TryBerXdoPLi3bY/XMehkxy1xh4IiY0rKwoaSQVyjUAUmg31bFminYiM75DK+9Iwsb13WOCKkbiieD1F+V6ENxjMBL37r3sHY9OVYHDTbA3KQCF0MLQKWMAHSugMAPBO3Zh3/59MlyJCb3ofRkZw2f0WKyZPk0Se1bWqDfJac4ONe01mp7pct0ZDGSkZ0pQvTRhG64OOCKJJKumtEFkOHMaNvdpjRq2WLNmtYCLZF2yAsp2Zr6uT5++8jursZcvX0FiYpKwB1n9ZdI4YsQIpHxNQZHWbxgaGcLN3R1LFyzA08dPJGhj4m5vVwP9Zk0AUnI1LdsZ2LNpi+wLBs1xse/ke1kRZjBHliP1Xk+fOYUJYcuBCxlAczMFhHulAXc7AlNsesp3ODi5Il9LB6H3b4sd3Wx0FH5JHVHbtTaqVbMVVstC6w2yTlZYTZWBD99Sv4JEEiaLxqVKCeA8/sxibOmxUNFdHLECa7bPxOQBy7Bk2yQRTWe1k9ddmWT9S2wDA4w+m0YpS4S+Xh2uoLY1c3nwd1YR1cEtKnNPldlUwTcuKcYR1sDYCwPEBnTt0hX37t2XpOzC+XPY2e+IsPVdFz9HRICb8pkqMMiYRZ2szM/k8wTl1OXK66d2UKgT3zXAgHwO/zG+YP3wryJrcZt2BjCoXEcBhvZHhYhP7fW5pQwgGXVonsRKPiHHccK2B7raNcLp3/fQSashziXcF/Z//TN2eNg6RoomSz7PlGvHFtanJaKVVpm/ujkGPOqCFxGRcK/rDkODktiwZDfszaJQt0+AtMaS/W9fsybef/ggMhNkyO/fvxdhe5cJi1BtWV6cOwd7DQbKcBWyFMl+oW4zuyfYNcECKIFFvofailkTn2N37D70KucjgeaUExx6OFa0nw/CTzQayXLke8hY5FTpnObj0LxRS9y8elOYde3besHFyVnAaybQTN7IIFQHNJDdo2oesl2ZD2oSqwCj/PyvFmYVUPxfIOLfQON/A4oqA1EdIPE3qKi2JxJQTP9G0F0ZGPHzZ64AigQqeK9TvnxBYREDdmXaK4dZqdpa/Nz0jDTs3rNb2oaoi0oGPhMqJlEsbNapW0eYfXx41PfAxQsX0a59O9y8dVM+53PSZ0mugoKCxB+QRUIgjElbP79+wtKhnWLhjkVZAojXrl7DwEGDJCHv27ePFMwors8Ei1p7LLKQGcJ4hLEY/7Vu1UpsM6UXOCGarBsyz6pXrY6CXwWi90gbyf3NxPTV61coYWCAR48fw9zSAnXru+N77k8kf/2CxOTPePjksbDb3gUNwt2oJtBxKFDi2dVm4nucVtcUIIXfQzCKTHLqwpLFEj7moVwPp+U1pThr52iPvb/2Fu87m7s2cmxPOz+D1702uGx3tXjel2V9oE5YKxgZG0qRiP/ed09C//TeopfGNr9XQ2Nk3/fO8hF7ds4lpLh5B+QDDAT6GPVQBuX8LoKjg6PEBmyTjGj3RrFnmmnxPuGdcGLvObTq0kQAtTsnLyPvuYGSHOoCDp7V8fnxE2w8fgaXL4VIe3fky0iYGJdC8udkRL58JUyiJ48eC7Mv9WuqgCxdu3aTdrXKlayRmpoCI6OSEvPcD38g3TU7du1i/RNLli7DipWrkJqWBqvyFaVL5PHtW3Bv3QYmt6eL1EGPpVdwqOU0DLi9WnwCpXhyf/zEe7bFGZZEJeuKoq3nXrceot68RnraN8S+jRW2VtnyVkjPzUHC50QBUmo61JRhH0wiuf6ZuDZr2kz0+lSgniDfr7xfcg+5Xsjm4zkRbJLhF2npolHHeEAdhMTXEkhSNA8hiTqvP9mJ+b8LhU3H9cw9wX3K3wkC8hjYSsrXqxIDOlpKmzTvBwEt6Vr4H4CiCgjK5GeNduLfQKOi0agLbW1dsTnqoBc+z8ff7dLqFGk6ThMzM6UIIUClNvJ/5QoIS3CMMWverwJpOWY7LOMenif12imbwziUr4+JjsLHD++ha2iEj98y8TI6BoYXx4Glo5pjD8M+yFAKNgnTSuBHdjYsSpfGcP+hkoewEyqdANvnT8j5+ROVuIeLimS/Mc/iT14f7neCBAQYlInLlgIQ8XneawK9PNeM9DQpMPwNtiqT5JUYRdXl4/XmZ3BP8/MZQ+YX5iP7ZxZycrIlBqM2ItcGGZhcF+alzUVfk/eSmupkaPJzeJ+l4JTzHR8+JohPI5uSBSgVsKMMA7+fQBPZlfxutiGTgVemTFk8eaoMO3r2JhJurm4obWoq8SKB0bi3sQKOdOrYQVh0jx8+RsMGHsjJzEat2nWQ+P69DAK9cy8U6bnf8TomGqYmpsJqjngeIbmmtP5+TpYBVBw+M6B/f4lFmX9y3dPffCWIU1GRVOL65zoli5DsO2pgT686Egfyz8kArOnTZ0i8QEkEgv77DxxAVHQUxo8dC/d67pg1c6YA7H379JUuNp4bB21lZmViw/oNYpe3bd8mgCr3eWBgoPzjMXFfff70WViHJ6reR+7id3I8BPD6D+gveyf0Tqj4IzIQf+cX4mnEMylkHTpwSNqHyR6k36D0BYFLtl5zLTFeZ0GftpsgH+0sX0fwlYMESV4ZOmyIsC1pL3hsPA7afF4jvo+xOEFG5vckuDB3j1kQg1orXRGwYC527d0t6/TxtXBUca2Ojy3jsLPJXkRGDsLTp63Et7H9nO/n+iGT8nGLcKWzkvrXOUC1u3Z45xqj2HqN/rRlHpBKchVfw/iwCVD7vBOePXgFdAT8yvcWuQHKJfE6cg4A42/qSO703i4YSuMdTXDXP0yJKcMB95i6yO78BE1ih2Jn6q4/sS9jTcaPGpyLNmTplUWYZTJHeU0GYL+rGlauWoUunj6wsiuLYUOGIeLpM9FB5nqlPrWefgns3r0Hu3bvxZChw7Bg4WLBNWKjomFU2lw60Zi/MK8iWJ6V+U1AfMYJjJ94/XkuJia02UWy16N7PkfD660FlI8NeAH3TS1gbFQKP0Jmo+bw/cI0pq/k/qF9eLH6Acr0q4yspBg4enCiiWIPacv4uvjkaOU8P2YAJcz+xNaZGg3FPcbAYL6LQTbZQhoNMt6LPAHglNyyuYHy3st8H6vzaosOg/C/dZFUQJJJhdoazeTCUgqQWvaOzgIoauno4ddvHejolUC5smVgbl4av37lIi/3B7R1ilD0uwCXG5zF8xmuEhi3fx6ifA91/C4nAo2tlRMLAOpNboJHZ+7K+O/OH/vCza2OXNwfI4f9x9To/8YPOfTl0+QpUrUzNTVD7thRKHfwX6T49S1+qdmWrSgqyEfmuHHynGeRh1DUx57ehIKuOsIOYJvyIc9knPO7jQuDgbN+PWFgoI+qOywxscV6jLTuDJ9u3dDWY5CcQ0WzRLRDiOgguc4OEcPN9gYa+tWFR2ARlIpvLSwleTlcfTmePnqCVb+OKfeG15/nX9da2TwfIwEjZwxv3RTbI0L/TPZU2aPWwKp2o5DHapEWkJaZgXWHjyuj0vlPo7PIDTH8qRfcGzSGf8xcBYz8AGycPxbjQoLw3uKGBDsEE/k5bDHs5N0VLpaemLd1NOYvWoSrISFo07atiOlyaAg1l3ivaUSIli9bsVyqDTSYfA0FfWlk6Tio7cB1wFHvNBxGBVUxxjoI5Sa/kkrphAnjJehmoEKB2bC7dxAWdhvmFmbSWlrVpjrevfuAB+EPhWFHoJLOkfpibSoNRsABP5Qpa4EJruux+fU/6OjdBSdPXUDBvCJozdeVwT0M8F+/fgNXt9rQpui0lrYE9JevXIXfgAEo/F0k7bBszXvy8AFG9B6LIr00mXo1fvw4bNy4AQ0bNZDgf/HSJchIS8Wz50+ElUAtpSUbdgK9dLG02khxzi9fvETyp89iLNk2w9ZFJmQ00GalzWVS76yAOdDVN4CdfU3MmbcQGzdtxrnzFxEZEQE9rd9o19YTzrVdsWf7VpQvXwbBwUcwcGB/3Lh+DQvfHPlj5LhX2gG7H8+UlmXPNm1w7/49GJY0EP2QabnbJOkN1l4uiRErh2sMTgpu1Ce3oTiXZ7UPwPXZINE/9GjYELY17KUNj0ny+XPnkRD/Effv3ROQjHpLdOS9903HjFq9pMVkddmTWJQ7WBzW4UMHcPb0cRnKQrCJ1fiM7ByMGj0WdlYd5LgDV/2DiXOrYNOyzxizeIWSgBsDw5Kaia5Ks6YtpVrItubWbdogcMMGNGvRAidPncbOzxfhY9hY1h+TvhL6JdC0STMJ7jscGIS5tv5YuH4LQGBeZV9HArtnbsKOnXtkWjPvUa+ePfHwfhjcXJywZeN6mJuUwsLHu/BPja5Ytnw5Tpw8JYzIpk2b4fv3n0hM/ITomLdwcamFfn398KsgXxI0tjatWLlMDHtbr7YyMZBMFVaJqL3JgTZ3bt+CR313vIiIkEr915TP6B8YoGi1kcVBx+YGWISl4tsMS0z77C2MAQaxji614DV8jDCtdrZcgtS0DHTu2kWq+HTsDALZb8KJohyc8+rlC4TeuIEZL9huroA/GydPkuAsMSEeM9btAgoV4bjjQSfQY6zrXxUldXS4MuDlyp5cJUBa3gKHVr9CvynlELwhA77j6WVptFX0KANbFm3GqDlrcWjDIliULYt2vZ2wcDIDiFfShs6p22sD10kV9erVa3Cv74Gt27ZJ8kygneAgW9gZ6Dx58lSYO2QZskLKwJN2n0EfbQWBPwJpDEoKC38LwE3nqDITiWHQGTPYpq0gUEm2EYfXUBia+i98H9vFWf22Kldeqrmsxnfv0R0ljQ2x78BeCagJNrJiy1Y/6tpMnzJFWg8da9ZE+fJWUiGescBXkLMD2/5FaTNzKVCw1YEAH1tmyBQaen0WlrqMk4SARQpl+mq6VBJnLFyOsUP6ScDo7FYH+sYm+BAfiy8pX6Q1jmuhebOWAgJ+TfkqNvb79xysN9gnfnPIHG/szj8vdn1G0yGoWNFaAncmccqE12zk/yrAwvGbxO/PvTIWC32DhEk0u+IYZYp9iRKovjgV/XszUtP4IzL36Je4LDTyERI3MBbgEmKSzoc6ZIWvV4FEFchrAUwYOwi1XN3gWNNRWk3JIKJNXFdtp6IrzLZhyUo176dNU4fLUQWF301wk5/JVmd+j6oIonbm8708VvpOlenIz1CPh8dITRgOJ2fHGr9D7cDg9/PvjGtsAO/sOvD19ZV2sgWLFmLGjJm4dv0G0tLTsdX4OBabT0LAw7UCQrSOrYeajk6oVLkyHj56KKx251pOmFwwTzneSOB++cu4ffMO7obexbk2t4pZkX4DfaWVuVHjJjIxMuXLV6CoEKdPHcOSMauLcf6BVnsFBFzX8D563u+J+bkLsNVghDAO2RVBWRarnBTcMm4uwCLjFg6TI3ORA1huRbaE9yIvafV5FfkKODcH16M80cXhtMQrI6O2Qcu4CD+tDYoHvxi3miCC96VNTOFWyxXVbKqKNvL3nO+yttThBpyGqQanPAcmHAQI/m5rJlNRgARNKzPjgP8/MFEN0lRA8b/bm1UNRbXdUv27CppkpKWJxqoCIBQh71e+Mu2Vw0qyMgV05/4nM5HAItsNVb1FdhsEbQqSBJe6UmSHsKBhVtoMz54+k1iCw1hEvqdHT6xcsRJ13etKgsXj3bZ1m7AKsrOyZQ0NHTYU/sP8xR9UqlxJAfBzc8XObdmyFeHh9wX74IPMEdoLsnQoNcKCIBN62njaOhbwaPdYvGL3CBlC7J4gA5rdHQTjyFwhyyIp8ZOwjmgDyDynLyfjhMXnpM+fRKPPwbEmPiTEw9DYCJ+/pGDpsmWoEjYbYWiCb8ct4RrkgojFL5X9wvj8A+C7rAcubNuL72HGqLegjvhS2unIya8VfdCDgOf51riWeF3Zoxqt0oZ6DXA/NFyxGdx73M+anKNabiVp6X1i/bJ4sJztwyrKADjtCLEPZQ+WlviSbEWCu0t0VhZrkTq8qy7XnEwNTtPNzszG8mXLJaFlCyFtLcEEXtdL469j6o0J0vLGIgqTaTI9eY2ZmC/ushKNxzWQdUOGyZbNW7B502YkJSbBvoY9Ej4mCMDAdk8Cc2yDdq1VS0AWxpUcsmFqYiwFcYJRBKWePnuOqtWryyAydsVwMMatO2Eis3Ps+Am8jo6GmVlp9PPrj4QPH+BYoxpOnTotemZMHtn5wkIWQR0Cs2Qmbd+2TZhWBBM7tO+ARw8fCuCX9T0HRXraeBLxVJJJdpOwTXut93r03tpDfBqZWQR5eH0rV6okHSZcJ/TBjOfLWFpKEsr9Q2Ymk076IA63IEBEX6HKG6gaqtw/9L/UcmbbKKf48rP4WlV3lYAnFzsBRbKEuF9kKIaBYfFQF06HJnuWTDGuVRUM/FuLUWVFisuQNmeleKC0QGsARU27tMpaVG2UJNH5+X+KHFpaMDY1kUSewzsZR+loQ9FahZbI7FA/m0UJDr4jSYIxA20ppzZTAik66jXSUlPxIuI5Wrbxwr5jJ1HF1k46F9idUmq3hzDJKaXVyLMzZs+cLkMvyJqj9jsH6VEHmiBllarVUKq0hRCleP/IJOO94f2iDaCWHZlkZO/SlhDwIZlAipkcRFK2rEyEJpDC9c/9SVCSr2VMpA6sUsHG4mtHMJa5kTaQ8yMLJQw1E7I5vOHHT2GQElAkM5ogIu0S108p41LC1uV6oP1ljELda5darrhx66a0mhKoYox28dIlOQ/uOdogPl/a3LxYwiD84QMB6F7HxojNJWhnVc4KTo6OCL1zR0C2rykpkl9ykMmN69fRoL6HrH3mW3zPkuXLcPN+GG6Hhcp6JsmFa5B7f/26QHjUry97n/aXRbb4j/FynWRgiYmJFFbKVayIHbt2is2mXeBnrFy5Upm2rq8vxBHuS4KVZPiyLZh5LuNU/jQyNJS/B487gunnZwqxgDaS94nxIll5BDFpk9VWax4fATbe14DZAUKSYPcL40/KbjDupe3jvedeo1YiASsWqxjnUsN+yaLFIl3i4e4htotxrlK8+iTtxpT/4XpioYy2j8fK7+O58zO5J7mGKLGVX/BLAfgNDKRNnDaSsTMnShOEHD16tGgjrpg6Gou27JfjYyzfonVLpGamYfW6NRJ7EtSkDeZ9Jx6yflUg2ixrhcrx1RA/6R32mh3EIBs/lPWtgC/dPymcB5nYq4nzuHEZ7zHVYIFY1cpmDDoRqDusllz3T4lJIkXUvFUrGYj0I0+RNCG+sGXLZrzsFYGBbwdLNyT3ZW7eT/Gd75q+h2dSKyS634CtPXD+GQB2sNDnMT70BOqPcsPD2c/FN00sAAIZJ8YCTU54SMsysQMWydMzMxAb8xamxqVEE5VD8sLDH2Drtu2it/w1NQ1jx40XSZKjR49JUYkNHMqe0VYKnAX5wmjWQlGxrif3P/c5u3webr+DpuPayv0itkWGMq9rQUEhfnxXJoxYWpiLz+B+VuOSsKyrwuKsus5R0VTX6OaKVmv1KEWGj/lohCoczqDbWhlsQz/N+0LffZsJgK0MYDP+Xg45/VIUrfAkBuJ8Af9OkImBuNpixOCaD1UGi79rNM6K251UgNEALnWaQsvWvmaR6Kro6EnFXN+gpFTBzM05pe4Hfv78jtSra6VKwyp501thGNMiSIC7b7GWCvuAAQg/tzdgsToVNdv6wuvqTQQ8Avy2D4fDju2o8O9RfOrb6z8AxY07tmGc/whs2bNd6SUfPgY6a9eicNIkWOzeKwZFJtz0Jfz952G0dg2yM9Ixt/ZiGaBy61ZztAi5jfnt5kn1/+D8/mh3qxFCcA++Jl4InnQZU4IHocfmNzg52h7VNhviZf8UcerUwatW1QaVqlTCjds3kJ6Rjq+pX2USKjfToW070H/UCAS+PyGL9GWj8zh94iS0i4C3UdFwcXTC5NPblcSm8Dlg4Sb3Z1SFFtjy7pYCEFIMXnMvOjvURLOWLWVqKgP5QhRhYd89SiLGDTEFWKg9ECfW/oO8aW6w9QbOczw2FwcvgzFwK2qPGMw69eoJSLip2Tks+zgOvwu1hXY9e/ZsQfaZBNM4NGzUCPcfhOPe/fsSwNKg0chwahjp0GwroYN6H/dOjCDp0devXRVD1bVLZ/kuVpzZVkB9Di58gpIUkSWTqG6dOnj+/Clu3rqGVQOPY+o+H3z48BFt27SDs7OLtCCwWk/DRaChr/10JSGd8ifpXXtlHGo41MLVa7ewfsMGaVdg6yHbeXPz8pQkwrIMMr58hVnZsngXHSPtKpzqaGFpiaSEBLiku+Ox9lURLmcARdAwNu6tTIHmRO1nz57gw8f3SEv7JnqKBAWWuO/D0tejBJTY5n5RDFKb1/a42iwak9O7w9LcQpzamgmnsOLIaLRp2w4xsXEwKGkMRycXFGlpIzbuvYgp++gNxpInY+VzTU1LITHpowyJOR34ApPWd8La9HN/xsabAdN/d8cKu5OY9KoL1mafwXBtTzRv0Rz9fsyRZHyj1iQ5N7L/bGvUENYU7x3FiCkqvMZ4C5aXnCf3jwkxwcQ+/foJmFrJ2hpfv3yRAJYTa0/byBQNSew9CsvgQfWvGG7cWpxvUkKitD7/LvgFS0sLaScYfnqdrMk1k8dicqkgLPwyHHMWL8H3b2m4eeMGOr0fBZ2AAhzZtlZa4Pv26Y1y5SsiLSVZgIfnL19g+skdkuhv8pwh09pYoR44eDA2BW2SQJfBuHFJI3F+hw//iyNJd4qnXm9wmguPRo3h0csLnWu3xbTpM0UzLz0tFdeuhKBqpYpo5FEfswIDZb+t6jgKppZl8eNHjrQWDRw4CGfPnEeFipUEVJw0eQoiIl5IezyHIOzYsV10qmyq2sikYBrxu3fvSfBA4IgBPJkFN2/ekOo32WRMzKeZbRRAZ53/OGGYUJNzyvJNgI4uULgVJzalyuS9ipWr4Mq1m+g/N0BAx6lOgzB0mD909HRlXROwvHw5RNqeuBaLqAPz/TtG+A/D/v37xPYMm7oEa2ePQXmrcugzrgMu7gtFh4HtsX/VXgyYSmNAJ6Jy+OktibCQhuaAxWPYOl0ZA6Z3xvaFxzF8LinSpHNEYf/qEAyY0gMhB0PRzq+25vkCoIQtNgRMlSSOAQolGVi5JtDNa/btW5oAfdTt4pR1AuGNmzSRFooVK1aiQsXKKFnaHGP9/WUSGhkxN25cl0oo18SZM6fF8TJoY0sXv2PKlMlYF7hOEhQyKvhg8MCWE94T/s7EnYDm/v0HJKB0cauN6NdvsHHDRvTo0VNaN8wtSiP7e6ZoUPFzmZBxuiCDEA5VuXL5spwXJ3kSUKRtGzettWTJISceS4tvQYECbjJ443lSf4fabJzUzgBfxMozM4TdXb16Nbn/ilZiCWHhFmhpSXsiNVXGGM3FpTKHpB2czIvk5BQJBMlQ+f49G6XNzYQdSf/DoS30c6x8MyHmfpDJhVk5kiBOLb9cAOz+37wl+WTFk2xFfi+TOwIQI7KnKQECAwgGVYwNCNCpsilqXKBiz6rmL/2TCuBppFNaB11D+b6B8j0F+YVo3qKl+BE+mKhSMuJkmWt/2I78LKWTHr65bSUJYRBNu/A2OlqSJl6/dc/2K7ELfaXKSlTdOkE8ReP5T9GF/2csczsH8DJWAkWCGlbA2JI9JZB7Gx0jQdbFOk+LtYcFYGRMpCH1+tZtKbrB066tVK5JIPDPuiHCrl1rtvOP7uPf8qFmwAmjPdgctAWW5pY42kvxDfTRPQM6o30Hb3Tz6S4SI9k5bNGKRfLnREztHCA21skvUlguH2/ZoHWLazDotx49DllIMZZDWTa3e4u83F+4cOsz5mO+PCfDWhAloCJZiJcHp2PZngj4tTQrntTLPVX6YCfYBH7C/ImzMGnxTITdvwfTUmYwMTRF/Tr1ZRpldZuq6NTRWwYI6Aqbp7TYF3UaqmTf3FhkIQpXkZjo72JAketRGIx/DVkpBgn+Dw1FFYxU9df+F6D4t36b+rsKKLKFkgwraZHmEsnNE6YI1ziHXhB4oF8nGEoQn+wA7hMCDdwLQUEbxWZRiqFPn96SxPM9c+fMFftBnejC378xdMhQmda+ePEieLZrjash1zFk8BDMmzsPG4M2Ys3qNWIr6G/J5iP7g63XBCsIPLLwIUPqhE0F3L59B8ePH8eKFSswYsRwsRMELtQ2TRYgaDMeP34kSTmTS7YvshOCBS0eO6UcnJycUcpYYR0RdCTbilIJSsKfJhNiq1avhogXLwRM5BAT+hP61rz8XLyOicTywcvhMcgdD4IeKSA+3YOqI5UDOKyxE0CB8R4T92OVTyiaU1zbOUDT4KYITQtVkkMmgtz23JuM1xifJgIVryWibLP2KEcR+c+Jcvx8ZP3MlmSb9+9NZqzstTYVW+Bq4S3YJ1VDtCt1Xf7YpdrZzlK4yi9fBG8XL5yfcBn1prni5Y0HcGrhLkVT2mPajoPdj6L1pmaaQpwy7Zi+mrkL/XePtn0wbvpoYZZwjZc53hu/Bl+Cb09fuDi5CJvs1o2baFC/gchllLUsA3s7O0nqRYdQmB8FcvwsrP3KzcPb2DgYUgvRxFTa3Dg4jNNkr9+4KUyoSlWqwM7eQeKl2rVc8fvXD8S/j5d4kcdAAJlMRNp5ti5+fP9B2jc5XZwATHZmlvgh/jMvY4FSpU1x7sJ5SbTZBs2YlCAQGZYEf7jWuX7IliX7i+3k6oNJubTCli4t64F6dT4+PgJ8sPWZ7a7cv+oeVeUGVE1CYQz+LpTiC/0nk1f+oy/iWhYWoLZOcQsnnyfrkp8pBQJqk+vr/09AsZhhyIP9exALAUWypmUKtR60tTSSCtRZ1EyW5luKGc4EFOUziAHrIP9XHkoYlkR6aqok8oYlSwgIR2YRAWG2IH/4GI+Yt7Fi65mrUBKBA3hYuOCEaBbdOfQzJu4D9IzNUKq0uYAK9O2fkhIRsCsUWyZ5o0O7tgKUkUnNvJhD5YxKGuLlyxfCrrWv6fLgMBoAACAASURBVICv3zKkO4XHKwBhTo5cS/pnAeYuXpS4gvEFAQWuX4IK/DuvoaW5OUqVUkADxkP8HO57Fk/sHGoKeMn7yee5Frg3ZCo3B+oU5iMt4xssLJUJ0CXVe1NQgNi3b4WVWKVyZVnfvK9qCztbj/l+dpRQWig37xeMShlLBwiZ2jx+tmbzfvN3FjNIcOCAG9pFvpdTk7mO2DLP/JLtvrTZLMLnZOfg5YsXqFTRGilSOHFDLZdawsTkoJMWzZrLtTp0+F9EvI6UwSyUkKB9JxhG0IykCBZseO2pncjWYAJ7BAxJgKnjVhu/tYAX7JIyKil5Am0bNR55fQmazZ8/H8HBwQj2+heB2UEC1hFkI+BD8M+nu4/E+wTqyOijliFZh+yM4bnzee5HFtlJwKAfZtzJPcf7QwCW9pB6rMy3aLO4j/kdjH253wk0Tpw4UYA+3nMeG2NnkRfIzYO5mbkAiFwjZD8SQOX583owlud3UgeRnTpkh/I7eAy8T7ynzHNXrV4pg1241tWOAIm/lz2G9WBruQ4s4vDzOV36ZfBLGcjVJLkpKlSxhlMtZ9FgZo5CAPVzVAKaerdEB8/20C2pJ+xxfmf8gHdKrMmHJVBrWR0YmxnjXss7SnynFoQZhxHwGpcBnSJj2Lk74s2IGHgcqgu7GjWQGJ+Am13vYnneYtwMDUPchw9y3fJDAhFfoyO+jkiB40lnJSYo+i1xM4vyka6v5KsdLAHbRsD5GI2vY3ynAS/dTjqJjm3o5IeYaAgEGgEtZjQUprnHjyaoO80NT1Y+h9dqL+lIu3DuLJYtWSr7lCB3T99e2LJ1m7TR3wkLw/ARI7Fv337o6tHOcFiUociw0D9zSCuLG5Rd4HVn/ka7Tj/F3IKEFd5D0f80MJQYgHuMXUYEFHnOzE2G3XfCniZvxM/xuVu1Lol/rtGrloLRbHutXF/G9ccByx+VkPr5JWBqphnGojIHVGmsVKC6NRCntgipN40BuBL4G1i0RK7uVyBF1TFi0MBAW9WJUgkoassRf6qVfaWdybqGGxrUqwetajXsBVCEti5+a+nDtLS5JDms4JA+nZOTBfPSJog/uxwlPPzw4sxj9LM6KNV1BsLfllsqwJA30DzkllTZr2m1AdmGYZ07SQ859YaYANEA0mCyCkiw52cuRbqVgJH/4nsxYlEetidOFNPUP/byRcUDB2FYQh+xvr4onDsbOZkZSEz4CKeT5xHgBWwNGSFsAGoJERg9jh4waDYZ13Y/xMJd/8By+TqUP7Ad7+PixCE8f/ZUFgC125Zm7Zcx28/u3MaBQwfE0N2/m4SpM3pjVewRzHUehIVWe5Wg6wMw17UfvnxOlhYhMgEYBAeduaxkQ9STS4oFJtgqSQ3FQb/nAtU17Rk2wCKzwRKo5Pz4Li24gbonFP2aZMCzX3UJgLJ2e+PupGGwtQPO8/4xmXIG4iyvip4cmXrUEKGDpiNfq3sUS0wmoH9/DigIl5aPa6ciMH52HxEr37Jtq1QhGVBwChH1ZO6EhcrvbCW2cXDApePHi8WguSa4qO/fuyttiN38/PDrW5oMPeAwhZ2HD2P5nDlSoSYt3MG+Bvx7LcHEuUx6LUVrgPF2hw4d4TC+HbggFoX4i1AwxZdnB+4Ee9xP6a4S8XTo6CHrRyG27T2A+Lg4qRDIejEpJZphrCpRJJeBASs1BCyY5NL4tvVqhzatW8uU1n69e4sjYhWGrIAfP79Lq5GhUUlYGRdi+ESyKUPRrp2XGEdWBLkm57vtwoIIfwHnOJXv0cMHsK5YQTSoaLhfvXqNeu71UbasFZq3bI3zFy+ha/cemDV7jrQ9P3rwAAZ62shKT0OtWs548SIC/fz6YOuWTXB3rycTy3lNZ2btwpDPTbG7diiW5QxFJevKAjYwyFWZoSZmpnJP6IwogEwDf/RYsDhwaaPQJFkEF6nFRJYqAcWZyUFInBqOO6F3JJmXCVwP9ynJAbVAjYGtA6dLAEUDzaB33PRABag+8QEwslEcgUoV1zCG2vxwhrt7fbRq1VoYHAwKqA00e+ZMLF60EDUd7AUk+nfndjRu2kQmfo1aulHBtwyAocatkJGVhRUrV6Jc+fJy//yvLhBwYWpeX6y6+q/iBAgAcJ1bA13zGsPIxAwvX72Bk3MtxMbGSXXHzbWWMJQXzp+LubNmoIF7PYxZsgz/9OwM1/oNYVLKEKG3bqJJk2bw7tQFW7Zsw8Rrq7Cm5QwJDMi4YqLKVoLOXTsLuMxggAZeArGSJXH58mUB1hl0cm06OznCwc5OdLCOHjks64UBWTUbGwGDyCCktke/SwuVa7kV2NxxEkafWVs8wXaaz0DUsLMXYJzrUcS+U79i0pQpwq4tY2khGqYMkrnvaCP7TgrA9gXTMHyGL/auPolBU8pKNhYc9BG+Y1tj24JgjJjXF6e2XEW3UYaa8WYK8HNg1VEJWrqPHongjZvhO45sPD6ssG7WLJl213rzCOC2MpwlcO58mfDXY1gr7FxzWgKpM+fOywS7a9evYfqMmfD3H47FS5ZI0E6H2qatl1wzJmVsGcr7nodWLT3Flnfu3AnVbaujWrWqSEpKhK1tddnDDAY4mKl5i2Zio9gqunbJXhw4Hij3mHuEDrlOHcXhsl2fbTT8PwM3gpg+vXojKy0NYWF3JZAiozC/QAmoCXbNaLoUAZfGCRjCezXj6QpMrTxU7AGvM/0bK70hFy8JcMx7zhbLnJwf8GzdBr+LCoVVoGh9fZLEn2uP30NAlJqsTHb5PtEfoqh7ThZMLc0l0Zx6YIUk31NShqJz5y6SLL2JikJ0VJTCDjAxVlgQKMI8h0DMezNWrpmDnTJ9jkkD2Yk8d9pABr8MPJjQ0hZxHRPsY9CSmZElxzYwfNyf4SPcwwTVGDswNmAswaCO/kiNFdQpyXxebS3m/rMGRj1SptmamZlDX4+sFiVRiI2Lk4CI+4A2NNz3zZ/gMQPondYeR9peQv+bnaVQxUSaeqWcjHgw4+IfGVDNHi+WBb1QADTX/TMs5u+BLARG6XfV81BbktW2aUvAN7spgg1D/0xk5nloptTKTwKtqmJAC8AjMFwYgUnLreF6rCoiMt8roAvtHtlaxkDf7Z2kDTUpIQm76x9Tri3t2XGg83Uv+PToKRIL9KnUxzp37iwsLcxwYOt2iT9aeXvCqmJFxL5/B98rHjKg7nezwWh0Z4QAhwQbb7Y+jgvXP0jLMo+H2l18L9uZd7d6godzH8t96zvbFwt3PcHcoXUlmTwy8DjqtXgkLc+1Ft+AZbmyMDE2QcHPQtRyrIVzZ89CB1po1aKlJFtseeYACSUZV5J1JuXFU1q1lecokF/MUNQk/mpsxp8qoPj/Yin+zVBUQcP/1QbN51Rgg0xIspTY5qkOmuDaJ9BB1hN/0p/JMJai3/I7bQXBHn4GQTu2PPMzOJFx7tw5eP/hvZwyi5NkHfbp3UdY4cdPHJdhOiamJhg2agh2bdktzOqAWQEih8Ehb2RC7tq5U5gkp8+clqQzJpqayIekzYvDBpo0aYxbt27Df7i/xLnU+mN3w4D+fvI6ggZKYskinYG009IGMjGnbAaLmzxX6vQuWLMXy+eMlc9J+5aGrl264F1snJJ0JSSITficnCyJNIX/meSnpqfBzLw0nkdE4N2HOETFvcGNf25KnlBubDJSnlvBdbyz2Ieob28V38R95ADYb7aVPXpc6xRqx9YSUPn7z++I7fkO4JBBS6DyK2vEN078j9Y1xr8BdWfg+PflsM0Ezr/VAISHgPpetYUBw8LJ4uAVqG9WGw/9nikxMG0Rgcm9f0kefADaWrUUxpNtdVtcKntN2X8ZgM+ZzpK40hcwsWKRm/afIIE6YZQxIIcTUEN8x46d+JGTC21oI/XmYXQJCILL4gyc65OO6VOnC9DM1koyiF5HUurmi9hbaurR9xPAo21nAYk2jsw2gohstWfS6OjkLJqpbIM+efq0aMyVKWOBlJRU6ZQx0NeHcQk9aXl78UwZJsbjp12IT4yXBJ+FShazGLdyPdPXs5OAQDUHcGjragtQwziQ/ocgBuNrgkHcH/RHZJyxTZqvYQxClhYf3A9MWNWBJjdv3pS4kdePRWOuH14/0UvMz5efKlNYADsylMlABgQkoa/j2mVSTIIJwRwyEvl/vldYWhT0Z+dcHoH/fBnqAY0tkaEsBAM1sgl/T3/m7ywC8HP4OmqR0UfqsuVZ8/hfDEUep46+nsgCUB6hSEtLaRVPpcYwZQTSpNjJAUYGhiXxLT0TUTExiIqKFhYqr+mI4f6CaVatUgWfEuMlF7xz+zZKW1giKi4eDjWdUKFCeZG0YS5Q2tQEHu714OBgL7Y+/P49ASQpucPioL6ergyuZLH6acQLaGvrFHdj0dfzwXiJLGSVOUamJEFnxmcEtAgw8jlOaGbOzZyG11SGlmg0KGvXqSvMSoL3/BvvO//GeyTDHQp+oYShPnK+58jnsaBHNjq/99vXVFl/jNXIcuU6UKfcCtPU0FD0sdlpQjCWE6n5mQrgkSfXlGuGTGxOqOa952AKpduoLL5+SxWbRs1HarRyPRMQ5PXu0L696CXev3dfzpndPm3atBEWN0kpzD97+fpiXWAgPL3aii3guqedlMnO5haYPn26vJZ7gCQZFgNoX3n+BP/Y1v+U07Nfv5ZBMlzv3NPU3ebxU2qJUhQE5gg0EtTjeZOhyH3Bv9NmcZgl40HqIhIUJImG94Iailz3/G4eE5/n/3k+vP4E8AjwEbgfNXKU/I3HFn5yDyp5tBVgnwUFgsMk+7AAIl1vZmbia8h+nD9vPjq198aR4KNyvgQ0CUDyPJkL8lqzUMZrys8i2Mn9QMCRfmf9+vVCZNHV05HiI20BbRz9BUk8BC95r3guPF+CimRv8ni4NkqZmaBIVwuXroTId/G6yXAnDWDNtcj387UEVFP2JSl4FGMmTW4pNl7FnBjjqcNrmZIwdgoBOvzwQkx0tOhV7ll/AJPmjMW9u3fRtn17HDh8RMhW+1ruKh5yaxlUVo6B+4PdjXGjYhUfxvjWGfC62BZ6k67gPGM8xnA8Jsa2LJSPBDr19MKVY2fQb6Q/ot+8wd0zj2HXuJp0CpDUxYLjyFGjMGTwIKQkf8LCBQtkCA79yvOIF9KFxdibhaPJU6Zh2rTpgr18jE8Q5iFJFnk5OXCtV0/wB+4TxjW8/vzJ9cX4mQMUeT15z0gyIDjN3xnjl7eqIPu0ycmq2FTthKyLyM2P0HR2W4SeuaLIE9ZQ8o23l18onBEW+DjnWG1dNgIqlbOT70/Wfw/EFZtSzY1QAUAVJGTgz8SAN4w3jhftv/WQ1HYiBtG0ZX+Jo2tkseT9rgbwtu+NlMRPCkNRKlfauiiELqwqkIatJYtTAMXsTJiYGOPQhUdYM2cIVs9eiqL5WvBbfkAC4YggjbAjF89WoEhPnbUlGFIxI/HEqdOKFgQ1NnR1oKevCy1tLUneGDjyH3WKdLR15AZSq0uZ7pctYsAf+ygsRf3lSzHt8CykRQBXinpJRd8tNwLzDeZhwYf5mG2zWIJzBuxsHSrqfxllzC3gvD4HD4YUiiMiUMBq0FanM1j1YwKmnl2vMDrYWZXdBrt6XsWyHjNwuf4x3Hz4Dpb4im/zLZUNAmBaXndkpWdga+QNWbRSyX0OFGVqQcuiSFnY/McHQV8u/qQwoHETCepG3m4rrRR0vjFxsdildUVpMbECemysh3KXB2FT+Fg4xAC2lYDzVf8wLubO8dNohGRJRXFj7zPKJioAXjS/Ji2CbOml0WLgsj7oX8yeOQL1Nqbg/hhLWeA0DnSCjZo0FkPDCgYNblJ8PMJC78ji5qh6VjNoLCk2zhah5OTPQjd3KeOF1QcmiFHiYIA9ydfQq5QHju54gEXr+mPOkgNYvWiktCTRGKxaFYgRI/0xy3y7ci0+AEtqD5Vqay1XF9EfKvithbUbtyE9K0cqOqMnTcKVs2clkCRVvUrlKtAyNMSNixfEYaiblg7Mwd5e9Nh8/fwwZ8o0aaEhA43sqHbeHUQw+ejRI5jbSxmqUFQ5FSMGDZQK76iai4slA0ZGdJaqGjVEx2etxI/xrzF71iypoD58+Ai3Hj3GnMlTUa26LYZUmIN3jg9FP7FCpcrIyc7ClInjELh2DYI2bpAEh07ew8Mdp06exPDh/tI+zjaE27duYmWpU8r3tgBOlaOBLw9HRydJUAg63b13V5w6dQhZTerp6yvnWMWmioj7suJVpK0HfV0dZGSmYXHYbmXPqy2EZkA3vToCnJCBO37HOll7s7/3xpI9R7B28ihMWrJFYQRx7dGekKLO/++6BizyLJ78OOp7D1SqUhlebdtJEMVgFoYGeBV+H05Ojkj7+lUYGpVKG4NgKIXih+YHYm6qLxbGBmNRrQEobWkh7b59+vWVhGzBsH1KckFHwAfJc8S2bICehk2kInvzdhg6dekmrFu2vTIpZKHjHcWajY1w6vhRONrbwWuAP5B3C0f2PEVC/DsMHzoI27bvQm7uL6SnZ8PIyARPnzyHT8+e0tZqZlpahl+QJciAwG5LAywrN00qniwmsHK8Y/s2CUhYtXzy+BEKOKSFk57NS4uOIltifnz/gWdPn6BzJ2+09xuHC3vWSPBIltmwk6sUp6gU0tCppbtoeZGpSzbohQvn5L78/PlD1rhBCX2YUUfva6oEII6enXB47SJpTfEe2AJ7Vh0VIXm2rg+b6Yc9K/7F4OmOGo/OG7cTJzcXie1kcsHWPwYwQ2fTCkdh17LDAiIMnUGpCMVBbF44WZImSTQKf8NY9H3KCAuW7YX163sIeK2nryc0fSZOqtj+pZDL8O7RU/RVOe0tMvI1nj55Cc827cRODB48WK6XWWlT2YsE4QYOHCAMAVMzAvSRAnpzn4wZM1rWBKvkbPvlvmQCf+bMWQk+CTQyqaLGIX3Cu3fvpe2Z7SOspHKNV6lSGTGx0Th+/JgkQ7wPy3Q3iV3uWNgYdjVsBdy0rV69mBXIBJNJHwNw3rP67g0F3GdiSZCUwRsn7RKEYDDJ4JJgJEFROncZAGViIgFYkY4OCjkkLPoVRqQGyF6c9WkUPD3bCIuNAeuyZWuxYeNqYVOSsfSr4BeW9t8ke2BEoi+sy1eUCYiKNASLed/FfvJB9jGvPYFEfmcZy7Jiw1n9ZBDhwQnMaruH6v9VZpIqIcC9rQ6VUXWW+Zq/tJgtAlLxDZYYNsQHhYVF2NPwpPiyPmu9JUhiEsgiBhnpe2qc/AMo8nO5h9XBLxo2Ya8wLxy1vKwUO1VNZ74uDOhXra20K/H4d2idUQJTvo7LmQEhfQWPj5/JgltvYLrJUKxYtwLYYQn4K9MCi9mOfI86ZIbfxWNSYyLaFkroUdOYwAZ9NtuyzQCP5Jp4YPlGiav4fT0Avyld0bhhI4xqPE0JZPhwA/o+74rPySnCtL4fHg5HZ2dh9RgH/MTUHE27czLQbmRrVK9hJ62MZJFlr+8obcrs7GiBW9LxwfiJGojUVWSLMwe5kKdIHUUWaxnD8PmbXR+LbAX9ukz5zMuF/9KbcHkciRHBI1G5qg0qW1dB4vtEWJhaCKjw9NFjAREH+PVHBSsrAXVZdFITfYJyKqBIxp+ACX8xFNVw9G9A8e92aP79/xrI8n9pKPL9fwOMKqCoMhkZObJgxdfwIVNItSCAgwqAUN6Fk9fZwijTXPX1hR3F/zP5uht6D4W/CzXJpguq2FRCREQkEhOS5DlOeOX3VrGpjHadvWBuYY6rl67h6cNnUqwkIMABLnGxsWITGKvymrf29MSBfdQ4KpJiOAtsZIYQuGGiroCtRZLckS1Wp04dSehoN1g4ILhetpwyqZnnRVY6P4fJHvczAQ+2jDLB6Na1mzDCKpSzwpeUFGlFpz3iPqGvYDJqxyJebCzSMtIlRjh38Ry+ZKSg5Lmp0vpMHcWk49awX2mL6OGxynrnwCLuKQKGjFudgTZTWknyvbzNquLCo+2yaogt807Zz4xfuXeYEKqMZ12gwSig4YtxCL13G4+fvVASyxZAvXhXPG5LgXKg5ilbReepK0XhAecb9hLnx/74KHt8XcuV+CdhGmYbThPm0aekT4iOisEN1ztKHGID1NrmiBerXqP2DBf5LCVB0xGfJQCTxj5SB9HE2JTKAxLfXtp2Ge2Ht4XjybbIHvdGhjnUd68vAAUT47fRb3Hn9h3Rh2XMR5CE90/VGWeRkdIvlGeJ5sT7yFcCglA7sYevrwwKjI9PEN/DuKaErh4S4uLg7OKErLRM8T+Fvwuku4YdM3ol9KSQSFCYE4DJ1qcdZTGeWlwcIEZwgcfBdUUg8PGjR5iy7hROb5wi5zTt62z4pw2U9dKqZUv5DoIpBEHoGwhwiF6mqamAVVwvPB8C2wR45JgKlb0hk5s1+5HfJYNaNJPIhS1naSnXmJ/HwhwBVzIUFaaQAj5yii4f0r7MISfU45O5KlpiZ8S+aABFARYL6SEVxqHynkJ5HScks3OkmKGoTqfWgJJ8Hd9DbT9qwXIdcB1xzzGu5E92kLx+EynSQFblK4ieY8qXVJFOioqOETJCyrpGKDshDD17+AiT6HtOFmJjYkTbkrHij9xC6OkbCNtIGYBjh+rVbMR3s8isxCJv8fz5M1SvVlV0n+n7eU0YR5QurQAMPDbeR15/HiuBBAIijDOYM7FAyOcYZ8o08FKlBEijPiPJFvwbrzu7MwgMMo+rU7ce4j9+kHPlWuBzKqCnxG/5yMrOws/cH2IfVA3MrMwsAaXJbmNeJxqOFso1o8YiwUR+DmNGxlWmZqVlYCf/zuf4N147AlO0Z9aVK8na5MBI5idcix4NGwiJha3VBJz43TLF3t5ehuJx3/E8yNJkTMrzXrR4EVq0bCnFAMbdPFfmkvw+DjDivmTBtKqNjdhQgnTNmzaTz922davkrQTGuBZJDrizc4b40b3h8QLAqaAg7x3zFdplHiv1FHl8ZKCTAUifQYCMsl2MTVlAIuDIz+f3km3JcyJIx/N9uCkcG8M3yT1kYZdAIs+Nn29Xww4mpUykVZixqarFzZ/MXXj9KMFDhiEJC0OHDhXQkH69k3cn0WpftngpbofeES1f/p1+n2uDBCDGtcxJeL1Y0OY6mDuiJ0Yv2CgxJWWcSELhWqT2L4+d15e2gQQbxotsZeZaOLz0MErXKS2ANq+hRVlLPA56hA0vNos0j8pQ5DHQxqXUvosPaqGWtpldl8wb+SDApSGPaGbg/sGpNAMM6X8aJzTA3U7h4lfs5leTYlkyQThKm+jqwtqmKs5NOvsfOFeHzd7iIwmyxTaJUeJD+iEHoPnIW0g51QK2BsB5yuIw/tV03jRMq4/7vg/R7VpHnHK+AJ9XndCpYye0bu2Jh48eCTDI6d0cnNSrd29EvnyBEvq62LP8IHaf3wLDkkYY1r07olO/SffVyZOnkDTuE0bFj8WWskGostdWCkz0E7wvvM6mpUxlnfB+80Gcgja5enVbyauku0JbWwBFddIz501oQVsAxoTFb+DUOxKvMpzFX9cJaoynfneVQuBqwOFibbEptC9Jn2OV689rz3NnmiDmVdExMi/nhDTjJMUv0+d/UwXK1Z+a2SXF0wrV4JyfoeonqsNXeOMZBPDBDzQGTA2ATE1wbaELn46D8PFtHLRqODgWiXNhdUhHX6aasU+dFVWyyRgIWVqaw+RfTwHqKDQegnYywbDm8yglONG0WusEFciky//1YNWc3yPsKlA3QxsUBmfwR7o2x80zqKDeQlZmtmiWEHCj4SQTkAyvn9QHYZvZzABE9eiMg3XPYvFMIOA9EGVjL8E6Jx/uKxgkYOpQq53I63UORUd7whPX8HG6CeaP2oDJS/2Q/OkTDhXcKE6AFrgNwzzPnZh8zlecAG88b9ya4EcoHZYBn/n1cMLvMQafbIY9D+9gWtuuWHnyNKZ36YQVhudQtOsPkKo1uUgBH5ngUFNAvS8axsg4/Y4wt7SUStDr6CgcGHFL7pNOvQJpK0/V2oaKawKQPKkG7m0YAKeInljxzzE8Tjwm7TUUKk9MSpRpdCOsF2PRC6XVo1+f/oKe0zgzKSeo6OJSHWPGTpMJomzjZvWRRozj6+kIeI6kiFOH5kNcnIhTq1VfBr0J8fGioUXfnvvzJ+ZO2ir3e17wEDGw1AEiq8C7YwfcDb2N7bNv4pvRfZlaxSCAiTDbIvfs2Yv1tc4p69IN2J4yA82aNxPatQDL0EY+9NCjVx8JkGgsaUSFSRkaihxNK9TJkyekosVjk5Hys2ejvns9mdA7ZfJUbNq0WVMlf4uTp05I2xMTYWVISwk8JPOwktLWypZGGk9+DtclWbQ09h3bt0e3rl0E5OGQD7ZC7d+3T1gLZctZif7l2fOX0KdPP3xJTUPXbt0FyKhiXR5vY6Kwwmg/Oj+uK4DVUL15kqje0N4tYDlbyRe6HcSezADR9xHx47JWYnCMjEpJxY6JKlmWDDKZMFB76Nnz5yIGT4dxL/y+6GosWr4am4M2wMyEQRS1WqjJ5IFbt29hd941WdsjLbyw9dtlrKo/GlPjNwP7dmLtnCeYtGidsGaX9RiMmSt8cHpPFLrGTgGWcOGS4qB4i8WDJsLJ2QX29g5SZSG4mvDxIzLSvgG/CyXIodbc/Nk7lXtLW0CQUKPjOvtHN6qAo2QpY+jo6WNG1R3ocsRF9PGePXuOJcf/BZIKSFVVqi78jFzg0Ji1CL0bjqrVbDH96VI0S66NLZs3w6l+Q4wb0A8G+npY9WGvwkqSIn0Bnt69hPDwUIxeuhLTevlIgDczZDvmNvfHt7QMeHq2FVCK+4ZBV4er/SSJct9WQyp98zquw+4X6yTYp6g/1wArwWQSPH3yGJ8SEzHBYbnoVhyrtVps5OtXr2Ta55vXrwR4zMrIRKMmTYTRcPzkaYwJXCnX4uyy7RIkMmAyNjLEg/D78PRsJS3P1HFiO8irl5Fo4OEhh95QAgAAIABJREFUe5T/uH8J9tNhkc3IYMzB3k4CBN6HoTObYPW0c5gSvUupVuExZg9bJsks7RcTFNoD19q1JSiko7OwLINOEyZgy9RpcHZxkT1MoeHM7Gy0bNUaT54+lcCPwCvZgM1btJDEh61D3X16yMRTDupgsOLh0UD+7uzmBv/Bw+Do6AYfH19J2vn9TKA49IhV07i4t8JSJBiwa/dOODs7ISLiuQCNvXv3EodKzdUNW7Zi4Zw5ct0JrH7+nIxLFy9h/PgJEgg681y+pUlFnYw9BhsM7NhK5lzXFft27hCny6Tx+bNnYp+YoM2cvwRTx42QNi2bqlWENdmlU2dpbSCLkbqvX7+kiQ1g0K0yChhYseWZn0k7weRBv4Se3AsmVaoulVEpE6RlZODD+xhMPLVE9sHVXcEyIZ0C7qx26pfQh2UZS/F/KV9SML3KYiU4agBMXjIMutAW1gfvE4Fh5mM8Fn4HE0JmazrayiAc2lauC/7OwLtSyZqK4DVBMhL91baTvyc5qyw8FdzjHmVcQQBP04LcLaGZnOe6PvvhPsYOjzbFyPqdfXC8ACGrO25DCc9c5M0wUN7DogjbmDUtz8WxiNoxwZiDfk+NR6j5QqBCZUVy+EtZX5Q0MkHKlwwkHxoG/farUMPOVoKzPSbB8v6GZxxx3/S1SKz4R3YVBsmhr9f+yLvwOOIyAC8zJYDiefPBQJfnyOtMf0yJFhX0ZFCsDk+nHqymeOt2rAae73uLk9H7EXz0KI5UuKAUHA8CgS2WirZa3XruCB7XUAA/MgWjcxzgZazoMJNhmAcD+Azojqj9C/Eq0VmOx94tSiY6k6E4KHEfMqxNJWYhsMihDoGYKHrQOzFMkiMWS1djCtp2bCxJAH0DA9Ey5cqKoHi5m/PlFBtseoEqlWyQm52LuGiC75w4qCUMtzatPVGvTh1UtqmKgtzcP8k+iqT9Vx7aCrjw3xqKyt80Ooq//7RD8+n/BSaqQOD/i6GotkT/t9YiWVD5miETBBHY5qwwKrUkHiCYyAIEtd6YePP9MkWzoEATi7zXsGj5XL7IEvD13E9JiYnCguLQpo8fP8CyrKXoFXNfsTiQFP8ZlatURWLCJ5HBSBcbw26KEqJjS0Y3wTxeU+r/iqbbr1+SbDIxpQ3nPWKxgQk+bYNMPH79WvTIaTM4pIOgDoGFvF95MjyNgA8TQLLgCn4XiY4vW52p9coW2f+PsK+AqmqNup0ICggoAirSYmGigoiKYHdgd2Mr6jWuLYjdYjdeO+61GxQVG1AQE0RAQDoEBBX0jbn22ej/vzfGY4x7Jc7ZZ+8v1rfWXHPNlRifIFpkdjaKNiF1sPjFQJnjQUkU6t7lFebh0s1LCFn8EE5LG5c2rAlaGCzrv/3wQLytNxxJ3imlbBFqWf21cgY2Dduq7BGev9wj3Du0JVaAfZoNYhslAIeDgd5tgAsZaNmlGwb3GYqF+2eitV17XEsLKk0+ju83Gvu0AtA0tKGcdU/tnqNOhD3etYpV9pqGLT28zCAJpBPcPsv+XlJ+Po78cwQVjCoi0uO1wqhmgiERqFtUS54nYtMrOM1zLGV1vd2oiMK33dAaDRs0RNCt2xgzZqz4lM8uhaFF7+YoF7QWdhMPSLDXvm1bXL96XdjWFuaKphzPSM5HS9cWci0CQWRHsUkJNXp5BvJsDHnwUNin9IXoW5PBqKevj0zR0/qJ8rq6MDWsiJSkZIVFy4QjG64VFiD8RTiqVK0i++3Bo4fI/5ovIKKuXjl07tJF1g+DT8p4cC3QJ2dJKLV4ye7i2TN61VpsmuAl5ZJM6tMWcz0QfKKPyioeljrz3OLZy3sgCER5HJ4PXI9MDHI/cSx5ZnJ+eI8MenlNJkh5PZ6dBBp49hDIocwFdRQJ5v1ZNs24TGUw0Yen7rymSbOMpcpOFLtAQPEPgPFP/UTeC/eZLGhVmJQXUMujNYCiJDc0Woos4WaiQUp3tSBJeO69jKx0aQpIHczk1DQJ+pmQZOKUz/IlN0cqrqhtWbO6ncjZxH6IwdeCIhTkFYmmGZnL9KMZB7OLO310ds8lsMNkMBs9Mjlgbl61FDxkt9bo9zHQ+qUl/pkKJHIcabOZnORYMzlBEIrjxv+EdarpBKxbjkxNbVmDvFe+h3PMebKzr4HXUS/lZ4KQ/J3a8VUBGLORlUP/RV/ul2uIX/yeQJp6P/ye90T/UZim2jryWVw3lF1g3C1NQtPT5bP4LIlJSXIWEzj7nJoiSXGv8ePFB5TGfi1cBeiztrCUe+J9s0T5+IkTYt+6d+8un5GXnyexTddu3YT9yO70S5cuFaCLya+uXbqInbt86ZIklLkO2RiUhCISKDjnZPPZWtvI2JGtTOBtUWc/zD07A7pGhri8rD8GbLwmn8+GLPTTuN7JriSYR21daZ7CMvEfPyR+pG4h/UBWt5D5x5/JUCQQH14tFFWemQuzkU0uKYHB5+NZTB+VjD9q7vFfkl7Y/EaSAaGhUhrOmI0+PJ+R65xSP5TfYHUO9zznia/zW75cgCtKQfXu1Ru/tJSKAHV/Ml6iNjBLnqmxSECSf+O8cJ6YnOf657PyudgbgaCn2ryDc0XmJ+eHgC6fZYXFCrH3G69tRG7+F5w4ewrTZ3iLPWDZL/cb558EA6/JOdiSDjQIbYyo+S8Uf04P6Df6LP6d3/+3DB99Svp3jMuYtAoBPMN6yTzStjy/FQl3z5biY0a9fImwpChovfgF98GtcC/gAer0ro93vq9gNccWidfjlWQuAbVgwCt/PPab7VN0A+mz+gBme4DmIV0R9eYV4qclKHiUhljjluAKvbK6wtSlbdHX00czZ1fcf3BXqtTex8Sg/4ABiIuPF2LI7t07MGf2X1i+fDn62g5GK+/mYt95HnBuCP4RiEzPoFSevmgocj1y7olzZKRnij/OtcJ9RxyDY8l9RXIV/XjuQ8YY/BtjUFZ6pXxOhfHrAwjb4qz0JdBUHpt6ZihENg1ga3vMQeaEMUhS+xgF2yO+RF+6QEXdNMLpumbAN5WNqIqTE3FluaJGdFyCBLWT85+AI6+lNmJRgUZVO9EYMDD+7UOXFAG2enC0dENEUojCUFQARW2U1TWQLk/sPsogkIEhgy1bW2u8e/8W9y7fgJ/OYix+uxJa83+h+fnH4vhGvGgsiGrdf+vB2tIaN67c/L8wxTtBiiafetCQnSFU6pLiUjq+OJjFP2WQeSCyYxgnhkFWwvCR8t6SpQtRjmyQZX5SHdGAvQkWKwvsvF1veIZcgIPbG3HwueC9Z4xByQ4ncfI9Zh3Fqc1z0HXUAtFU2Wt1UcoxZrTsh63UkskBfPTHw+fjPgwoaCGC5swEMstCwfCDeneUjcIASlOGvLr5CCx4cgS/wv4AFKv+UjYVsRnOKYWx+T7O32Bgf6WF+JSUhILCr9gw8QwG+rTE6d0PMdzbA9WqmkuXRuoZamlpY2m1NRh9t59oLGzzu4yT19fAtrodnr+IwOAhQ/E09Bm6/ByLeXdHIS0lHUuWLJWW7zR4BNLYtGDgoEFISUsVAXoaQxoUghU3A29J0M4SVBrbu7dvY4r9UvxXsFuyNtTFY3kFyzop+Mzs3KqBh5Ug0hnYdHlGaba4XRsPHDqwD76DTmDhP/0EoGlpMwZ+h0agiZOTOG7z7PZiS/IMcXTotDMQWNRvH4KS9sPI2AT2derBwEg5xEhvZskBuyIyi9u8XVfsXLccU3otxfrjc2Wj8tDhoc4ghNpq5YxscPQQI2pg+IeZMt63R5yUbBWN9+jRo3D69ClxDObOm4P+/fuJ4DmzNkcsg7BEd4Jkt9avXYOSHz+wweUkVkVPUrKi+XlixNn0o0FDR5hQg6dOfcybPx9W1jbC1LO3s8GRfwJEWJVg4MiQ+VhlNwWZGRlynwQzhJ2QmoLVXU/iYPQiWd9kIw0fNgLBwfcwJtNH1s2TgWdlXjafPoudSxZKWdPeKlew6Ndo2TMEhA8eOY6AmHV4mwosqj8GKzMPoX10LdGqnPtuG+ZVGigOBg886moRUOU6Xri+hmyaA+vniQNLQz/HaB/mxQ6BiUllYaItWj8R7k0GYdXqNWIQpbFEWjrqOjiI+GxZbW0c2L8XJRrm3tT+q5UMEY0hbU8+0PdFTXTq2gVubT1Q360VXoTcl8wmnZI5I3dj1f5xWLhyBzYu/wuz6+5kK1Pli9egDUzSRPtC684AHM2Ug4zXV+1gZjH2b/CB15wVWOPrDaPyZTF1zUasnuKFBVf3l5Zw73dfBa9yC7E6eS6SkpLBEhIesDzkma0ka+DkiVNSQtHa3Q3mVapIoFGnXl2g+Af27t6FiTZLMP1SP7g2d8Ewi79xPnsrPMfOwPr5U6QkhkAd7fA/c3yldOTmrUBpJhPzIVb01hiQMkljXNEIhV8LRMZs8I+FWPiqvwQ5vabOwfhOHjJ//SbOxdEtyyU4YomDWh5BsM9r/kDMGeUrThYdFDoQzCLyULtw/oJkI7mu7F07YOnkEbC0ssbERQsReOq03JfHtFHobtMAGzZtlINVuo+9j5bGQ3TS6ESTkUNQkckJsmHIjCN7h3pxzNax8zNtDLOxdJo6de4Ga6sacPdoB5Qtg++yh79IZ/XqDrWQnpQo39vXoIB8ppTCUn+IZwwBO5bTUyOR2qvjx4+XjD51KV9FRsKkkqk40TyMeTaQzUvmCB1iJhLotNasaY+w56HC+mF3PD7/hWubsMb3lJQs0zqz8QGZxPyZ7yXrgucbz5rq1e3xOTlVgEruUTpqdL6YqaYzSEecGmcsgeZ+oQNXyk789QsVTSphvm5rOB2dItquUqL0IRZdu3VHVXMLsXmUJqhkaoK0jFRh/3+M/4jtIwPQ1dcNltUsYKRvIKAOQQ46IBxzBhx0IMrqKEEgyyfokKjsBAZA/L1tfj2FhaQ6c2rnZZ45atdn+hFk56kgGvcS95mqO0NfxArYqL1IWMGrO+5GOz9nYY0yy8rxpxbtjg7/KPtQZTAR1+J1VTahG6A7uEjKfK+P+IHD2/7FIK+uOPXimvJZfJ+m+1+7VEeYmprAvkZt2NrWwq9fZQTQJxAc3TsRY7IGopyODva4HMeou72gr68LPf1y2JJ0THGoeK7SFmgSEfI9vzTdX0tLcFTGI8dC9anoqPF9vHc6E6oMKZ20LsDMQC8U5OVjxLAR4lASKGrUyBELB66UpInt/DjEv7BTnlvjd1nqJCIpxwq2xnGw7DQE+jf9BDBMLTJHVb0UEflnUpYsRY7P/KK1aNHLDbduPkffga2F3dv3nqdIxxCcjBl6TzSKed7RjhNIYnLAeXmygI2swrCccUzKZkIfhWLEkBGS+KtiaoYVy/1Qo7o92rVpg/59+wlziYEky3y4IQhwSLmjRkORDKT/zUJkUM8gnq/7828qoPgnsMh1qoKNf2olqqwm7isVRFSZj+rrpPyS7KefvyTZzNdyv4jPV1KMnC+KlEM5vXISJFHrmu/l3he5gywKtpP5l65JBpQRP4eBMpMNZHbThtarXw/hz8OFPX154w10t7uMCqMPQU+vPLTKsOO8vtjSkmJ2W/wqOntkLdMvIzBJH5bAC8EDAgUENAi8EKDgPqSvJPf044ecKwyq69Wvi/fR7+UsZhDKIJxlsJS1YHKYf+OEkJVPqRjOEQN9glM2Vtb4WlAAq2oW8jxql18ypqysrYWZeffeXfzSBnIKc3DQ9TBaHnWRz2bQdsh7OD6crCnr0/lgY7GL77p/kMCl/vg6kqCkvWTQGzn/9W89VZ7Bqg3hXiWgfh5obFEfdevUR57FaVzWyDJLwMM9kA80rlAfL0xeiX9c54M93unGyt884luKTY28+waYqOzZFh+d5dzjeK0yXI/WV1yRm/tF7vvi96tonNJAQNlTdf9V7IUV0DGorcwjbTbPl3PjLsFxUX1ht5mZmsG9tQfOnD4tCVACD7TBZY6NQMXJl6S7Mkvt4j/Giz9kZ2tHUqKAGzz3uVdIYGCin+uRc8yyNnbX3r//gDT7oJ/MsSVQpwUtOU/1y+uLhnZOSgbSU1JRvWYNaQbEc45rk8E61yGZxSmpKXBp4YromGgpoSWwzCZS7DQcFfESn5OS5PpkO71981a+f/v2DcrrlRcfgyWr1A0nwMcSfH4OE9NZ2Yq+seh5ff8uIEDlUmCwgjQUkHOwTBlJXrMCjec5NYHpA5IJGx8XDxNjY9FLZlMNjjMrKNhUht1P6Qfz3CHQIYBgsSKbIxrCuuUEUFQ7xpcyE1Ubo9FK5B4WxqEGJOT7uW+479jITAUdZbNrGIr8VuQPNCXSKhhJQJGfQ+ZXTv4X1GWTt18/8ZX6iHlfkJGZjdiPcUhITBSdS1b60L56jR0rfoBJpYpCGmC1WlpKGj7FJ4nfw+fhOmCTRpIOCChwjVaoaCRaqtSUNjQylHkhuEz/gNp5RuzWmv9VxoRzwfukXaKt41hyTakSLer6JQBE1iKTKXxcJpilSaqWlvgB0iyzTh2U09NHRprSpIV+iSpBQWCN15WS3LwcxH6MlbNCLXEn0EcAjWc375PPxs8WuyrjWUbukb4eK8aYpH0WFipzTHvHv4U/fy7JEn4W9RLJaOZZQtCJe9CwgpHYpiqVTOV19FmYpKKkVLv27WV9VbOohstXruD6jRt4tPYRAuL/ER1bMkp5Tw3q1kOv7j3wNS9ffmYzTNp5jgFZbLyG2jyF3aIJtLPzMvcHS2Z79+uL7/gF3fL6sp8ZQzLuI8OPe5tgHP157kN/f3+RAyBIt6RoodiV3Vr74OjYSNYZpRR4D7TvfJYw42dwznWRn0m8IQGHX1wjqS8+Y++l/VKiTG1I6iiSxEIbxs9iaS39dN4HY1S+jjEmx4lzyFJugouUimDMSDmODevXI/LFS9wIvCEAKP0O3jPjTwKDBAtZSUU/mWuasSC1yNmMdMmSxVJdyCZkTCTQrvM/dZ9xXRFo5BnH56ftpx/L/fKt5Af6Degvfz+YtVfxi3gO6AEz+wBnhtoiKSgebSd3xJ1xtwTbaHKgGZ7PfqYAeWq5s9oIUPX1UoAai2NQzqmrgKC0oVzX9Ml5HhKnePosVBiKD+eEoMoUC6RNSf7dRNAYaP+8I4L63FKARBJW6KtOAira5cDWw01iaPrM0b2i0TSoCcLbP0eHp20R2PIOujxsL2c2KweqVK6KRo2aws7eFrVq10ZoeDhu3LyJ+PiPSE9PkT3IuJt4BXUPN23cJGzT06eVBjWTJlFqLRdurd0FOzl27LjESJRVKP7xU/TTuecYW3Lv8D0kK5CMw/OPdpl+PeM27v24B+fE10vNN4e1I5np35A6KK70PJUzmIk+Ao2qXD79V/qrJA7SLQpTa8D5i2LAwFBJyDEeF5fsz/IgjeMtF1ObrnAwCSCqmXYVPFSZivxXFcU0Awz0lHthl+iKfzRlZP63dt36Aiiy5MLQyLhUt5DsG4oHGxkZoHFjRwmAuhz4hhFMXe4Gnk1yltIK6hayPOfK2R5oe7CjaPYwuzp25FjZdA/uB8vGYSZIhGS/fRdnkQfP+4FK92Z9/00o9P4LTW9eFR0fOnI0kh+HDJO/FyxaIAeQ0Zp1mmhB+WdxIbBCH1g8EQjd7SQlQm323xXno8f8S/DEeWEQxHveQKvz9fFxQqaI8J7zuYeJ2/piD0u2iIBzghiczFQQ3/EVemDShIlS9piblYW/Zs1CsxMDlA3DgWTglhoDdK4JUDqRHXX4pQKNZEVw3hS7U8oSlTnpDzwa7ooW2x9LcDX5Rg+8fBWFkPA4DO/TRjKT7DDMTDiN4q+SXyj4ooBOZKTM3HoKCSFnERoWjjVr1qJj507ilPLvppXYPKCiZJdYnqEg4KkSgNjZV4eTs7Ni7JmAPnoUr9++EXo355+CoMXfvmHWX6ux0m+6vD8sNEwcjwchIejUqaMAYfNWb8P0Yb0kA8RDOfp9tBigIYMHobu5Nxaf6YcVk/+Vtbr89lBp3tClS1cY162CZZMWwdfymGyWFYFeshZoZGlQD50+g6sXL+Pb92IJmlQQk0xEgglznNcoRoQBYAbwqM05tDDso6D3kwC/FVOwJHGnUtYTAKy1myMHSo8e3dGxYwc0T+yFof+2lwyvk0sz5OXkYNt2f9E3JKi4tewZWQfRrR9IxvLKpUvwtzwrc76hcDpeRkbIgUyncpnOQZypsxUXLl4WEMbI2FjuNzMjDc2cmwp4KZo/UrqQq4gq16olTM7r165Jlz86hDt37kBgyw/wKTNSgvbx873h570EdTWC8Dy46dwyC+I9Y4ZkCCn83q1HdwFbnzXeg5hQ4O1djc2YD3ieaSq6oLxXDw93MdzUfaEjM//7XmBjHLYuW18q+M1Detqybdi+fBaOHD2Dq9duSmdtlvhQ93DI0GGwq12HXiBKvn2HtkF5/MzLQ15uDl5GvBCmUOeosZjxsQ9qWVQQtunUVwHwbzgGHbt0hoO7G75npOPV2zdSNs2OcYG3g3Ck2uNS0fjpTp2xbeMNoFIG4KTQxRVjWIQ+3TsIW4tASoN69YXRtmTxInyMicHTJ4+x4ijrpoEZPXugXhMnfMlJQ/EPavr8xPt3H5CUnIqDBwJw+vS/6D9gsGhhPnn6TBxMHrx0EtisiPuEDjjnigGcvp6uMPXYwc+iGh2+HyIuzTXvnbdKWYs7NKkjbcBnymhh4oozUd1euuCRxUBG6+mzZ+SAt7K1QdCN6zh65DD69+2DjPRUGJRX2HXsIEq9Nu5f7ic6sXTg6Bi+ffdOwHNem+xhHlSzV8/FwXX7MXbeJJzeeRSNGzfBzp27JONauS4FNHhYzATqG+K2zwFxbrV1ysq6sbbmAf4Mffv1E71L2gt2weZ9UySfzg4lJ5i15QlL8I7MmPETJ8q6ycrOEeYgWbQEO6kzNXv2XBgamKBS1apITUySZ+KaS0lNljOEDRFq1a4h2oEC6P2VhuJVhsLc4WsJ5GVn5cDVtYUc0LRndOqox8q55ziwdIUOAZlGwv4oKEBiYpLMHYHJ6va20tGd74uNVfTHyCigw8IGXImfEiUTybFVukRXkbOpenUyD3/i3t0QyTCKyTYzKy0togPONUjbqXR0KxZHgffAAI5OnWffvsjJy0WdWtUlU3n9xk0hW9Sq44ByunqKrg5L9MrqCDuxjDbw7cc3RL2KQlp6qmgadWzbXliqbFbEvV6xgspGKFuq10gAmGNCMEXRtVHEn21+OShnDkuDNTpp4gzybCMYQKeEDiKXLL9U3+EUgNXAoLCOEhTQueRY8B4yM7IFsHV2bobo6BgJ/h89eoiTyy5j7sGJ+JySpIn5lNLQQ20vou+lbkpDivV2+D7trXTQvOsXis4rWso47847riTa6Gw6Az0fuAkw7eLiCgODSjAxrSJMBJ437du3FaYIG1jQ/3gZ+QIP/F7JGd3/pzvOlr+n2BBVf5rnM3+mCeEz8xkJEqqMSJW1SGeLr1VLwpnx5nv4d+pBMyfFrLgeYOqVgS4jxuFY9wsKu4psSzax0FRmtDzrjIdrQhXnjvfBZJs54Gj1AhYDF+Ca/zXRnH7VZhOcgqcIEzG160bUqlkTjx48QvTVd3Ab5Y669eti3KYXwlDka45iuACKwxf6QbtMGWycvwXtBnlI6RQDKSZl6t4YI/5NUYfZAjjXsquFXz9+SmOG5s7N8Ck+AWdPn0HAwYOoKk2wjEs1FGmnBSwk60eIQb+kEQUDD7WMVJGo0ZagXS2P5NJRwcD/1/cq+1BtpMD9oZZUqmXLvBY/h6/h2lVLV+mMix6bVMb8LO1oSMiT+5sMHAE2yVgsLJDXSodYHW1hnjMRpmgefRPZkjdv3yA9PU06shKkEx3UKpWFMUjfiNU3V4puY06TqVLGXk63vOIHGxrCVAPql/wo0UgbVBQflFUGBJnYbKDwa5HS9fbnT9Fi5nizARRLnHnu8tnJRGPzr7T0NAFGdcqVFf1DAjXUUKRtoe4qO44T9OG5RADZtJIJcjKz8CrypSSYWf5MAXuyLXh/BGXYAIq2m4FKwudPSMpIQmFxIY5NPKWsVQ2LxONGK9z9+wE6bm6LW2vvoMm4hjKHLwZGyd4Yc2eEAI1n251XzjVzwONAS9zNfiimwkWvCZ7GPFf82yBg8Tpgy3agqokNPjgmKPFKCODUpBHCTCOVfcff1VRKoGmn33yLkT1ZP6I2XuW9V8q1uOdeAE6ZjYSF9KL+q9LEQMOv9QTUiNgQpTBSNExotyctENL7kfIZAXTBO+DG0UA069oU4beeIj43WeR7WArcuWNnYUF+/PBRGKQrV6zArh27RMojPTVdusxSEH+Gt7c0R6DkEpN5BGToa/PcoJQL2XOct549e+PJ06fC0CIrhUFh/QYNJOGakZqGaqaV8au4RPYT9c0JbrEMlWAfgTJWYnHOyBRMTEpG9RrVhcFKQI1Anq2VNbIyMmUtcw8TlJImN9IRuQTxH2PltTybmQgjyYCsG4mn8Ev0zUPDwuDu4SGSJ0qZZjlhGSuMPnYD1oJBeQNJEGVkZshZSYYUgXw2GiFT0656dU0nW6UxCMkXP4t/SGym7nn+ywQE74/X4DOVCAtRST7wS9Fq/V3+zEQHy5tZ5kzwn/uJPyuNQbTxs4RNjjTai5ruz/z5G4knLMvWAJHy2exsDMoffFfsy68SfCv+jorGxlKZwnGOiY3Fi8iXiHr9WgJ6BvpX96zE6EWbRG6mfHk9qXyztrBA/pcC0X+mH/bk4SMB+VnRxWQr14JrC1d8+16ET4mJyMhMF1aTaHo3bizxCWPbctosuzeSeyMwxT3Gvcq/cyw4dwQ/1QoKFXQUALJCBWiRcZ2fV6rBp2pd8n3Va9VCQqwy//RB1MSMOh/0LZKSE6V7Lf/Gz+Rcs4KDn8k4i3adMSV9SX5PuQaevUyaco4JYHOtk3FIKSnGECSgNGnatBQ4pu/Oc+RZaKhcg4BeQuIn8UVs1m5Gx1cR4qellZZZAAAgAElEQVSS5cixOXX6tIDoZFIzAUK9Ra4vApNt27UTYIxjJbp5+cDi2AXiU1Kvk/431yYTvwR4CHjSD23UoKFoew8eQgKEifyNJJvCkmI8fvpUQDL+RxkdkmtYzUW/ntJZ1MejzSSoRz+bDEeuHwL7u/fsFuYYy58JCHXu3FliUf6dJd2cp0/z4sV/aXG7lfidZLPRD6buIRslUdKKQCqZjPTTmTyiP03wiXaQ5BWSdRjzElwi65mAH9mUJHH5b9sm88Fkx2Hf9Wg7dpA8MxP9BBxZ3j1hwgSxDStWrBDiDseLoCK3zuLFi6RcmSW48+bNE3IBQU1qLJJ9yfOGJCPGAS+OvECLCS0UYDHgEELHPFN8syLA/mJtxA58L/bYYRIwKmgdFljOQ801bEKlNBUJWLEftdrWRXTvN6h9sS7ed3qDSocrIrveRqCSphS3kzm2VYyRLsonj59GDXvG0L9EJ5hxAKWsnlefjuovVuCjTxyc9jVH2IInyvlBvIR+mkqkewx4bA/G3fltxK9rnNkIidaRcNfuIwk6xg7bC7ej3Ye2mDxxMgaEDhQfc8r1CUqypFIlia/s7OxRUFCIvIIv2LBoM34Y/sCa9athXKkCvD1nYM3xVUKUCLv1HAf+2wv/rUqnbvrajE0IFPfu7YlLly5LmT5Zo6ygio7+KL455/P2mQA0bNNdqsV4plMegzaAa46yCJXCtyC1wRR8jnqIglBD5WxlxQz/pY9OP5O+rEoSoOklVtUGsGxdE0mfYgQ0rJRugeySZOXcFkaiIaCro+n8TOugaqDxe/6dE0zHl9+rWXhNTFDawVl9nwoiqgwejUimpncW43MpfeZns8S7ep3/CSiy7FlPXzF+ZCJoa2tJWQgdPKbyIp48QR28FS2grdtn4tw0TwEVH8NV9H/2d0lF0yZN0bB+PVQ2NZWGJQQSKXzLOnluMB5qBGWoO8Jefjx6vhezq5U+tLUgbe3ZWTJ6wCCYHdgnCHbR10LRvCj5e4H65EibMBpV9ipggvo1m+DkIODtyTqY1rYicGelMBN7DPNCG3d3FH79KgHbjrEnlbEkgKgCiQHAsJCjSG+9UYR2+/TqjYcPQnDA6bri0NBB4xywbryiIZCrtsnUdLFQQUXSfDnAXAxq90wGNxdSgEHmAn7NOdwXG7r/Jwi8rWcc2gwYJzo4zAJWNjWTAzr1cyrS0jOhr2+AecM2wdIhEeOnLYZD3XriIAxuPUfeP2ZxNzGWDw7NRZ55Rxw8cFAMFa/hOWo8Ht+4JCLFQXduIz0jQwABZkxoXI8cOyoOF7USGfhRQ/H+kqao531dDiIaDZUhyI5nyz0OKeUy3OAMqMjoLBop2Z6NGzbgeOATnNrsg0E6Pkog5wCcKFomFHsCK00vD5bAa2XSeHH+CwoLMW3adFjVq4dF3jNgZWuLKX/7YMH08XLIbL50RAmIjQE/+2lYUma7BH1+xlNlPS4p2inz4u/+t5Q2rBpzCAsCxmF1lwNYeMNLGB086BicsmMVs0ZkJ7KTFjMB/AwGyMzseE2YgPoNG0nW6fKliyLEzAMr+s1r+C5bJkLMBBmYkc7LK5CS1tCw52jXvgOeR0SI9kaTJo3QsqWrHHARLyIkszhq5Eg0iOwkY7bfzEcOQGrhbdy4AadHPVbWCICJHzphz+eb2OwxUwDgZeEH8Hr1dRw/eUIcBHbqpgPL+SPISEr+k7AIFFDj1MhASinpcBLMrFOntlzTZr+bOOz35/wjQDUP2dkrWqB/u/VyyORm58h1mCUzq1wVZXWNMHbcBAEPKlQ0FuHZdj17Ijc5RdaTHkGyLKUz3uuXL9FzbCoQvRir/SdKYxbPh38Bx1YAsxfLHlj60xPNXJsjOTUFOxeMQUT/xsraoV1i8M41opZEco8R8FB6hGCL99+SWOC98PB0a9Va2CIE99itjU1wTCoZC4M4KyMDDx+HoEXrFpIpZ+lExf5NsbrdVGGelNXRQ9DtYHTv3hM5uXlo0qSpOIQ86Jkd5vXZMKZzl65SwvY1P1+YgbNmzpRy5/T0VLyMiJBOgvx856TuSkCTCGz4MQNzbmwVO71m+HRhArdp204ceu67DI1mDDPjBEP1dJlVL8Hrl5FwauooHZxZNt77w98ClJxbtQp9Jo7EtiWrMN2PCRc7HNuyR4JNOgMMNrgGZvjR0BjiuP9hcfC6jfTAgwuRaNW7G3b4rhLHnM4sg4+goNuy9qtZWEp5HJ0cC0tLYSJS65AOzvgJE4V5mJOr6IHRwS/4+lVAJmp7Ehx1qOuAO8HBuHbtOnr07CnZ1gULForD/eULy3zY9Ekb9RwbIf5DjLByyUokYzcw6CaaN3cRfSJqSpGdWL9BPQHX/f23om3bdtAtpy8MRGajuQ/JCCSA+vJllICgdKRZws2AiOPAIJi2hUAfWfWpaZ+lrJqHPhmB7NzG7DwbJHH9k5Xi1qqVOP8EMQkSc0+zPIWsQqemzhIkEMyk083AiKVkqnahotmmWwp0KM1cCsWO2NnbowQ/oaP9Sz773btolC2rJ1lOij8TWKBjymx+amoKUtNTkZ2Thbz8XPkbg8aCnDxprkEnkwEQP0/KkzRaVZxnMoXJIpBu2ywD/Qn5jK3+m+CXs0nJZGqSLv0ftpPghYHxNqNjCkhPB41rl6CaUjGItnmOkrEOaHdR7NHfWhMxdOgIYU2F3Fca3xDw5fl97tx/Mg+tWrWAnnS0o1h5jqyB+MR0sT9dfIKxb2x1CQgK8gvw/t1bASpFvgS/cKzDRXQ85iLBEYEfzoGJiRmsrOxhbm4h92tezRyvX0Vh2LCh2LF9m4AxTBT4+29BmzYeSIj/iL1Nzv1Osqo6kcXAQAMPnPa9KyUx8qx00vistDEq0EiQUWVv8ginE0dQkCXRfC39ApZ9qll2/szr8T0azWI54/kejjk/owgYp7cfB857ofWeVgLgf760WxiJTLryX2omnhynjfTUNBnfFs1b4NbNm+jesztuBt2C240+khhlcxZnhOLNAl20bNFCgA2uMwLhTDBUs7SQ9VnHwQGf01IFLDfUNUSF8kYSgDVu2EgAwqBbgejRrRv69ukrJZ6lTVkIKGq+qKcogalGQ/HPbs1kHbH7Mn8nOmt/lDurwKLKUvxTI1EFBJUOiAQJFbFy9bW8lqqFRlCCrFtVm437hAAy/2WVCvBT9Ea5DwlcpKaliE/Kc5J7mZ0fWe1AzU9W2KjsYrIQWeJIdqKNtbXcA6sdFA05SFJADc6vbpyHFViMowNyZS2T7VBOp5wwBrnnycZi8smQjT1+FAuAy/I2lj+LvdTSgquLiwjOs7FFa/fW4hPQzrK0VVdPF5+SPklgfTv4jvgvZOZS02v25bK4NLemMB8IcLXx8EBCXDzsbe1Q0dAIV69cwZSJk8R3JbhMm9bMxUXKallCSL8gNiEW0Z9i0LylC9aM3qgEJ1zTXoDrfidhUjH4JIhwyGcJMuebKZUzbJjSBVh+cYno2p4afw7NFjji2aII+VuL904CDOx6ekBik23jN8H3xl/IeA+4VXVFSOpj2RNNGjSERzt3bLm4Q/Gr6ZobA065jcROvy/6qNgc2p9QoEuj9riulkrTH8gBnHIcEWYYoezZ7UCDMXUR5fgGNZ9UlyB6Xu6C37rxarNKLsg4wOWOE7S1dJSushdeYeJqL7E5ZCOenv8vtt7dJHND1iJZipnpmTK3t27clACxqLBIys0rm1UW0J5BOX1F7jkCEEyytO/YURojcB1yLRBMpI/HtUKddlsLa5Qto41Xb17L3LLJCl8T9uK5sNErVjKWphEebdtIdVB5IwMps/x39r/YG7kX3Tp0xo8i0j4gZz2BNgKt0gjlxw8BOrnOuJ9MTUwF6Of65f2zcoCgJ3U1aa/pZzJwZykwX89yaGoQ0o9jg0LuF4JFBEePhR7H3tl78LPoO1I/p4hdZtKN9ltkNcqUkXjuc2ISdIUlr3QWLgOloQqvSXMiVkQ0LRnhKQkLhawCsUVsBljeiAxcRXdQZdkxKcDzj+QJJtyUpN4veXYBEsmG1DQnIaiolkUTlGSSnufK12+FsLC2EBCN3Z3tq9cQ8P/B48e4evOm6JatWfS3MMODQjpg57t90NUtK40U+vbuI12Rkz4l4uf3YryIeCF7i2PAZmrUL2VDJTbRZDKCILBjY0fxMwjk0f+gXcjJzBHQguOvAn60bart5L7luuGz8/xWOzlzPEXLkDJbhV/lXKftU21mKWhbtqyMO6+t/k1lM9Le6upTvobJt3wkf/4s12FXZto5rmN+Hm0uz2jG1areG0E0jiGbFRF0ZdMnrg2WKtMvYBNQAmt8T9/+/YTxR2CVTECuMzf31sKci3sfg+ne3uKfN2jUUIBDMmhZicimK/Pm/y0ATFLKZ1mvtAvtO7QXljWTJ0Z65XE/+K7YOO5B8buMjIS0wp+ZTOFeZDUHmwZyPOmfEcBp0aolCouL8eFjrHR15l7hmUngjNfhHLKUmV2aeQ2SNNhchb7vQcMDcH7kAgPD8pIcJ0hKUJGgEv9OViL162kHOT4q05R+Khtlcn7IGGfZe2pKqgCAtD0EdXmPrAbkHmYlD+0FmZJ8H5+fQB/3z9BhQ3H6zGlFEsnQUPw+rgte6+W9CLj3biPjznnmuuPc8HpcT2QxMragZj99JxWkJFhL3U/GwbweGY38TBWo5rr0ftUbZzo8lcTcoqVLpMs85+jdnldwmNQAb6dFwaED4LFuCm7fv4Po1W/QemtbeR765pxrrq9X0yOA8MvAfywXVeK6crmvBXwso62FbMcBQPIzGHyKRoFFLeA7UCE7Fl8q20Mv6S2Kqjmg2q90lDPSk/Wd8FesYus1AKfgDcQChgP1F9fDK4fX8hkO6UD31n/h4tWLAtzt3bMPrtebY3yCFypVMJYy/IsXLmLggEG4f+8eQkPDpFLTe/pM8V8trC1FdmL16lVYvWYV9uzZLQkp7mnR+vf1RU5WjuwbrhvaW4534K1A+d39ew8wZMhg6Wuhr2+IgYMGS5zN/UZ/nfNPkgb9eamiODVadLIjMjS9R4gpvQBsp8UhPtBOwZh4tvH8JphI/5M+JvGnNkDN8IbIfn0HmQ3Mfvup9D3p26sal/T/GVdn8n9qd0ZV90dlI6rC6Wq5kkorVRuz/MlK1APUJiy6xgrQq/QCU5rCmAOmWtXRpH6j/wkoli2rS6KEbBBqMlQyqSSAIgPCpk2b4J/le5WabU23w/q7oySTTkeZgOJG9yQ0cXRE/Xp1Ua1KFVQ2ocNVFt++FoqBpIHjtb8V/5A69C8FBTA2NYWJqZnSsEXrF9559oPlkcMSwPKLARS1RDbpr8UK39/gof4qX8yOX4YVe4DFq5Wy4ijD+miw5RXOzuwnpUAdUwIVx6YD4H93uVD3N/Q98FvrjWPMIIOTxnHnWT5I+b5hdlXUq1NHtC6PP9SIRAsKXKRQPjneuZy5YkDXTnGW+HeWbVL7Re3ezZdEhAD93OQ9660nIC0zE+v7/gvvM73h73sBQ2a0xonD9+E1tSuaOTtLNzoi2vXqNURObgEu/3sKuTm5GDJkKEZ5z0BWfLwY+VlLV+BbdqowoO4G34OttS0yMzIlw8HFzIYq7IhH/T02y+BhvHT5cty6dk0OiIYM/OPjBYDkQXY/OBjVbW2wzd9fdIYuX76sMGEK8qVEyKf6QWC+hu1C9ksHYNudWZLNau7ignEnV0nQVdUzBX/NnC+MAjq7zERNaeAvQdeuK/Mwedg62QC+dydg6fqNyEv+LAcEnfBdu3ZizdTDWH5oMpau3AWv4d3EqaFjTkNDarG3tzeePXsmOkqDYmdim+FCTO+wSuZt4ZNx8jpmpnj40jgKeHrkiHQ1pJYGgRA62GQV7NixQ+7RkM0BSn5i0pTJuHLxImKi38G4QgW0auEqB8r5f8/K9XonzZTPWaA3HKPHjMOK1WsEnGOZyN69uzF58kSYNW6ItdNmCqhEDR6vsePE8D9+/AjLtfZheZmJqFnDHkO1/y6llHNtrCozAQMHDkLNFulYNu2GHChLi/fDv/JcDB8xQg7KzKxMKZEhKPwhIRnxsTGoWtVMSjPmzp4jAUrgrZuSPTs+IASr3kySMtulyQclmJ78qLN0Zr5584YcxuxquGHDBtEwW7WnAaLuu6K+qytyEsmqyEDtBg0pUCMbrzg7GxfOn4NheX2kfk7GqLlVgdVewnLY8XompiZswbEGcyU72ad/P1T91AH+oZPhbbZLYf2Qrq6RDJhbpxfW/3sRkzq1we73wb87vIa9BUwd0Ld5c3HWKLZ+5tID+fyWjW2xZPFiyfK8efUKG/b4y4njPXoZ/APGAwY9sHTKCCy/egTdqzjC0bEJUj6nI7+gEB4ebfELZaRk0YYlbSUlOHHyBDp17iygWXw8OzE2xI/vxeI4sXMz1wozxreDAqUxVZ1atXD92lXptufYsKH8S3Bo+LBhAmj3W+aNbVOXyfzUqlNbWDAPHj4UDUxei2BidlYGtLV+4dTxoyijRQCqDAz09DAkdbliq5J4iijGZMey/eKUT/XpV9pIRTEyyqmzes4GLNhASq6ikbFi1nrZ99OWLRHU4+3DAgmKWM4yeswYjBo9GsOGD5csKEu4WCLNdcmgnKxUlmivXLUKw4YNx93HT3Dqn38kg03w/0NsLFxbtBCHNTMrW4BX2g6Xli2F1ZOSmAxdXX1UMquMiPAwcTLIcicQFBX1UgTqCfaxZJgaRiwZfhkVKR2fCSp17NgJe/fsF7CeDhazpgT1mOklS87evoYkmphtV/SdjAX4o9NGByw5OQmmZpXkMwlG0BGmM8oEFZlKNapXF1tGljUDJkmS/foljhEdPDpyvBYdIEZADDB4XdpGMg1VNiAdSv5MJ7xT7944um+fjNGnz8lSHv85KV40KXNyvojAOQFWNrzhvPC5yKAg859Aq5Y2y5qMhdXB8qqgm4GoW6euOKBkCPLMZLKIgKLKcOBn62iXLdVvJPBLh9kytwbaTG8Kj/u94LvB57fExlvAd/ZMLFu+BWiucVZUUFEPGG/QXwIe6kzRbrKrM4EZMstnzJgJHZ1yCAwMQv/+AyR4I9uGAO3LlxHYsnof0g3NsHZWH0UHV0sRtKfTTP1MBhsc38z0dNwOChLdHupavn0fg4z0DLwznQOkeGJyp/koLCJopQBLTRo7Ij4hQWHnlJRIZ3WWweZkZ2HD+jV4/eYtYqKjpRkK5STCdKYBJsZAfhugsxUQ/Rj4GgpU0yRoCQJGGAMN2wB2Vsr24TYyfgwkhAJUYrHrAPRzUEBE+lSNEgHDYOBBDvAFAKVVynsC3aww/sJw7It3VZwpO2fgkzGgHwjUB+wNPyDRcxq+59RATZ1LsAk8iPIoRHvnHMwMeIKppt7CXI+L/Qh7O3tJwPKMInNuuYcvhv4zAsmfEhG8+g6ONhiGpG0NJZjmHPP8YpDAoN7Ep4ywGQmCMWm6o0cqnBo5oYatvYjaE+AYNGAgtm31R+eOHdG2fQfWDisMIP5HBEDVNCP0wC7OhHs1oB//FSkcBvv/Cwz8s9z5T5Dwf5c5EwgQ9ocGUORc8mcVTFBfL/qN2gpjkUEvO8CStctnpn4imV3c0ywzJAjPbu1x8XHCFOK1aIeYOKEdYkMG2ghpamJhIUknakuJPdLTlf3MRMLq9K2YUGZYaeC2uswWuD10RXlDAwFyiAqyDLMipR60tIUNJhIH2mXFF7OwsBQ9UzZO4nono7Bh/fp48uixrFsyr4SJkZ2N8gb6SP6cjE/JiXBs0ljmsJlLM2Eusqybe4RgIsegtZs7Ip4/x+CBg3Dx3HmR3WFZdZvW7gJq3rxxQ5j0LL3k/qI9IXtGv0J5rNm8BmHnIzBl3XgcW7ce9q3d8NwySpgNh57vFU0wAkgEEphECfS8qwDhxUCfAz1EM3ik7nj07nEelb3PYv/Ao7+TEBlAgwu1pRlNWHgYIge/Qa2A6oge/lFhRSfFAVXt4GBfA29ff1CE4i2VM9+poBHCKkb+3ncaSRQJTDTd552/OmLN2nXosLKzEl+wkdmL7riEK0qikfuVfjXfy3vWyDNI8kTTfMn1eTM8HvAMzsebyHy3dG2JRbZL0XJ7c0ydMgW3bgbKWH4v/IY6tepIGSK1A2nnd+7YhfS0DHTt0lXAByY5mBimvmHaAl0UTnoPrwkTkZ6aKtemzh7BOybqmKALDw3HvdvBcGvphtwvucI2IvDPCiJqx/34WYLIqEjRxCZb9VNSIho2dhQ9voB7hdg4uRk2rFoHHa0yErQSPGE3YwatJEJwL9FnZ5dnlu+xuZiqc0j9ZSb/SNCgbRAAsqRYfiedfcmSMzKUM4xa6vpkzGmXkQD5nyNH5DomxpVgwUZf1FotLpZAmGchwT2WWCdRMqBCRdlnTNqKDfmp2AiCnGQQi2YizQsRdTVZwQZJBAQ1rEU+m8pOVpuy8Gxj3ClNWf7QUOR71OYt/D3tAX8nrGRtbbElDNIJHuV9zYdhRUORFCn89g1h4c/h7OQinZMLiorkTL7aoz+q6SXD3P+MgKWWFtVgWN4A374V4tq1K6hhW0MamChN2n7KGHDMzKtVk8+mTjmfUZKI376JrSJoRc00AtLVqlYTQJFntppckWf7yVLIH+IzqECgqqGojhOlTugrMUOosrpVCQn1/fRblOZPCvtTwGECNmX43hLZ10yyfP/xHR/j4iQO5D0S2GO8w7XEzvcs6xZigp6e3CfHjwzJSxcuKGXOOdly1rCkmUzc6vb2Em/Rh3n7/p1ckwQHAnLC1I37qDSd+RgvY1bFvKqA0AaGBlL98/jJE5TT0xWfjOX4zyNeCBP4ytWrMq58HaVFrhy8iFW7Vkpzl/bt2uPChQsyH6yWo/9M6TOO2/lz58Tn4r5l8xHeA/VME5KScOdusFTP0b7RDnPsuM9ZMcbx4JpXE1dch5y7viV9YTHTEhWMKwi4yTFgdRvtAEE87iHqHhKEfDrkMdpebC9nDJmBZFCySQq/2FSqbZu2sr75fjIqSV5hnEXwlZ/LeJNsQs4Fr0viAt+/d99erFu/Tvxq+gOdO3aSZofXe1xFpaWmskc57oz7eM8EIhm30X9n9+pt2/wxY6a3PDvPA16bz0H2nHSg1vQlYPMYjjmBRfZSeLnUDS8dpijVWcYVpfrtwgQXPNjiVlpi61AC1GwBpExwlTHlGZqwMBbux9vJmiOwePtGID5mGsHVwxarpi9G21bN5HMOHw7AtN37YZmTLv4fZaX+X1/sUG5iboaUc8mo6eUglUyZk9OUM4M2X6080QNafm6Bhw0fwfqqJbp07ILPDgeQdKIxsjJzxHywMinQ9xbc/mopSTkm/iZPmiLsUbJIV69dI2SFpMTPSExJQkRkpBDoKKdC5iqrC8hcXbpkCbb5b5PEQs8ePWSvh54MlTMxzumjSE2cPHFS1hSrLRlDs9KBa1PtAE5bwCoqEha4T7nvWN2VMThBGV9K8dA//d9NbYgjEUNiIpuEQo0uZM2bDRHz38vfCW+WfxML5LUi8oEahsr1SnhAqp2b+T0PWqKzqlYigwBVY1EtvVXBRJWZqHaAVvXF+DP/EzRAJKnUKp8x/WeiDPt6lTZl0dJC+fJGomHCLDCZhCwlob6OhUU1aTBxMOAAQt0fKPf0GNgcPFO6ybGRyGX0QKhWkiTv9bdtg6mxMUyMK0iwDMl8KzoYDNa+fivC24GDUeznJxkrKxsbxPbtC+sTxyXAZgaYCyNp+HCU2bAR8XFx2GO5DQMjBqPRSdZuASWL/ob2yrXyvWgp0q+xm43BOIk52ICz6C9dq1shBIWNRiL8n1iM3dBHSmIuTwhRgMR8wPGxDSLeJWgoU8ZARR0Zs64OzUQf7mavCHndqq8TsPDgXiA3ENCmc84V3gBobgg8SQF0zYFvIYClm3JDHHeClJwLzhsZEW6AT/gwFP34gTWDTmP6P72wbdVFGc9Jy3ph9+SLWHl5KqwsLMXR+bmwOl7BE+7+B0V0+uqVa9KZyNrGVrT8nF2aiWBuE6em+Fb4DUVfixAZEakpBUwU5iAPcHYyYidHHiTMZtLY8jDKyMrE5rW+iElIwz+HA/C98Cser2qDgI81JQtCQHH9/uPY4TcfU82UZhRbas/EzKwtyvOYAatee4mhm2nlj3Xvx0npNA2ppaUFEpOT0MixEa5cu4pZTfYo48FysbfAqutT0bZte2Rl5+LWzSC4t3bDs6cPUdlM0Qyb+5c/Zs8bKFRwGuWZc+biU1w8Qh48EEefugY6i6yUPcKMOJeWMfCtZrwEwDTgNKRtO3bEf6dPi2NINhoPFZZO0thxPVKXgnR1lxYtEPLwoQjB21hZCZA0ddJEyapamFfF8WPH4L91q5SGtmrlJiXnri1a4uy/51DJ1FQcqn8638DCN2PlkOZhHfHiJVybu0pw8vTJEzFMLPsjsESB9vDnoVKOtarXcYXO7AqsKzMZ89YvwrJpi9ChQwfRL5lxdpPYg5uD9gt7i44qdSh6TRyEcT2Gw9fXB5s2bUbIvRB069oVly5ekox+P4MZ8H83VwIqPg+zVzzw2cl73LixGmHi74o+ilFFFOXk4X7IQzF+ZITRSBKAS0n+LE4Wm45wnthZur3DaKAJLV4K8LwNdp6chilm239T1YlzEXymw88tS4Op0WESsV49YGnuYKSnpWJX/B3FQDJg4L/xpC9qSp9RjAHd3XAm8LEA2D3yG0rWbcbqTVjiNULW3oLVA9C83nB4z56LRXdnIy4MmO0+FLk5DEIrws9vJQq+FmHo0GHwXe4njpG2ThmsWbtWHBI6ANTJIviTmZEl4xQYeAvWVlYSkJLxWVL8HQlxcfj1sxhV2G3t2DFMmTxJuocL/f/wEXTp0QsbtygHPZ24W4G3lI64z5/DxaUZ5s75C23cqeH0Ad7TJuPBvWDR8el1aA7uTNmOtoNqImBNIPt99bQAACAASURBVEbPJ3WEY1ATO32WCN2+y8gROLR+owSeZBSRuj9h/nhcCLiM3qNpcLgR7LDNdwOmL1uB//bvwicBhZXOe1zvunr66O3pKRoh3Xv0xKBBg6UJEccwLCwcHTt1knlfvXoNWrd2R7d+/diSEccDDkuJCp0XowoVBWii09PUyUnKgnyW+cDHx1eAeYrPf07+jKrmVSQYePPmNe7eDZYmN8KoqlObcb9oGXEvXr9+DZ6evfHkyVPkZOcJqMsgQdVMJNCpCBrryX3a2thJIK2IyjPxlSPOE/VByQRKZtDu6Cilzgzuediz+x1ZW2QlssEB9yqTCsyEE4DkczErfe9eMJYH74ZfRzpmrTQlvo+kFIsOKe+BjgKBWMo4EChh0MnSoFp1auH+owfilLIsOTsrV+5PW5vdHhWGF1kiXDtkO7DcysDIAObmVaSU6nbQHSnDYzdrOrIELzheCjtRq1SDiU0LyJbhZ9PJpJPCNbHVfzOehj5AkPMzzPg2Clu1DyvsIzoizHiqDDwG4/QXNJp/A350lPXFMWcCy862ugR3X3K+oHZtB/l83gvLPbhvwsPDpFHW6n6bsM/VC29nElTJk/HW0a8gvgJ13ggs8uyhHWYnTeqJsZTzxKn/kJ3DsSGbKA+VBzoj5t4PmKS/KmXVSpVCSYmwNtTSWQaPYkipo1eunHSo5NdHnUqS7UYqpUfMgbU+wIRJyjNL5CUEN+W/PEMgcD+w1AGwfAxcmqScG8xdWhgCrU4qgGN4IhDuBf30YBTaOCh/53bUBsotG4GKfquRrmMFMM/CsSw0BArygfKAQVo0igYPQsmy5TAe3Bn5+QoTsAK+wKikLJo4NxU2xh3/2+g8qzPc3FqDmlBXr1+FubWl2AxWdtzODIKbgZsEenEfP4rzzyQRbR/LyML2LYEVEoXNSB1rMm+2pMzCimrAh/FjpXyyS6fOyMv9gtuBgZg96y9hTJcCihqCIst1aU9ElqaMItSvBv/CRNKwh9TgVg0G/jc7kT+r71U7yaqAosq24c8MQGiLuH8V9q2O7L/s7Bz5md0V6SsSdOe+Zpf1r4X5yC/IlzJn6q0SkGGim2uKCQ6uB3Zz1S1vgOsnbmHUzBHCAKKuHQNuJh6ZMK1GrbKSYtEypv4ZAXIyyegXRL6Kgl0teynfo1ZwWZ2yYoM8j1eVR/5vYCqqnO4H44VRMDUxU5oHfmEX1LLChiJQZWxUUdgzTDrQ7kSTpV2tGr7kKz510fciCazJWouJJeMnA9+LlUYXBXkF0oGysKBQmEJMZhLA4Zxoa2lJKaW1pZWAKEzYcSxp+4wrVRL240+tn7gadBU3g27g9eloWf9tB7jhjm2I2IAxucMl0KHtZDDJUs4Vc9YqBAEm+ooB/zfrBKjn34YMHYqAwwFis8LPvRLQcNIPLwnOVhmuE5Zu/dd1JE6IuLdHOeDb/yHXxEbP/JkxjRnQUNcBL9+9hb2VNWIzPslx1X1AJ7FjgTfvYsasKdi6b6fCmtToJTY4Xx9Rrq/QLMIZzzxCld+TpUI2Bt0DtWM9SZZvOuH6iJtou9td1tczn3DF3/QEnIxDcShGG9u3bUNiQiImjp8ooMWzJ8+EsUTAq2kTJwHq2CCPYAFLBlmlQz8ZPsuROnki2nfoKBUKBBR57rGEVwARAwPpTp6ZTrDbENY21rgbHCxML2oUUuol+kO0vOfk6VOyplv4REqTy8CRmdJdNjcrB+tXrUV5XX3RSWQilfuIJbgcIyYVuNazs7IFVCQ4TMCAHXvJymSCgEQNst3JyiKYLaX1LL3VUjoxG5tUEkZheMQLiREYSO8ftRchzq2wfZQ1HOxrorhIkSEii417la/j+WOlAd8E7GQ3Zy6Z7z8UIkgZpcEmK6fI7BObzQSFWr6sSVzwdaoGo9qwRUy0vI7ApHZp53n+ns/M9a5ei/aA5wLBRAL2AjJqgBl2N87IzhAtY57Pt4KCYGltK3aF2skM6oP6d8e3Ij24BOxC1SqVYVmtGn79LMHnlGQpcx7Qb4A0b1I1B7lXCMTQh5IkgabUmLaIYLIK9HGMTIxNhN3KEnQVMJWzSvM+GjUmONWxkzJtzdjxOQRElDNTaWrKv6sMTmnAY2qG5E9Kko3XoC9EsIJ2lHNL4JM2Rzr0RkYKqE3wiTEfr5WRyYYRrAwsFHYh1yzHlec+7S7vzUzT8ZdMVnY/5vNzLAgoq+BtZrZSxkuQkWXBnFPqj/OZ83JysW//fgXMqkKWd1nRGiWgt//gAWH/8T3tOrQXUIpnGSvkmECiRMGX7Bw41KotCXg+F+2oY8NG8lx8/amTJwWcmztnLsJCQwWcI9OvVcuW8PH1Ra8+fTB0+DDxnyjpxWfgWmZpMEkIlIsi0MfYiXJHLEcVXcg3b2QdTfOehtiPH+GjuxRWO2ykeov7myQNPgOfmyXOPC9IFmAMSqCWgB4BUqemTljuuxzvlr7BvIj5kgznexhPEHTj81D/kKXUtLGMQ0mkYfXc/AXzJVbOzMoQ9mF2Rjbevn+LR48fCbjL+IvMw1MTT8J8aDUBDulbUYaG5dRk0jHRFtQvCL7pPlLazdiGa4igJ8vQGe9yPtXGUxxTdf6nTpuGRUuXYsKkifjLxltsbPtHnRHU5wbsHIC+F+dik/16uBxvKfeS/FeCYo/zgXavO+HTu3hEp+ojPvyCzKnfyhWwaNgOlw6ux6INuxCw1U8B03+SNV0WF87dxt2wCKz38cZXk9rCYq786zPMbS2UJmpJiZL0/0i9X/poDHFISuF5QmxMU9m3++9dcnYaGhti4sFJ6GbSQ/CiYUOGwrWZC/45dBguzi5wd/dAYcFX9OjRE/Ua1BfSSOSSlxKvWq6wkVLyHbt2onuP7qLZyXGJ+xiH8V5eUjLPeWcMfy/4LoL7BqPB3gZYv26drDGep5SwoFyPja2d7E/aT/o13Je0PfyPv3/QOlCJiRmu0RcnoEhmIf8jubMHUHW8HVI7xykgKrHAYqAKbJHmGa+8Tg9oFNAckaOfKCSUsHwFh2LijVwSGTDNwVsqKk4gSm3q8Sc7ka/XAwzaAAWM5/leVUORzi0daf5O1Ujioash1fGtOoChoZWQqpJiE/4AFGnQy2hLaR2zV8yYc0BIo2U21c7OFnXqOgiS/niJ0jlObWfN6zuFt4TnnUdiDKv+c1RYTAZ6utDT0UYZjYYiJ4nMw+jhI2B+8CASkpKRnfsFlc3NRVPGYMlimB85IuwMalbx9TQEBj5LVT8WsV5esN+/H7+WLYGWr1/p7xfbAivilR+Lfy2Db5wPDOzyUUCPnxPVBRizuw8O4ZzyIo4TnRdOKMeIz0MQkI4Kgd6UGHzwqakIgM4BvM53xP4LmzUekx1FkoAI0vQIHycCrewAEqnIWuCCV3UU8wEfy0GymVbe/A+zPHqgkpkZlo4IkHKU0TXbI6BDEKY+7SPGq4Z9Tck+8mAjhdbErAoqVzDE2dNnscftKnrPPI81Wn0Qc2QvklNSkJScLF2ztmzeAs9entJ1liXMNHLMhFAH7eChQxg+coToq9ABIKjIA4VCrHRMeGi+e/MGlSoY4nbgLXE8Sae+ffudgDy7Py7CpMyVwMbt2Lo4BjO0tyjMOmdgt/YcTKq8ASvfjIaNtaWg9vMnBWDdvjHIyM5Cw0YNJQCYnblXmQcdYNJf3WFiWlkaOdSqVQc+vn6oVNEI+jpAM6cm6DHHG8eW+AmSX8HYWDb/rcAg6UK7pM9uhQ6cA1wcsF8OUBpoMxHO3ieZLBrqkJAHQltmsMwsEDf9g2XN0GbVC1lbPLQIpFUwM4NWYCUsv++NaTNmYPGSxRg1cjhu3biBMaNHwcLaGskfP2CClxc2b94szKUbN25KF7lZy3xw89//pMDj/oP7eBH5XBhvZNWy3KKZswvuBt8VnQiK9bI1PRkXzIwSSEhLT5GgYv6zXVhabziWZx1VaM79gYB6y2Se6HQs/nc/5ncdIg4eDyeWXtA40RHgYUunkU0lmjm54OnjZ3LI8UAhc2L2ys3YsGC6ZPfyvnyRA5ZlX2TW0XEd3XU5tp70FvbZ84hIAROYveH4NWzkKGCOQ+06ApJRW9Jn6RLExkRjiPlCYAhRUGDzjA+Y5XkIO+9Ml4OZ2d+4TwmYmrVVMZ6DgRXho7G4acDvxiuKxr6y32i/GCSo5Yn8HfdjBuBez07u/UZIFNq71EHQU0YqOlg4bYywb3lQkPEx7+/5+PApBW/fvEK3zl1w/fpNNHVqhtu3g9G6tYewLceOHSd7Dzo6eBxyT9hxPLwJgpw9+y9q1a6LoqLviP/4UQBxlkh1aN9OwJEf34vwOioKtjbWePAgRMCOth4eOHniuAAtaZlZaNWmPTp17SZ7nU4onT52CSND9OqVy7C2soC7WyuEPXuMvNwstHRthpPHj6F+3TrwHDcY+/w2SWnT5OXLNAPCQ6EmVs4IkHJs566d5fd3zsZJgiA29qM4fQxsGUS4NGsu4BI/n+wElprQNjBAYvn4sHdzcbTOBqWLvbYO7OyqC3uZjhOzwQyOeU1Hx8YyrhTQ5jNwPT959lT2Wb+hw5D6KVEy4XRoGdSyHIT7nIzD7j26SSaXjh7ZMI0aNZTEBMFGlkAT3GOQxv3HkhLafWZcWZLkUb4nll6aLU4j7QgTB9QWJQuIThztAH9maYMKXvBZ6DQRGGCjG5YkURtNkcr4KnaO98k5EM01LUiWkOcZ9UxtbW3EeSXrrkoVMwnuHj58hJ49eynMaAsL5OXlo2bDRkh4917Aegozk9FXp3ETfM3MFOeQnTtTszOknIKldJyTr/ksh/4u95KRmQX76tVRrZq5OHWGhuVRVPQVZctRlJ6aj7HISMuQ8krqsAjzowzZKix7UxiO/OJ+VNiK+hJUMfFEcPn58zA8fnYfUzvNV/YSE2bcVxrMXwJxTSZzdq1x2OhxQHHKQoH5tSfJuZOTm4/y5Q0lMcUy+WbNmmP48BGIiYlFh/YdBEwNDr6DM2dP48LFcyJ1cny6M4xNjEXr8NnzSAW81deHoYGB2OYPMR+kpJ/2mbb56NFTqGZpiZMnT2PRooXY5r9VQKuZvpvgM8NLJAA4n7Thp06fKT3f+c2Tx48xauQIeT1ZiuoXz80j//yDKav3Al8MoV09F7d2HkTbls1KX3Pp8h2Mmr4U2Rmknp0EyvnCsPIdRF0KRuTraPQaNQuY6AX0mQb06gIUpGDHigkYOWKkgAR3Qp5h1rKNiHj+VmzW7WP7xNFrN3y8OMMX924WpnOHfuOQXdsBMPaAdvhaHPRdgb7t28PErTlqNTPGqX250oyFFR1T+9REh3YdJCDae2AfXr55LQ0gKLdCO0Bgi1q71G51qOMggYGJqQma7iiPtQ6XkHg+Hr0dzsML+/HfTEus2nIBiyb3wgHdffiyFbh64jii370XZjWZkDwLJXjXlCEyoORYq4AiWTJ/6hyqpY1q+d7/r+RZ3ZMq81BlJP4JKKqafwxAGThw7zEAZRMgQyOlUQTXD5MDtA30Hb7k5QhQkV+QJ2yvahZV5fzKK1B0Vukjssrl+4+f+P6jWIJT7ikGTGQkky1LQK5lC1f5HRsx5H/JEzvIZBttRFpGGvQq6ONz6mexobyPstplcdHvJmbX3IDIXpdkL+qV05czmHucjTK4D8nisrKwQnNnFwEEGaDS32DpK0EdduwsS63YcmWFnRMT+0ESL1Y2VhJoVu64AbsmVEdTxyYIfRoqMjNkeVE7jiAigRvq+rIxHoEBYYcnJIgWa+MmTcRO6+hqw9LOAqHhT+E/e7dyrjJ+YFLhLdDug5ucFQx0OE9cqwxID805ptgBO6BqgxSMWrJC/A76A1N6zYZL/0YCCnCMOp8+hocTpgrL/K72Q7Eznm16iIb3iXun0cLWGY/GhP7PQImgHhOJGnkFsUH0vdUuzprEdCPURaTnGyVIVaUIXgA2763F14lp8EHe43SrKcK6hpcmRATQDwHc8lqCRbgECKc7z1ASKPTt9wOen3oIO6V/v/6YOXwExs2ZC9NKpli6eCUGDuyN06dO48rlK2ju0lyS9rRTBKS5rgjicbzoS1YxN8erqEj09SQxIQ12NWogPYXl9z+k1P5Lbp741wQOqKEsfoKhAV6/eS0gsImZifhG9Ndseq4WMgY7xLMEbs+cNvCeNFUARfqY3BcEqQVYI+hP0Kjgq4CJtHc8Qwi4Efhm0EoZnJy8L7K3Wa7Ncj42HSAjjM0fqSnI7scpqam4/yAEm39tEr9syXUf+Dn4YFLwZLRt6QZjQ6VqgclvBSjUEd2zlOQkIToQjFD1C7kuOTZyVmmXQTky/0WaQmmuQlujsglLpRb+ZCBqvlclVgRQVFnUjOOKi0u7FQtIx87vRUUCQKkyA2QKipZx8XekZ6VLQxb6Nowh4+I/SXXF+w8fRCLFam4UjvfMFLILK4TqOtQWvyE3J1t8TCaQX0W9kjNf7aZMKSHaDJ4BnF/apuysLPE5ade4LrivbGxsxQ4wASBgqeY5RPNSAOKywmrkucgx4XOIhmS5cvJ6AsfaZbQkeSD+W0GB0oxN04DF2MwMednZMta0y3yfyk7k89MuMrlAP46AN/cvqwZY5cPr8HoEywiG8nUEFU3NTMWW8Fxn8ycy2HmvES8jhQ3L+IjXIqmB98t4gmcFmYacA9pyJoVZps7xOnTokPidHJNda3eh94jemD17tjBal/v5ybpn+a36DNTwpD4j1zLBsuyMTJw4dlz+rpaX8nvGLfz85b6+kkhMT0sT1iJZekzm5mRlyz6ral5NwHv6eSS1cB9zLkms4T5meS7tLX3PdevWyZxOnz5d7rG1u7skfGivmUwgSYBJZjLVCN4x1iAISb3snbW2wzGgiZRF00ekZBbvz9rKGi1btJTY68SJEwJYkvFGZh6r6niOslKOc8G54+csHd0T+Sa10LNXT5zschzWPjZSUde+TXv4rfTD5CmTZYx5vTc9XoudnhAxUfxu6rITyCEgyetmZKRj8OBBAlKqZ/YL3wglXtYD3D63kr0Scf8ZbBrULAWkOf/WtrZylgTduSP7m/cYPeONnA09Ej3lTONafDs6CsOjRuNomwA02NIYUTEvMKj3MJw6HY827Rrizr+7YNK4NbKT86D/9R3GL1yOmlWqwnvxJjhalQimk56SievXbiDkQQjWrVuL8VPG4d///sOMuX8h/tMnmf+HDx/gyeSHcN3dUtZhQMhB5cw4pinZperZdcChNdDZwhtnzp/Bvr0HJI7jvqKcV7fOXXH9yjXRqp5IyZDIV/JcJOTwM7p07QoC5I+fPYGxsQlcmzfHbjTGmKInck7T1+LY0w4zmcsERHj7UDhcrCv7mU2+uJ4ZxwhzW1/RYJbqwQ8fJCHFZDzZ0WwkybiDn5/lkqT44hqpD+3zxbBv0EzsUFqDOAU05GOqvjtdf/rv/Jn/+QAtrrXDozG3FUCRr+c5zzP/g0pXVBmIPEHUunG1AyMPfBUg1KCC0EEFqxH4kkg5Fv5NDczVDtEaoFGbBMHfpc58qUujTrI2jPWNfgOKTP6T+cDF9O2HUmpFh66qeVW0addGBqK1h7tk0Hev3aKgxXNY5RMlWj/vOh9C95v38MV3pXS7zRg1Ak2uXYeujjZ+UXvn108lO13wFZ+Sk6FdThcpGZnyfbOTx5E6fxFMK1UUA8ADNa5/X5TbtgPfp09F1sIlUq7CidVhMmsBqU9AuZXLMe/pUqy4ACweBRQHaENncQkGrziBYPEmgNQMc4XB9gJoZ9IUtzuFK/dOBhXHjABODtDKsAkevHiOeja2eJ2sQSZz2TFHR5l49jkorY/mZHEWEwHbmkrg9oGeUAhg6qmg6QzqCATzZZwLos28jw7AmgsTBAz0n3ER3jv7wL/bOcy+PUTakpORF3z7jgh9x8bGo2Urd7x4+hjzqvrL5/jFTpIyl1dv3qBL126SPUrLSEdCXAIqm1aWUh8GY8yE8KBbtn49zh09irDn4SKkS+PHgN9nvT8qIgezF/gKyLTcxweb1q/B5YsXpS09Dc/lS5ewfP5EJAVrysSKgVkXessG54GzPqA1diyNkwOrbl0HvH79CjMq74T2zGLsXvm3OFAf4+Mw5/Y+xRjQsSQzt+EVvI+ORXpGFjz79IeBgRHOnT2Notx0fC8sgHeD7Zh33RPJn1NwKOAwIqOiRIeAmlTbtu+AY+OmcHN3F6fnwsVLYvyDggLh4dFauqRRY4w6B1+/FpaWJNAg8j+Oze7de4TCTsdvk8dRTL05AB5t2yEnLw8vX71E/359cf6//9CqRXNkZ2YiMz0Vc+fMFoeOGhl79+6TsafR6NCxExYuXISyerqYM282Gp3qjBTvCJw7dx7n/7uAeXPnYdlSHwFj3rx+JUy1auZVcPLkcQwY2E905WpMaSdr5ehIXwwPXybLakur6Zj5ZNtvgfMY4O/hA2VO/763G5s7zUBFkypISkwQlltCQiK0SrSxpv8RLL04Ad7e02Faq1FpQP0q+Bru3Q3G5AULsHfdWgkaunXpimY9CrB+9hPM7b9L7mFvyCLYWNvKQU1SDwVkWZ538cL5/8PXW0BllXdfwBsBaWkxkBBQSsAGE+zA1jGwuxVj1BEb2xm7xu5uVDCxAwtFASUFBZUUUCS/tc/l+r7vf33f98yahcDDfW78fif22WcfAQX8WrVCH/3Z4qD+fTsVY4OrYm9QGkYO24qNBydj2j9bcHn7RnQdmoeBXS+h/8D+ePj4IdZonlaM5CtgVbfRmNt8t1JR4VZS5RqSKyjZBtZAQQ6gaQKUpgLG1mhT116kABjUMIlctv8Ilo4ZIe0n1Flcv4H7wxBpaZ/Q2McHe3fukqCyZk1qSrrK86BkAG0bg23qcNk41EZKQrwArASRSssqCWvPukYNqaSSwUYmaRULM/zKyUFY6FW8evUSC5ctxc5NG9Gta1epQnJCIrS0Uaalixat/aRVl8zrzIxvMLe0wM+CfJmg7ubqLG3OBBSzvn3BiN3zpZhxZvBKlBUXoV/gIry9fAxu7VpiS1AwJgeTPsKXqtarOgk7/LNgqwDKDAKOHz8hwvB9+vRFxNMIaa+ToRpZ2RKUszrZvUdPCdy+5+X/bhPs07cfLl66KMlRYOAMHNh/UMDkTv7d8PLZM0mc2SKTnJyCPgMG4OvnzzK0i4kJJRkIlLEaTL2du/fC4eruLCAZQeWbN24IG/J7bq5okezZuxevIyPRq9ow5NX7hMDpgaJdkpWZKUHGvPyVWFL5T0mezMzNJaGnLhHbvthe6F7PQ5hvTIjoH/ji/iWoxqmV1EorKy0WIJj7kqL1FJGnNi+DArIAKFBPUG/FiuVybdTlZRs2n1etYfWxumOgMFfZWs2Aj8k3wb0HDx6idWtfaYtnoObn20aKBKT8x7x9JxXbnPw8VLOphdTPKZLkUWNNSZDKxa8yyKHdpP4jfRnP7+ePfGnbZCWWAPTPn4USeDA4J6ihDqVhEE0gkU6bQTARLJ4HwQwGsgQ6wsKuICM7DcM/TJGEvtclP5zzua2wg+mDKnRLp1UfBkcnJ2HQnO5wQwpfy87MhL6eITIzqR9XTeymo4MjTp86K4UKDoxgGyhbsRkfEFS8d+8udHS1UaduHTSo7yVJyqWwUKR8/CjMaialHCJx69ZNhOwIw6DZfaTQcfrsBdSqZYtTp05LYuzn1xrPPpdi0czJWDxjtBRbeN0U2OaEXGrQUudW2CH/NW34XUwstm/bhnVr16Bb9x7YsHEjpk2dgk2778FMN0kGZt24GYMl67bA08MZF46tw+u3H9B9QiBaOejh7etYdOnij21bt8k9dWjYFQkapcCqUGCqF6YODsDyqRMwcGB/JH9MxvL1m+FRxwl23v7Qz4lFSOhdYSj2HtsPGxdvRO92bdGi/2hEpsQAg48D16bDNL8AWY/vyXVOWb0apy8dxeoQN8ywPilSMXfm1EADrwZgy+L7uA+opFNZpEkMdPWEecQ2usePHgmQFDAoQMTf6+6ywfEmF4Vdne53RoaynPLcKa2xnm4eqFPbSQLjyppaKP5VBHtbO9F/JXuCQbA6JIHIOvmewiaqaHmmhqIKBqrsGAbeaouzqq34/8ZO5H5kIqeyE/n1/7Y8S+KblyfJEH+nakXxeXOP0G6w2Cfr3MhAEvBPn1KQk5sloG3BzwLZz4lJ8VLkoaQKGWBkgdBeFJWUY7/ZIfRJ6okz489j+dMlig7ezx9wdXaW9njT1duQP38KcrOzK5iuvyS5+JLxBWePXEPPke0EfPhVyAJEkTARSfHiv5ueaY0lGYsxYuEQmBqbogZtQLmGsA+cHJzQuEFjWFlaSazMBJaaedTq/Zz+GT+LCmXAHbs2OImULdvUlmKSzfdXtaiKpQsXw76WPZYFL5WhBGxBt7K0lOfIQYfU06ImHgEIarhRh4wFx6h3b5GQFA93L1fk//guoMD4gVPh06khHh1+LgDdtIsTxF6qbaS0MUx2qPOY2PeTgG9tfW/gZlw7nI4+KLpkBAqzc3MEvOzWpQeONJwB7/OTZMppVJdYJXZm4YKDjGhjooB6ic4V7HEtPHrwDMhNAjQrJqGrzEIyM/hSQUUvwOmbHT50TvrdviyxAk0dwdAiP9zyuC3Hf3TcGz47HisApQpWpgPeH5qI5iVB857de+DI4cOS/H/YmShxvq1dErbefImrl6/Kc7tw/oLYuE0bNmLUqFGYNXMWvqR/k33C4WQXz58XZhB9rImZGd6+eSNSKRxc4lCnDulz+JyaqthoKyuZyG1UxUQ6HVigT075KJPqr1y9IvEGi3ub523DmScnhARA0IZtdnP2x8JGIxLLZk/FlPGToKuto7Q8V64sNpd7ls9b2oZLFDYg946ekRHys7Jlv0n3gZ4uUtM+C1jFwRxcJ3xxCAb3Vf7PHxI7Ur+Oa5Dg0q7d52AYVSBx2aY3W+BobYOrly7LlRhp7AAAIABJREFUNZNUQH8lgFRJqUi4ZH/5Kp8vUggVLc+/pREIhmlrK4Ci5HvlCuhX0Z5Mu0NmoaqBqA5skRZmYS5qi79Uixb8GQE7skAl19PRkb/ntfJeSgtbha6rwvYrlj3APcGOIepFp6R+Fi3wiOfPBWRkNwFZgC/3BGLkxhuo7+UB4ypGSKyIFwgUqprIlDkiiE6GI/cT7zPlDji8RFj3Hz4I2MZCIMErSuUw7/itL1lxn/i9OuhK2s8NDMS+ETRUZUx4L+nHdbW1Rdud76ONpD3l+hItvpo1UcbhO1wLFfqTPA6PwffRhly+clk0WglkEeji/iV7md1mHCZEtnGr1q3EVzPesK5lLWuDtoB+JiUpSfzIp7TPEkMRGGRs1617999db028m8o5XQoJkf3Be0AGLLVFnZzrSt5Iu87nRPCc8TFtMCcnU7aKQD1tDteYMLtSUxEwZLCAfWTq21fo3POeEqDkfs78liFgL9eG6Gh/+iQFNsazPM7+ffukcG5uYYlOnTtJgZuDUZgXstjLgjZBUH4upyXz/hLko54sQUPeUzKyqXk6a/ZsYauJTa5aVa6Dz4rPcOHChdIhxo45fu748eMlduX6Y2w0ZfIUYU/STxNs5HMhoMy/47nTzrBtlgAgz4nAEz+Hv2eXypTpU3Hw4AG88nuJcXnjZS3qGSoT52nL+FkJ2+PhPM1FWJdkWxLYpn4ltf9YheIxOYyFe5fn/dLq1X9IZjeA1m6tJDfm+VGugT6AACs7HU+fPQsLy6ryfPlzFoTpWz80uwerUE+8bR+JoVkjcdB1r4JREdsyCcbiuCDgmBeWBfZBUNACaJh7AT6TAcObMLh8QYaY5X7PwfdpKYpBPzsed7Zswv0H9zD/wCkEtKyLI8tOwGdYcxSVlEjsSFIAY+TIXy9Ru0iR+NrbbLcSz/JFgC0DcK4J9C6fhxNnTyB+egKaHPSWguL7mPfQKCtH8JJluHj+IlKTP4usEwsytKd8LqqkkZGpseQKudq2qJwbI3vK1t4eFtWtZH3SBtP+EvRnx9qsmTNlJghjXQL43GsOjk7Izc+XwpJgHJGRska4/inXxFidP1MkDyg1q4nMKSloPTccd0b7wvauG5Jt3io+j/6ReBHxI3UoM3+uSvVMBjqE9JC1nTjknULu4u/uEGii42RCrQ5coWNWv+e5qYV4Hvj/tjgbAjXdgU+q3mJFG5NcEXNPtRW6RBnG4gW0t+wn4D41RJ8n31QARb5dRHQpsqulJYufjkGZnGmPpj5NJQGj/gYrHGQpRiy6Jx+z2Xcy9vo+Q+87T36DF/hnE4wNDVDVzBSGeroyPZgMEW5O6km9i40VQPFHUTGq/b0Gn/78C9vXrJC/37p3n9IW/bMQvyaNR/7S5TBcOF9+V+PwUUS9fg2zNav+81lkio5SQNj0ECtUK/yCwbqH5PdHqODJSiUnyvEhsS+d95cBENs8eI8o9kk2IXVgMlXGIZ+OOl5IF9BxVMCPM7zRhoC5tSJKyW4YgmT8jMwYQNNZOX48Ix0TwMDidzuJfIY1MP1hVxhyQtOio5i98A9oVtYWlJwbWbTJ3NzwmfRYbW2MHjMBoWE3MDZ9rrKBHgPL9Sahd5++yPGeh6uBXmII7z98IK3q+Tl5knTRQNJJUMiWDEVfPz8JOulE6FyY8LXX7Y9HnbyxuZepiIiynfPoof1o2by5BK5pnz9j1ezDEsQtuT0Si3z2YsXTMcKwGZG8TBGi98sB1pvgvP5aaY/3PzpD2lx3P52F93HvBYCysbPF8lUrZcz6dp/raLGnFqpWrYE6dV3x55y/cODAYXh61cfxwwehVfID2yaGAquAJbUHorWvH+rUdUGNji3x4cINARTtazsi5OpVhIaGiQNhZWBu6zVYcXsW8vOyZShKiuhPugkdmTqGbP/duXMnnDaXom5YD/i0a4/wy5eFxclpW7zeZy9eYuzECZgeGIiOHdrD0twM/n37iGbmuOFD0aRxI8R9iBOdjIYNG2HwkKHytwxUWJkkcLrd/jwGvvGTaoixsSkszCzx6sUrGQJC53z71k1hQg0ePAh/r1uDrv6dERsbjZ8/CzAruDoWTY7GkugjwM3zwMqeSrAeForNS0Mx5XkFK7QasNRvhLRzf8v5AQ83Z1y4cAa/CkvQwKMJBk78gZWzM2Twy5DAOb/3SfqbCJw5fRqNGjWEd7dYxNxrjLourli3cqWwv4Z4LfwtCHs1cZsA/wSuafio78aJiPm5uejZoxtGVF8hy/vw21nIy83GBJs9Cls5Awh9tU2q2qxahl4LRfNWLdCjfCowEBg1uA32GNzCP7aTMGPrVoXcqxZLvqjisDRi3D+KIZw7OQCrtmzFQP+uaNSwEWbu2IrgYSMlcGFrNr9yoMfpM+dx+kIoigqLcP/+PWlJZYCqo8sJvcXSdsqJxh6NGyKRrIPSIlhb1xQmy8mTJzAgdgyedrmHaDKfyqghV0fWOltjyMy0oB7cjwJJAjidmUlqk0aNpWV48yEP3DjnhPcfP8GiWk1p+WXFsYqxsbS3UrPLwEAPP/K/I+TCOZQWF2KQ0xSsCZsMlBYLK0ujvAyDp6uoOw13KmDQCLvnBWJ0kDn2ry0QXRoGrVzzTyIiBEQcHBSEru7uOHToMJYuXSZTng8fPiIUfK57Os3wO3clwCDTkIwFtgQxgCBQwnXJfxPAcbB3lAEobMljQrx9x3Zp09qwYaMM5eDn0oZzknN+NluN88T58jOOnzgCY1MDfPmm6LeSVcg2Gg4vunjhgjwnJnLTzBbigvEhAT4J7tPWswrcpk1bGdzk6OCk+Ili5fP4d3zuBNgYCLMdgTp7DAjI1iHoyDZhTnPV06ssgQjXLANXsowZiDGRp24dA1jqwdLR+/n5yr/Zwksnn5qagp+FebImGMQSPGRhJSY6FhERz+RaGRgR+GCg5+riJtNCeb8YnMZz6iPK8CHhAyqBYKgRdHV0YahPgW0zYQMTaGRSxM/lOVHegwMj2KZN26xTodtILTVhoVhayd5kwEqQg6Air4tJGM+H951t2Aw0g4OXwMyyCt5/iEbXLl3lmc6OWKZuIyXocAd6J7WVQLJpU2/x9UePHpHCDAfidO/eR4pYHHzDNk7qHCr33UyA2Dp160riQy1DSkNwmnxRUaGwrQjovo37oKwPExMJmMkWnWceJHah5+OuwhDbvmMX3Nw9ZEIeg2HqM3fsNQeLlk7G4pmjYWFuJgEti1y7du+RijtbTficybigrWWrNCd4UuuXMhRs9SG7es6cP7Hr3x3yjM6H3cadF5FYsphOH1g0bzJae3uizagxcNP+JXII//y9Xu4lhw3t3X8Nm44dAZrvACLHY+qoAMwIGIge3boI+MP149iiB8KvP4J+YQxCbt+TeOzglYvYt2wZvLoNwJuUdyhr+yfQtxH0JnTHqG5dMWvcTFy5dQ21atlhYOBYBIzWhftkX1ztnwTvJt7ClHrx/LlMwCzWKMezF89F94f2O/pdtHQq9O2tTIhkDLZw0UIZxNK9Rw9cCrmE7ceeYVT/+sIib+BRH7Vt7GV4FYdDsLWXlXoGvJSdYTKsMoV4L1WpM3UoC3WsVGaDtDhXTGMW9oymptL++f8zlEXVR5T4sZg2t1jWi7CKKjS0eR0sLDPZYtGaCSnXNNc82zEJZvPv2KrOv8n9ni3tzwQM2PJMliJb3+PiPuBT2idZE0VX1qD22E1o8m9V7MB4vIU7yjM0sCt0u7CLuDbJLnhw/74w88gEIojAhJE2ilII2d+z8eb9G5hZUKvKAKf2hCIAh5H1xy5knVyNqgMW4NrxSxgROAGZmdmIjY4VRkrdOhzsVR0e7h44dfQUguYHyX2ljSBDkdf0+OljWNvWQm5errT9/fxVCD19PUS+fiWxGYvCLJYZ6ujDzdlVgCPGX3x2HBTBtcCp05R74fOp7eAArwb1xZ+VlJVK0qKjr4OfRflif9nSx4meLIg82zRTBvy4jQgSNhKfDZnjfJZXAm7I3mxwwB0vAqKUGLMF0HtAJ9Gzzs7h2qkGPR1DpH7+CLe5sbB4PlbYPRzqceNBOKyMzfHFNBN1yh3w3iVewEv7PGskaqfCMtsE3wpyMHH4GGx7tUuJRdRuBMbDFUmp5DX8Pgdwj3JDVKO3SuyTBNnTq/XWoMa/1fG5SxpaxrbAvYb3f0+wZv7Uo7y7ZC/n7S/C84Y7IjtFScw/4dQY3Lp1GxZmFujRrbvEMNxv1NF68viJJJ7s4lmzejUG9B+E8Ft3MGnSZGHWXQu7JnadieXrV6/E36iyDVyXLE6xGEYNar7IYjc1r4q0L1+U/Km4GE+ePkF8QhyGLTyImf3qY9SYUVL4pug/h3JRX5kti4zl0lI/w5gDlXT0BHDiiwVN+gu+ZD/9KpJCF2N8+saCvDx5L/cU4y22PMd+eC9gIn9On0I9PA7o+JyeJok0B2jYOzrIYJFmvRfAsVO83KvVOmtRuUwD9tY24hfYNaAMW1NYwIU/CoShqBYM5Pw0Kv2eCM8HwAI0bYkqmfCbDS3Tn5UBMipzj/mNgKMVQ1YUnWAt8ft8EYikvSLgxeOoA0z4Pe2JgJAVACXfR53Vt9FREntSnoNMoUpa2uJTyX6OevtOWEY2taxl+JCrc114edSDtpamFJSphy36eZbmEnMMGhggchMsFhCIFZ+b813W2d07d9Ggfn1h0ZFlzfsk2sYicaJMvlaHpfB+qfdDWTc68h6RmNDS+t0CLTavrAyFhT8rmNPKdaqxTE1bWxTm5wuQq4K4Knip2laeN1mHjBP5uYxzCBxzyAyZdyxu8PfUy3sVGYlvGd8EMJbBWYWFcHdxgZeHpxS3WDTgZzHGYJzFCcMs5rNThX7oaUSE5E3sbuGAIbb8FpWVitYiW3DZ0USwjtdLP8/nx7XL4jXvJ78nwEsCkcpwZRs5pWkmjJ8gkjSMU6hJSVvKoT7S8l5SglYtW4oN49+x7diBGo/PnkmcRhYhWXu8Jh6D58d2ZdpEAnBsx2URnOAe7T/1/4VZX16O4yePI2jBAgH9eE/Z2fb3338LcEgmGkk0/BlzahbTOS2ZwDtZ0QRE38dyHcXj64d0PI19JtIwbJemj+PnpEZ+xISgSXLNZGQyJ+VQRAKdV0OvoEHjhkLKoT/ka9b0Wfjbti9S+lnj08RUBSuizdQCaoUqTEyCruxIHDduLA4c5JDEeejytauSQhF8I2kqCfCx98aj4scwjTcR7UeRacjLw6UeIZLLuS12g76hIV6/iZLuovDwcGFznmp9DP5ZQFxVYNKAyZiyfwscNteVv3/d7IXCAg8Fqp6wwoRZyyWG06jphZ7etXDj+i3ZF9oOlsj5YYKeDawRH5+ANz8q486OTfIZHITSoq23zDDQ1NZBwwpwisWYwYMD5BkRrH468jGaH2qBB5SVI/zTDqjtYCfDqfKqPkdMPNDcvKXEfu3btsPwYcOE7f01LV1mS8ycPlty9ytXrv7OiZNTU7F43U48unZa2Ohksh45dBi9evfGg8ePUImFf0MDIbKR2ECwm/ukpGJg0tuoKInP6SeYm9R1dUXEs+ey5rn3yGqlLaAEEm0Q7TSfWdq3BFiY2CDD9+N/sD5FsUrB+IhNqWxEPj/+jDJhxFz41Q7o9uYPIb0kJL1VfOdNXpba5qz+mwdUEUnm11wUxLX4M/5f0b4sQCH/zQ/j/+pkGL5HddoKW16ZIl3xtmrAiJaBEsdtyloq8ikajnVdytXKM+nhNFY0Irx4FqGojWFjW0sE/Ykc29rbYu3f60Sj497F6/LZ5ec1pDU4OOz3s/r9j9onTqKIIrY/f2D8hAny86CFi2BkbALNypWRkPwRNdatlm5Y9bV9/0FkDh/6PwdLnjwVNatXg76uDopmcp6zQgQk01OOuR6Imu4G97i3CHHsKkLlGzAd9Zq1Q/j3V78nW3p/c8Pjp5cBNztFB5D/s62ZbMSaWsCnfKn0Z337hpSvb5SDO9gB8dzNai+5BWCuq3zLZyYDXUoAc0V/Ue1zx83DQI/ByjPiewyBFXVGi4YihYOpOcIK8O5xVySY87R4hdm7b4gGwPChw2Xq6pJ2y5ERA/TY3URaMlq1bi1Gm4ArmVn+3bvJJDJOL+rQth0SExKEhUhjxwoSq/x0ek+fRUh1he0r2Yv0EbxjAfYVrxWqOEHGhl5eePLoPgp2NEWdJR/F+I8du0RZ2KeBw7YrpFo4euIyDDPcD8+gF1Lto2i56DCYmeDr1y9Y7HYYi6IGKS255mYSMLCqdfFSiLQGc3Lwy5eRGDlqNLKycjBm7Hgxxpz9PUtjnTyPRU//kCQ2K/c7lm7egsPbtuH9hzhhA7bWHKQYMV9g75BVGLl+Lib79hfnTJ03daIWE9sZgTPEGJBuTsYeW8aor9a1Xz9sW7tWHAkNCdf86i1bMGn0KPT9o59M+X0WEYFfhT+xssY+2WtTH/XCJp9zynNMBcaXdsHGjZukgrF16zYkfUxCYx9vONRxgq+vH55HvJCkfdu27UJ7p2N5FvEU3bt3E6D1yJFD0vaYnZ2B5a8PiVHYqD0NP/LZjlpJAik68MEhC7GwzmAsfXoYeHIDGNcOk390kaTStKo1crO+ISvzK8zNLKEJXRgZmkgrwLFjR7Fxw3psOHwKn19HSKs1g6ctWzYLK4sOlxUW6pgw0OppPU0J0gcra/VB3EFhzHKwBFu9hTHz46eAIN27dUVfvfn/YfjSHhFQNAROPlqtaAd9zxU24JdvX5H6OVXWIe2JqYkxllodwMSoztiWelUB9JnI0KDyOPE5gIFJhbZZhTapIdDF3V2M995nNzCpZTds3X8I86dOkQpxn9598DntC/x7D8KL5y9w+tRJDBkyVPYHtQAdneogOytHQB0GXdTn8PFrjZKCfAHCObmWQ6IuTnWG/djzUr1j5ZpCzyyElLHqXsTKUpmAwrVr28PczFQ+W3S+fv4QjZtN23fD2bWeAPnUK6NwO9sQajvUxts3kYh99xYFeTkoKfqBvJwsWJiaIODEPBzoGQS9ylr4Y+HiiulZ6Zg5eAigQdtrL7qGvcf1w/GtJ9GuXXucOn1GkkUHB0dpm+BepZ7hw8dPBJRjBZ/MRevatfHq6VPZdwQU9QwNpT2Ek5QJJLJqtmPnTtER5X4l8Hrt2nW5zxR2Zjvg2k2bsHX9Btk3ZF6w0kumCyuYQt/PypJzMDDSh1Pd2gi7dgWPHz+R82vZqrXQ/Z8+foLg4OXCDOa5sprHiZpsCSBQVMepjiTxBGDZSsyAk4kFA0om5GQfqS2/TOwIOtAW8ZxLSqizVCxDc0rJUohXtI24/8lk5HT6Ro0bCYuU5801z2SQwRTZTkOHDJGqtbd3E8S+f4cxY0bLeSlTBK2kSjtgwEDRFqRuJH/GAIH7hyxNNXi1c3REfmERikrIRDKR9ju2KWqgkkyCVRKGcmXacXaWogfIaXYfk5Gfz1a1SjAxM5cEhi0oDESc67rIc2JywHtPQJE2S2E9KNMjyZzisXft/he29jUkgWUAS7vGAJj38u9JOxG4eYyAxDwemQOsbnLtnhx/RQLVYWf6wbtJcyTEJ8mzYKLLdbdr1265RjKV+XdkUDDg5b7hMB36Iu4HJngf0xSNJ95/Pps9u3dJUrRVfze6vmsngXngjNlwcXXHxYuXpB2ezOChUxbAw80Ni2eNRjUrReOHjO7de/bK/eezoo2mZg01Oflsk5I/ij+jviD1Sgkc9erZXRnkoamJizduIDkxHfuuhMK0VBcHty/Dul3HsfLA36jy6ato2715HYXOXTrByakOZs7+E3Zt/YE6o4FnITCtVYAzm/6Bn3djXAq7jbPXb2H/hUvK4DZt4NbhXWhcz0VipYNnL2DY/EWwm9QOSe3WATe2QG/ubNyPiMSBixdw7+4FvLh8H3W7dkSl0li0Dp2LqmvSYG9rL1NoF89bjGl/TpNEn+1SEn/l58PyniLpUtpjvWj/kXmStLSpaCZyWnRc/1toccIV1c+64+H9h+jSvjN0tCqLTqcVmQaVK8uwBQKwZLxJYlvRSi8sIw7SUYewaEARrOfKLCuTPcUgmlM6yZDlvmULLl/UQRKWovz3HwYjfYPovhUV/R7GwmSQbXBM0PiZBGXIyOT3DLplorKWltgs6g9xPdOucN3QX3C4RUlJMQp//cS3jK8wMuYE1TIB5zg1mT/jfqatpkbspoDtiu8ggK4LdLygtJSTaUHfyvWRmBAv/3Of8Hx4jto6mjCxNMa3zG8CeD4Ne4XSVC2FhXcY6FLdD1dmsh0I6L6+Ewb2Hyi61mx3og0aNCAAEY8iYGRQRZiJ3FtsK6SmKttRP6Z8xK/iX9JK1fuIPh7MMpa4mmxs7lMyg5xrO8HcxEzsAoEv+lthlZZB9jMTUSbxlFfhEDgO2qDcwLvoaNHbWtZ6Jf66O0sSed5XsunZjVLVygrn+l1Sit/08YzpmHvwPqn63vTf1EVcaI9ly1ZIwadtxzbY2Uwf3c8mSMJOENTF1VUSCGqUndMIgXO0I2Iax6F1SnPk5GZLcSK0+CYaZNfDi15vJNl0y6kDPz8/bIneqXw+Q2nGxPx8NWfhzxgH6AJdzTrjcqWrEkc3edJIuik+LktF4y0NBRA+P+KiAjiq56/mRcx5yMSuBjQ70FS6LA45HpVYsemMBvBu0lR8H1vVudZZJGHcSAaVT9NmuHXzDg4dPISFQQuwaOFCGQbJ9krun9jYD+jYqYMMiGJLogwJFPUADYkpGN+YW9B2VUbal3QpTBGYqGmttJZzTXEID+0iY1EyrriHqO1NjT+2dXJKNYeEMCGlnacPVAEk7ivdyjpiGzmkhV9lyIp0kv0UYOgHh4/Ex4mMEX9389YtAT7IXKIfJdjIdcPzI1gsEktODnJPfxUUIvl9HFo2ay5+l4kv9zx9jej1GpsIU5r/Fk3HsjLFD1UAnvx8Alm8J3ypw0N+D1YpKRGZGFUDkftVAMXi4gotQU1U1tIWyQK+eFzagN+AooGBvFedgPzfg1mE2VxUKG2/ZJnxGTdu0hQpnziVmiDWN4nVeD0EcjgIx93NFdWtrPApNUXsCf0IuzGYK9FH0v8YGRqJLSJbkEOX0tPSpUuJ4D6fi9p6rhb2eF+k7ZmddFpa8nzlOZKxWaH9q94X9R7xHipajIofZ/FZZYSrjG8ev7p1LWR9/Srrh8+ef8dz4LF5HuL3Kga2EDTkz2mDaIv5b8YBd+7dFcCVDNnqNWvIwBROBqceIodqhly4AFsbGwEfKalDO0JQ2t6htuQvXMPPX7yQQR/0+zwHxhSMafhcCBYShGKBsau/v6w9sv3ILpN26dJSOQ/aCAKdjEEY1/V37fdbEuGPEwOFmU3whsdl0Z6fwfVAcIkF4qjXb0QWh8AY7xknWdP/Hz12XHwn4xSSZGRKuYWFTGomi4+FZz7LgwcOSHxHwFFdyzNmzpTuAJKmSBLYsWOH7CsWqgl+cr1x/Tx7FiEkK9rs2X/+KYBjyuBk+NxuBlMTU5Hp4jkxZiEQRjYbNfiYyzP/7N2rN/z9/TF1yhSJgfk8ud6ev3yOwuJCXN19GQ17NMbzWhHC4PavBYQ/Bapctxb7z3Pis07ulihglPkhS2mHvnvvruQhfPZyrSYmwuTkmvg0+hM6P+0ssRTB4PD9d9G4X0PxfzxXTr+mLjr3nmVVK7Tv0A4rPJYqWMYzwN8ZiPsK5K61RlrTVMWPUO+ewFfFEGGdzTpSVHv6JAIOLbsi4dsnVElPwPbtO8SedOjYHgUHbsJr1RhEv34vcw4IuC1YuAAejd3kuQwaMgR3790Te8l7fM/9DmpcqClrhvsxLCwUUQVRsCu3RZJRspxfrXRrsYHvbKNhfjwDQXuOSeeKX2tf3LkdLgWAmYEzcXDfIWGk79m9BxpuXqj5PQPTp02XghIHDNGvsu39SkgIOnTqhEdPHsOiRnUBEHl8FnNY4BH7YGaKxIRE6Rrg86MuO/EcDttltwdzIuYptMPsHuNAN0UjVvEV7ETKzUxTCDW8xyS70SfTTNCH8f6SBKeyMSuGjgnpjYCiN9D1QV+UnBuNsAGdFPyqlA6dzk8dusI/orPlz3hwlSSnao2pU51VvURaJIJh/J4DV6oBpXTOWjC19UJ2Mo8PGTwo50wikAUwY8wSpSX/ldJNp1HX1b2cBozTwfLyCwQE4A0jzZ2bjWyKTp06Cn2YRohDBqZOn4a0WweQnGEnQMK0GxtkGMrOGS3gsP7v/wEC7U+fFW2GgP79fv98w5atKC0vR873HKSlp2P3ZoVFoL4UZbb/vEYA+GvkCMz9czb27P4Xlus2QKljUexcGcIYROB5MuAe9wbeeCxBdw5McDnfXwGgnhcCTXXRTMMdD+tGocUHD9zXfq3c7xPpgFU14Es6ULManLWsBDiJ+pQG/LoB1GwHfOKDIvphB/R3VgKaL3xgAIZZKwEabzR/7ghMdGmDbaev4c8R/bDm/TngQQmwTEt5XxIQVG+MOEvtyjr4EB+PR1dPou+oycKKYjJOY0PtJE6eY0XVyZGgSLYYKQ4F0dXRg49PM3G6pEzTOBA0YhWaBou0b1ZOCC6RCUQx8Gn+Dhi5/KwYO4KIFG3lQBJSuAkGrvSKgsPcVxJg7bp8Wdbjnr1LMMpmEUb13Y04OOJOqi/+PbpQnIpKXWdyoKmlAVNTY7R+PwyB0X2k5ZIMKo5L5wAZOgNWkLr4d5EJ0mTotGjZTIIZt9kdFQaoyrA1AZbHjIKBkTEChgzFyVOn4d+tO85fvCCaJ2T5kdWV9z1HEgMnBwcMCBiCci0DrF73j7CUGCC4uyuT3GYFzcfPrExhrk2ZNAkXLpyXacUMtidNnICrV69IgLiqlsJsHR/ljx0lIf+hH9sB9edbiQOzNLfArx+FEtwMGjAA1jVrSgslNDUxfMwYlJSXi8YbQToa9Xpf2kibb53dZsKGIqD9uUSlAAAgAElEQVTHF0Xlz5w9LTofDD4bN2yAd5FvRJ9lZsBmBK7uhfXG54T9+mfD/gJ+ENC492YcsF1h/fgXA36agRg1fAj27jmAkyfPS3svK3DUq+O0KwIXTLiePHksTB5OiSZrbmz7ZTjmNQDl2z0lWZnltvk3C5YB/3WTzaikqS1T2Dmko7KOrgQ6ZOhZVrUgFg5Pz3oo/FmAmdV3KfaqBbAkZDBa+raW9puLV67A3dMDugYGEtyT3cyq/sxn65R9wJc6DT2zYgOJISO6qEyTqlnVXAZkpKZ8QvXqNXE28a78TeCYALBFb+CA/nBzcUUewRvdKsIUPXf2jAwhYEuDb+vWsLK2QWp8PLIysiRQoXNg+zun0XMvcK9MnR2IX8d1sTFpqYC13IOu7u54HvEUXp6e0NTXJ2VGWjjpIOlYCBix0s+9U65RCT9+FMPZ2VWqVbZ2tuKs6eTJYmAr/pf0z8jO+ApLc2N8TkmWic9VLUyRlZGB4bPmA5xUWkAjXgg4WGPHiKnQ1TdCWXkljJzZH2vm70aPHj1l8JJV1ap4+fylaDpyuEC1mjVg7eAIt8aNER8dLcAfwW62C3NgAYM9AhIM4rgvuUaLfhVLJdq/m79oTDLwXrd2nbDDeM1h167KtbEabGZiggYN6mP8+HFKcBp+W5g/rKgzcOTUytS0TzhocwkLtaaK0xw5YhTWr98gICHbUjlQ5I9+fyA9/StCLl9BWWkZ3N3qKdpuHABRSVlftCeqaDntCAESYTdUAFVcF2piwcCdwCjZ9N+/c8obq/yFEnQx+JLq+y+FJcXvGSCwMEaAgfaLgTyr2NRU/FGQJ+9lMMmKPJk/ZE6yGks7xeRPEjRoKJNkNTRkHRBspa2qYmoKU+MqEsjn5ihT9rhnaAvYMsEgg9fAv+VXMiAIODNQJxBcXFIm7FEGMGxjVrWSVLYDEwneF2Nzc+RmZAo7kcfnGk5KTsTd+3fQ749+cjxOaGQFmCxVXg+PqbRJ6+JE5fMyHGvK+bHiN7gGvDy8sHLzPqyYM13sHN/PQJdaqnw+fA/XBZNdsld4v5kgcD3xZwzks3JShdHCn5PByRaPru4DsPLYAgmybOzsMOXse/Qy+4az586LXiWlOYYPHyEABQFH3hPazda+rXHw4CGsWrkS8Qnxcq+pb/X9e648x7j4BBkuxASfvuXvf9Zj7tw5OH36lIBS56+Fwa56TSQkp8nEwUvXbyOgb3c5b7LhOMl8efByBAweBM2aDji7dT38hk9A+P1HwA9DoChfWpp97HUxcOxEjOjTG2ev3cSwiYsAPeDWoV3wa9EYl27dRrc2fvBqOQCRiTFApx1A+CzUtjVG/M3LGPHnAiTlZODAwr9wIPQKVgXOQKMWjXHn3B0s27IUcR/iYWdri9joGCTEJ0gSR/vDyZm1HR1RML0IlddXEiC1+b8mMtm5Be7LV9OlicK84pq8GnIFf/QegKrmlmI3eb8IKDKhUCeWCwivo6Nod7GdUkdHGKKS1LL9WVNDWiTZOno5JERALg6LYDGinK37JSUCjpMFwLVE8X5JhktK5bMqa2vKsydoQOYcgUQenzElwUGuAQEKUY6PyR9lSAoBM7b1ktFMvWJqE3LAHNe0rH9Ouy2hJlsZvmV+FUmCMpQiLjEOWjpayMrJlOFmZM/Sj3kd9caSHYvR/U5nAeSdnV2Ebc5CE+0eBwiRGcOvSUmJcl4EyTUqleNyn1vw2eeBRztfo22gj9gr7l0WPa79e0+JURjQWwN92p1GzxPZkmxSFoH2LiX5E969jZb1WFxSLAk7Cz39Bw6QIgWZQtQ9jDu0AMP/DReWz5ChQ8QelZeUokE9D2R++SbtV5xCrK9ngB/5PwQc/BD7Qd5nUdVCWDLvYt6hd59eMinerZ67DGK4FHJFnourm4sAB7xn0THvsJ9xDWPg+0DHiLbI/1mAB60ey/eG/YCeTwchx/oo3F2A2jnbkZH5FS9fPxc9OhbHhOFUvbrEH4wtWJRe4bhWkknrg1aS3F/pex1NdjUQAIYFkS+xsYCtBWqb24jtJjjw1OgF6n11wZusaCW26lTR3aMCjOrEZuY0TFYdAec9TrLG3k+JV5IYZ2Dkm2HY61QxdIrJWChQ29gGCfYflWSMf68OQzQBWlxuIoxxniclOLIys9GoYUOxM2xp5ZrkxE9D/SqoYlQFA/sPQPz7Dyj5VYT2bdpKrE3b7+zigndvoxAd+x6mFuaIfv8ezVu1lCGTtPnMm8hkot9lm3hOTrbYKrZAEkCkHeezJWC/KChIEsy0T5+ho11ZdIspQ0BgjtdrYGQkjDX6MbJ3vqalKaA+dfgMDZW2Zz092ev8PBaBmEuVa2iITScImxifIEP/uEYJjFAOhHuR9loGiZibiX2gXj41OwsLCuFY20EKhPQhZF/x/Ln+VLYcfaHoMhYoOt70Jyorj4VwAdEqWHnqQC3aGxYu+FJ0gSsLuEifL+wwshQZ/peWKRPWNTSEnUiQVp36LH9fMemZ4CiPwfiLuqtsP2b+SpZiXHx8xTTlEmH+EkgkyMOv9Pm89pSUj+LTyFD9/PmT3FNeH1notAW0UxyQJDrzOblyfnwvGfsc5kO/SPtECRY7Wzuxv4ZVjKS4oraD/zeTk89dBQFVAFFlc6vt0Lx+xi60N/x8lZmotkgbmZgIQ1Ep/LLjr1g6IBjfcL9x/fFv+P7ioiKJ0YQAZGsrOssEkFnA4SRfsgwzsrKEZNK8JaeSf5f/O3XsKH+XQM3jqpYIvXZNGKcsgtBXcA/zOuR+V9ZBWz8/yRU5/I7308vFVfYYteIoq8IhKIx11q5bK2AztV6Zd7Zt307eR7CSIBkJCzxP2lDeN8bs+/bsVQa15ORi9apVUggnQN/Mxweubm6y/g4dPoyAwQHYuGmTMKY5UZ3sbx7vyOEjSIiPFwCNOdXcOXNlKBzvAX0VtZFJNGExncz1ufP+wsTJkzF+wkRh/HHK8LARw2XfMGfqP6C/FKZpTzu/7IQ53+fKDAL6nIiIpxJDnj5zWo5H5iH1HllM923lKwQf+uB2bdtLx8HRI8ekW4fsSpMqivZk8Mrl2HtwL2rWqomtkzeJTh6JLM2jWuGB11243/FEVN1I1Hnjgvd/RyuAXgWrzfVqPdTz8CBlWApLjPPb+rWR+9+xQwesS12N1p/9BDTj53KdcO0SCOJ+jP7nHSyHVUOfPv3kPcyxmTt9350ladikkCm43GEzMKs2kqYmwOe0j/iD27dvIXtwjoJDHQ4G4k4j/MQGGJnXwOZDh+BgVFlaoBljRUUdR8DwYCEDbFm/DSGXLsvfL1m6FAEjBiIq6g38u/ujYeOG6Lq9G7xSPfDK67XY+7EJY2RPHzl8VOJf2iOee4pXCnpo9ERBfgF8mvsgLe2LgJH0WefPnsfNVdcEw0j3/obWzVpJmzwnhFMegh25LIpzoBXnHjDWp1bmtbAwaZ+//+ghdI0MfxdseM9c6jrL2qFNpFY480CuQ9taNrh24wbSqdtepMQuxGFIwmHcwYIs91V8XJz8Wy0UfW/CSYIVhTR1aGIFQdDqph2+9EhS0mDO+jgOVNtmj3SbRLjdj8J3h95IsX+vgJK/ITe1jZnOLwkY1wjYycoqna1afWOirn7Pr2orM0+E3//3V3X6c4UmmUHFufJQMUAV8+rSXk/9ztjBLwTY1HCo4yyAorBxmJzQgRnoK9WS4hKpmHTu1FFuNvUZyFAcM34clt01QjCC8CCjBTZbTBaBdp1ZkWIgsjOzUG1FMNJmz5GkPWvE8P9hIBIwLFy6FDMWLoRZxSX895f/CyiyEfAzgKl9gGk1xsNy8w60uXcD+/buge2+YwiqqdzwkBZdMRiHkQsT9OvTVYwCE+LX+QlA8n1As4XS9kzNlasueJwcrbAJnxQCthXjsJMJGnKnugMNvRQtRPF3RD54JvmAlaECvvD+83kx0CQewn9npmPaoGHiBzcdC8P0Id2wweaSUokl6mwBjNnVQ6alkgHCdt95f/0lDJv8/Fw8OhmHv7aNRFlZOXz92iK/4CdePYuQoQrz581HTTt7rF+9RjS6aHip50fRZAK9cfFxEnzTKWltt8e8z4OlLZfov6pVQgdOgLFDr1549eCBOC+yUajBYGioizHjF+PooTUS/PTvHKhUkkkxVjU6eR12wPZPCyQYIHg53fMbBuyMw6/in+K42WbM9oUa1a3l30z4mXiyykAh/tLSIvx7KATlxZ+weME8LHl8EIsaB2DJzyNyX1cnjINj3bqwtXcQFqelVXXYajTCm+83MXHiBLRv1wZWVS2kTXTMzEAsnDIJ2joGKNE0hJ2js0yNJTBATbOwixdkklunnt1x5cxpNG7UEJcunBdH0a9vH0l6mVxQKune3XBxEM2atxD20Y4nV9DWzEWmUUdGvhY2n6d7PYRcvIQxI0dh357dWNRG0ZNYlzwZbairmJQkFbmDhw6K9hfFuAncnj17RoAl6pPQIG06ehzR927L1G4m1Ws/HcQa5yn4c/9mYQn+lRcgVbCT2k+w2mOiGP5BgwYKg2VeyE7g7Q0EBZ5As6aNsPvf7fjyJQPjxk2Br28bcQpdBn3C2vnZMDapIpOlycojs4itYmzzdXN3RZuU4dhVFCROf77dv8CEYGBfEDAiGDsXZMKpjrOAeCtWrpJAlWuS0+NoiLW0KqF5Cx/4eDdFRsZX0QuaWrgN/+hNwPeCfOgZGsDQxARnzp/HqLFjoKGpKU6KjpVB/b7DV4DSilFdFYZsyB9DcOjCPZw/tBn79h9EYtJHrF69Bk2a+ghb8m74PVy6cBGXNB7g8dwQ3Lx+HfO1N+JY9XXw79ED+qbmeP7ipQDOPbp3lxb1xo0aITMjU6adUmTfpq4zoiOeydTuls1bSFJBMGPzrGOKEw8B9m36RxJ7rlme8+79+5GTmSlO7HXUGwFH6bTpTOjACNjUqVMXkyZOFTCDgTCDWKm02duhWnUr2Ds5Ie7tG5SXFuPKpfMoKS6EtqYGpkVswAyzLvDv2gltxk3FzhljMW7RWECzEVBKxd1G2LH6GL5+y0K1ajUECGzj1wapKSlwd3GVtk9qOZ67dAnQ08P84GUIv3lTpBN4HmTPMOgNCbkse5rFCTpCAj9s1SMwxyB1WfByaU9mAEaAg4LyDx/cg4NDbbx6+QITJoyHpYUZ7t+9iw4d2uNyyCVp1aUOIR3ojFkzsXLtOrjWc4djbUfRrLx8+Qr27z8AC0srGfTBNnrqwpFNyuEGvPe0DZR7qKytJW2NWloKa4pB/G8NJrYGsY2oopWIdofnTcfMQJdC55w2ynYRFhP+mxWhai3xWEwaeA8IlrJdkD9j8s9AVaeytgjuE9wnyM/EQBl4812CClbGaUdVUI42li8mKAymTc0soKOjB5Qr2nH8O64PVs4ZjJAtzkSA95r7jfdMndLM3xP4LS3TEL/AwJ3vY1VeBPCJelRoUjGgYkKvMDD1UImMwOJiaZ+LiY0RIFsdDEBWAJNLtvmwWsrz4lqljWNAyFY7goNcpxSTHztamX7K37GaTiBJ0bcrlevmsXhNTFQY4PHc6D/UNtmxYwdhyJAhwvj79ImfUQPXr9+QASqTJ0+WwlDiR+pwaklywYm9TIDIVuQ9ZKLMqdtkyLZq2QoHDh4Um0e2LKdnsluCn8Wkj4yh9ev/kXZFxiwclMVBHfPmzZUE6/Sla7gTGSkaisvnjcXgDv7wadZUpA+qf83AkTevYWTClrA00edzsKuG8KcvMOzPRUABsGnpDMQlfsGRXSuRWckGvfz9cHbPemjU9lIYinuUFs42/cbg4t718HBzQv22A5FdkgdWOzevCMTw3n3wPPotCIFRy8tU1wCNmjSCmaUZevTtAb9Fkbi90FPWiJuzC8qKS2W6Kwez/Cz6hSPHjyHvRwGq1agG3/NheDsuAL9+Fgqjb8SeHLh+3SZgRPrnNGhX0kZxYQmi38YIG4TPkM+Gz4rPjXEZ9wW/5xriWuR7uCZEg6vwJxJSPwqr51nEM1iamYuWI5nZFqbmwr7gcfnKy80TRi2fnYZmJfk3gQXaNhawyJT6np8nLYSlZSWi6cZiEhNNvvK/f1dYhTo6MgxAi5OSiNPZkJViAo1yZTABGVnc9wpTpwQZWRlITklCbafaSPn0EQ+fPhRQ8eevH1JMyM3NkT193fe+FHb7VOkuhVgXF1cpZjIWIUuZQ1oI9sTGxsDOnsMUINq7qFQu9o77IXzlU4V9wZhOC+j5oZOcx9WS25jsNEbYHywuMhFWBg2wRbMEL168kgFZvDf1PD1w+swZPA55gg1HN0gnRv0bg0T38ubhdmj4byNpl2JsbWdrg2qUVCgqRvrndDRp1FTa5yibQttJUIifL0PYfv2U4gH3Q8HPfJkwb1WtBrIyc0XWgraQE5rbtGsDDj64fec2hg4fisdPFYkBFk/Zrn3s7BEBWZ0dXRAX/wFhLJ67A36vm0uyq7LPGR8GjVuKxl08heFFIIvFGO7Xpy6vMFJzsDIUrJmP2A22zAVfXwmExaFh2754XvgKe2fuwsjVY5R4OwdwzLRHXLaibygtWxVqQlKYZGwtSFkFsWIA0OCQJ174REqcPdh0IA4nHvs96ZPvd8ki20cbkYPfodFJTzxrFamAkozfGwGjLg8VYIXswoxvmbh3964Uxcn479unnwwF69m9t7Bsbly7hk7tO8KA7ccalbDn390YFDAY4XfvYED/Adi0dSti4z7Avo4T2nbsIPqEXNt+rVtK0ljDuqboFnNv0fYyubx/7x62bNqMlKRkYfvVqllTpr1zGjsljgiu2dRxFG1P2lwCgvSPtLc1OTE0OxvGpqYoKylBJS0t2UNqZxn9CeOCV69fi+2k5Ar3Fou3NapVl6If1xdj3vQv6ZJM6+jpSBzI4xMA5NCahvUbSqykMutoN75mZIgESl5urthV5oAcskHgk59Bn8yXTF6WjgGFkacOZeFX+mkO8fj/BBTJnK7QcxVGLguG7Grj4JKK34n/IwBZoT3I93AwHG2ZWtyDZiUB91gMFj+pry8agIzb+B4WBbn/mbOoDGm+hy25BLj47Bif0kbS1jE2kIE3OjrSNUaWIr/nc6F9okwB7xF9Me8JNSQJ4ss9qGjl/u+8VuIXFm8Y31Rcl/o9/0Y0IykRwRZfMjdLSuT9jAf4mbT19MU8B9o5yjUQEKHeIa/R2MRY/AdZeSqDleA1J7PTHiV9TBYdxVKUIzc/D138u4q2PgFiTr4l64pDsKLevRM2I+8n30ttRK4rtu3KQE9qq2ZmSf5JffWePXpI3Jj8NkbiMbYEn1w/B90mLhGAjWCmvoG+xC2ElbmPGFuz2MLruBp6VYAWFlPJCG7SuAl69+qFi+fOS9GJOsAx76Lh6eEBD09PkRJg0f7O3buwql5NPjv6fSzexUQLg5qMRBY/KQOyb+9eAZLb+PlJyz5jrWVLlsrvW7ZoIXEafRe7YB49firdP3ymh/rtx3UDtuyWYfHSxTA1N8XLVy9x5eplrPt7nYCx7y/EwK2vO77nfUeK6Ue4o574IHamMVak/MXtm7ek68fd1V1Y3xywx+FQ1PXr2bMXmvs0E9JPi9YtcezUMTRq2kQKN7zfD+qGC8bQO7U/9IeeQE4eEJcEjNHdJPt38o9xit1kESUHaHK+BVr7+cr9d3F2lrVOIPZ538cIeDNM4ijGnM/8H6PTw67yDGhD4v6Mhd1yBykMalbSQv0GXhKPrfdbA88FDTGg9x+YZzRHMAzL3VXxbfJXOB8j45Ts2DykDf6K+tfckfo+HSU6LpgxtgOa+3bCj9yvOHz4kBS39Y30UDflBO5s00WdTUMxdco0vIl6g/A74WjQtAF69eqBPz72R53dDnJOscfilIEjOYD3+yYStzGX4b5hjvV+cizanGsHC3MLVKtqBWMzE/Tt20+KbZQ6I7Zyv384hj8fI3rAXm4eoKRLWGgo/Lt1k30UMGiQ+ABKiNCWcD1zUGOHTh3x4uUr/CovFTvANUIfyP1On0ibyRxQzRGozZzy+ROeR0aijIVcHR0Bw2XdxsRILsP9ws/kpGmRngGQXfezUvhiUYxkKgKzLPzx34SgiCtFAVYt0mHo0g7xzaOU9xBHosYi789bvlllH/KoyhhsMytbZH3h4A/m2PwQtR1AZW2pgwtUQFEdZqBaLDIcKzAx/r2xlnIYd8A0roYMC6ImOotZgS7jBUz0CveERh0Xt9+AIpMTGhwmV+IUSkoFjGnRvJmwFqjNwYA44sVzNBi4DvXzX6GrYQhmYR18S+5gytKFYoRTkj/CZt2a37bUYNsOBE5kaVd5nTh3DqGhVzFnxx04a8T+t82Vf3s19RadhKrr1v7+3axyHejm/8KAUb3gfvIcYgf1waHVZ7DBehqmD94om8p38m3c8fdFL61OYjBev4nE5u17lBvxKx/ob6hsPmKGxAY56yBX7blQm9hJ3WQztSPQtCKoYQWV4tJ8cBQc5THIRCxQBkbIgmDw8yUHgzq0lYV/MvaVDH4JyggQvZO/JuzE3LVDscrvIBY+Ho+Cnz9FE5AMkNCwa8jJzoTNGC9Bo9fFzML6oOmI/laE+PhkPH5wFxNmLsL90HO4eeOmGKzvud/RskVLYWksXjwbaWl5+PvvdZKQMXnklGY6ETJLeS+YSIrRT06WDTJu3DgxOPw9HSqBpuycDNG94vvaNR+O0Du7saq/A6bueyNOc5jLPLlvq7ZNle/5GWxlWbXpINy0ovD2mbv00a+wmChTzyiERA0uL8/6kpBTqygxKQG1atUENMowduxobNjwDz7EvReUf37mXgkwl+YNlwEpCxcvFUBx6bJgCczHjhuLkSOHY+eObcKcLSn6JcDi3N67sPbCBDT364xzFy4Lo3br1i1ybRwE4eJSF0mJCfjnn7+RnvYJs2bNFD0v0vMpqkr9NOpPLFlCRAlITEwSfbR372KFjUFgjRVLOrpnTyPw8vlzjB87FksWLZI24th372RSeZMWLdC6TRsRIF6ydIlUiPr27SvsJ97fQd8DxQGsrjEd7du3g1W1qjh/4YI4ak6ZM9TTl7ZoApJzVjapKNOH49pJpdWF2i+TU9bhkPsyCVgXBa/G29cvkfoxEQ0bNsH9+0/g4OAkSQefMVmgLq7OaNjGG+cPnBBncrd7ABa0LcetyQekFeZBzxGw2bwUw6wXAL2CgYggJci3D8aF7frQ1NQWAfP8vAJhZlF/ivkfnYlxFUO0atUCL188lyRtntYRsWcHOyyEtq4uMnNyYFWzBm7cvg2f5s2kXYIt+byWcy0eArN5t9XKiQXevgiDW4OmmDBqOLbt+BcxMe+xb99+NGrUWBi7bi5uOH3ylLScnDx+HDOnT8eoEcNlUqypuQU+Z2bh568imUhbSVcPSbGxEowZGRjhOKekvY3G4IAhUoViIMNWo+rVqks1lVNEtYZWxcFuG2U/MFkis4U6Fes3bPgd7FHjjCyN6ra2SHr/Xlo/CDRTQyk97SsaN2+J44cOSYDCwGbVqpUoKv4lAu5+HdvjxIF9SP+cglvXwxC8dDE8HnZHcPoQBO0+hA1TR0g7/OCn67DJeSK0Kuvh4qWr8PZpjirU5LS0EiCTjEQGtwwc30S+Rn0vT0R/+IDLN29h4JDB0jbAtU0ZhGpW1QQc57RY7km15YgtswQVX795I61fbHeoZWMr94tVOLaz3rp1Q1q/yURs1aqlXIOTmyue3A1H+O1bWLtkDjILLdBaNxz91t1G0+bNxdaxYsXWLzJLPTy9RMycBYanT55CS7uyTFSzsaZ94EvRR0pPT8O7d1HQN1BaMxmY8pxVVh+fh+goEVCqmOwoIt0VgCKTSQbztAtqCxoZDAwUVGajmvSw3ZXBFYE1HpPVWh8fb3xMTpSWFj5f2k4mzgzWuVZYBGCgQHCRQBoLJ0wARDPQ1FQSej19QxngxBcDV54f7e3eoADM2XlN1pQw+bKyJPHhvSbIz2OylVpP30iCarIuVI0pfrYKsFbm9RcVyfUQLCbDhc+T10v7XqNmDfj6+UpAzPNVqucREhTxXJkoUoCbtlhlcaqi8gzKKGTuUa+eJC/8e/6O58uAnEABj6PoY+bLPVLZGFItTknBrp0bcdL/Okbc7inDfdgqnp2TK3q3/FzKCmzdsRsamlqiZaMCitTIpH3ni/p/ZFdxsMjeffuk/YgaV3xOfH5c2wTU3kS9xYnjx3HgwH5JTObOnSdsRgIpLHgcOXJMQPHg5cHKc4xLwJ49u7F69SphGt26eRtevQcg8k6MdCkMb98Nm4PnwKZdZ2Rn5cmQmFkBA7Bo+2YkRn1F0OwJMK+iDzsPf9GQuXVulxQa2/QYA1NTI3yMvIqzl29i2OxF8vO82PtYuH0Ldh3ZhdK4NAH42Q70x4A/hPHbL6CvtA4TUKc+FEH86lWrIepNlDAf/Nq1FQmPMg1IImNX207ALrIZyOK0OjcUBQNPYMM/6wVQvx52HQ08GuLbt0zxaWTY8hnRx6uDFNSJyvyegDaDYpmgGxcn68jFw10Ss8iXr6Cvq4uPCUnCRGEbNZMxivhzIFPmt0zRDubxRIOrYlopJ5SyRZkAIrXbyBqhthuTDmrGibXnPqpcGXnfc1GdXSHl5ahRvZqwRktKy2FpYSVJPfXZpNWMbf0VzBUeQ89AF9q62nj67Ck+JH5AQWEBPqYk49bce2i7ppm0Pt4PfoH+23rA2tqGszMkXqI95n2nX9z76SA0RpeLr6o5ORX9F6zEnmXLZbjgzfB26OgbKgzQzN0W6HS1tbAmycRhYYbPh+3ggwYORP9+f0jCwAKera09sjJz0Lx5S2mn4/t57Z7UOv72TezJh/g4YUd+eHgfBTGGAq5tOLRRGBfUDv0YnwBjQyNhbte2c5Ahe+amFtJ6zo4hkXIoyJdG8+/5ufgQ/wHPXkTInmecUlxchpyc78I4Yys2JzHHeh0AACAASURBVM9zaE3NWjXk7/xat0FE6XR8f+iPh+1D0OxOF5Hm2PvwAJpWaYjSwmI8038tSUvtR9Yitk42Ftsd4x59lIRy6vbxsu/ph6jT+HLGW7itooSFIy5MvopJIeOx1Y4sXcA2ylp84+7b+2BfZoPEJh+FWVPHygHvteP/lyjBGJqtW0yYCCgyD+LPGKszHGd4ToCworA9Pn6M+OZ7DR4qIYQ74LzVATHL4hX2Dlkd+UDn5W1Rs3pNKXDwPi8ICsKMwJlIOLYOBn6D0a1bd7x88Qp//slOnZ2oVrU6fuYXYPKESXCyd0DpryJ8TfsiAy6ePnsGkyrGuBIWJszEa7dvYv6iRUhK+SgMm8cPH8g+fvU6UqbH0gew7ZLsRsYfzbx90LFdeyQnJiH67Vu0ae0rray5X74KWBiXlCAt8PQnLMAmJyZKPsX9qlMhOcBj8n/aYFVrkUkdZThIOuDfsmDLNUlGDvVnWWgxMTUWn06/w/dQ/5bTx/lSmIRKm72RYRWx+/QPPG77Dh3Ex1JjkIA2QTn6K64BKXpVTKJW9QBVIEyd8Mz9TV+lJtFE7/+boSjsxQopBp6LAGxs3yaoxtbqimnR/J0au/Cr6Cvm5yuDhsrLxV+xG4Z7jedJf8SvvFe0//RbvCcsotAXMjeQTos7d2SdE3gkmJX3PU+unaAj/TOPS1/M31GTlvecx5OvOrryb7l/5WUC9JKZzOP/Pm8W4isGVNFe/i4QMjuqkJ+Q66loTeZ7eQ8lhqmQmFABRRnUVDGERW2HJvjJ+yDs17IyGTxF4JdAFa/DplYtuSc8T9pjEhqKyR5ne6ylpej3U2+Z94Wt9Hw2Ec+f4eFfTREFdxx7mYrlK1eIT76y4qzYAO8gXxmWdu1qKDocMoPzkwABUCwNq0hxjAxIrjHeI17bs+fPFD9RUiKgJvUWycI/cOig+JAd3bbKXu2y11/icbb/s/Wa7MRu/v4C5LBwQ0CG5IzMrCxpcyYrlcU3+iQWUm/cvAkO02HhhnEPNWjn//WXkAJ4v/r07o1VK1YK+Ert5du3buPK5cuiadqhQ0fMmDkbiUlK0Yta8wsWLcS6dWsxeuxoTAuchqLiItSp64TXb14r+pJVjKQo5enpgQdhd9DAr6nE3TuwHbXDHMQmjh45ChcuXMSqFavQuVNnGFcxEVtOchBBL7bcrly+An/Om4OHoSGwru8lcRr9FIe3ECB74nkfzaN8Udo4HBZsQNADHGsDGyivSkkO4j78PwSwLXISO8e8c/2YQWgwaCyuVr0ItwhPvO0VqeAU6UDbXx1wM+AabPsmQaNeGyQtS0CViWY4f+Ei9h/Yh4Nb9sCpoSvatPGDXveteNkyHHd2+yqschKM/IEwk6uSU4dl3VBssFYMkLIEyI5G5Z/vlKFGOraw08vCsVNHZShm0oLX0BtXA5qVlGK5jZ0NLKtbwtu7KRo2boDly4PF79O2s8jO+FgmLWtXxvp/Ngh7lLaK+QtZ1BfOXZBiFm0Z1zj12Mmw5twC5ju8lw/uP0R66mc0adRIhkVyz5NUIcVAb2/RE+W+Yo4TdjUUHTt3lpbnxs18JOZlMYKf5WBfW/aaDHTUVwoP7EJiLkFmInXUCSjyulnMYXxD+0GfQCa6kAzy8oVBTLv0tUmyIv/BIhv9FaEoAopsdd4PTAvdgFsNj8oxeK9ibF7+Z2ALSXDyUvuPCWg9A3p4K/gin3O8WpFT5foqBDgFEFM1R+hw1anOas+1SvH/b/Yipf8gnU3d3/aXORy8Z8xvmC/z2qaNHgMN13qe5WoCp6OvLwmYrk5lhQlAraiiX6htbyesNiY61jbWMLO0gIb3fGm90fItRfAd4EoXPzRr1k5ucNz7D6KZ6Lx9G7Q2blJo/rNmyOVb7tmLl5EvZRGU3duAZxqNlfsyDsBOAPuAVkfao8ON6/8DNAb1AYLPAEGLlAfQ+3wn7D3/CH+0ccXRW+9hEZcJLcdilLbQQtcqbTB4yGBJKLaE7AWSecMICFpznLM8A+98VzyOewdIqyWpJnZKe7NEM9WAPhXALx/Ocz4IlgLyAU9/JbBR36pqXbLKehyYO6oPVv1Lrch2WPvXBPwqKpbJqp/S0iTYt7Gzx7ejo4TROWTKX5gzdy42bdqMESOGA+UlcHHxRJ/eXWRIgr9/T1SvaY25s2ZIK8ayWzuVRXce+Dd8hSDqsY1X4sZwY6mCsl1w2tBg7DwZLIaaD5v6CGSHsBLO4IbTeFhdI1jChb9htAeajtop4JOxCSmX5Ziesg7XOu6VDVrgvx9Fh3pI0jHT52+sfRAoRptJK581kxc6Qyb0rPqPilyEmVp/SMuehXlV9O7dR4J527ymWHRqLJbM+xeDRrXC0T13se/4YoxIWox99kEY8SZY7t/K0aPx+vUbLF2+XO5bUWmZDMqoZWODcxfOSYvt3uGh2PJyNvT1dDDSIhjrP4xHwY9f8GvfFSdOnZHggS1inC5Lx8w2N4KGBMGYlO3csR1/WWzD+oKZoqOxdOkSvIt+i65du4ozYjVkddZRzDYbgunTZ4gOy8fkVEm2mfi8j47GvTt3MHL4MPTv1w9LFi3En3PnYfPOnWJQaGTbtW2Lnn36YOM/fwtjkkAFJ6NutDmJgOetsXHjBuzYuR0zZgTi8uXL0oZLA8hgjRUrnkufsTNEiHVMWQfs+nwNy7xHyTPhs5WATldPAobIVy/h6FgHsbEJ6NixswQQfD5169bBnbvhEjhptFuGRhnPEax0xGFBw3JcCtwmn8cApO+oEdgevBwTggLEM10/YikAmZ6Ovky2vnX9puxjAz0DmXCoxaT0e44SpGZ8FRB3VMFGBFceAQ8vTyk6NPb2Rvq3rxJgMxjXrqyFRy5JaB5TGw8MEzDRvju27d72X1RrtdrCr9Qi4EAkpUrSsVl90RW7HxENnfISTBgdgB7+/ngRESHyBGw3danfFGHXQqGjrYW3Ue9w8MgRbN+yFX6+fti0cbO0v9na2Aq9na22ZKywXZU6KN8yMtDSrxV8mvlg+PDhMgmNX7lX1ACfSQATSAajbN9M/UgG5WoRgibbL/VTmkzFJYD36PETYb+SMUWQjMAzmTibNq5HcVEhGnjWw+tXz9HCx1vuY4dBw3Fl/3bRdjt/8RK6+nfH5avXYFm1ujCV3Rs3wcXTp9G+fQfoGVXB2ePHUcXAEOfPnYW/f1ekff2KmMQkrN6wAVcuXZIWqJjoGBlOJC1SUuEjs++ntJoQRGMbO/WhmLRQK5OajNzLdF76RobYvWOb7Guyetka7OJcF4cOHkRyEhMdC0z2Wohlt6dJC4y7hwfyfvwQDRYmJAzoFi1eIkDw48dPkfE1Q0BLthCzHZYAozLURWlrTEhMQFRUJEpKS2TwChnzFD6njeGLa5gVfl6DOuiBfktpedaVY1QxNhJNNFVPSBKTHz8EtOB7eCyCeVnZ2fiYnCwsHCY7ZI84OTkiNeUj4mWgFoShyr9VWVw8Jp8n9xU/kwkL9w7Ph+uDgQ8rpyqjj+/h7wncqEUc/q3atiYMByMjscE8N1Mmc1VMoKdv8LsdTE04hOVRocOkOkWyE1lsEV2pggKF5W5cBW3btZUKqtqazGCEwDbXLVvYGAzR9jNJYVDEYI3FiYYNG0jrEiUBaOv5O76X9/DFy5di++j/BeCtAJDIEuDa4d/zHq422qhsWwAzokaiY6fO6NC5C7IzMnHl6lW8fPkKt+8+lGFaXBvDhg2Va2WywQmJ9Rs0EDFttsqSRUqBcSagZJARMGEQNnLkCLnmQ4ePKO21JSXQ0NNG6PlLWHH0Cpx1qa9ZiL/mB0kBhrIWZO1zejsnRw4ZMlhaYjr27ofuYwIBz8ZAcgpMvxfgzOF/sHT3XoSfeyRV4l4D/TCie3fZP1HvorFo0y4BG1EEbFqjxDNT5/wjjEXf5j5YOH0kAlf/DW2DYqwJnIvA8WPws7AAPi18cDUkVGwQ1xA1jpo0awSralYo/lUs/qquUx1hUPMaORCPoCJBhmo1qgsjjUNKKHvBYJn2PW5VV4Tu74wbw9tiabsCzJg+Az/yCwWMYns6nzv9PtcffQWZJVz/fPb8eybQDKj5Ow7QadGyJRycnSQ45Jo/dfwEsr5lCMOp5FexiJ9zsBqPL+xB0SzUleSXYAZZcWRzEMzlHmaAXVRSLAk2pW0YkKvsXtoPMrRioqOljYgxJm2PtpauMOKZdBE01tbUkuRLJFU0K8m6ZtuzQRVDxCfG4XHEY9Gd+rJ3LG4ubqeEeCWAZ4ITIh9dwqTZ6xCzZgBarA4XoJ6sOhY1rayqYr/+YXSI98U183BpY+7f6DhO7B6gHINtREmA56xXSIIdvHv3EPDX1cVVWG5kAdK+Up+Sa4pJOCdIGlcxk9iB10n2x8Yp2zB8xWDxF2RrEuDnAD0+h7D1YRLH+V73k+cUGxMtU15rVquOd1HvYGJsihbNWggYxoJYUlKyrHXKllA/sqSsBP8PV2cBXdXZfP0dCCQhwZ0gIbhbcJcWL14oUKS8uFMoUKy4Fy9WrEiLW3Ev7i6B4O6WQEIS+NZvzj1p/99dKyt25ZxH5pnZs2dP2K0w7T+wT0WKFTFGfKaMQVZ+zf7FbsOUmzt/jq7uWKXiz9Ip84TO+i3d7H8bmnDMul0lMXu4uamkfHty6nL16/a/ygfLmRQBjVhe7NtkckLP6s2M6yyLjcT+8Z2qBADI7bl2WYwS+Hc6s0O3ctxVrjvZFZoqTHle5bS1eSfL/Ti5JtzqvB9z6UqmUMfNzi9luxakm9XuOMAiZAlARU9Ov/SZEjr69Ym4hgN23TFSyM1COhV9XgWVx9bN5cHXVWa609CLZCTXiJ9c/evq2rRxk10Hifknj5+qSZNvtW3bDk2bMk2vX7zS+DFjNWHsOIW/fa8k/omtSVe5KlUU/vq1dVjPX6iQYry+6NnLFypeqqSBJyTc8IGpFgKkAbzjiyYV8+bOtaR51sxZLGjt2rmz6fydOnJUISVKaseWLfJLEmDnEWsKu0yjJkok3VJT7A1rjf3AtWOXsBesK0T/afoF8xT2rIU0Pj4WLG/+e5OxEX+Zv0Cju3Q0Xcc8efPokXWFdhqr+CT0tT2eM0cuA+mYR75jL/gO0Me6dgFFmG9WQeD5ckufHXDNbfeEq+jYaJe16N6DgWv/6frsdmy2BFpsrJ3xvOa/XaKtwoCmZh8+xEmeoB+KLwMLLlNQFo8eYbSBAG7jJ96T+6GqgHHDFrEHYTIC8FM9gE8IE7H3l/765e3P1pAN28kYsudpDoIGK2c272egYnxHJ5HnRH1yNPGRenBLuE2vFkDxP4xEl9XploPH/d/TBAsQ0aovrKt0fPN5zLdJnkJRERF2jS6r3C3VZizTpktnCQt8DUotYTMCmgBsMK+AYZTEwyiH8bpm3Vqz0VwjHbxZNzSCKlK4sG7fuaMTIcu0TC3N/lXrOMDOaJq4EJew3gDFYSo+ffzECCv8XDR/Abt25gI9SiogVq5aZcmHnbt22XmAvwPL8ObtW2revLn5dWgkmiyCf2KTMQKcTBKQ2OK3/7Vrp/Pnzts+CCleXA8ePrD7IGH1z6FDGjdhvPlz6GcyHyQ+YQWTyBheZ6hyNMtl1weLkgQ8PvH+ffuMXQW7Ep+MB9U0EyZOtvGDrVqvfj3TI4Q9gW/YoFED69i+e88uA7vHjh2j0aNHq1yFciYtcyX2smNXwXWcRr9a0nCJ+vX7yWKEkcNHGlhKcp2Kwjy58+jo0WNWRcW6pNnagcMHLF46/PcOjZk93To5E7dvy7pJwdtz6Va1UOXYl9f2a/Z5F3XstvRiiweaALbw6NMGvceX8NaNWldU/EgZZc+WzebsQJM9ZkMzLMukR83uO7Yf3ALbz5nnae4b8H0y8w1YX2H9r6llSmkZRQQ875CU82oOXU99Q/VS1zE7dSLgtGOjwUpw1y8dk/JIha+2V6VKFa1h7KVLl438hJ2FfdmgXkPt2LnDfL1tSbeqVcJWVv26f/8+szf4lSRbkaQgMYrfky5teqvIXLhwkZXaLl602BI8WYKDzCcBTGRPE3tQXVOzZi3NnTvPWNcAiqVKlDAGIgkS1h1xS+8+fazqD4tVsWIF7dqx0/pSHD1+XAWKFjFwli+IBfiqyJ+AhfG7q2dJRQMVGa8hL0i2xmEOI6FgJAJ/f129fCVO/5YPY7+43d2fXbirsskO6U2RXmZz7o0KVebBueQVtkNJQ5rqQq/jChqRR3cyXHXOQ09oHKe7GPVGypdMKV9m1MvAB9JpV5ARIJEvJtojpWUr02Uj8kYuE9FlLrqdn11tRc9z/aXs2QoprO15rQhaZ/OODQVURYbPiFNp0jqAIpMB+zARFGqCkYQO7RxRaKfxRmLboNmyZ7cGC0eOH9P4v58rQOG66RWqs54o5/3YsTaYV69csawyZTOZpkzWxxEjjXlwr1lTpZz/u7Zu36r4a77X36qjMjVq6Z/IXQZK8qjxpZi6VfS30rPCK/60vz3t1c2yFosT/KGAOe+d7O5u6X9nW1jm37/PLbUP/121m1TWlpL7/hWdPh4j+XhLUXgiL6xrqiIcncSyWQro8PGLUiw1LUxAiDQotzTaFbe8IyXNLb3lCqiTbqwKRcrpn+thTmkkKLKrYQlbkQ0dJjXKVVhr356zUouvimbXrhNhGti9pTUqCMyYyYx585atNHr0GOXImdMCfAwTGndoeDVs2ExRp3zVfFRVtfy+tdKmD9S4UcPVoX1HfXW5hdYE/mZdd2EeQcOtXymXOvT71QxGu//9z8r3xrT/XX1ntbKgkOfUbNJEC6dPN0NE5nz4qNkaO6q3NTDBAIMu06jD1y+hOURkVpI0matSA45rQ56ZZvA6XRlh3bGbD6hkAQfBKeUviN9STkWwA0MBBhpdTfni4KPsDYYiQQvlRRVLNdeXRI/klXSh1G6ww/S8yWKfo3F97io2+rN+HjtG08eNtyYsdNn7a+UqO3Ao3WjYsL62b9uqlnl+NgPaZdvX+u27nToSf4m2bt+jVq3bWskSAIArTk5JK+LtsGw56GxNPX2q0YFLNCfeYDMugM9fBADxUenSO2yjz1+8VL9BQ40ZM84ar7x5/cYO6L+Wr7BO0JTcZgrMYFo1w0eO1My581SydClj3tBeHgNKiREMxVbP++lwyVXGQGzxXTMdO3pEhQoXNP1Gyr6qcQCOHKWR65dpZud+6jZ/oia36mFAwPxnO5Xrmq8dwABgHMA48RheqOkYPBrc5MiR14I7gkWyyxhz9vaz50/NoSKY4noAjXGIGFOMGkas1nc0QZokjR2sKZG9lTd3XkW8/6D0adLLJ4GPBZhP7j9SfMXT82eUrPpY4oHOx0kTB9g6a5dgijn2K3NO0L4D+9WwUSP9c/iQmjRtos1bNltpBaXfl5++0S/d2uuXqfPVqWkdzVlIyiu7Ax5GuREEpyPGLJ0CU2WwTr+U+WCkcwQHa+Lchf+3G1X8dPpzzhQNn9xR124ksgOyeYYK1pG7XNny1u2xRIlSGjbsF61atUYBaNWlTaf7oaHKlD27bl27ptfv3qh7927GECUTRpCA9gsABsAzzidjC/sAO0fwjYPNgZcqVWqlzRyk8Fev9csvw9WjR08TnmZfpUiZ3AJtOqknDkgkfY7Rsj8W6WP4Ow35fb4WDR2kcmXKGNhwI+ymWrf5QfcfPlLJn5toc5/5CilZUufOX1CNb+rpw5u3to/RXcTRpYkFmpi79+zVll271aN3b7uWNWvWGkMB5zcoKKuePH1qji6ahG/evrNDjn0LmMH+R0MRTT4c3SzBWW2NPHv00BqzwCYCnAasu3E91MCnIYMHKWdOpyMzrN3BQ4do+65dpoPEWiYIQsemevUaSpUqjdasXqPg4GwmJ0ByBKYi4viAigCNgMLPXjzVk8ePLAgCBMS+wKBh/DmY3Z+NAeBhNeB0u0EH5c6U7OCUU16D/eN9rMNkggTmeOIUACrSyANHHGAR/bVVK/9S+HtKBl/Z3JKZJFiAzedqtuBg4YASQADKYAeZC0eU3ccAavYVe8rt7mgO9mtHS8sFwHgNNocvC+Z8fJQ0aTIlpMQuoU+c0L112fWI3lsZN2wOT+DB/NkZ7emi+8vw4RbU4FhTZsT7AsDAVEO0G0CJz8OZw1kD9EVHFIcVZ42EB00LKNHnuZQ+Yz/5XEBu1smA/v2NzcE5wzjxPErvARSX5lvzb6OHSlKvsz9Y1p+mSHRvpLwl7w8L1b9SIl0JvW7vy3v+0La1li3/02FoeMAYtL5u3bptpcyw2V6kzajUzx7Y/GPPGFOX2eLj66MHKVJaWXFswkBp/lRlqlvNACAelIFZEBZ1Tg+eJLc5eJMiqxRfyhT1QlmzZ9A/RaZLv3dyfKsPNF1BxzWT/COWKSJjLokeOolo3Rsg5e4kXZ8jfQ5XwnSf9OlpCilRHinypBK9CdWHLLmU8tk9u05/BOIL5VHVr6tp+qQZji41XdYDAtSseRPztdKkSmN6qFaq+PCxsS+Cs2ez5wEIAS4Cyo2bMM7AJDStaF6gTQP0QBmVokorS/jMmjlL586cNzAK2xU8KqeWVFxgpemsT2yZgTu3bhlIwPoYMGCArXPmIoFPAhUqWth0hsmoZ+u8T3UebNGw+f2VOWNmaxaRLUcu3QoLczQXv3wxFpWtv6hP8k7obT6AdVlP4G1ABXIf2J1Xr19aQEsZGDYL2wLDiMYx7Hsy+ZRspksbqMAMGZU8aXJrbkBwiaA5+o28d/iHCL16/UrhH97r5euXevnmhdmMuQ0XOuVBBHNUj+CXlZNmlOumCz3eKcCYM48sEYBfOaHuFBXpkUcZMwVqc9bdDpBGGRFHzgDnGNzWt4Z+rR9ueyZ8YQd9bjjZ7Cj2AxZOUGaPju4HhwlctCjloq8tscR56nYkpTkZZzWlotgPa5QQ/UlLh3bTw90ZzWessqWqaTkfPXxI2TnbJkxWzeo1lTVzkFWhALBGf4p2mKbxvOTjm1BHjh7RldCrSjwynharjSp1n6DSJcvq7h1KupNZI5i79+6athT3uWP7Tn32itWOXdt1IOSQE18QZxA/eMqCbcMESCF7CzmJhBcXrcqGsak9+mvbo+x75vHmjHvqtKmd2RD2I7YyT/58WppihQruy6cLsZdVJGFBk4/4beNcCzSb5Gyo1SfWKfOXQN1L/TDOZ879Moeu3bihrJkz63aGe878EeCek8o+KKXDT46pWtbK5tNc+/OGmoxpaNeA/bmY5IpmfjdNa9eu0b4MB80GVfYpZ3p3zDeJnv0TD1vlTMFjeQwQgs28Yd16C4oKFCioU0NqylsxyjVgi26F3TLgDy3SAf1+0sN7D5QwvrdWr1qldu072OsBMjZv3aKMWbIoY5bMlixhrWdMn940XmFfAUawhxlH9gs6bbVq1NSdm7dUsngJY5IBLuYIzmYlz/il5StX0qnTp+262a+An5wlnB+uTq2fv7+VPbPGXOax06U3Sh8jPpqt40yG6Yh/9+LVS2vOw/47dPig2VCYxkHY+adPhP208zQWVtR7kwfA/79x/bqx9QgYAwPZk0kMfCWBzZjaOYSsoad0lyCdtcl1cx4bKGiSK54mK2h6erQSAcmcMlMHPDQ2XzyniZkLLLrlztbgxD0DPTqKVNG5iUK38RgagF/iecUBfqxTd/45e/EFuDZiA/YHcw9Dm+fwf1ikML9pxANoBqDCGHOek+AEUKSpGrbU7CX36WlIxb0wvt5o1poEBPJAn/+9N4BFbKXnOgwUpgzcw8A0H4axsC7PkTYfpn2bKJGNE+8HqeH9W0e6iv/z+fhYbmMWxpRuzFzH82fPDVSkER0JdObImtl9/GiAJ2BcAh8f+fknMn3E/QcOqHTJUoqM+KBLFy+a3wopoFjxEKXLkEHrN6xX5ixZdOz4cUV8cBpmYY+6dO6svbv3WDUhPtPZ06eM0QrAxtnnArjPXjyPax5DV3t0Dhl75oA1zmtXr1yl2jVqacnixRoyaLCdn7DUAYjQ7g29ft3sGcDkiNGjdODQQWsudOnyZWOmVq5UySQ6Vixbbj466wIAmLXK/gMP692rl2bMmKGfB/5sZy7zcPzYMWOYBWfLrvbtO2jZ8hWWSIUoAYOSLsxU/aFNSJkn3ZRpTjVj5kw7k3j/9h3bq+OKDg52wxniyjgQvhSWCk8pYsnR+fPm68b1MIvZiCMrVaysad9MUbb2OUye4uLVyzqGbYYMtiO3xXoQr1ij7GliuMsVz6nk6XLyjuetl6X36xpnF0cqrGzOQGy6K5OXW+obOUCToBRybf+tYsWuA2v4SsU3lNDJxiccu+tp9Fu0Qwmz6WjAX3tzOa5hlpHbfKXgk1l1K9Nt5XqSQ6G5bzgluC4e4krxpZLWNFylxhm+VaamGXX//AMj0X3/RysDmQH+YB46jU1nWkNUYvXCdws6UiMZpVy/5lO5suVMmgOCB9UGkyZNNpmRmRkyafsO6dp7qfryb6zZIe/FnsU353wgER3PK57evnytwgULWnUabHPiOtirPXv0cJp2vn5leMi2rVtVo2ZNa1yEpAX7nf12/cZ15S9QwPYcPhU+ADYIfwo7QcKQXgE0L8Tv5pygiQvrHJsCeMl1Ecuwd2lmi2+LT8Cj/JV++ifPRLO5L4rfM6wF4lz26gUVlumCQ2JjTFxAkTlm7iG0UfzL3I5+IcVP5TAerYkw4IoLHjJx/A17zJN5uNoibiOX/7IemUTPZCMpyEsHSOnnB5v8FbId3D/+DPeD//rl40d55StY2ABFDBJlijjxOHksJgBFyhv9fH0MgaTd/JNnT7Tpl2+tQUfkfj/VnttQpf9apytd2iowMJsZwsQDf1ZtSVM6dVbOObMNUPQbOkQZ/lhqhxhlGNdvhJqhxFB9+BhhUldZZ8zW4PVSjfrb9KbCKNU5eNhz4xIMRTaLV98vcR3e6u6vZtdJJ88zPpVxxAAAIABJREFUnUL/3UhTGdA7UpYg6e4xKX4pKRZ43VOcPr+SqvwZor2JTzkbaAEfw4vKSVlCnPdhUs7zfDY4E5BM5QpW1qH0t51sKeXSPPgXzhnzdtylljqsGlV35mxgVEtzulOlSWNZfrpRzZ4z18ANnFEWL5puF86f1U/9+qpKpSpOaUKKVOrYuauWLvxdv2SfbZjLzxvbqXmz5sr/vKpdY7dJje3gIVCiCUupmnWko95qMrSC/Q69F4ONY8fmQBSXw5bAuMeQ0Zo0pJ+GjRymn38aqKzBiIyG22G6pfEbvVAq9dJUHRhaQX2v/6ptDRZYZyaCaVB6V59kytOVWlp9nJXDotmAU0LQ0q9fPy1fu1ZXzpy1spnelSabk/ip5Q2VK1dWzZs3M1blz08WSMvnsGC0N/0CLVu+3BhA9eo30OOnTw2sIuP48uULYxguX7ZUVatWUde3k7Ql/1TVftJLMz/2kJeXt7ru/tX2weqmE3T6zGmNy7byX93RS9KOMvONMg27grIgNnzf4Km2WfvHttB4/+Vqd7+WBv48SBcvX9XBg4eNIUbgTWDw4tlz6wBdMqS4wm6EasH8+RYg0nwme+7cSpshg86cPqWdO7abkcx0pKhGhXbT59hokw8oXKiATp08rpGvVmh6zm7qcW+ms94OSfP7DVS5ihVt6YD6k+HDeGEcM+XJo19HjLRDhrEgsP++e3K1bbRRdWvX1MmTp3XixBl16NDRnHwMWtnmDbVp5jybfwI9HAG0q/hivbBXuSfbQ48f6fKVy/Y6aNmUA9Ox8uH9R0oBcyqhr6ZM+lW+CXzM8fsSG6vkdBJ79FBJKdMM8FfyXIEac+UPLft2nM6cO6uPkR9VrnxZc0JgqUR+itTQUfOkqtLgYq01avIS/dD8ay1cOs+ziTynmU+AJQGa1P1OqzeTVIhRkVylzande+KwBnTspnFzkSZgf3qSAZyndSIVFvZB164dcaLLtIWlp8bF17iBvQwkfvX6rcqXr2jdZQG1KHmCXcfamjd/nvLmz6t6TZoo6r3TXAKnA4dzD1pwV66o6bffGoiILghOPnuAvwOW/divvwX3dCjnf8JxpFlMPLrxRVtjFrrU79yxVZ8iPyhX9mDt3bNLtWvVMFBm+/adqt+gkTFgADz/OXhYw0eM1IvXr43lwvUyt0Wg6R87Zg2cTp44bpno6zdu6N6jJwrOnsOAHLqLUcoMuMjBGpQ12GGlmZA7gsTeJs2Ak4lDS/OdZ4+fGNCI/icgOF8rV/5lAQYgMmVSiRMHWKdryhg5TNiPiF8DOjX61mEmz5o1y9hmGQMz2me/e/vemo5QpoA2HuWSHPKJEidR+Nt3xiiD/fbs2WPrhmoZa7oc58lj7AMCE34nI+aCiRZoWAfoeHGlQ5QdUQ7OPXGfgIo8jB1B4PPF6cDGmQOLg+cBnJHRhgVXo/pXun491Bi77DOAN/Ro+BnHkSCW747I/XPbK664OvozqdOk0xtreuRvY83/CAZxGrhe9p8rnm6sUI+zi7OfJElSGxdkMHjEaSx5M1ZOaTMOC8LsrkA99wUoxYNE0us3r22t8Tlk2mGSs25YxySSKMfhHiibZSzNaSfbTQB547pVFcDi5tqZA6ehTZQxBWBR8zfssq2H58/teQScU1LPcRj7ng6raMBO2jVM+fMXsE637H9KibhemGhISOCA4ZQxDoA9ri4UARDOFwmAw22mSo+l4ls6W5YdsJjvjJtfo2va1fu5nVUEiH6+vpYF3jZjv7pOaWdziwNeoGB+O9OW//mXDk92GmKl0Evl6TdMjRo31KlTJ8wJBRw70GKatMLTZK1ORumHByr8oJq8pvfQ2S5FpXWlHMc59QNp/gNjjysko6p3b6mnj5+pds1aOnnqpH0G4DKM3ZSpU6psubLas2evNVhDOqJi+fKWtKWkFb8HQI0SH1h02OLksHETJjAwgCCRcme0a59ZR2Mfu96LFy/ozMEz6tqvswVFBQsUUuxvlZRb15RySVbTEUL6hHOCtcA4mbuSLJmtT+waJatbum5XsSGFVaBgAV2/cU1J9o5Q5m5/ISdoew9tTYTcIz9GKX/+gg7z+doV82dgF+Mgsg9hxyIb8SHyg6f8L74B+DQLmjN4rpr1a2p7gfVVaH0tPe5wwkrZKG2nUZKfD3qNn63kme6qBEy8f8ynGLMV/on89S78nc39uQvnDEjMlCWjzl86r117dulM+QvO3OCPeQBFHO7Gp+vI2zuhti1aqJwVKpn9KlmyuFUkUMWAVMeJA+elQd7mNGebGqamo2fZ53AG0/jgwb6tKte6i3WP3T/1mHov6mzao8jVrF22VvWa1VPhwkW0edMWY6TgIxlIMa2t+qy7ZTplBB4kYQE+CEBocEhCiv3zcdMvCmw7XWlSp9T3LVsq7PpNhRQN0c7tO3X1ylUVKVTEygSxHcwdpd8wuulInbrzcfPTqBZaNfRr1aheQ3+tXGnnedFiRRUZFalTZ07Zme/n76fV/dc5gWQl6bu93+rPT6v+jStwX92ukxs8+5lAtb7U83NXTeswy/GXW1p+3YKZ8mtK62D9o3YMZ92bWbd/uKdaR6tra+gOVc9eza75aIoTSnE0qTF/9ic9qBxXgnXj2S3lSON8Fx0kA3Fm5STrCZ4Oh6v4VxVsP5zavVpVGrYzv+fSoRZSz8HKcyKnrta67rBmvKUMR9MoV+6c5jdfaHbVrqfxh3rGADpX6LJzvaWkBu2Iur0MWOjYvoPZI0oPYzq/0faaR1QwfwEVK1rMyp7z5MxtLNQCBQvp+qUrtj8TBfjr4qVLypknj8ZNnADGpJgvAEzemlLkV4U381eXdg0tVsLusZcBA+j2CnCIppqfj48xkgsVKKhrV65Y5QfBLPIGxAI0iSOpia3Fb6dUHz8V2w3zhjVg8ZnnPHHYft7yivliY8T5BJCNVua9B/dtPz58/NBAf4A/9mmChAnMP+PMoBT4/r0HZrMYC7cE+Na3LeQ7eYLtUdjENCCkURNML4JlADVsOueEA3bHk6+fU9brlu0SQLsAYhygiCayp2GU28DF1Ti289pYz5FxLD0XbOO7e+ZZUzY6qz5/7iSMYmPl5R3fgDPGGxkhzmcCXeIe4h1AJs4bR3PSz/7GuUjCsFrbmvq5ZV+9evnK2E/sXzfxBiDHPTPZbsm5sSfllG+b9AdSQN6c3w446JYx/1cLmvsy6Q5PczUARs55l+XJWe5WW7jsRlc32pcSSw/Lmz2Fb+FWGfD5AJZ02AYMZFyQeoJ1iG+Hnh73RQdjzsRpM2fYuFHuPPSXYdZAiLX58ukzZQrMaPE5HW8pi167bp11fCYByzWR5HUSkKeM5INvRPPQhw8eKkWqFCaBBRORawM0Yu3SRAXQjnOIa3SbgVAxx7mELZ01Y6aGDhqi+XPmGnCEXuL6desNrCQ1yDyRUKIUtXqtmsbk+3vrVktevXzzWnVr11EaiCxJk2n69Okm6dWpQ0fdWBNqdmr0rjGWWJ02dar5pCNGjFDnTo5fgYbth4+RxmAndmU9PHn21CqXNnZcp8TNkmn27N80dtwYs9+sGxpTwtrclW6H0u1Kb+vsXIOz5gdlupdJ9/vc1+v/JVPyTm+U9VCwxZzsH5r1wUgHbF29arW6dOmiiRMnmmzL1evXBPj64uvHFtv/GDVA69at0+2619XmXXsbS/Z9jmw5lKv1JkUd7CGfUtN17Ix0DLcDHIJYEuyjdpADboJjgA0t85Qqu4iK200Y+15Dyt41h8La34gr5DS7yutQ5giX7jyRcpzPYY1fQxNfNyxiYNb+Rkg67ncy7rmGQcHJyi8VPxliJB58OcaMe65Ro6YOHzpsRCP2EAlNzksS39w7eEjPnj1VPGFRlelckd7ItmcgKBFnsZdTpEhpjNVGDRrq5JkzDnj8AfZuQktW8sC3JLbFL6J64MmDh8qbO7cmT5pkTVcsoZ08uUlR0JQWzXeauFJSP5zkfPQnpUqXLq6SA/JO9pw5zC8gPgDo5js2muo2Yhv/xAH6GOkkDVn/xBZ0luZMCs10WslOBjpVGp4mhvgW2JYrZ06rurbrYnA3PSoa5uB4nLEAiB7NYQOMmRNkEZN6Qt8Iz4H9xVtpM2fV01e3pQhP221zhjjMXYTbLOt/AEbe2K2Vd4FE3o+H26zFA0bS2ZnHVGnkuUk2zowH9hVQlPkBp0jw+fP/ZShSrgkFFUARIwXLEDCRcj2Qepzb129f69bMhqqjv9WrzTRVe1dbldZv0cnW36r4klXuctWp779XsiSJFUSGJPaziffT6YwFeeXqFWNSECiiB0OJAAb8+pVQcy4vrRqnrLW7qeLWHfZ+gJNFekrVQ6tqZ+vd5jSWHlFUmY/8pNhGS7Wm7hZlaxOmxEXq6FzPa44WC1Rgg1UZLLxMVrkHzk9ZR9WLl7GD5ewZt80sHtQLKd//HKeJ+YgCTHRYUv/utCCp2H82busg522dS/UAHNmlYt7Ox+aXen9soilPV+vykD1WkgKbKPLTJ0OjWezzx6/Vmds71f5/7XS63327l5uHsmvfu9UKzJRFf29YY4aegDDL36U09dMA7d6125xPFjQaEGTVMJIEJhjM0ePHa9yoUbZRofTSEGX9+vUGPtwYV0ALwv+n/j+20vghf6hexg1qMe+ufPwSqmarLjq8YZkq1W5pC3vzstlWvsPhWrduXQuwKXMmIB33+Q+tKDzJgnQ0lgAHyLzwO46QGzCHVKwor72pbFz7z29qZaBQx2mYw7z/+OE3aZqkQdKE6K7q3ae3bVbATzrEwngCcB2+eZHGNGpvZW80Z1lX/rxKrUhh2lh8bvk77aV+lzR/1BILXlhfQ+MvdTalt5RvdCLVb9hAo1Mv1y9vfzDAgYMZR7Fnjona77/CDtDpCxZqwvARatO2nWbOmq2OHTuZjpIbaG/fuk2dO3WyZgjjxo6x8q19/TKrwqT7atSkiZUgw0bLkCG9MXyLhxTVyOHDlAw9v4BE2r9vj2rVqmn7rEvEDM3y7ay/Vq1S6QqVrRkN84lTCS2fOWMs3I6uA8cDODplmTvXZVWP2BZqtK+1ravc+fJZxh1WI+vCafaQwRws684XFWkHOM4Umo68L92gcWL2126mLLPGmqFt0/2zju3Iq2RJkuvCuQtKniSZcmbPqSGDh1iHRIJ3nmflIB5RYw7h5JlSauyThRoe3MXEib/+uppJJNy4EaoGfbo7XdHRHH0bo0H9ftDoPn+oTd+qWrwc/bQ3Kl+igg6e2OoxfG50gxHkpIR64rKHsbgYSgcsdAzgE9WpE6ywsES6du2FlC2/dJPT1WNI86VSGa8geSfw0dKly3Xr9h1t3rLFDqqTp05r8ODB+qzPNh50iaNRTuKUKfXx7Vsby3NnzjolZ/7+tr9worln9gONKPLkhh36ycoUedDxj/WXNFUqvXn5wjSWLl44byzkalUq60boVWULzqIUSZNo3drV6vNwuiYH9lG+/MxfqCpXrqLNf2/R961aKXPOnLp45ozNE8EocwiwCDNy166dpnv66s0bnb94RS1afm/sLpxXyqAIVChPhHkLGOACbR8iPlhJQaKAxE73xPfvTFwaZxT2AplqglE6V8KcJOtGZ/TGjRsZQLNw4QIrC+/Q9UdNGf+LqteooXm//25lBqVKlzaQDuCZMQCMAGgEmKhUuYoS+jlagK7IMuXPPJdkFQxp9iRgBiwL6/rILBOkfPpkQBFOutvp0S0ZMtAtJtoRQ/eUhnHQ4fBzf/ydIMWaMiRNas4xgZQBlalTK22a1Lp/744BDABnPNdxZJLb3uGzXS005p15cDtP83mwPjNmyqwXnmDFGlZ4mAoAegBzvB/2jn3Jz3znPRyAB4H7hPKKF98pk/oPA9PYiTExZq8ATF2WhNsNk/eiyQwlJA8fPTTHPWppPeUbftk+Fwcdx5RgAACDoIJ7AWzEKSBQhZm4fftWHTly2Gw9ThAl4ThA2CCykDgNbpkHThN2ZeZby8Y5IA5bEt2z7NL0p2MNUOIBAD93/jwDXSpXqWINjFijrA0cTT6D66LxR9o0aY0tgg3bObm1EpVsr0yZM2rL6qUaPWWWsQcavv9O7f5pYTbm/druiqkyQv1/6q9DBw4qdao0tva6bAzX9j6UaQdYkgCAbV3IdrvOlrsbWgk/zQZYAwTXyZIn06wei6wMFZ2YpKne6O3uZP+CVIAcuAMkEzFHVChkl1J2e6GXYalUpWsZ7d1xRC1bN7J5pZyRZBjgAzaSOaT8PzBDoLG70cvlfgMSBTiaX3fv6e3791YOxu+AiTCcYLzff3Bf7yPemy2lNI9zCPkMaBd71m9T7Dnvf92UZJAvY6x6pJL2K0lHp9wdm4/dcLuKMscwBE5sXG1N7CrUKK/j23epTotG+t/yWC1vm0hL2623AKlfeEfT+PwQ8dH0qvARnaoWHyX0dTp8o2VFp3euk2AfhxwAsOis1NpQ/4ytgwNt/nGcZMqsykmdR/xgLEUYG9FRMfoc/VlJApLKz8/fynzpgImj7vXFKTHkQcARS+OjzzG6cfO6sVSePH2keTN/VaFSxXX+2FIpZSnnWPhLyt8vuy6dClPV2uUNpIGttfbJ387/60jtQr+1PX/w0CGdWHpVgRkfqHTrTrYusfUwJgGDN87cbiyQpjto+BZliRrKlmiAQbDL+ZszZ26zqe5+h5XI3uLB2LDv0mfIEOcbbd7ytz0XPwftXGugFkT5ltPl+dPHT3p4/6GBRYADsCXTZ0ivo8eOWnfneAniaduObVoR8pcqb66gdKnTqUK5Cpa4c0ETOvliy44eP6JHTx7p6IyTqvZzRe1udcDZq5AY8HX5Yl7cMmj2wVNPA8L/ScFbMlvgvyf4gLPWmMeWUoohSfSq9jt1SdxBv1Wdp5yDspnvRVIJfTB8BHzPmV9mq+jRQmYzrqe/KW28ptyl6urasYPKXaq8rh1bLSUtbL5acPwsupXprvK9yB3H9DYGVPCFOJ/aEhjJpAVV5lmpG3EFOlpnnl+wADlwa1o9/Papyh4rocO5PewbrjtEWh9SX8G3h1g31vPjWqnQT0t18eIlVdhWUy1u19frV6+l2C8KzhKkqA+RtkaZE+SgCADxGS5fu2raoexRAuFmMd+p8boGNtYlSpVU6TJltG//fgOLOHPw5WD+rlm92vb/N3XqKqRoUZO6wW+GxV2vQX1rsgVwxHp3WeacPdw/IA7JHP6HDcBu4sMZOEdXwejPdp5Rbp08ZQq9effO9uXtu7cV/TlGSZIlsXsALMFDIWFIcgIW1NCRw9WlQxfTB8VnZM7OnjqtbhdnaWHxfjp+7Kjqf1NPWbNkUaoUKQ2ooqzSzqboaAMTrVIAdnK8eB4pBCQYnLOac9xNhPE8a75iZ3aM08mZnz2NW/5/9p55cB6tRTc5aP7C06dxOsbYoNfv3sZpTsKSs8STn5/9jXviXt1kCmNnWmcePWPGsX+pwRq0vZ817sFO8hpKG2H7wVAkHub84305/0m24B+wpmGtxRBQexpMcc1uWbMbGbr6kS4zk/t0NRNdDUXmFbtjTESAWo/Ool9AYr1789rGCWCG85tznzgMEBeNw0dPnxiYgd4jiW1i6WzBwVZii63ifqn+cHUTKZGGsUjZJ5rcionV+zdv7YzFz0rgk9CAWViBLtO6StWqdjvoLQdmyGBrkPOWmGXLzm0GeHPeQEzC3mJHAdvQAkS+g3nq9VV3A/y/WdLAmmKQlN+5fYdqflXdkkxcC3ae96eUO2++vAbe0S351ds31oU6W84cioz+ZHOOniJNL4YPGqKaX1e3OBnCC00XKV1/cGKX8lVrpP79+9t1cj10ZSaxyn4dM2aMEV5Gjhyl9u3b67fffrN5hzTQuk0bayyCpibz1qNnD9WqXcu6/E6ZOsV0Dr/9q4kmlJ6krVu3qEatGkbisaS4d0L7LPzwi9nPm22bl+t3+0xiaM4NbCq2+uKY86o87SvrQLw9yWaHnbaOyiea/fnoQKHdlhTJ3T6/fmj1g65cv2ralJdqnVXPiB8ttlxydJjufPKEQ4RK2HeSR73+I5nnyucRQmaU8uzOq6uLrxjgOCzFcKukBLi7v+yOsv2Q03zq7+fd1igASXAOvlpKIatDrASedXo/5X3ljMhpLD4DwiSNnTNAp1qGGbALJgFYix1k77BmGjVqrM2b/7a4AjkN/JpNm/82n4Y9litnbrsW9gO+BhULlMLTOCrs1k2r0GQPnDh52mxIxkwZ9OD+XeXLlzdOKxXwFr/6yZOnSoPkwaNHNoewFv0CAhQZEW57jCZV2CZwLtOr9fFRmvTplTW7AwZiu0n+wehlvrAZrGPOduwpz+H1EEFSUZ2YIoUiDsxTovLt9ergUt0dHGT6lslfgH+5EhOO349MBevhxs7zTljfzONLw1DkbIZ9SNUEbgRQFd8JceBKuKAwOBO+N/9/6flfBOKaOKo45i4DEdo/H+I5COMARhcnc4FFD5Ic6P0vSY+3aSYtSL9cmTIGGghMYoG9RqMZ4oNMadI4XZ6ZEEqev3gOAhBIDCoGFCAQZlWHDh3MOd7/z359vLxLD89llH/hcLXoN8hAxoLzl+pUm9Y2YEUXLnKcqD69rXzgY0SECb4mGzNGAbNmKLxrd8WbPN4mI2nyZObYYpgf3rmrZJtaaWV4M31p5iVrDd1GWjl6hWbOmK5DjY86GCGLFoyvjlQ1uoz2zD3iBAI8GCucjY0uH5SRBozgheyuUlK+aqqRuay27z0sRdEqp5RCitfTqZPTpNo1nHKL0cycJ2owhBF6KCXUvs6PgFS89fEHUqOMztvvoD81tTOeFtBMem7p2/SOfiFlixw+U6ZOs0zIzJmzzPDMSrVS9c6V1UYdVt3oEuZwpkmdWlmCgvQh/IOVGcJSo0MR2Qxe17B+A3Pczp4544jfxsSoT73JKhZySh3GbzZ2W4myZRX5/r2h9TyHDAeLYOLZ5RpUsq0t/B8rTtbsk0MssETDoGSdZkqQT4q5FF8bFky29/0u348av62nMQ7R97PuY97e9vlkoYx5EB1jjlGv25N1/8fDlg0iK08wi4ZEixa0jr+o4OCslvlHhDVlqhS2GX+5vVT90zVRYMbMVvKFs8J6wFixaXv16qlpU6ZqyPTmmtB3tX5KO1fHci01UX6CYpiR3+UebhtwZvwuppH14tUr5V3b0BzI4adbGgUffTey5Os3brSgaHLuNbZe+pxrYt2EaSBAV9rwDx9UtlwFo0JfuRqqurEtNfrKz44IfUyM6X3BQixdsoQuXbhoZbzWPbZoEVuCsH0KFShgQtZ8JU+WRP3Hd9XonhM1aOoC1SwSrGJFC5ue5cmHA6WRg6UhozRl0GP1Hj3LFFnHDzxhTsuok0s1+eue9v49hyXX/AnRZmC7DEqkOnsHK+ylNOHDbIWGXle/MSm1daXDCuO1OJ8E6mS3ebCGXN0djHuBm1U199kIM2yFOvW1LZRz3q9WzgD4QxCZKgUd4xJq//4D9p3yc+uuB+vLugX6mZNTqkxpJfJPoB8jRmh8wgGmddm0aRPrnP369UslTuyvziPGOPsk9o4G9xtiAfeCP0hCYBExgOwb9hx0AvYfJyInIwaOaJ6o3uHtb5w/W/Xat/eccGzGY6pTJ6fCwtKpVon6+vXwTk3/vqtu3b4r/4AkSpY8pc6cO68hQ3+xdbb57606e+68dXe8GhqquYsW6dHdO5ozZ7bpxTGGDRs2VIagIJ05dkwHD/xj7B4AOcaOQwcn0LrJFSosRUbp3r0HVrLUsFkzaHEGMt25e9caSRQsWEA5c2Y38f3pU3/Vh/D3iuf1WSmTJ1WJkGJ6/Pipjh0/rVHjJujC2bOW0SXbRfYUrZvAjBnNyeLALf9XXf1VYa6a/dpRQ2v0NKMOu+19+AcruWPPULZPyUv+AgVNpJ1OZrAeAaSSpUjpdIv0iu90uaNbIyVJKIB8+WwZP5zpF56MIfedPHky06Nr2KC+DhzYbwAMQADZ1sqVK6nZd83k7x9gzgLj4+h9BZj2F9qg0P7ZT3QcJOhmzXBdXDeMTkq4KWeMif5kbEUcCesOiT6rj08cMIj9BIgyEXi6Kpqg/Gd7P3x5C648wu6s+f92UeT9uBccAhidjAV7hN8pa4mJjjK5AvY5ThXvxf8ABgHFuBbmnZ+5Dv7uir4/ffbCms3ARDYn6/5924OMI0CCdYL0iNi74AhggtuoxUozaF7jKX/6b3dq06DydLTmenAy3ZIwxpCx4HUAwoCK2DhAT66VxASvx5HDyYaZg6Ay10KW1YDfDx8M0AgNvWqd6HGuCbAIKsnWDh061GEXfPli9p6AgXN+duHFTtfV+41Ucnl6de870ynViJF+/3uGfSbafGj6bdy0UY8eP7ZmV9gh9MGoVqBpBeA4nX1htFIWzBmF3WINMNbz5s+1ednV+IBqrK9sY77l82418K1h975zzTL1GjJGQRmDbH3t3bfPGMf+Af7GoDXW5qdI3bl9WwtG/WUs+Vx1rilvgx5av3qnWrVrrE8xn/RX7CYHVMGHCJKqV9uuHX/XcHwLXABKavEN3GoQb6li29I6sO2oJTEDmz1QySbtba9FRUeb3ikJKoIi1hNyFLVr1TadPDSiMgVmso7KOGSmy/ngoekPIi3DnOFvkQADCIr4GKFLly8ZuwN9RWQOYv7soJhG07Wj/U7n+rhu3B7cHXxJSlnTSZXHVNE/m3aq4Q/NLVC6eWCPgYj28ORZG5Vao7W/N7bXrs9f31hv7b3q6EuLBvp9WTvtbvpIderUVZ68hXXy1BFjUr2lJJIkBPvCz9fYW1wn/gABaJUtX1s5brraTXV8wXHH4eUaCXAQdz8nfeP/lflGKZKlUMS7D6bZ65PQz7o3OqXWicX2JjhjTNib0bHRxth8/PSxsfWQ4bl85YK2TNvpuHhvpO+i6lkZNeD1ZY9+EWP/5HUTAAAgAElEQVRHg4ozR084k4iova9Up2Y5qxzZt+8fa34F8EpJ0pXLV1SubFkrBaWUiWY1n7cMU3DXPwwEiQh3Sn0BHFjTp06ecdhugIQXLxjTi/JM1jFgBoE8CR4ADgAA/N4n02opu8L0ovMFJUsB+9lPoVdDTffszq27atywiVVFIDLPdVFpANh8qHxVeU8ZaSyzyQMGKqRWDVWrVNW6WVeuUtkYjPhG7JuD/xxWxMf3CswUqAEhgxXcKZNu9bqvqhsrGOsVgPR63tvKH5ZLl1KFOoFMdilnvGBdT3HLWVP42wQw9aVifxZSwJ5pOjCqknOee0tFDhcwG4xdYj65ZxJRXDOAgZvcxCfkZ2wfX1fuhqpUgeLmrxJU4ttcrXI9Tg/TPhfwshPs0SDdrHHHuQ63KzQxUIyUJTSj7jZ6oIJ78+lCrcv2+goPy+ifYkec/RomVXpQTvt7HZJPpUiVb1jDEiwI/yPaT4Lt44dIY6yM+GWEKlaoYA1y8ufJp0+RnyxRgW8aGx0tyo4B0AChF/+xxKq3rElDQIDdM0DP0+fPVLtOHdN7I/DlTOZMoGrg3OkzKlywkOm6RZHo8/WzdQSAky1nTn1CKxCbThWBR9OYIJvP5fHsyRP7DD4P2226vdEx+vQhysDK12/fGGhIOXZUTLQiYA3rs95FvLdroHw04kO4NZPA9g5+PdTCliFHhxpQ7nQ29jUm5fteP+nLsJ+tkzwsMBqlod1MCSnSC1ZO+kWWlPkCzZ9DGP19uhQDmHnkRrgfA9k85c1uN2cXIOQ84Yx0wcP/lkq7DH3sDO/N2WXA9PXrtubwiwBunr5wGOv4swBexDQ8OOPxVTjTHD1WBzhwKwwYE2KhkydOqN439WwuuV7rsB0YaGDi61evTJeQcwmQDBvH/fO5Vq2QJLEBikhSuB2pbQ49pcxxpd2M0X8e2Ap0rPHDmFO+mE/WA1/WhI6O1QGJ9frVS0vyYkvwLThDuT5+JrGSIlUqSzbE79JTXeZLf/ovtRJ1OiXDIMR3wG+jOoD458Gjhzp/8YKaffedgjJlVrpUqU03F9/BlbUAyLsRdsN8MqrOuvfoYTEdIKZJxty7Z40l2eMhZeh272XXS6xJZRn+D7r0+BDPX74wvxqfpGXLljZv/A7w+PDefW1Ys15ZMmWyhh2A76xvfAjYkmvXr7OuzrAUm7VorjLlyyleAm9t2b5NO/6XR6k6L1OLJk2VIF58k6kZWOknVfypsumbsx4ANPGLAIdgHkKSuTEg1DCEeRt/17x586ykmbXFvQDacr+dO3RW0uRJjXmJ3SapmiZtaiVNBmtxtt0DiQmSoMhLkBCn8g1GOY3ySJqfLHxcqdanNTbXw6r3ba9lGBBoBB0qk0zCiOSrl5ceVLurVXXWG9iJH4T/z3tzXXyNGPSLfjxZX3deSoUvFLc4eV/5nUr1SWpZV3qxXNqwWgoHWCKc8ug5GlaBHfQkfev41NXfyTcr35n8ulziktnUcdkmmH/4sMr9f3tlvpHW9F2nnTt3aN3GdXqR/rnja7BVscHNpOLnSuhkqhNxJdWZdmaxmJOxcRPWrAPGnzMJwJbqmQ0bNhpAh218Hx5hyUOSlIw998oZyPrNnjXYaQb38pWuh4VZbM+6ad2ihVav3WDYFU1XU6dObn4f/jZaz5zbHz9G2t5nHl4+f+7IvyT0UeYsQVZZSLUh+4xGn5Q9c24hrZaKhCLa8x6fA5yCfVOkaBHztYndzR7hQvj5xdku9rnbLIt741pgDbs61mhD83DPC9amAYp9zyl4bAHdKn/R8TefOrqIFgJv5BXhUtIATxNhTwUsXIsoHD23hNnbaZxykwOcz3EbDvN6t3wIQDGZ5BMiWbW15wC1757D3BYKz/H4u7yE0LuZtCblZosrka7hLIegRgwCUzmRt7fT5dkV0qWkimx6wgTeDt077KYyBmaw3zk0cY5GD/5FPb2natqpXirRv4I+wzH0+qJy5cvp9esPDtgUP741dPFNmFDZZs5SqkWLdPrUSeXKmcNKA5gAaNXoG929f0/fDhmpub27aM6t36zsoVu1GdqRZ4p69eplm/PAuX8cpwbaJxsC1BbZNe7b7Y4DDgHmQKYVRJex5DWzKDpnsHghPxMRpJPqhTgbg+dswQt1EcJOUlen8YlhGkYrZUT5zpv3VceGX2tuxE7H8XIb40S5E+NBe/2D7P2rpsttjgJIAOK/ZDRmz5ljTJ5NmzZrWPxZGhO/t36+O0W174boh7ZtDQ3nUGHTHTl0WAM7TNfo2V0twIMR1TvtRLXaWsXo2mRgsjwo56yfO9KijyPtIOSA4jBDBwv9QrJOGDCcNv7fd/Q46bGv5i4ZYgEqGx+H4Ou1P5gh8qrzRatOTbUsyvTR/dSx7yjTLcDI4QhyqAJkkN3kMM6bO4/WrV6rn1ZO19YRcwwQ4eDDuaxbt46Bbpyl/VvP0a8rumvVqpUmVs1rMShhN2+qSLHi6tBipPoO+1YtW7TQDjqBfztHS/YPVeuYETZXzS4UU8mSJbR79y716dPHDu+qLRwmDI/V02Lt/gyIjJpn8zM3bR9jcA0ssFDbE/5m4/jXqpUGKLVq1do01GioQDZj1OgxVn5YuGgxpcsQqEyZg0xzD4PH/aMPShfK5jTR+Ryr04cP6+aNG6adkzN3bgtg0dno/1M/Axu7hA7XyBQdNGRKXjWrskIlioeoTKmS1p06KEcO/Tp2jH68sFjTQjrqY2ysBrz+3TEiHASLpfYpqhttPDbms2VAMNIYZoLT5GnSa0iuTuq+d5DRrsmq0IW4adOmdkiZ6Pi7d3YI4qjDXkQHB0eAbDcBPYatU8LBWp1opq61625jWH7tMtNiAYCCXk72/BGdDgMC1Gpuz3+1G9zEB0FijLR68XJdu3ZV+3bvUkAiX1WtUlHlSpc0UPHVq+eKjo7U2Gls3tzSx3QaMKS5xk36wROpu1EL3321etFW3bv/wJx+1hidpP9YN9IDMkpNK1eTv5+vFm7FKARozbThik6YTMPnDdL8obMN3FqydJly5c5r31t+38bWV3jEB5UqU1YzZv5men+UqZ4+fcacHdh3HEh05OIw4LCeOWOG7blXL14a03fTxo3GvEDfhT0D0MJhRFfby1evqUKlSo52n3cCLV+6zOYp9MZ1Tfh1su7eDFOWbFn14NZNDez/k+rVrW1jkzpVCg25O0df3y+m5s1bqkSJ4raGOdBwGAkQcPxhoXV49JM0nlk6pk5tp4uMMQ2LWBunT581zUi3CxmMcgAW7pM1YGw9QgGrCviPY+vRUE/oQ6mS07mYchycHNh8lLPTrAQngYYSZC337t2jKdOmGkDHAUqZCYexn6+fOdluh2bOA/YV/6Mc2z47fny9efnSWL84+ZSD4FSjb4ajwH1TjsDfOLwtcIqIcNgMHofcQDZXnwlmBACjj4/ZPJeRyM8WyHiamvBeMDCNXRcRYc91GZCwd2mOg2YMY8X481rAPzKsOA+MK9fiMg/dcifOz0T+dL6Mb0AxATpZZ2Pd0QE6bdo48NEtb3KvjfewMqeEPop1xew9rIT/CrbzGS4j0j2vXeYigRsdFCll4wvnBycU20qwg0PFHOG4YOsBMrgXutHOnbdQ+XRJTYf/ZY12YCpi33G6uXfWMjaceyDzjhPB/Z0bH6pa0yobi5HxIONetlQ5syu8hnJb7h29GhoAHD5yxMaDIJBAiOYxMEzo7o2dwjbF9/K2wNjtXMn9EuyReIKNyHPZc1bi7Odrc0Xww/ODswYrUcJEtv4QhacJF4EWGWMrxf3gnIkAXyP+N1FZgu6oVudhtt8ZO8pHD1WmdshxnNK2eaKn+9P96zaQdyRROcnjTvwlVfyqtDmqBEuIif82fIje7k+mrydVtMYzISVK2Di7DQL27ztgDaI+R8eYnhpFg+iJ0s2SYO/Bw0e2ptFTw9fC+QYYKFyksDH/AJPwl2hEgKbTvuH7HdeEwAGfEnWXxjGKDfN2ABlckRdSwUUOwExgrUlFTGw/4hh6kB6Aj4oOMuOovqSSZrTppt2qpiRtF2npvo0a0qqHBdBZsmRTdMxn7d23SyElKBu+ZnpcsFnOdMe3csam4tqyxiA8nPq4jVmXHzrptw9zHL8Nn6n9NalebgfwxO2iCjWdVGxePp3OcNn07kbNG2psxYrlK5nsBsmt2GjnbKd0j9LCu/fvmpYipaWPHt9X2M1rSpkimeZ1Xa46g6oqTeq0tpfv339ga4c9gG7xsWNH5Ofno/fhb7Vv3xkpaoNUr77aZPhWz549V6FChZU/X35jimMHKVVmrghCf+w8yMa25+xOdqai1WnNL86es7MSjSfGirI/2DomKSKZdhvrIKWHwQB7EYCTs+XvlesUu99bzVc0NS3THNlzGLC6Zv56rdq+UrGfYuISGuy1Ldu3yiu+VLRYEV24dF4nTgKQSs+fPFeZ0mWs3JkyQ/bJsWNHrUKobp362rRtg1KlTmnSAQRtPBiTY3+cdnzmAKnQpfw6n+6S4/umkwrezqcL/1w2mRJzn7tJta5WNztwrcWNf30Bjw+A5uLgjQPNVmDbrQFLi/vKuiKzBfd9r/ZXxbByOpDskK3PkuEh9hwCTs5S95ouRF3+l0EJ+IxbcE7KmyWXriQPddY8LjdgI8GOW6LnqQqy53O9gOt8D5GKby2qkxXOaETiYZb0IUHfoEFDa8hwYMZBVQzar1y9l2vkiBEaNmSo8ufNq7Sp06p8mXKKioy28mUCQvYqtpQGAWXKlrXzParvAJXevcNKALv37KHf0wbKb9okYykyxtjE5S2Wa+jRIercoaP+WvGnSpYooZAiToKGNYStcPUBsd3Mnyt9wXfssgGPCRI4YBNVImjsffli+t5J/ALszORv6Am+iwi3cuz4Cb31NvydsVnp8jth5ni1btJaS24v0ZPtaU0/cr8qGbC9+Oeqjt4qvvD7Ebo0/l+uRrYVS02zPkPadJZYh6FoDQK/ABR+tvgBzVc3Gebq/RnA5ikDBkjknDawzdUa9DRywe8wzUAqJpDy8DRTA1RzOx678if4Njwf8MfkT9CZ++g0UeOMA7TiO79zDnBuYP+xqexFzjD8GYAvYxR5Gp7gL+GDEP/ix/AFSAAYxP26Dzu/qSbwNKUhaUVDBgBV7uv/PM+T8LN78ABu+DPWfAU/BnA9JsbGHCYhZy33CUhJ8t7eNkFCPX/+1GwQ88OZx3thB7E3MNuPnThuvjo+DUy/AvnyW6k2pbYwoYjlOA9hSQMq37pz2+4VkK5e3W+UPCCJadZHhUeY32C+Q7Zgs1/sZcZsxZ9/erod51KDBg0MzHnMGR4ZqY+xn8wuoB2/ZfFmpQx4obFLNxhgSDyGH8X7ABLiJ6BZyVzga+fLk1dbN2/RqBEjjUwD0IaMC3rQzDG6wtwv7MTMWYPsO18A98R2CfATE/oqWUASs6skumEePt7xm+Ydf66Zs2YZUYeSVvQMWRMDUvZzzs1U0pC9v2jTpo1WiclaKV++vPlHyK+0+r61kQuGDRtm6wSglHEHUERWDJxi8+ZNJjWxes0qY13CyMNv4tzFZyQhBNkAtiNnAhVqdJ8+VvmoOrzsqHmP5zr2zNMno+ixkubvHfvhoPrfHGzruW/PPtq1d4+WBi5Ur0/9LDmI7WDPtGnTWrPnzpZ39DVFfiXdQZItRPLfHa6IAQH/YhXYdVcrEft+qqCTxCl91ext5jmZdS/3Pcfv+U9vzMGNpXVT8ulKgssObgL2kk7Kdzi/2aIr2R17XWhPiF0PX/gbkBMioz7aPjSZAqqM/tNUidc6rD38dz+TgmCNhKH1nD276SnfvX/fkjmwFJ2mpH52llLxWrVSJf2x4k/zjb7QDO5jhEebHN3JCBvDR48eG+v43Lnz5pey9r75pp7279tvBAyqVDKkT2ckH84twHPXb8f3QraH9UKSBAkJt2EV+wlbS3LTmlJ5xbP74xqNkBcVFfcz18/f3a7x2Bf2FwnGNZ2X/NvUpjQTxGF6TKpXyTn3jmMB3kgpXeDQw0RM6cGo4N/wPOaVl2/BWXUFkgETAMM4RF2JMP4X5CRUraCLhefpbGaT6y0VCnCezjkLcMx755dWhKxVbEy07QviDLrJY1fZ04n9fOWVK2/+L24mJComxowHACKTShY9SeIAYylCBUZsuFLJsrrqnVtvlEylnxyz6/iS0cvJDE+Vvm/VVblmzNKlDu3kmyChipFZzZzJaPww7VhMadOnMwc//oAhSjx/pm0KjN6XPgO1rUJJvTywWKM3XrAyxGsXr6tnn26a9s1M5ap0TaHLcjtjhcPsEaSsnmy7dqiG/BWuiMEBzqZkQ50HFcyoLFlr6e7toZ5BZlI80HrKIOkl3jSjhedBNFFYqugrHdgvpazktPFeC3uKHVZOqpdfE3J20k8T8cDwhmElMgl4xZ4dCIvRU4bep9a3OnHylA7531K5iGBzTsfHLFXTB+W1sttBZ9zSSbu/WW7gReqUqUyPCEfVN5G/UqZKo1fPHmvU6FHyOhOoP69NNIFnBGZ37dplDgQB4sp8x6Rp4VK9AN34eY+BiBhyRG9hiNQs2lEj57W3jf2/1CMcJyy7lM03TOPmbbRNxIFI0wYWiHfTP/VwehW16fGzcumaMRZqaLvKjL1qzBYOczYPG+/b79sqaoCvJnn1Nl0NEP7MmTPZQdh10XgLKgaMa2pdfsnaY0gBqDH4W0pdVaXdWVSrTh1FxzriwVkyZ9aw9l9p88knCl5SzRneGOnnR42MDYWwKtfAYTt4Vn0tHntKbQY21uAfxhpgzXtz0FSJ6KrNXpOMGUMZCMwP9Lo4UGGR4LRkz5HDUHbfG7k098hg68SdKnUaY5Omy5BRT5+/sGY6g0aM1MRRo+xwaNSwkdJkzKhbVy5bl90mjRtZyTU6VPH8fCW6pyVKpOmjRqnn2PE6v32zadBFR0aZdhbi63zvm2CBNH6UNGyw/skzV+GfolTrdA8LqNhL25LNUc39nZzAcPlMKUs3zWg3wBwOylfffvikkdm6ac77Px0haC/pwMED1gihWr3SZkgehMa3kiocdoIygFOC7j179qj5hZ5alGuCHvb4Kc4BKvT7DKVJm9ZKDLAFZFxDw8LU4cchttQr7Cqhfy6fcAwXD6fC1DFOHqZ0yaAQlQopqksXzqhF0yaK/vRRly6c1YzfN0o/xmGCjq7HYSICDCibmS8Wpqv/EKmurSeaM7J8I6WVAWpdr4mWbJzo+VD2mysSkkq/j++tu/ceKPJDhCYumq6/fluuvQcOqG+/Abp+46bKVqigQ4ePKjhbDu3dv1/16jfUtdDrNiZ0W2efoPHF/qpQrrzatWtnHS5r1qihG6HXNW7cOP3Yp48KlSipNUuXGtMLgOr502fGcnz1+o2qVKuql69eK2twNu3Zu88yZAQcnbt0MdHgrFmzWKZ5zaq/FByURVN+naROHTvo9u078orvo1y5cuupdYR/bhpfADvLVyxXkqRJ7SDFViOivXRNO40feVpVq1azUljYOMeOnzDGpXUjC3CUkXGqAVH5GwGvlR2Z5/sfQNHL5MX17NkTayBjwamnUzglL4CMAFQkI8jiMR90rh46bFgcC9YCSBp55M5j2k0mOP75sznmfJF9TJYihe7dvafM6PGwOp8+s6DBBREBHTkfsEWU/eBU45zjFABa8IgD0Ty6iC4wZ4Biwn8BxThtIg9bEdDNGiW4HSQ92k5uSTQ268vnGCvnxqbhsOBoEejhCONIkt12S1DcwI5rsuf5+ilBAh9FeLrqEnDiPLjOlSu07pY5ExRwzXx3f7aSKRdMhEXxnw6RbmAZF6h4gjG3PIzvlJvBUCTrCcsQW4+zzvXx4J44+JlLmBycG9u2bFHsE6dktm2v76zhA44qTjPOIFl6nClKV7D5sN0ZD5oUha68p+r9K1jDNsalQN7CWrd2rT2vWEiIzSUMBpjbjCkOCM4ZATnld3RhRkuO68uSKYtevXhlXW1d3SvGHkCRUlDm5d69uxbIM64g05Q5WhBuXThTKG2qtErk529BF8E3gZbTHTmRNTYhgYKGHoALATDloOwTY9R+jlFC3wQ6ceqEzv98Q/Xqb1BA2z8MMHT1JulWiF9EsoJzjI7uBFBID8Ao2Fp/l8r8EaIjExxt5n6LfrS9yX2j2YmDW7xYcWXKEKgQElap01ppmp+Pr61NHGYSQ3wGX8wnZ1ShIoWM+ZAjVw4DKC5cvqTjJ4/rVt/bjrnENcEf8ujdmW3GrHp07gBbsgy+ox+XbLaO3wd67P9XX8nNt3LGuCBkbqnRzWrSn52UoPkC3V4xTKm/6adjRwdqwcIPOpqhsZ7P/07HT53UpXJQvzxAq4fZGSfd474n1+gBN3Xckzhq4QFony6Wqrf5V4PzITb9mDSynH4M76FCBQrbnMb3iq8Af6cJAQAiDLE06dJYB+zjJ47r7LnT8vOlc/wbrUu2TWXnHFJjrdHJNg9sfh2pD18DEmM/R+vLF0qNzysy8oNOp7lpAVeVMiWVJSjYsu2wF2Dknz9/QRc8gQhJI0uU1FmiRd8lNHsK6xcwB41H9jNSF640AgEFiSrsGiA36whblyyF0xWZYJOmAnM7z7Pz1L9UuHwVqdTFStn9+vn6W4UATduqVqlm779v/14VL1nCWJmRUR+UPjC9nQ+H2x+343NK+HgDC27euqldzfarXrMNKjntnBrWa6wNQTf0ZMhuY54TpB/qekK1ln1lNuHPAmtUbkdpHdp31AHywE48AUq28CDdbHzHiTkA7mpIBVbl1cXMV4xtU3BRPl0oflklLhbTid6nVWd5TQNr2IMEb25HSMYDu3n5zjWVLVxKh7ccUtOOzbRywxoVzlNA525fVL6MuW0v3C/4yDF13lLldxW07/M/jou+RiqTtqSO5DnuXA/XiQvgBuMcewD//A5gTizFknojFQsvbPb8SPHjqnH1K7MzzZu30IQJE80nQr/1xti6yv7TJvOr69aqrSuXL6tt67Y6fuS40mfIqNy5czqNop6/tJI8fCuCReb466++Mr+UEl/YuiNHjzKCBuOAbhd2t3atWqbLGJAokTau36C2rdvo3NmzluQmsWFNzk6dsmsjEcTD38O0o6qA8YuPBl9kpI0rgBTrKEnSZIg5Ogk3Ekv6Yoy9T7ExevXujWlY/7HsDy0uuEgPOgXaOvtLzZRflyyW46tNzBLFeMeX91+xTiC5Rlq/JEjPBw0w+R7WIfI+MCqjYfp5OV2eOVs5V0nYkbzBx4irDPCwFO33/+gF2lnuSaAZKOflFaejy1mJnefhJEEpAHGaF9iSoLz30SP7XGMAMz6wY6MdXUE+p3Clqlo8dbLtOcaMv3MWc3Zw3rAPXV8C4IM5evrkiTX/gzSBZjo+M2cIawAgmft3qxLM3/B2znDOdNwpSuCx2a62s+uvxF2467XSWIwGKZ5yb66Da6LxFdfnJkpTpUltgB1l9S9fvbR7haTB37heOsu6bDr0pstXrGDnBmDlvTt3VbF8BfsZZiWJYfNH/PyMpQhzlvUGGLh9xw4b/2GDhlilCLIjaGTyfN4PNiMyOHwW5zegLMSFWrVr2/m0c/cuA1lehb81n5g9wVrHd2S9M46AKTAHAW8ZU3xt9A4B5GAPdmjfXs8eP9WaVasNLCVJxzWzX4nz+NyiIcXMni5e+of8B3/S+f89tDXestX31jk9KENGA7f/HtFCuZsPtzLlEydOaHaNWWan5v25wPwZQEOICidPndKdDmHK+FuQMQF3LP5NuSs7zEIkYlp938qAJ7QWaSrIc/CBIQPB0HLZgzTLHPjzQN0Iu64hQ4caAQQCAPEDthUgsmevHjaP+GZIDex5t1v+1wJsn1NRt2jRYj0JfKSto3aZTU67J6ON2Z0KN8wOL8j2h2kupk6T2vY9jO5JR8Yq39vCltRF67x27VqaETrVfLmACOn74G7a9s9M3XnsASrxC/6bfAmQ8j7Oa/7n+dznzSfI9jSbbqa9qfS30+tx6scK8JP+104KeyH97fbL9PgJBV8X1oX055RvwyUNXHtRI0eNMd1j5g+fiz0H0QabRmMwvrvMdLYC/htSHjmz51DmTFksDwFIjOYw1V0uw5fNBeMQ/4j1QCzBGYvvBuho13/houJ7fbFmqPi5+Gb4jkiFcRaxFsuWLWevZU0T3D6gGZaVnQercKGCio3+ZE1TkYsgucUaATO4ePmSo93+5Yuxek0yyOOjIamDjeca0N21ZqVIgpFg+fLFEurYB8YE+8ic8nf2OAkD/BL2C92j7351WZrG4IJPhUtVG0t7GCkmjoPOA/q1zu2R2cPJS+XoD1PNC7kulowtDiEPgDAO8UgpX2HpsvteHi1F61XgsoLcgN6jmwgbkmJbVy1wt9S9bz/VqVXL5LGuh4bq/r37JtHCPEBci4/34wKKgAcfoqLMWEV/ijKDi24fGnC1atYwdhagzIJFC/T45g0V1jmN0mDV9NquLzO89K67w8xc2+Z753CICFe5Vev08ucBVpv+ITxcd+/c0d9zN6h+98a2WKpUrWKABY4GDtzBvXt1Y2F3xZbqpFPHzjlYHWPGYLndr7lvfoaNCOjqLZUfVlIHdzjZcPv7+BiprLd0GO/nlAIzdbHD4/FD6rFIxfMm+6UWfZ25O81AMxGMHt7JE6lY7jhHRHfxSrgQDrnsUv/8zmfYJHu8FdCRQr2k80yer13jkHptdS001ILRrVfPq0GREoaQE7CRfVzgt925FA/wvLveMstYDy8zVz/ubK7sOXOrVOmyKnK2qi4U3qYZ06cb8Bp247qxHbt6BF0xvvFSf1K/dkMt6CWAgT0IaIRzTHYDo4ORpEQT1ifswPo1e5qDuOryRNt4adOn1/MXL20+yOyzqZp+39vAraQD3qhHzx/NkHHIE2RyD9xL9/5jHRCMvTBHWjVxis6fP6e0aVPrfZ7fsV8AACAASURBVLjTVbhfv762kcnQwLrCaWzRoqWJmM9ZskRTx41X73+mWMnc+MPd1aN7V039dbIGBsx3xihSWho80DJaWB7TZ/ROYKKutdu31PQBI/TH0mUKCs5qDV969uunqRMnqveH3zQmXlv90K6d6ZNxDRi1gtfqq8fhuipTtozmzZ+vvV63NKVmT7Vu01bJU6WxMaJMtnLVrzRqzFg7gHHcRo0fr87t2plmzW+Nl6t1ncVK0W63+vTupTdvX1mzChoY4IB1iRxty2ppw1H6vmcpTeq/3jIhzXt5adHYcLV9M04aHyYVy65ZtXtq09Yt+q5lS7XpFSCt7uvgahukic16mH7VsKlZtHS6t77v4a3xAx7o4KXSCuvVVNdySQfPrdHjZ045XPthg7T19yVxJZoAiRgwnN2YaIeS/fffW/S/xQO0d8Qq0weKjoxU4oTeiu8ly8TjIL57/9YO7AEdvtH3A6YqAWylokVVf0AzJ7CI8/E8e8Eo2DKqdNmyZVQwX04Fpkmpwvnz6MjBAxrza2tHEoBG2zisETFq2riCVq75+T86iewxogI3a+IAY82/6WNd24YNHazvmn2rAf1/UpveDqMyTksRw/rQ1YFg0YBEv1DPdp305l245BVPxUJKyMcvkae88LOVw9F5eM++fVq+fJn8/RLZgU2Wd8K48Zo+Y4bu3r6txQsX2eGz+I8/9OLxEwNIyCqjB3j0n38MECxZpoxlrB48emTl9aHXb9i+ehcebt21WXt16tRSgL+fMmTJrAW/zVRszCcVKVRIK1b8aU2Ynj9/YazwJo2bWPUQa47927hVKykqyhop9B70o4b0HaqKlasYdR8HljkEOAdQNBZAQkoEY82BJMPu65fIyphchmKcM4/2kqdc2NsngV56dHiy5syplSuW25rBKaeRyZkzpzVx8kTTmKQ04sjRo3Z4Ykty5sihzzFO+Q6fSamC25gEW48jyXUGJE1m7MTt27bZIQRLLW+ePHbt6KIAwHBAWQm2p4OkqzPkBi+mN+RpKsS9mnB5fLpBOo0c/uvIu8wIgg8LIjzMDs4oV/CcvfEpCm1DmQNE0IAzwgPnASceG+5qMblgLc6N6UURXHkntDF+++p1XHkKdob34sHreS7zwuv47pZemai7FxpgOFkeLSoLUpzysbgmLJ57dlkRVlrmCb5wVun8iq4NCQcCLsaPz2D+AAdh+pJg4jU4WTjHABsEMwDpgRkDlb9APsvY4rDxoLyJQIDxADh0u8NT/o5zjKPGewLsJfVPYe8HsIw/AZOVxA17hRLMDIEZLNCgAy3gYCL/RJre7jd1X9DZtAR9E/pa6avLDmHtcx3hEe/t+TTMYa6ccYVd5VRScN7RITowfSalSJ7SAibuFYeVfYdTmCRZUpPcoNs6IKPj0CUx7SuCDrqyxnyO1p3ZbdVNM7WzZzIbF0oAYXOhLcY4AioCJgIqEogyj+vWrrdzZ9uO/8fWW8B1eX9f4AfpkJCQUlBAUjFQcMYwtvlVZ+tws2PT6exuZyt2zq4ZM6bOGbNbTDoEJARFREo65P8693ketv/v///sxUD4xBPv941zzz33kgw+oM/ngAPKDtA/0Wfx/lO+xNXFVYawtG0TCB9Pb3zIypbEnKAo23Npe/hgAEpglHvJxbUhcvNzRQ/SpK4ZIqOj8MuwyQrzSqseM3xhXLQ+FQh0FakYMaE2QP0hWegweqKAFmR9XP3iqmIaWXS9A2AxgKVZwEZ7YaoNHdIbR8zOY7bpT1izcj3wzkyJS9kVMvMiem7riaRkIP4V4PnWVQT7r6bdUvw/QyJ+LoNRfmfoxOPUGGU8XsY7758BbgHKczKXA60WAM/PAXv6KKoXeoDFlXx82S8EIYO+h59PU6Snv0GxaL8aSaDOkhcT+A852YiIeIn0tGQZPvLHnj0oXm4mE4oN7cvQa3AITvU+h7F3hguQaGNrhaqqCtTR1UFlZTmuXbuK6JcvgJ/s0S4pQO57zx49BJC/ce0GTA/3xBV0Q/ef56Jli1Z4+OABRo8aIzaN65msf+5fshtpG5iAc48qGsX28Pb1Ed/BBJ6sRe4Rdq1Q543tUIyFdtwqQwCeYciE4Wju31wkAMpLy9Ht624i5M9Jz9xrb99xIvBrpGekI+vsCinyrri4QPHHaru70yxbibEYI10bcQdtt7WUJOaX8VNx9ORhGVS01nsTgn5ricftXqDFLT9py2ebOpmVL34Kh+8Wb8SYx6FZsR8ib0fDt4M3YnLjFPC4CPBL8RE7ws/hefL8OSmWRQquZcahTJb4M7tVaIsIUDD+5bomCyj6XRyCm3bA7XN/wTMwAAlmSXIe/bv2wZmsc+D0Z8YqbI+c/c88ZQ1y/fCLjUZqh5b7x0bSlvjcLvzf4QDac9UIoWm8L6ICYjDbZgbWFIWi7YtAaSWnxM38+Qvw6PxVjJ07XXS6UqY4ossFI5m6fvvmLXTv1g3BHTvhTXomLC0UwIpyBVyHtJU8T9okgg6z5syRqcBksmzdvh0TfpkocTeHYFBrmcAaNajt7eoLQMVpyh4eTZCYkCDvS3un2W6C1Q7sUKB9UyVEeA3pP/jZtCkCRJmZSUxTmlco9plaejr6evhUWgwDE2PExMdKazuHFx0bfwTT/pyJhLg4/D3oIkYMOIAROIgj4xpJsv1bwB6FrWoDjA/+SVpPOehHG8Qi7dksNnNysIGib6y1/tFPEVAUsID+S02cBUhU/60NGxEfrQGKahGNz1M0l0tr/bt0HPC51dVyXYTNb2goBRqtHZiAIgtqRqYKiMHrQpvL68T35NrUJr8S1OC1pP9jcYxrl7kMAUwOGSTAQcIDWWYa0MfP5j0jgMjjEQYn7wE1ZNWhLAQUWRDkkJBaIETz3eoa1OISXi/tmtXqKVZUCJOYx0H7wP1BG8HCPgsEqWmpCGjdGpFRUUhKJuurHJtTtmGk7XAhRdC2a6xWSnu8f5clbeptWreWNmbp8igigcJd9npcfLxIzDBuYHcYC7gpr1/j665fSYt0xpsMaWWkP6KfYwxEYDAiMhLODRvApr6ddMw0dHUReSsWvG0c7BQyR1YW9u/fLzEHwbuvunSVFnTaQII0Tf38lLbtwkKJGygHUlFegffv3qP7//4n+2XSpEkSx9K25nzMET1tylaxw+DGrZu4cPEi3LbXQ+KkPEydPk1kQwjoUKaNQz3YxUUAdM6cOXBq4CwMNRJJCPSQOchzYtcE821iG6IN/YmxHyQuZTw/ZfJkvE5OEftz+9YtrFq5GiNGjBRZAxaRCBiSpUqAlIWtc+fPoaS0RO4hGZL+zf0lbmIu+S7rLW773ILLJVek2aWi7itzfOpYiG7V3XAl74rACO6FXkJAIBjHdUqbTf/BYuv3Q74XubPp06cLsSGi8pkCVahNlx5x3ki0jVP8KX9nBNi0AoZ8ASSFAbdLgaI4dSHyddqwXyPAN8VH1vFLz/DaLlmzXAa/QNEHjoNoLcfDTqJEn/jasRQByUGCE3D/kAVIyR4W9bmvKMmidNXoKxJM9vbSZaIRG+jHaDfJ0H6d+hoxcXGSn7Egp8XMNA8aAMnPptYh8yn+nZ/JDifJcYyMhKBTVFiA3I/0uQ7CKGXBh761Y8cvxU8LccjIGImvEuV4aTs5P4E4Bm1VeUkxcj5ki7Y2h4oSkGac8fDxI2WqPPVLP2QrwwgLC2VoEe8Vi4XMJ2ooS0TNZ5IgOEXdxFiuAfcwry/jVCHrVFfLDBEWARjnMb6kfXkTF6XePN7AEMBFD0jTaPgEB1X24nA/xfedIRORjo7BVgbg4gyk8Q8k0hkBLgOANLaB8GcvBWcU88ybz0qVntqBq2FY6lRnTorWVP4Yq5kBvUpD0LpVKzT19ZWhLGkpqbLP6Q8YA5C4UIciaB5ePtLwxv/pqNO5eFFliENpGcqp0RK6TgzAqnbLFGeuCjLXBPMW16CH0UVcZAP/feBuGhA6dLAYKJ9de5G3YK6qP6Evk8L6X/XCL322wfNcPL6cukXAC7NFK6C7aTUe3bmDJ2f3S72szK0z0p6//XckOq8bA02CiwxSCR4GAIY9y1A+wggTDm7D9jET/wVyeR2JRcTwRYrGmhLJ/meQg38IEMGbxCtNFqIrYB0iwpZt/V3xKOIKvmk3AFcfRMvmwke+RwZwb4Aizk6dAg5PZKcGJ+84A+P9vxWHtSfsMoKt3HC7XbLcnJCwdvJ7Lqxjxvck+Btp1xUHfK7L+Vz/+hACg74QRxjQqCe++b4Z0hZHwr0ZcHEmsKf5IglGO1R9jzWPx9eOHJ/NCZsqqJzU8pq0JPIztBY3aj8wuZrpv0PW0YWqzVKx16YUjR67HJcubsf/lkzEjTUHoNv/IHQu/CiOdsBogoEAvlsgOOp+m+WyKQlm0kh+N3cFvq55iixQo8MZx85vECqsu7sbhk6cguoFepifOxQBAa0QFR0pFZT79++hc+cuysRc3Tl42fgctm7dJi1i6/48jkNLVqHbN99g984dWLhxDHYvP4MfF0wHJtvXEkIPTJkmoq0UNV91uA2WjY+TidDunl6yjtmaOr58rdzqow2XCa348OFDwoQlm2R2+W846bkKYWGPha5OB7l44WJMnzYdoevWw9rWFlOvbULBHwnIys5GdY0OLCytZDgBk2uyTIO/7IhXCfGi+fa/b7qhBtUoLMzD2rVrsCrzqHz2mpYT0Ovbb+H9dzesrvgJc479hlXfjRU24zqzs8qyO6+oi0/9YSk2xv+FOa2/w+qUkxhhHAwvL28B/ujE3mdl486du9KiM36eBTBhBmy8gdv+t3Dtn3/Qs1dPmFma4vqN6wIqsV2LCRGNG1mnzZr5SxDDL7ZPX736jxhDBq2cXvkx+z2sTI1gbKAES6wKZn94jw+5H5FbWIhpS9djzYq5cPP1wYBVQxWnpQyY/f8+hEpdBejqoXPnAIwe9gOKC/IQ9vAe9h1bBUwPAtYnYdvGnZh4e72qEcE3pCGkwBY3OI2b0sc0Z2KoBHlMUjg16/PnSjRxd8NfF85j35nNmBgyHdtO3EFQf6CFcXc42tthYeg29OnSXqa3EnR7n/0Bx0/+IdO7Cz8Vi17m8YrLCM5rKQxUOhpWFgliPH/6DBlv3iAkJESYiV6enmI4yaxqHRAgScaN69cRMug7Offm/v64ees2XkZEYNSYMTAzN8fzFy/h4OiEnI+5UsVlEMe2iJ49e8DIkC1F/NJDPSsLrFm1WsAd6tW179oV1UVFAibqmJigpugTdMg2pHMloLpkKXJy8zBg4CB4efsKi9nYxFSCaFbmyA6UlhsROVfagg0MlRYEYSaqrAINeJMTEL0eiquXC7uYTpD23tPbS4JZXne2nixdtlTAIQUgSpHg+vqNG2JLGBwSTKtvZyegoLTzVFZKIMigg4kYrx+D3l2//SZgrKYlSECCmp0Ebxh48PWShKgsvP9OfKxtdVaZi5ouIYFSakLWJiAqGCnuUwDDcgls/suKYHInCRFbhivKoatbIy2wfB6DIgb1TDx4Lry+EhDY2SltXjo68nd+Pgsw5WWsPteVwJT7RwMdNUaDAtopYL52zFrrtKaXxGBZhO1VMFFjKEqCprVRaQxGrbW7qkqSC9EtevhAdBQJnDJQ4bUWfRhra0l8NR0z0X2zsREgjc8j8EANRa6dl+Ev5PW8Bgy8ed6HN58QNvGQsEHyOdwjDCI0BidfLz4HSvWVr9fT10WRyvb8mJsjwDGLLckpryVgf5/9Xlo2WbQSO1WjA3MzczRyaSTrhe+jCeYbGJLFqSeMXX4+g0Rq4b07MweNh2yS8yNDV6eGE6s9xMaT9UA2LVkePDYXVxdJaEpKi6UyXANlyh/Xea+NyTg43BJFJZ+QlpaK8HkJ+HpvRzku3s/69e3l2jHhZiAbENBaGCyi76lvKP40Nj4OialJklCQDTllZyICTjzH6ZD+GFh0Gu/M7LErdJy08FA039PdA6aGJnCs7yCSCRz8wCCXQvqi1VtdLexH7gcmq5yebGii6BReunoF6zaE4uOjXPH9vW3O4fy5Poo/YY2FAGER0PV1Z2GTsCDBe8lYQPSebr1U2OGM5bRitiYnw5ZuxpdZQP8PXXDmzg0FDCRYNQaY/u5HrPfeDYzMB5wsgcwioJVS9JHQiqAi41ttSA/9m2lX5XcMsWjWy1l9ZP8zH+yzZnxGOhnjK02oMgvTa05j/YwZGPohBObmlmjs6iZ+jLahvKJSOl3Yvsvhbm7ujfA2M12SFspMUPDd18dXdCx5j9lKTADx1q2baNjQCbdGP5YW2ll6PwmomJ2dg/hXyfD3byFtkKNHjxHQhy2slJNg0cPI0FjADurpkalIcIxAMxm7/EzuB9oIJuEas5etgEycuLeZ4JLZQACe65ttfIzNhCnsdRW907vLnvHz8ZNJw68Tk9GnV18BFAlEM0GnVFB4xEskJMYj++MHvLz8NwouWiqdLpyQnAUEbPSThJpi9Jesb8g9nuI/XqQv+nzbFwuXzpdrwn3DNsuwRi8VViJDYbpfhiSPAc+XTZAw8hV8j/ggxiMWO77ejp/XTlDCaEvg4IgDwqCP8o9WtFNVyfHmm5tKUh0/OhHdbnylTC7nRM0ep+CywFnWNgd6rXy/Bt4Pm6iT3jMFfP874wpCh67BjD2zZW23NWkjReydkbuV9UqNU42ZyLWmJjy+JV6IMYiv7Wbh+u9k8SVutVWHyHCdM5zg2qYGexbw7f3u0qJOIPjBsuF4jgAs27RUwIOgoLYICgxCdFS0aIOzBb5Rw8YyXb37/7oLOEMGIfcsyRCPHrK4pkhEEGShv9/52y7cvX8Pw4YPl+IVQQyCX8yDAlu3kcFn7o3dxH8w3ngS9kSIALTVTHJJBiA4RVCxjLqG6lA2DSCTIpQK2hUXkYlmCFMLC2RmvIGxGTtYioShePT471h2cTH6uQ8Se0LAaPCUfVg7uRNGbY6SlueTczpgXcgmzD45Q/YXz4ladt8NGiRxzNuMN6IrSuaaJmtFVieBRa57JtDlFeVyb8Vf/aczQGMmar+vbXcmYvB/QDeRWykrU4pvHNyidiXwO9csP4cJvQw7Un0E348+0NS8bu3AFP6d78P9yOvGfJb3i9eMPo9AEgtD9DF8MKnnNGQCW7ym7O6iHeCDJA4mzx5u7rX6ivTxZJZremlay3cdXa1AqxQStQKhFDbZVcEOifJy+VkGrujqys/MtanFSn9D+0GfRQYitVbJzmvg4op79+6I/Zi0YjXWzZomvoD2hZI39KlsAaWN4ScTrL55/Qa+GzhQgEoCbvw8hYjB9+T07xopgKe/SZdjiggPF9CmA30bdaqlSKswS2nreJ1ZLCODKycvV+Q4WJQjc1B0N02VGDkmOloGjtJnHj16FKNHjRKbxwnL1En2bNJEfDjtJn097RqBxXdvswRIpA8ULcaycpElIEgpcRe16kqK8cfpU1Lg1udAMPO6MlSPxJYW/s0xe9YseQ9eVwJwR0IOYfrtWdLmvGrNaimG9/z2W8ml/zh1CitWrpD1wfzQz9cb58+fE5kDAiQsXg3o31/8yB9/nEJTv6aYP3c+du7cJYX95MQknD59RroBe/fuhc5dO0uhnesrdH0o+vTtjaW//qpoLzZwEpkXru+dOTvEPw+3H45Djw+JnWtc5A47O3sMHDhI7B07QnlcJX0jMKnuZixdtUzatTl4lUDmoqNz0c42GA9Kb8Mxy0UGi8UaRWrzKf/VQCwCgtoBXTsDp/8B4tk4SGyED7WjwCfWW9ZpdH6MvD5oIhD0Hjh3EkhlzkD3DKB1YRCednwMt3Oess/N61oIa5D3kv7PwMhY9ifPn/uCBV2uY8b+nGjv7eUp6yQ8KkIAO7Yp84sPmgLG/UldYuB1p7nsQeqKaxqr/Ds7ArimlOn21KDXlRiMzyXIZWpsjI85OQJikyjCPc3cPzIySrrzyPxu5NpIhuQI87a4RPAM5kKM/wkokvxGG0ywvFlzf2GfswBG/WPuEe5JZchliRTfuJd4vrSL5sYmwgimPWeMTPCQ7dA8RoLZjOe4XziImP6Qv1NihzJkz0gGxtOhEVwjeKiKdVPNzYpdtHwoGn2mNT1RHGIGnOTvCSCyekznyNcxyOKDgRbJc0WAk9m/TH3+6b9dhdV8vcZOVAFFU0vl5TwE+ttgYNgfP8GriScaOjvBycEB7zgcr7JKch3aR/EBHObs7uktLc8EYvRUIIEteaK/9D4bTo4OmDjhZwmaWdW43uOyEoTSOQcDThMzkDnEGW5Hk7AAyzHi+iGJEfvZDoGBrh7iY2MRcSwMbUd1FJr/tYNXRBuOcWOzFS3EGPAGMME21deH49ne+A3j0DzAR47h5oX7SmWcgQ7jUH42g162P2jXndV5YhEMashQFFSXV0RpeVYOlheNkbEeoNseqOaNMwO+8wJOMkLhG/Pv3GUENHYB1guAj7zJ1zFmwEnsvXUN+BiPqcNmY2PMeeA5QRAtEiOoaC/3b1Tvr1D0qQg/jx+P4PXDlADIFYj79Sq8736jBDU5wMiUTpJUk/LaKqA1Grl54FViEsaPHyeU77hWj+FuA1y8CSz1YUWcych7YcdRkzKgVSu5oXNS9ijn7Qcs8RkGUrC5mTp8Gi6n4z3BUN6PjlgLdulwI0bkYGH4chy5sxRDri0RkPRxg9NSCew/6itgq5eSCPQEuts3F+MvQyi8vOBZ0QUrLozHgpU7MH/qSKzocgCj++zFPvsxWD92Bhwc7NGufVuEhT1CLsWEy0qlur7W8hQSB/6Dw4eO4PXrVKkwDB8+At2Tf0Ro9QxJ6Flp2tTyFDZlT8KUL7ZIAHhx5SokJyVh8qt9WGHP9mklsDA1qysC8Xb2jigsLcer5GTR6uEQoQd3UiXgzEp8Ii1jjx89lKRSV7cOfvxxrLS29v+pHRaM24rluieB7Wy1CsKKj2Mw338v/jE5gIePwjBvwQIcOXoM9mQs3LiBdWvXSgtexpt0HNi/T7TfJs2bg/2bNyAtLaVW42bR+wOyHuY7fS8OUl9XH8+ePRdAck7uLgHED5cslaR6YeZ+sRdnA9ej39LpsmaOrl+BIVHzcbz5WgxuP0tZlp2WY+OiT2rgAwwa9J0Iiz9+8hh+Lfxw5s/T0lrXcv5jfDg0SNZXfj71uAJkP9FI0/hTz4tOgS0KnACcl/MBep8rYFFXmUSbmZkh1XKyKqBbBxvnDse41YcR0K4dxk2eihgKYhcDMzYsx9mLF/H6zuP/VD9Umoqu0vo//5ef4O7ijNLCAvxcGKpUwI8Cv6aPxKJjB5T9UcwshidIK8YNomWkrnh49QJehIcLo+P05f34oc84mJoY4ZeJE1BTXS16mhYWVmgRGIxPnwrQwMleqng02KNGj8GWbcy2dIRGz9agRYuX4NLlyzh/4QJOnjotA3bYQn7hwkXR0LhkcgdLfWfK0B+2MqYmvxYRdYJEDPou/XURp4ca4deXHlLV7eo7GAMndxax4LE//ojBQ4dJUMSk18DYGNkfciToe/MmXY6PAdW7txkiJGxsZCDrkg7of92+kULM/Llz4N+sKezsbEV2gokF9+uOHbuw5MluLGzzM7x8fNGyVRtYWLGNGTIcRxtKQmCRwSJbRri/SKevqFQCWIIiCjNPvxawU6YtVyM/Lwf16lmKg2QiHckpyIaGAqyMHDUKP477SVgWtC0E7adNnyGtK2yPFdawmakEAFLNU0ErAooMOLhXgjt1Qui6tcJoejVJF5sfT8GwLQMF6GBV0V5td2VSprX9iA4T26dVrRUtSK/VHtSSDnZyVyutVloSojH7NBafNlWxNtBXBdMV1hu1f8kyoq5fliQiTLgJBmhgIs9Da1lgAMaggMfB/UJggaw1OlYmLwQbNXF3TfuQf9P0njTgk76XDz6XCUIt+/A/iZT2O2Ft/ofVITIH1dW1Okyc+scAhs+jDi9BQx4vK+r8WdrfVYYG7ynXlNZ6yenmDJ7YTsp9z6o7j1drUeI5aMNg+DMTLoJrXLdcb8KgMbaUa8XX87xoQ4iDUleLUxFZrab+HY+BTEoCjUwMmCiWFpfCvZGbsBSl4qyyOLnnyivKhO1ItqFWLKOf4H7i5ynC1pwkbowO7TvKZzN4i4uPw+4pBzHryFTRtqXtZ/BmZs4JfcpEPvsFubg7LAfHfz0tPvpL3MadomB8N743hhypxrHhSnGOYDdjICcnZwGLWIixsbaVa0tAIj3zDc79fR6TbnpJHEQ9MhbaqqCH9riPZwhAT1zEx5lvRdbEytwC2W+zUFNdI1NTqYfcxL2J7NnysnLZP7w31JvM+fgBTFT5GWzr49fjZ2E4sGgqvHoPRv75jYhIba7ERZZA60ct8bTpC3z7oTsGDx4s7e88d0rIMLFigrZnzx4kz05V4gbGVXwtQ6D1UIS9GULRBBOwucoVGg24MT6i6DdjqSrgGxsl/uWDrVSMd2nG36cCFq7/mnCGVO/LgPpGwHvGZDT4BCTnKOzEdguUJKeYB8GAQ+1btR4ncWJbnQBYWdRD26B2MiXbw8NT7BLXKyNX/scYw7qehQAxBHlow7heuS7J2GXBhuxUEpgLCvKQkZkGIyMDEJcnw5HJRUlpBa7bPsS6Fr/i4cNHMql406bNMlBwy8978d2iXgLAMVmmLAuZZbQVH7KVNkOCt0zwOZCFNpvxCYtJwhK2sxV/y3ZKrnmubx4ji7McWtDIzRVdF4Vh50hLfMh6j6+6fC2sXcooNPNrJraI65p7hWxVVoeev3yOte6bFZfJMJSgsKoe0vtcN5y/f0USAt8kD4kZORCE+5lJFm3E9u07cP/vJ3LtfX/xhKm5mbTKPq/7Qq67z11vxHaME5DYJ90bsZFxyn3m7dOE+ccAuuOq4PaFN0xF9kEfTwY+l3sfuCkAYX2eIeh8a1kitDk8f14bngv3DotRPXr0EFbS0ycvlFufCXi0bizrrPmrRAAAIABJREFUP9MmC40KGyKlXzpm6EyV+/hQP6xWF1FrGppgMg4379xC3LcJSqjPsJ3rVwMdeczEqtWlLExLV6Dn+R5o7t9CQBDGxpwMy2ISh3CwkMA1xCIAnezLpy+ECZYQF49fl/6K69euw7OJJ5p4ekmHB9lFBAN9mvpJQZbdV5yiS/Z9y1atBOyhD/Zu4iWyC48ePsTA/gOkwEB/QdYdtTiZZHLNkFVFW8P4kKAE14/G2qdPo88QgIhDHXLzlJgQwM07twXw4Zetoz3iXsVj/cZj+P77YPQ6Zo8MOMMVqYiHl3yPnlCKVs1boqqiCvXtlFZrnrfcH+cGUnBnss48jeuGx8EEWkvuNZ8nLY1qW7MGGmqAgPg7rShGEFQ7F3XCszD9y8uVRJ3JKbWFDRUGpLyHCh5qg9WkQ0FHR4be8TsTewKK9B3cV3wf3s/An3/B013bJXchiYHrjrabvpxf9B1ceywQJcTHi3QB77FWhBOAmPJKLNBZWsnrtU4DMhRrBwyxzZyt3vqUXlEGw2k+XivwaoNZNGBRKx7yfMtKSqWNlnEj2az0exzGJ5IZublwadwYT56EiZ72VKcZmPVihgAWBCgaNGwge4sg4sEDB9CGuSSBEugIi9LczAwfP+SgvrMzSqnXS9maggI5d8Yc1MpmCzZ/ZuE+7NFjjBk9WmQ5CNDwXvNBIIUaipwOTaZ83wH9ER0bI8VCMvF8fLxlrRLc5DnTNvLzud/pb2wOB+LNgFsyLZxFND6olUhtfzIYS8rKBXRjJ82b9HQZXkSf+/O48ZIzcZ29ycyQe0kwkdepjp6uSAB5enlKPOLtozCn09LTZa1ST/5DxnsEdAjE9JkzsC40VEB/dluyI4N7k/ksY+fk5ER80TYI+xvsw7fPesk66t69hwxpjI2Jw6W/LyHiZQTOn7+A7Vu3iXwPhw3K8Cs7W0yeMhnhkRHC2PRo4iHLfVXOCvT52A9p6alYtXoVNm/djMsvLomddqp2Rtsv2uJ05il0Mu6C9NQ3KCkpk7iS8wHWrlmL8WN+wu4De2S/iL7y0FdwPewhfoP78Z8zfyv6trRv/53BoZo6+eYKmL0Dvk8rwdlgE+TQz9NnWAIB8a3kKbxm5U9OSXFh0MozWLd9MYq81VRMhUUCn7aV4hY/l/kS8wbp5jIyQhNPb2S9/yAsXStLCwHB6f+GDg6R9UVW7dMXzyT3JtCoaMJWyc+MUQls01dSyiQzOxkujp6q/I+u7DHdOnryefyZMR/zWIKZWlGenWWf8vOlAMLBZNzbbdt+oXQDSI6gIy26sbFxKuBpIJqafB/G78VFn9DQyVHWAQs/jBPJQuRa5zFxEBr3iNIVoY/S8jKxdXwIiUAK6jqSj/I8aM8JVvK5lIwiu1ZmWxR9kntJpu777GwkvEqQ96CONjWiK/MPqyAhAa4ypVP2udoCLQEaHXwwnJs0Rwa1qGeyMkzsaQhQoBLeBGSks6MDNALq2wAimVwFBOopMVs1Azxtip/W1cd/c2FaKjilDdBQ30cGkTHvXbJwkQxYtmCbNzV7zc0l32LHjcjk6er8vwFFaijSuHHSp0yWMjJGl86d0LCBs1QoCC7sP7gfr5KTkFv0Tqn09WEBugjFPRURR/e8lkhMfolvOveFbT1rvE5OwqPre4CN7lg2ZQEWbluuLOa9gMvBVKRluCqAoQ2QuMRdgu54Ha5kYNiIQTgy4aTy/ClA88c+CDdTRpwLEEtAkeCkpjfJ68EqbaZ68VThHnfPYCQljAO6LIBbhgOSE8j9PQgYTlGkD5OA1gZN8LTiFRChiP2E/G8ITjy5D3zkhzFC4Q0iVK8HDHdVsMoC3miVPzzcDDhUhdLMFCxcuAADBw7A6VOnZLP8un08xvRdiLpmdbHxyDyMG7gAu25eEUB2qcNwYQD1ejEFfaJbw93DE6HtjiJgpROKemaCWrQTrfdKZfTz5yoZi75n9278cfIkevdSKi2bLC5iSkEPmbrYuLGbaDIwKOl3YgZW+I+WG//Ldxvl0FfuGoO5Iftw9dV29Pj+R+xet1gRxW/mj456IwTUPrVpIwaZTVGCMZ76EKDKMR16Bg2xc/tCSbbpNLlpGOAy2CF12MzUAoPeT8Qeo+X4X/dvcPHiBWkDnmO8HXOzBsPPz1cS1flzF4pxZ2Vgws+/iMbEFvczwEJg47LZaNe2LSJePkf+xw9wb+SC2KhIWNSti4mvduNIy+kS/I9b6YSkW344fuIk+vbtj9SMTPT0n4yaFkVYPneutOl37tQOU6fMFIF+tkG7NW4krdgTM0MxXycEerp1sPT+MVlf7R7ZomunLlja8wQuvN8owC4d3KKgvQiNnYHiklJERkWLdtjNG9QhysGlvy+iaVM/9OvXF8+ehiEtLRkODnYY5xKqYNjcuHrAvPqDhTnDoN7L0xt79uwVQ0awgokvgzcnJ0fMaLFFWdtBwLbqGVK1IcX7x4TlSqvREGDikP6YOOEX0X/IyS8Up3/z+nUEtg1ESWUx4l/FCV2fDCIXF1e5twGtWgtgw8SXQBIBRAb2ZMO2aR0oVevS4k8oyv8AcxMjvH2bKRXzcYv6A/ODsMd0LsZ2WoXn5X8hJjEJl67fxInbf6GVVyBWha5Hdn4+hgzoCRRoegyaHIARPFu5YtakCbh87gxGDRuK/I85SEpKxKLVRwHqTXNv006Wcy8xq6TwFzMjbmpmu8wwtGKAOqFKAEdVPFbl7s8YPwLxuaeRlAHEJwE+JlZo0aqlVKeGDhuGWU9D8XrtU2zdvg0vX4ZjxsxZMoGWFUuu5e++CxEtxcTEJAHLzta5im9LO2HtmjXw8vbB7X+uSWD0JCxMAEYKdJO52M6kj9icqW7D4N+iOXp+2wt6+gaie1RWXgHa1FWr16BT587o0YvGpgZ5Hz6grLREJgJzWMCF8+cEcMv9mI0fvh+MgZ9/wR3b30XagJXliQt6YPmMY1gQuhLoYoO9PVfD08sX7k28YWVtAyr000lVVlUIm4mJC5k0TK5LSstEn4QP/k4BFA2k+i/tNp8VPQ8695LiAqSmpsi6JJPJytoas9stxNgjI4X5NmLkSAGQOI2WDJgHjx4poL6pKTLfvIGDnZ3oRPJztNYktjiQ+UZNVQ5iWjBuIH5etFkCVa5BAtpMmlh9rGdtI+Ang2ix4Kr2X227lKqfpOkS/ncIi3Ien2vZfVrwLoyAsjL5qgUUyW6sPX91SjRhic9VArKxys6kiYEdA3vaLBZZNEaIVOMMDCSZY2AkLUpsnzU1Q/a7d/I6XhcGPwxmtMRL01vSvmtAodb6TBaT1uasibXTCGgg5P8foKgNoOHxUsenZauWklwwKeb7k5W92WAHhmd/L4ES/ToDcrYv8WcG7Dwv7X4xKeT5MmgkcMz7TRvC77wu2nAffgaPm76ANozna2JkLsE6A3sOX+GgG07FM7fgtM0aafNgmzM/g0ysvII8SdyYeNA3ZqZlwMPNQ1ihPHZ+vjKVTw8EPKm7rIGgBH4JWDKQ4XoloFhWVomOHYMFfOM58Boe+f2oTL3lcTP4JTjJY+CQIQqrb919DnOnD8GR9atRsNcSumOqMG3+FKybuw1LtszFunnzUZxlhun2oeiK61j9VSHGjBmDHt17CpDK4JXrISU9FWvnL8Q2TMTYqr2w0MuHxzfdYHp1Ne6kBsPaNUfAxbaDfoCzgyPepKbBSN8Qnwo+oWuXLghqE4gGjs6SvLJdTRPs53Vn8Yqt1AQUqTGU/TEHJZVluHHnFuo7OeCPTceliNv1aWe4NHCWe8/gmf45oHUAtuX9Jr5815Ct0oq2bNkyrF6zGrfq3f93Xp06OFBMLuOqIqCFbSO8fHZN+cU3Zoo/cwZ69gSS8oH47bsAi3FAAQ24JWBtpsSomSqgqA29K85RglrtM2Joz/lBtPeqbo1IztA+0vZTDGg5MFpt5Q0A1jmwoPharjunqb/Lei92h7aB7ZwEnO3rK+A2fR3vP9cifRvXCO/Ru3dvkZ5OlmCWdBMUl3yCiQk1lhpj2c3NcgpBuf6y/shiGDxYKQRy6vJKk/VYN2cGYse8xaiRo2qnkffr2x9/nj0rAD7XG/fFo8ePUd++vsRFtnZ2tRPZPxUVCTPolv89jCkeqegv5ucLSHHvwV2YW5oiZ9sAGAzdh4K8AtQ1NUf4yU2Y+dvfsr6ZVDNJFS1Qi7r4mJeD6zevC9u3vLIcKSc3ISbcT2lzd87C+zJ7fP3DlwJe8is7K1uuSVDrdkhJT5KYbZvxbiUZ5ZcfEBQeKDbtSZOnyi0igBhN5n9zvPQPV1wxE1dtCAqAtrZBeOTyGC3j/IXZQ1vCvUt7wbX4fkkOvDZ7IP5yIpr3bSrJFAt33Pvcl7RLq/9aJ7Hncp2lWHBvsdyLlon+eKETUcuk4Xl9GU7KBHCn7L4CKjL8Vlmx/plNJeGL0o3+l8mogeIqe9ZiUz6CQgbKtPpVn9egyZ8eePV7IpZdXibdNWPHjMHiRYtlvbDw12yjCR4jCF7rkzF9yjT8OGYs1q5aI37m0sVLwmZhgYDtd4yraIcJHp8+exZt232BQ0cOi1wOfQ8ZRmyH5jrhPn8VnyAFBDL9yAhkcTIvN08Kp0xG6b9JNiBzkwCCNoxFYe9Uy73kNVTsbaIMfmDbb1xCPGIS4nHn/j3s+LgFVQd1sQvjRAed2on2yJLvfXAOG9fOA6o/w7+pP1o2bylrhDZH87EEntj2l/0+S4B5jZ0vBT51qjdjDx4LQTfRTxQ9Y4L1jC/+nXosmoWqfqB0HdC//6fTQGt11hiNwuTXmI5VVQIg8TMIbPHBvzH/4L/pfziIRmFG1ZH7R983fu0kbJq8TvY0j4vrkqAvtbH5dyb59G9kyXEYiLeXt7C5GZto/pvnSRYONQ41Bibfi2AZP4u/q6quQjnbrk2MpSgssQm7RPg3VWOSsch/gVUevwCplZXCUKQuJokoZOHRdusZ6Mv14Xlb2djg/oN7Sus4mY16ugJSsJhC4IOfxQGefB92RVnUNYd748YCglK7nbm81oLO46Usg7TVUuKIXSc21khKeS3Xg/efa7owP1/eh0C3u6cnHty7Jy3S7Tt2QGlFOaJiY0RH9/mLF8rgN906sh7JRuTE7LDHYTLJnNeX98XRXmHj8zlxMbHS1cI4hLq+XwYHy2dQsumvC38J8/V1YhJ+mTBRgGVtOA5bq5l72dnXh6W1NW7cvCH3iwAPAZqTp/6Q6etchwSKuTeaHfBTSAzPAI+ZimYg28kF0NXTq9Vk7t+vNx49fICQkMHYvHkLij8VybqhluLWLdtw+NBh8QUXzl2QbrGd23cIWYMDCRk/Z+dQJqYGoRvWY8WKFVLAepv1VoaqJSUnIvNtJnL7f4ThUUOUdytHp6LOQho4Oegk/ja+jEkTJ8tgP8ZltIndOn+NC5f+EikKak3+/vvvUhBk3Mkpw7/t2abYRtVfSx5FLgdTJn7XA5wNGyBD/42SZ9EGBgGuFwH7cuBxIqCbUwX/L1qLj4r1iVP8eyqQ5AvEU3OP6Zgf0GFiRxluxk4Q5t8krbCATntA/1q/vgMG9B8gknnsdvpt/37J71kEpnaxaJSDEjwaCKiQGHj92R6dnBUn+a3rNU/xh1pnD4e1KBICunKtuSe5bj+ufQOXpb4SA/C5XFefK6tlkDD9JAtVtIn0e8SuwsKeICpS6dLRhkTyPYnPcI042tvDtp6VMMHZisxp6impqdKhRaCd65JriuuGe6CEnVxsk2bXX2UFjEksKCiU/UZbQDYjj4GfzedR+5N5PlumCUySHX3/4QMpFsg5FX6S4+fxFr3fqVQITf3g7OyNjPtxgC0BrzKY2E5ASeF7NPJohpStkUAn6tbYA7N7AmvoEMNh4TAbBe+oZcOAS53WzKHBlLxigZg+XLQTuSDU4rAsJH6ZKa3QKhDdRL+lDFcmK3HBvPmIj4kR0JVDnygPQiCUvot2TE+vjjLlma/l/4rLyhRElehrdbVcnA7t28HLs4kkkEyabt25hXN/XcCTonsKEMCY0EEFENhq4wdEDfCDX3QMzjUF9gzsI44zaVSsHO/icUuw9MQSuIUkIRQz0PfiOaXrxRnoU9Qdf565XIut67jUKIEOWykGAEFBLfE4Q6mejr6yF/tSxygLnn8nOKt1SS7kRSIryQZuXsvlXFITD8C72XjERe5RwcGjgNscJTgqAKkJSpV3H0/KWRmZ7QX0MPPD32XRwHNGV7xhI9DnyzY49yxSOU4Gy9DDwp8noFmzFhg4bgTG9h+KwoJ8cXi/x99X7hnBFjc9LOjyA5bb/l5bQV1b/RPCwsJkwtGwUaMF6Q8NDUVlZQXuW/8NdyvA60OITNbZcfB3RD+5h5TXyaJnxtaF4W+XSVA1O7wf1oScVc6HXyoxs9efvriwL0bBQ58BO6/MwPiFIwALP2yZPBmThm7GX/c3oef9qXi2txUKzk4Siu/4v5YBD3KAH2yUoI1xPskDqcCN746IAaL2BI+d7QMMTuev3ybPW3N7Onr3/ha3bt9AdHQkti89j58WfCPB5pzlU4B2XljTaaKwPsLDIzFyxEg8efZMjFSfPr3h5ueHZ7du4PWreBjp66F39Wxh9C4u7CUtI0qLqgn6TFqE3YumCjvIyrY+TK3tcPPOXdFLIMjHdn0PD3egplrAGRba2M6/7tMpZe2qepyhIWOljfXitCTsS5qJ0QstsG7GG8ys+Q2drrtjytTpcGrYUJI8ticxKGG1v1evb+Hg4Y5T+/dhUMI02QtrA0djVsw+2cuB9+uhQ8cvEZr+J+Y0CoG3t4+AVk+fPhemHIOwefPmY/ny5fjf/77Btq0bMXLkcKFrU6srIeGVAEBHe9zFuNvfYsGChXKdnz19IZTvnn374/7du7CztkF0bBTCY16ijp6OTAdnQkRj7+raCKUlZTK5ms5AAxSZcF3u2BV+Rw/KcX3IfofKskLgcwVSkl/L+mVlQqjc5hYY3Wk1LifvQub7bGTnFWLe8VAcWLQPhqZmeJeTg4OHjyDqIfcIbQFBeX43w9cDeuGbjl/AwkgfBTnZaOjsKIMI2C5BsG1d3BkEl7nh9p3f/9UjNeyp6jPSiNIoamxFbjgjjBu5GLsO7EO34E64cjtKKnQ7esxHHX1ODc7G28w3EhQxAGZFktptnN49e/ZsCcw5iOVBSYysgQ3zluDSpUsyDGXY8BGYPXuOOCcGEj2790DHXd1RtCMT8+fOk+RnZtoKcc6pHZ9h75490p7A9ie2XphZWEiQx4m/jd3dRUPRsUEDxMTGSVDOQIutm2amJqLZR7kIqdgZGuDvs6fx9MlDLGWSTjvEqiADAxYuuP/CirB58WIZOuPS2AMdg7vA0sqG7wBDYzNJpCoqSsH2UNL1GZxL8PUhB+5uHhLYahqD4qAlmFXYfDT+1BYz0NcRDUEKShPki4iKwsFDh/DrsmXYuWunsBQfPQ7DqFGjRBieLUGcVkpdNmqhsF3eRtXfzM/Lg5GRoTBiGBBTv45DubQpaNTWY6s4NYF4DXlsTMqYOBNEknaPkhIJJngeWmsUg0vuG5kUqbERpXVKYSjKeamt0sKCqK4WBy7MB5XpyNdprxeQUdqrgZLiT0qllu1TqpYj/8aAg8AZK9Yiiq+rK8meJFGFhQrgZmcnGjI52QoIxtczOGBioLXvatPftCEsGpCofedBKNqDSou2prNEn/xva7fSRqW1RWvC8nzNps2b0MRTaSdi0M5j4L2kreZnM+iX9gsHB0kc+HvaMp6HgKVQ2ld4vLQPfG+F1Vwtr+Pn8j2ZrGkaP0zkWLxgAvwm9a2IvBP0ILDD4JJAINckgyxOa1YG+pgIE72OXp3agTdkwhjU4fqxkb3La8TrLto7hfkSdHI98Zh5TVnZZtszwUzuy9zcfGR/yBUwiZqJDOC5h+fOmyeSGw1cGsp5paS8hr2jvRx/YWhrXERPdBryo7TKXjt+U+kcyQe6dL0O0wHrEHH6N6QtccWEJduE0WOGIugPPigtSZxMTTYC19bCIUsw2nkvzqGPOuIgH87IwPkqtRWZJoyxkh7Qo/lFSerzf7iM/I956BzcCV07dUZN1WdhKubn5snxsa2E+8DewV6mPJNZmVtYgMTXycjOy0Hsq3jk5OcKG+rLLzvCwtQYFWWlcu1lanRGhly/42/P4GvDYLmH/B1lPiZem/bvYD+tiYOmloUrgkWMpxh7afWcj1mArr3YpVk9p+LCmZ8QH894KBVwmaGYfE22lt9pwwj00A2Ua5MxbNAsmJp8pDFqFLcswMUPSGO8Nkb9UNp9vgHHSDZX3puyMqeABeHz0Lp1oOiVEiCmXaU+JhmKFAvn3n2b+a5WT4xrnnuV7fIUzWdR9l1WBiory9CosQsSEuJwwvSiEt9YAicWHUDIPyPRKsIXQ4YMxcePuVg+b60kYiOaDcbBfsexMmqxsMf+PHtO2CuMawhI8Frz2jPZIzuerYS8D2fM/kL/4l7Siu/o7CTTQOmHaDd4vEyIz134E27uZOu+kbbuhk4NYGJkisSERGHKsQ1PdGgN9ETUPyc3BxZW5iirLMe+fXul/fnIyWcY/1MnnHD4U2I1w/Zl6DG8n9guJn+dTrbATIRi/9E9KKksxPHjJyT5+uv8BcQNew333xshyTcFTV55yJ5Pbv1amaxcxxuxBio7kcnrVFXQPFBdH+o/f7h+FDkhB3F1ynV8s6krrnpdR8eX7cRe3mp4F1+97Yxr3W9KHtPmz1Z48tVztLnWSuwRfcBSm+XYULkO05JnKuC1pkWvdmJ55DZGot1rNPnghlflyUqSHA246zRCUk0KAh1aI8z6qdzH9m/aCfgU2T5aSbjVXEn2oDZ0hmu8PdBqbyspaNC3cE0xUeI0du7Bx48eY8aMmSj9VCKTcvft3QM/H1/Reh02hJqIeti0YSOmTZsu+sApSUmSJ9GWb9uxHZ26dMGVf66KLZTiVG5u7SAnMjopf0O9ZH429QoJKNH2CUBWUyMFH9pBpTWvjtg/YQhKYqyAdtzTHO5DUoCugb4ATNFxsbh2+yZa7LYWvftwNMcQHMUMhApp4+JYPbg4OqFXj57SSWZqbAorc0tpedWKaDKVlJNKTUxkWAftrhT7dBRtM03nmH6WBTptkAp9sBwbATWVXSi6+mT4qL7kv22/UjBj3llRUQsgypAxXV0BC/la/o3gJv2TXAcpjuqB0561omZB0Se5ZgTy6aMICvKY6MtoB3g+LF6xZZRFY4LdtA38vQwLtbNDYJtAubYsytJ/8FpwHVHigGCdxrjkZ2stz+KDq6tkKIuBoYHYbJ4PH9JBoLIxyWIWP07QU2VrEmwg4EhWel1TU2G85ebnyXlSj5EkHgMjQzg3dEHy6yQBMAgaEzwj05At0GTjMWYlcOjv11QKVJXlFcj7mIuW/s2RkZYuwDUHlpCRd+naP8LopOwM7Y9oSrq7wcmlASwsLXHo0GHZA9SD49pj7EUCBAt4tHEETsOePoGXrzeC2n2Ba1f/QVRUNFr6+wt4xNZ/Xn/GMCweBAW2wenTZwVgI/swuEMHmJoYC+BDkgbvJ0Ebe0dHGTbFwhFbmMmwbNm8OWZMnSoSTWQ/8to58Xnv3spaJOv0px9/hE9TX1z4+6LEp9VNrsI+fygOHTkknTbUUbxw/oJoUHKvBLRtI2SDzRs2Id1pLsAZb57tEZA6TIp3RflFMFPla6htN3HSRKxatlqAfXs7eyGGUC6GhSXad9p+AojUTY2MiJD88/yF87CqZ4W6lnVFAsXJ2RHBnYJx8PBBiWWMTU0QnxAvufaYMaNxueYyrB7ZYNEiJR8ZPXQkouKiseLBUjR600R8B4Fwdh8eOXJEfEFU8gul4EN3+t+BaMz1tWIQ81zaPz5oU9sDZulAcHPA3R94crStyGhwPyc0eiXYgU17YEhd4NYFf7nvlMjiviKQSFYg9doZcvO+9enVS2RqMt69Q1rGW0REx0jhlwU+IQVUsSuHbfPVMDUzUZEmZSAL91lKkzjgzBVgVTf4nG+udNuwK45zPnX18GpvDHSe1cBjV1PJfUkcYMxKG8nj0uJrO1s7FOblo21gW7EHvK5kUdLHymCl2Dh8KiwSbWuuebZA85yJYVCbGJ8/o2WzZsIWp08Me/JEwEN2P3I/EngnI5Hrj+3P1E/kz7RpBBQN9PRQVVKCehaWimTN52oZLsnYgHuNw1wYO7NIQNtGEP9R2GPZ3zwOkSV4v13NnW2An3rC7h83ORfasIwETjOlIxwB0O+ShMeQSXQU/YDFAcBSAoR0cPzOpFEdyMIAqpW9skYYshHvkgcdt/alAYo2/w5Y9QP8KoPg4eaGL4KCRFIgPSUFn6urpOBQ38ZWWNW8j+yk09XTgY6Xb1Ot5wqVFI80NERaaooYDqKm9vXtZOAEDS7b1yqqKnD/0UPsTtoK/J0DtLJRgsYIAD0UJuGyrgtE6NfZKxMjuowVsf7ioiJER0ZiblSgAInjsAu/3N+mBA2sHjgDg237w9nBHmvX7ZDT1QmsUYKGHMAjxkUSFxq45y2iMHrXXqkcxhz0U64bNxaHuGhMzvWaNg+jYiN4+CxCYux+uLh/j7SktWrPNHvQbYD+4xTGY/n/6Sd3sVfap92MlHNUC/FyTCyoMyZme486Zu7o5vV48Txc1abKR1TjglrQisflVWGITsHB2NnvKmZe6ysLfc2aNbCeG4ixOl+hrIpinSWSyFlYmOO89XWMqBkISpVu0juNw01ZRX0lidU8+73YUToVP9tuFEOx3m6ciLp/Gz1VjvPX+sPlRhPEYOvCos2HJFlIWHlJqcbZ2UmySdCFC92392TEXd6NyqpqMVwT5nFKcLiwOrVW8n6Pg4RRxACQm1LTA+N55OXl41ORUokaNGig0MdT017j2bMnqG9vI+CbTKUuKhLDNH3aTNy+fQe9evWRIK5BQxcUfiqS9iI8bJApAAAgAElEQVSH+nbYuX0r2rRsjtjICIy9v0Hu79yUb7Dq2HkcX0NWZRlGHdiMs9NXwNm5IdpYDcXOx0vRsLG7CLPfvn1LdBVOnjiO/v36ID8/V9pkqZGwJOegkjhaAnMb95O1OXvmbOzfsxcLHx6HRXg+dmzYLPqJ02bORnFpGUytrfExK0u05EaNHCnA56ZNG6Xd9ppOLNZ1mYCZJ7cr64/6mqnA9ZE7ZdrviuWr4OfXVHQih29eiDsbjyE6OgaDvgvBu3dZUo26fPkiftu5FatWrcD69RvQunUbfPllsDhSPV0DqT6vWbMWv/wyGS4NXZHARKNBQ6CqWrTrLvx9AdNmT4FrYxdxSEwirl27jjlz5gpDjeARwRo6CF5/K0sr3Lt3H1ZW9QQ8iox4AVPjOigpKkDPIXnYuiQHBnq6EpiY1zXHsKkrcHDjIgwI+R6GpnXxZddvsCp0Iz5QL8PYBLNmz0FC5AvVUGlVDz14BQahR6eOCGrZDGVFhahrYgxnRydp3Tj+xx+wtKqHDVtGqcaP+4/ZLLUflEFIA77+FX7+zZH59h3cPDykVYEACFslHj5/qdCz9YBvGjVDvwGD4d8iUPbH0B8GYvzPE+Hh6SsMOdozshVfJyfLVNBFi+bi11+Xw93dW9gkbGW0sLBUA9BctA0KwO5du/Gp9UoMbxAu8g/cJ1yfN69dw5xpU4SBmF9ShneZb8X56BvoS+W3IL8AaSmv4entA0+/psJmiY2Pl/fm8JLU1Nfo8EWg7D8f32ayVu9Y9wFeSScbMh4ARx8DxyevQbUOgSA3CfRF+862vvxcVlwMm/pOqEQdOQ6CMAxcOME0MyNDJkV7entLxZMMCAbjoscm8pbVKCkukUqdSV2lwkfdHe4PInPUhGnV3B8bt2zBT+N/lhZWinF369ZNquMEo3j/qKPIAJyvZ4DM1hoGkWQfxsXGwMLcHF6+vuI8WcXKy88Th82gngxk10aN0ap1G2kzYmDGSckMunksZHAyibB3clb0CDVZDiYfurrQqfksrQh1dNVqmgww4eEp7TlVWpu0nq44cGEJVFE8pEaZ7lheIQGBvirczt9TR0WqjpwEWV6mioAr4tJMCrinJBGg7lNVpSSOddSBOKZs06Z+lBpoSVsUdV1MTAXkYZWfbFIBMtl6WUe3Vny6vLREHfBjLJqfwniQ41UCK2oP6rK9zcpKnSCpMBu0dg+KUTNwCo+Kkuo1mRbaxFBpLQx/IUx2e3tHCYr43gT+yAZl4YpVZAIh5RVMMCpqgUQymBnQkBHA6ioDJdpvBrPaQAomXVx7UmRx8ZAJsg6O9tJiy+THrK6pInqtAwEGqV/I8yEAxMESOwb/JvHQmBkjYWFqDof6DrJOee/pF6it9LmmWlqm+Tr+nsdCIJ4tz2SZ0MdVVlYjNS1D9FEbujSAoZGhBHOMW65euyrsYiYTNgtyETe1Co0aNxb5CsYUp7dvkIEY99Ee5RlGSgBOprgKrvXuek6AwR/0jmIM9iL43B0ErmuJrx70FZCRbJ/r6CoMxiS4C+hYBiM8KGuvBPEELvid3RMqjmbqWoSmwV2lzbBj+/aYMP5nZKS+gaeHhyRy9K8vnj0XBkpgUCDS3qThM9tcw19Cz8gQrh6NkV9UiFv37ggjI2rKS0x+MVEAbV4TVsdp1/lY+2CTEoeQ+HcfGFTZB3+knVOAFfpBhjB8MBFhPCoxjarabmqjCndr/VQn0LPnECTlOCP+8XLAdIEKGl4ErHsqMS+fKjo9mqC4KjVTq/PDsdPBQBpjszLAxRVIU4X7NCBRDioDzVofRuTTSMDCSGnLLgKWfVqGdu07SHJOQIEt9Wyn50AoMjO5Fxo0aCjrlb6VIPaHD9nIyEyXOIAmg0NZ9A3q4OnTMPzT9CG6RgTh3uXbmLNiEc6fPy/+gFrPLHL8fuR3afk5W/m3+PaZsZNkMiQTdBbamTRrUgJcb1xXjFOv3biuTFDueEYAywEGvUX3kXE0O0jOjj2PUaeGyzEWfsrH3fu3JHaaMmYueod8DdeGjYSpSH1RdhvwnlpZWaKAsh4uDZBXkAtDY0OYmpli9I9jYFPfFi9vvkT1FL3axhmJa+lO2UGlx671JEzY/ieC2gdg6dJfpSXw778uynHt0N0L30c+iBkfqxS0QgHvZC/EOcUrsS/Xi4jB897mAP42/7Y/E3jmfqkCfB55CnOPetPhXaLgf90PEVOiQW1Fruvhw4fjwoULMjxh27ZtIk9CW/bF1Q7YbrcFK1eulCJBmP2zWlZsrfy5JdAkzg2vHJJlTftUeiLWIwGB2QHILchDIn+vHQtjdBIamUTxoboKCTECWPBtjbCuT9HmWht8vHoMLUbPFps7+lA1Lkyvj5TXKXBr7CZx2OfKzzKVPTIqHDGR0fhh8A9o3SpAAMLzf57H94O/V1iKpaUC6JGRQhtDhvSjJ2Ho0rWr2GCuC9r358+ewczYBH379MGrhFeIiowU0If+lDZJa3Gnr+W1IUNek9H4r3avnJaenoBZN27eksSXgBMHszx6+gT7lu7ERcseiIYfimCGVLgKqLh/Vke0btFCCoG60IF+HT3UNTETTVitFZjfCYSSjcNj435j7EXtMMYy/FzGA1rhi6Coxi7UwEb+TfyYjg5YZPyvRrDGrhd0Qp3kzPegH+V+oq+VAW1CcimX32nTnjn4i+/JPU9gSSRD2IqnSh3wOzXTmI/QtxEM0jQUSYIgQ4h2UnxtVZXsQWoQcsIx/R5/x7iFe45gKadak6FIoEwZNkHNNhP5LvEG2zc55Z3Bizr4TWNxagVcKaYZG8trZDic+tk8J4KVZARymq1pXUpy5EvLPO2btZ2t6IBzSCKLs4YmxkhMSkLam3QlnyotQbu2X+DF02dYNms5Lt/6SwBGQz19YcMbGxhKRw0/7+dpU/H0hRKnkwUobEeVBdqqVUs08WqCY7+fUIuvn+V4lJZTpWXdyNhIrgFjKd5bR2dHZGYoMbnEkTrKlHtNr5H7/Yu2bREVHS1xJ4ElFlqnTJyAdRs2SVygxTE8Dvps5kbUP7a1UQqLA/r0xqk/z8nx81pqn0PNThZ82N69ZvVKPI+IwLZt2wUo1oDbYSOH4ea1m3IPGQPTT3T7tgeatfDHsgVLBUDknqys1xpdg0wQ0KIVNq/ZLMCVtNLr6grLnxqp1PlmDMGYh91ejPl4fNzzoevWITYhHr8fOVpbvNapo4Nps6YjMysTv+XsxPr2G7B7724k6NHpKnYpLjFOikuent5YvXIN5s1bIHkGZTWmTZ+GmTNnSgGf1/TQzr0CCtW1qCeveRh9R/HrrMMdBVwd3ZCanqzYado4Ev41f6x+pMQftI9VgOsKoE8YkB05GLHxsQgPjpDJ7m6GjWHb/jVKw/1FL9jZicKLiiY74z7ui5fhEUIGIBDO7WvKDkVzK+Tm5cs6pSY3i7QEmCsqKJXALiruHYWly9+nRsejefsgiUHZOUJgjvvurVOqEpPQ38cD7qd81dhdaZWWjpa65vI+DvaOsp64d53sHRETFSPHyP1P4JP3jzHwixcvYV2Pkj/FcHBwlBiB9lhjfXNvtyO4GBkh07tXrlqFpv7NpFjLKc/02cx5CA6+zXonNpDgO3ML/mygqwtTfQPJO7T4mHIXItFjYCB7lMfdxMtT/s18JyHxVW0+xf1Zp0bRnCx4Gw5TOz+JvRk781hTY6jX7wVYDICtVWN8cHutrKEbdMx0dNrUOwZfpCFyETCf06b+WgK+qi9U2asoV6fdSqynDuLga8kz4RrhW+4FQtaMEkCxmV9TVJSW4lNhgWB65qZm0urNwgrt9OeaKui4NfGqEYaEnh5KKsslOKOegx0vYE4OJv48XgCA5KREmUZqWpfT9T5jy7YtuHrpkBqR0mvrAYZ6Aii+XN1cnFf7TQ9wZCpwesggnF/8B4a4H5HAfer9TUrgqmn3XAG8bzSGvZM92gS1wZroTcCZMnT6Ohi3/jkH9FAGcvjec0PML8lKNZnBCx/8aG4WbhQGTmSAEkvUJg4mE2VUhWVqucC8kHwyA15G0Vc43UXZfMVqGzPpoaSFMvokYCnBrx7AAHsJ0POsLy4+omivWj611sPiwUOx9MgRdHJxkaTn1MfnCiDKZEI7Xt5rJiwngJ8du8ti31l5WeKzKY37yDRkp6XtEVIYhOEjx2J7zGiYPQzCiYaPZY1sKByPRq4N0XfWXOUU+H5VQPrgCyIWa1XPGrMKj8g6WtNwuACG5ZUVEmBz8/f5NA9XHbYKkERHSzCQCVndr+bi3Zl5EvClpb/BGOeVymXjumRAVgQktLgp2o0M1Mmy4vS5707Nwd5v5khrO4G85i1aoLfeTEmitthPlanJK1atFrBw1/EtwGhXOe53bvFSoaLmRT0bG5mKZWdjIwB2QKsWuHf7NhLiY/FVl054/vQJVpcfxyrrUTA2NBSHv/PsKJzYliqA3FSjbVhdPBEFxeUwt7TE3GnrsOTXH2Fva4PCgjz079sbf5w4DteGzhgcs0JJeBgYhwOTOncSFsuGjeuxzvbKv+fM9aROy+Lay3J/hB27dmHppk0oe5+FZcuXYcXqVVi4YAGWb5ugLsbrwD0FgB3m+AU6dOiIsVdXY0O7yTA2NoO5RT3cvn0XCxcuxokTJ2Fiaiaty926/U8Gq9RUV8DWxlqCHRrWL7t0wY2rV0UDS2OW0Jh77G6POz3/QMPGHjhz+g/Ut7FG7779ULeerUxxZiBFo8ZgNDoqEs2aNVWEpd+/R2lJKRzs64tWnHU9K9RQOy8/H8WFBagq/oTst2wjLMCozFDsc5gqhv7nlW5YPy0W01vsx/60WaijZyjVeNv6DlTfFrF3OvI/795XtRk0hqJiucbOWoB6JsZo698cMS9fICigJfLzPuJl1AtxtgeOkpWsgYla/xUrBCyzkYLMRU7wPwiTR8xCbMIr7Nl/APMWLcHX/+uBHb/tFsbmrOkz4enhKdV8tlWzEML2RAJkbLe3sbWWiXgE9QgMX716Bbv37Mazp0+lJffli+do0sRDWtIJTEWERwrD09LaRhwFnRHv14mW1zDwSVe5zmy3JDjEqqyNrZ04PjoLBhwMwOpZWcoEr/LyUpSVFsHJyV6Yu85O9tIef/vWDeR32YzVNCX0C+rU1sWtx0jANn/+Qpja2OFzaRnyCz4Je5Vt2b6+fgLCczo0wXwKRhMo8vVripKyMgS0bgM9oedXIjomVoAsRTA5X6rDXBNs8SWrp6iwENWfy1FW+Qnx8bG4cuUfNGvaHG/evMOrV69x8NBhAWzKyytl71NbLDCwjQBRZnVNpMVBtOyMTUFxeGqmEBRilZ8tLZ07dZJAgO1b/D0LFhp7kFVj0Xz8/FmCYwammp4Sg0c6cjpVmVytshK1REaJipUpyLVDS7TpkapOk6afqLUdaXpGGotRAwv5nZU3Bvf8LG2wDME0Hg/3Ex9kxDEp4N+ZZGksCRvremITpbWaU5/Vdme+RgnAFXCQ58IAlgEPwTIGinwNgThzczMBzURTWGVikj3Ba17X3FKCMgbTUhQoUpiEpmbmyuRi6OLG7Qd4+DBM5BPKyksl8OPP5hbmglSzckwmKgO43LwPUilv7t8a9x/cFPBOaT8xlSSKRQfa53UttqPPyW5o2NAFpaXlUuXlIAMWSNjuy2OlBibP98XjJ9JKyEFrTCCY7FlYWQrQTskOAo2Kf0kXkPB26DA8fxaAEdu/V9pOHJ2EZcrEj8CM1t7Mf8uggLp1Ra+I14tgBX/H+8PAi9fpM6fVV7L1tb7o3RIk4RpkCwuDN/7818WLsKxnhZMDT6P7gW7w8vFGyaomkmhfTe0mcYYpilCcbyYxhHVzBUj7WGaDDQc2yXk2cmss77Vz504Z5MRj/3ZPpRQ4yQSyDdkES+t6iNr+I8KSghTTxduv6T7T/9sAP+Ao0oK3yVAvareZm9aFS0MX3L17V46ZrA1OuGRruAD4HBgTEY6UtBQB9zlZmkH9nbu34ehoj/NHLwK9Fayn+ecmCH/0EBhto3Rw8MHuYu3B0IdmVSMLat0vWqikTcmlH8y8Dlh0Vc6hOAteQfZwt0nDxYvH1UoubbY2LUPToeYHMV7ia+4D1u3/1f4W/Z58oL498J4HwGCN+jmkYzNgIgLLxwgluNVmtvDzpwDHu4Xg5TI7tA0KQkx0jCShdU0tUOezAYoKlanlyqOmln1E8Lm0tETazrhuuPbJuOFr+XxKfBjoG8C/WTOxQ9wHfB7XFgenMJ7jtOJHZ1+i34TuUlTlvWdhlkwoAmhMBrjPCbDHxsXJ1HWZxtpip8QEk36YIPuMhT0WCC9fuSL3kO/x9VddcPzYUTRqpMig0D5cSb+lnHsoMHhZP3ke7QLBJhY3GCdoGqLUTo2KjZKWah6/yBiYGCtMYX193L3Ea5qDIfNsUPauH06bnEVAQguxx7QvfN7dpg+U+OcxEKzfQdhxr/umodk1X0QmxCiuWJNd4ttRS9Na1VvibeP6VuMmj7TGGDV8hLCj3r7JwJ9mVwR8HGj2P2lL41ADgi/cT0zQybzx8fVDeGQkVq9Zg/YRXRSCAM+fyysA8E7xRpxDnJIs+wHNEr0Q6RCvLB3O+HnPqeC9RM/tdeMUJc7WgFD+rLVpq01Isp79gIATrfBs03PcKbuFpUt+hVtjd2EMyhCvnd2Q9e1+TJ0yDXExcfii/RfSksl4gzpnjK+pD9fA0Ql9e/TCres3xAbSv7GIxLiN15b3rutXXwlYx6IZAULaf2dXV2kjoy+hJh6f37BRI2SRXezoiPzc3FqQTkA2lZXP55vUrYvPZIsXF1OoFuYGxoCBAe7evokGbo1w9vJFPI14iYMHz2I15kihgxppKQv14WRnj/atA1G/ng3MTUwFHKmg/nFpiQAvBNCZTIuvVVl/wgZUB5FpEiJKO2KdWnkS7jph0FOnWQWqJOkmsMh255IS8Z30oTwfxkiimVxZKdeG/xafyrZWW1s5X/pjxq4cAqDJl8geNVaKfQIi2tshuyAP5laWcoxsHaeP5z3ktaZP495kck45DuqnsVW3abOmcr4EF8gW9fX2QfiLl0hLSUHbNoFwc20kbX1ODo5y36TLQF9f1i7bjvU45Vm3jhTw6Nu0hxRZVZ1JrQOBx0KfTH+htDQbCPOT+0/Rh1P0KTWAjW2W2oALxkEyETY7W9bIvfv3pDuEBA8OyGTBduWUVZj860RpjyUozYIH7ReBOMampZ8+YdzECTAyMcFvu3fXHiuvJduOQ9eSaEOrWSMx4/99NG7cSO7dnt17BPAP+e47Af54flHRMdixfTs2b9ks14H5DY+hf79+ctwEXJOTX2PXrl3YsGG93LfGjRpj46ZNwtDmMRw5fFjeg49fJk3C9z/8gE6dgvEx56MUy6lryw6xqdOmie2jpNjQYUORW5CPBUsXY+vGTQh78EgGcqWlpqL7zLmwy3krurcHDhwUzUTqxw4fMQyREZH45+o/eP06BfHxcfhhyBCM+2U8Tpw9hfSEFPxz5R+4uDZCi66DUZrxXO4JO5G2bNuK0NB1YsMpO0a24k/jf8KYcWNx/twFPH0UJvkDW72p0VzuNRRNPt8T30OGHmM22oy7ZXfRrMxP1gJ9EIkS+w4cQP8BAzF3+hwcPHZIbcWGrPn01BToGxqJbQmLeqjgCUVAw9RGsiYTomJR39EO71PeyvVzaOyEd+Xva2fQtnTzxYvyGAEf3bfaI+k9jSpg5gMsH7QGU57NVgqOm4B2GV+IXyEzOTU9Tdaxh7uHAKeM5ci24z0liMT1yj3FvKaqshghL0dgaf4SxXbTrWt59IMrgHU3dbAt2/fcJZ6w+2AltpHXU1dPHwkuiQo2RHu9CfD7pZnkHhUVVaisoI42NYkpa6ALRwcnIYFQTszW1gaPwh4KYMm9xVyDcSP9NFmqXGMsIPDB4gGPmeuWfp3XlHapma+fsGDpL3fv3i1+luuU+Rz3qKbfyGtDW6IB26KDTn/LydaokedSxo4AIu8dYwlNk5xMfL6eJC9+Jl9L2yh6sZ9rhNwkgykTzwuGlhnijG5l/XCFQ1wZHnH+yhzAs0cLJAx8qfg0wnDUvU6mU6aD5oNxmNYDbw9Y6/3rDzXSXYFCtlNyb35XNWnU7lz63vbFX8HPxxvBHTpKAaz40ydpgaYEHYsMjEf4s3QPVVUrU55F16FOHXwqK5HqCDcOEVcKDQ/94Xsxsk+fhKFbt68F4dc31Bek/eizE0AMz5KRhNr2PNseFqvzEYIT2JU1HssdgAVOQM+OA9D8mD9WZCzAD85HpTWo2NVMoW0ypiT20A0YeKgXTuleQNu0loKChm2NUBhyXoDHjYZIdEkXNN6vswf8Ixfj99tDaoWXW67ywYuPsUpr7m85wGQbYDNRS14wRs8aXK+JUBJMJGKmigv8t6fczVkVHy8DTO2Vp2haBe2B76vb4di9BwqSy7+RRhoI3Jt/GDt27MDxa4+VjyQucrUKW5fMEmrtbptrIt84qL2ivcJ2UhrgDa/OwjPZQPQPucDISoqNS8TQEaMQsKU7BhcGcTYGjgY//n/Iug6wHvf3fbdLkxJSpKIUKSISZW/ZHOPYZHPMc2Tvvfdex8peZVZCiIpCIaEoSkXRUP2v+3m/r+N3/b/X5ZzGt/f7js/nGfdzP/ejsCmdgGXl+8tAkEFvVsn3M550wMpPV5QAi8BqeCZWT5+Facm7gVOpuHLglAxECG7OrAOY41aG63N2yMJm4p/67r0kuJwKO/jlAiWY4zXUASbu7AnTg56wX/UTNeyro3kzX0ycOAGtWrRA77HFQL0gbO8xRVoUhnRZiqTsK7gVFo7RTZbjcMJytGrdRtpOGzfxQc7Xbwg+dRqzg+bg+YtEmRTr29RXdK3ev3uLhl714eXpKdNw45/E4q/ctdhgPhmlP4swJWErznVaiZDQUJmoy8SWx33z7j0mTp2JXbv3oGO7tqhsbYXLF85j8cZ1QG42NqxZg8mXtyvP0AlYqt1PNBmocTCy/EYBff/M8ES79m2R+CIJC6ufESD5wKc5GHxXaSvns/zWJB7Tpk+ToQRM7lixW7CBN5wZWDAwOki59yUvcOnYVaxbux4TJ/G+GKNS5apISGALYhGGHZuB+HW3xcmy3ZaT/66GXBKwh8kJ2SU0hGPGjBEAhqxDVqW69emDXVu2CCBmYGyG4qICZGakw5YsDyMT3Aq9hiYdemPXqnmo6eQoxomaiKxYMpgRTTZWHHW0pdJAwIv0cL+MvtAaeQXH10YJC4/ABoM+AhNjl1ZV9KyYNADY8ukvmFqUh56BEW6FR0iwwuew8nIIYi+e+W2f8d2GmLlsDSln8PH0xMeUFFiVN8e1qyHQ1gOSkl/CzsEe+/fTKnKfEsWlMSS6xnvKRJWG8SdgWQf+1RyxYvUaVKxigzPnLyIy6j6qVLWFi4srMjM+o7pddQwbORLfv+Zi7bq1AqRSBJ9iy4amxti8fr0k41zvo0ePEp03OkcKw3/8mIYB/ftj5MhRUqXisKCTJ4LFeXHqIxOA2Ng4mew2dMgwCXzpDOnUCOSziscEksCjMFaKi5VhPMJI00JuThbevXuDL9mZ+FlcINOqZ4Su/k9bTNMSqQ65nv3HYPj7t0Dym7fo3qOXBHl0ptQb5NplKzWrbdyzt26FQRvaUlmzrVlTdJEYhFeqYiOVRWrMZOfkKAMmLCtIu3Xm5wxUtrXBz+8/kJefg8NH92GCztxf4MdfR0chIyNL7u2EiZOlKnj8+Al4enIKW6noLZYzNhKGJR022ZWUH6A+lOrQmezQqbKdi8kBW0UIqpHZQ4F9Pgc+IyYrDHzZJiATqblyDAzkvfwZfRS/V3UHf7U2a9gAKstBHcSiMgBoS39nSUjC81u70e8tSVJFLS7W6IHoyjPkeTF4YNLzKSNDwEueH/eGOpGawBn3E/eS+nnqsBVpXy4qEtCCgY7Sfvlcnhn/ngEMwQFWbI2NOdRAV96nTk7+vQVEHQjDY/GfKg4vOk6lWniX+gnRj2JkzbG4U8u5pgAnBH4TE19IBTE//5u0CvP/lSpbo2/fP3HrVogAZAfzTqNToZ8EqMETQ4Agjf1nsu4CjFjyJwYNHCwFKK7xz58JtmlJ4CWfqdH/4T2jyDrBe4KZBFZ4Pnn53ySY4rNLz/gInB2F3BYrf+kbUgKDybyIpGtr/9JnVAM/rhkZ4PLjhzJcxcREEia+vg6OwZ2+H0WniX9LLUkCm5y2yn1AEJGJJdlDbDXhsfgs2Zb6amkznDvWDT37BcNwyGm5fq7T9h06SEvVrdPHYIVM1OoySliXTCT/+ecf2UtkYnbpO1US9jd9IoRdGNC9G3bs3oWy0IUIj/JX7KYKZqj6RoaAs+ELdJu9S+Ira6uKsKtqi9T3ab/aftgWRT3IvO95CL8dAT1DfamK83uZTqqthbfv3gqIlNBJkwASvNQwEASIoflUC9FqB0wU4F7ZCU9SXylxJAN/jVaegI60Q5pCpTo/RW5yYQrgZg8XX8CpGLi4NxMu9RvgxeNLis2uSvBR1c89DBgMVCY61wtUCiWFv08lJAVUHR/NgG05oBMElDATIeVCk1FIlpMC1HNSzpGH13S1TDw/EmWlZcIQrG5XA+X0zfDo4WNZE9xDL18mSTDP9cnnSL1aMmT53CwtK8i6YPrM33OKKxk0bG0kMMj7y7Y7goY8FlkvjJNos7if2970g8E6RSeV4ISiGaroJjGRefX6tST9XO+009yvlEXgfmHBi3Efp0heu35d2n1Z3GF8x2FB/DzKyLTZrYdBFhrRdXY9MAbhkLP8aQJM8n1M7LmWs7Kz8OZtsgypoI0hIENmGa+D50tWRI3qDvCq3winL52Sn0tnipuiQ8XrYxxAEID26cXTl0pcy7UUD4zfMQab32+T9eL61BnP7idqCu0auSC+j4V+zVRI52tOqOXoJG1oTjIlcCQAACAASURBVDUcRA/t1ugHEutXuWAiU57ZTna4yllMLh4BZxcXjKk9Da2WNJXWxCpVbbBi9Sp87PRZ0Ul3AlrXaI3rL68r56WZ7ixrgUuF3+cB9b96ovDqIcCvjySO5+LOy+9aVmghfv7RoMe/hmEO0x8qa4UT4V1quQhLr7CgCKnvUwWAIPuQzzyyyxd8GRopE8Dfp76TxLZt23YCJBO8oX7m/bv3ENChMzzqusPe0VFAQn4+bQyBRYLStCcElWj3eVy27bJQpTDbFS3jcmZmUrzkgMzvZN+ZUn8W+PLpk1JwMzaWQg19In0QXzyWsYERjLR1RX9V18gAltVsce9hFCIfROFu9ANMOiCq/JKkBk+0gT600a5FKzRr7ANzYxPRai4uLRGgjImwOv2Y8hECNvKcNK269OlkG/J8aYN5Lowp+XP+X5XoIBDI61fBRAEDWbDTDFz5ncEnNvzbN6Xwxr8pLhZgkC/+Hc+Hul0EMHi9BI3JsLMwt5CfGZqUQyFKhaWox8mr2TnyOZSNUFu4uZe5xjlEjvkDO7X8W7aQgRC0BTIZWroTivAtJ1fAxOq2dgImiia1mbnEAWS/k+lPBqHoKGlrKd9rJlzznFVAUQUV+T1ftD30/dy7auGRf0etdHZd8aVqJvMeUHeY/s6ifHk5P9oF2palg5bhj8V/SB5A+3XwwAHxfdT1pn3hVHjeR9Fz1NMXMJQAwPjJk6WFevuOHaIHevfuHbRq1RpLli2VQSNH/j0iIAcLgpxYzA465vyMgRkf8RmdCj4lNo+gy4rly1GunJEAips2bZQhVnzuBw8dEtCPQ2Io6cRr4oToDRvWy7ARAjVkWbLYv3LlCsn/Nm7ahKDZ/whDnK8rIaG4dPEi1q1fJxIT7NDiM6SkD3MkAnoDBw2UtvygBXOxecMG3A67jU4dO2Ld2nWwpZ5wBSvUKSvB0ydPhfm8b/8+GBjqITsrR/IAaiVyfbjUdkF6Zgaa+PviWfRT7D90Ei18G2LX7l0ybIVFXLJIORWaMTbXOYkeJOl06NgB8xbPFyYkO5keRT+SvTrlrynYt38/SgLfoMrFRigqLkSWd5YSC+gC3qYNBWgioEj7t9F4E9xDPLFg3gLExcTiYsglsRUsXLTs5YeGjo3xkKBRHmBtUUXWItdGRvYHWJlWBHtzZBjO90//+XNNo4GkULSjqg8lV8MfaH8IsH3XH7u3/Stu1yuhvqxL7geZnG6i6JnLBOaEMFhW9RAAPbP2JzQqbCxxI0HRStZWSGn+VknVaI8ZGqpxBOOOSxoZun1BynuCgWo/qgjznt1SHGZ0P/AR8EcIENAeTb76CMOQe4LyXwQS8/O+i990dKwpQ6hqcTibvoHknvTj5y6chYdHPYk9uQdI9qAvo0/mXm/WrJmAinw29JHMPZj/88WOAR/vxrKHmW/z/fTdXBv0G1y//B19PP9x/aqa6tItpK2NGk6OondJ+8RnSh/Nv+Ex+Jn0NcwhGe/zPFRQkvaNTD8S+YpIBmPAeJQagMo68fD1kXN4o5MAJKRgX9l8rPB4go+xN5FbxwJIiAUCPIBzdMCqvgcdotrGbAiYAyZGNsj7/AGQyc502KoUjYYUx/drOr7KV7ZFdvtU8eeHjU9IPlnOwFB0Xknq4oBl2hPGDhZmZpK3lLB3Tm155ryan1plQukkoGBsaAhDPT00922K2s4ueP4sHkOGDIaePsVgjbFn3x7cuXsX4TeUzQ8DK0X3bDRguV0RIM/JK4/FpkBQJ6Bv5cFSAZp3Jhu+IXegdbZMKuercqZh+v7VSiDCgCkVmGq/GmumTfulkSILkzGnFVBngzPaxYzEmqBpcD3vhMQnL1C3vjsGPO6I6ZNXK5XK2oyQ1RvLgEzt6TFEdcflePuaPyNtkIgs/4BfM7jlB8XD13UhIuu+UwhSaXmAuQmQy5tvJRX3rp4eSmUyNlQzofYn4KeLPvoNBfHeevSk8pludWTzj/Fuj20tQoAxLzCyx3gRe6auHRclDcr69uew4MFgeDdujODgk7JpOFijTduO0NYzQOi501INatTQC1u2bEbet1yYmhpjVa9LyilnAovLeiMoV6MNSExGQ/DaMnUiLCtayZRXIvHciCWaQQyr+1aDC16g7ioCHMUIPLFCWYObgQeZJ9EorzeGH20vgBcdmtCDS8lGysOokSNEj5Bipps3bcAEmw3Y/mkKAnusw8pDo+Dq6oZOXQPwLOEZoh48QP8BA3H12g0BEBv7+IgG0puUt7CoUAHljIwlSRVWXd433L1zG8/j4zGxwRIsvRkIU+NymFi8Rln/6cDcyn2xYOVKREVEoEm/QXDS18H0WX/j2ctk0Sy0s7GBSTlDmVz88ME9aa/cb3sXswo6Y/nAi2LMNlYYKVRyVr0IaBJA27Jts1TYJlvskY38wPkwli9fKdOoRwwfKe2RTChZSQ1a2xHblz9A4KxRmD95PuZv2g+UbAbWjVda+AvjMbTnONFxGDZ8pEzAMjE1R2oqK0jakpC/e5+KOXPmCkhV08kJy5YsFJCPa2jo0KGSPNO5c5Ju5MaB6LX0ugQP3bt3F6NUqq0Huxr2SHnxDIkvX+FLbh7+WDoGB2dsgXVFCoWbSGWMxooGls9OYWaVyLPkAA22hTNxKikqRIf+ATiyaoOATQQhWH2gnuqohVWx5q8kTNXbK+tjfeEE6OgbwNjUHI9j46Cloys6jHk2dpgxdqhMf/6v6pGH9r37w93ZGb5eDaBXViYsSDLzXOu6YvqTjRhu3gF79i77jQ7LBazOrac3Uvben9164F7UAySlpeNuWDgOHz0G76a+cK7thnnz5sPa0hpp71JlgjPZZkzGOUHT389PGIj7D+wTg06wgLp8/x45jMioezi4bx/+HDoUF86cQbt2bXH+/AUBdMhOnDLlLwSOHiOOu379BpI4xsU9kaqYo6PTL1DD3MxCMC06G2X4R6kE2KJFSR0cfT08f/YUpqbl8DE9DX7Nm2L58iXCxh17dREQqmkprG4lNnD+pKGSfLJq7VLbDbVd3WTPfPuWh3dvU5GW9gF21avLfiZDjGxKy/JWaNjIW9jmtBvQ1aPYkTAGOV2M10CgmqzUd2/foqpNZdyJvA2Peu4IPnUMByc0wZ1AXyU507CSmcAH1h6KgIDuCAkJlYo4bQG18e5F3cXt2xFg5drS0gpGBmQd5AvIqg5DqFC+PGLj4iR4I/NKEhDS40tKZB/xOdDRqi1N6vcED4UJrWFEqMNJ1CnHImhOtoYmEaNz/jW0RAMyqpPxVN2j/2Eniu6iksT9mjgpCoYKw0IE59Wpk0VF8l4GkLWcnYVNwoCE56rqPpmYGMu+UVuoRENIo8eoshYZADLY4H7jsxBxfpkWW1OC9TdvXss6kal3bP3SMCp4HNoBrkm1Usq/5z8GNXy/vkE5xD15LoULGXqS903YiaZmJjJ4ggxIHjvjUzp+/CDTQtEjdHSqjePHD0rid+TWeYWwT1fIGmEU0C7RV7RqTEzMZK116NAJfs39ZR2RlUsAmcdhgmdvYyfPlJVtAl9MFlzdXMHp06amJohPeKqwwdLSkHRoEqr1WaaZtKe0hrDdmvIMajKmDNL4KMEtK82yTjTTTfk56sRn3nMmIek3tsCu/WS4hbTHmx4RMs2YPpZC2DzfOnXryr3i5D7eSzIMySx5s7WftC4zZpmx/hAGDf5TroOBMqcV8rkzUKQ9ZoEn6eVLOe+Lly7CbelXaSckO7Hz8hDRlCFwzzaZB7ejleBZHR6RAzSa3ViSdwtTMzT29sbPomLUrVMHjRs2gg41LHM5qQpSAFCmGJfi5q2bsK5sjYePHwmjhtpaTCxZ2KWtCd8doXR70ITw/2qRWh14xZrpjZ9o2ckXN02i0OBYNB7Zein7nANS3CyUr9Wwicd5q1a3JcX9r33GwBYuNe7ByckGF2OqA2lELZkh2QLGHCdJppgSEipFIR6YB+SCYsBLferGQKHaZqL2pTImY/md36sidwxuGKPx+I2BMy4KyK0ZIMK4u2tGGwHBbCpXhbOjK8xMLAR8IHhMkF/2hr6+rB1O1uWeoW1ilwPb7rnPCAoSzOX/qUstbJTv3+X509/y71WwgGuAU0zJ0ub7uH/JRuBxqBPL95EFQ39L9ui///6L1m1aC7C9Zu1a0TLkWj484Bh67euOmrVqyf5nLBV17w569uwhSRABvn07ZwI6HnJPfet7ITIiWkkyOgMjHgzEya2b0XX4SDleQVEBajjWQPSjR2J/+fcCdJSU4JTXBXSN6oC2fu0RfClYWGi/67vynvB9vFbajutTb6HZUh/crnYXBpsL4NbKW36e1Oy1wmKZrMlHiH/wMaoDJdWGHxIE+gGVDleQJKRbl654GhsnQA/ZehxGQz/Kot0/H5ei9o1qom9M4fxtbgfgf6YJbKtXw+PYGBQUFSH5VYrkB/V+uCPO7okAyk2LvXFnzX1Jgv1MvVHX3R2b3+76r8BvCwTqjsZ2wx3K9PYzzRHeLELZj/aAx9l6wiSlTT634jzmHZkLa8uKOHv2HLwaeAmDiQUOttbSdw0eehhL57eEbzNf0YEjY3vhwoWYMWOGsE2Snr9AcX4BJk2YiB3bt4t9mTxtGpKeP1eKYYaGcizGuASB6aMJUslwME3bbAF1Xb99k7UqP5fpzV8EOBSpFyMj6YogoNSjRw+lmEJ2vo4O0t6+Q+7nLJmCnvTmNRr5+uB9xke8SH4F6Osi7HYEghYdxpB+3jA1MkZlq4qwNDFD72494OZWF8/i4mRKMtlpBK7ITiUrTopCZuZI//hBARCNjeVafjH7NQAfz5u/I5io+m61lVbVA6Y/VTV/eX0iZcIJs9RLpAYZpx1rGP7CrNPoCxIcF33GUsUHEoxjIY5JNp8hfQIZ3CblLRSts5IS2fccRMICAPcXr4fFH8v1m8SE3I64JTad7yWgf+HSRWGVE+RKT/uAalVtBWAwNzGVNWxPhj7ZleWo5WuonFtpiTJETVFbUQaaal4qe0ktgPJ7xoYCHmimVzMG5/0QZibox8v90iumv5fptJSY+Z4vvnbvvr0CpFFSgXtj+IgRcu68RrZkU0udoCJZfMz1yPC0rGAJ8woVwLXF94ybNAn6hobYvWc3AkeNwr17UXIOe/btRczjx9iwYYP4aN6HTRs3YsXKlbImdDSAIuNPyhWU6ZbAp6GvDAZ98SJRhlfQJq5ft07sKIE0XjPB227duom2ICVy1q1bi1WrVkvXDmV0yO5du2YNjNg1U5fs8G+K7QLQtWuAdI+1aUMWZrD44UWLFuJHQYH43zOnz6BP3z6yl7bu2o6sz5+xYM48vHj+AtEPo6Vl+NKlS2jauzf2LloMtzpuqFO3jsR20Q8fidQCcyHGBpzcvGTZEhTV3wK9R+OEvUgImLaKw5WePX+G3C85WLFyhUxrJqMu7NYtKS70H9gfderVxZ3wSPTr1w9Bs4Nw/cZ1aZ/v1qM7jEyMYGdvK8PpoqwVQFAlDTQzbip7edfu3QKMfsvLF+DrjBaLbwppv2oVRf/5Q+JTOHo0+jU0iGDvkCFDZCjMhfPnkJT4QqbOR96+LT4gKecVmjh4yXCZJ7cVdp6lYSay4q0U3CAWmBwAZOzoBCvLinj46IkAd4yJVK3SDyUZAqVU+2on6/bluFdKPKMO91Dn1fKaSJBTCzx0+cQg6Nbz6Rh0FbCK2n8kRDHGpFt/xRbrGgJMPTkdD8++nlLUYYeMoslKpq8u5wRLG7qBgZFmoKk9KpS3FOkRdmiRKWtYzkDIM/Tb/FtiNNyvtBVck7Q3XNvMnRX5kPIyYZwAP3PChvUbiK8/c+aMXCtjT7UgwOPR/qlxAH/OZ6JKPLBgV6++p8SaPB59KdexdAoYsu2bXaKc/WAocSTjZbV9X4YW6eoKgY7FG9qJbwEZcLhbB0OfdcOcn4vRsIUfHkbekDkcDJNqnfBAkmusUtTjfb/De8UbqsRrdRoNQXxclEbGz1D5O5pbShP+GsSi9j6rWiCGQHVAL7e8dH9E6FyBQ7IrBvTrB9+mTUVaTausDOUMDUUzUpU1IEORBBNKn2m51q1XxhvDpKpEG8qUntISoZdbmJqic8cOMNDTQ3Lya4wJHCUT9apXr4aE5wlISkrEieCTiIvur6kqWwD3DPG8sRKc10lJkMW3uItymdED+uGs1zFsnzwaYwZul2rzumOTMSV9vRLMaiqw8vVZwPl4DXmIdOxRU2PgtaIuHq17gnZLWspDezzkqdIKPctZ2jcj2BbMxUpG49/qxFkGqJr+Z8cRcDd3RNGPArx4vkCzq4lkcjcwiFUndaQCbuOVqrranuNYWc53w9BpmPR8tVxXgGV9WayxP7MwtFErjBw5Aj5//KFcLCcfutkKW3DGq96yUBdbH8HQGH8Bdtxc3aSyrlaQGUQu3BaEk9vPCQ2bgeip0+cxOc8ffpfHYvq3rej4oJYkZscjHgDLdDE0rCH2/Xwo62h/4FQMObbmF1FUFs+dwzi+OQXQ0pYE+MEApTV3fJk5kkJ2yqKmc2bg2a7jSLQyuQ5/hAnbYt2KFdDTN5BJh0eOHpX2XA5fCL5yGe8TEoQm3tCrAR4/ikbI5UtYde0UkLYY6BuEE35LZSLU1IitstgDe3dCp85d0Mi7MfYfOCQAw7Tp0xF55y4mzpiJOzdvoWlTXwGoPT3qYcvmjXB3c8Ob5Fe4GxmB7Vu34OKF8+g71gvrZgVjysntGOHWHLVcXDDDbidCLbfj+q0wmFtaY9jwESKIDgM9hJ44jqi7t9Gvby+4RAVgcUo/BI04hjuvt0tbUevWbSQxq2hdCS0Kxv1qg55Z1gX6+oYCzuTmfsPA8ROxdMZMzK6/G7s+zJENT5aKo2MNHDt2TKZEBq2eD1S3VTY4N/dwQ7n2Wln62Lf/IOrUdcfH9E8yDYugIoej5OV/lyCa4u90XmZW5ZHy/JloDM2fPx8tv/2BPZlLMdzkHwTe6i5JDpkxBCQ6BgTgyZMEJL9MglZZCWLinqCGkzPMzMsLmEjNGAriUptHEh87Own4hHovGh25EnR9/pQhSRZbnovycvHlM4c0GCE3J1sCGgKKfNHRTcneLdvkX4NFwlB0rOks7EAyTiMibuNxTi4ePY5G5NnLGsOm7MGmbVuiW4f2MDcwhJmRIe5GhKGw4DscajrAoJwhJi9bqxGKVRmKKtivjDAb1H0qfJr4yLTqouISlGrpYMmyFWjc1BfG5hZo3qIFyltYYs/OPZg1fZYExGyx0NfTRTUHB6SnpWHa1L8wY9YMMehMAukgyAYxMzXBtGnTpAIXHf1I2B4U7aZDYAvmjh07MWHCRJw7ew6tWrWSSi2ZWazM0S4xQVAnkSlAmQaoYqBNrUGCebm5woRMfZ+CrKzP6BrQSSaSGpmbYPa0v+Dboh06Du2LZYGjUVxYiLnb9qO3r5dUjvlZc3x244b2IVkvxMG6rR0tbXA7YpehZ8+eYgs5pMjCrAIsKlelQJi0thNcYhWdgS4n0NEJVrO3R1F+PmJjHyPxxXOYmRrLQJIu3Trj2bNY7Ni1HekfOd23ErK+5OBYzBW0reaLz5+z0L//ANGjpB5dwvNn2LVrJ/r3/0PWFytuDTy9pOLI62V7hMpC5F6jQyLA2jkgAHk5OQg+dUpaz/li8s/nwnvJRIL/yHSWSZMaVqI4bh0dRRRdMy1RBRTVlippvyJgrmoYaTSKVNaifJiGKcAvVXaiCjgyalGZjyrIKAxDTSJAQJTJIH9HFh3Pn2CtkjAVopJ1RfkIBg9MwBnYqP/nHuP1sGWX7boEybj/1BZoApJseWaAy2tVgxW1XZo/k1CBLWiaz+DvVPCNk74/fPyM+vUVPTe2thNApKO3q2YLAwN+XSZDKAgq8ucEGevUbYC+joMx/9IUaafiuRNwIWOCg50IAAio7ewqQR7XvL29g2h9UeBatHO/fRNG1Me3aQJu8B4zjmAF+GH0QxGoZpt1atp78YNMPow00+S5p3hfeR0cRmFoYCT7lwExAz5eLxMksmbatGkj1WOeH4+jTPStLO9bvnIFKkYtQGNE4Xb7e8p0ey8vOR8K0RP04bGYVFKAngkgwSMm6CzYWFwajvmYD5f5ibjqe1mKEWw7ZkKyecsWYVlwfb5ISpRAlUC3jc8Y0YK2G7kXF3ZtxJg5S/D61SsB3GPiYvFH//6Y6s1gBGgwrSEe7X6IHot6iebMjavXpNCx6MBjrBnvL4LXQwYNxruUdzJkhNMrm/g0wcPoaISFh+Fr3ld8yfkCn6ZNUbGStTBLUraNQPhiDQOSxD6yCxnWyAf+p/TSzq4Zos5cgP8fvXHu3jUl0KcOnjL8HXirkXYRTeh4wKCORv6FkSpjIiKTtoqWtDrEjlW5Br2AR/QPzBr44ZWBqbrKt9RvIrBEk571G+uQUkDHowFjL03hCVI9Ry4zDYKORAsZi6lApIZ6JufBV2ugqYlyXI1GuapP+ce8HjA3tZA9Jh0XqanC5Oba4ppSdQg/f/oscRfXCJlj/DnthpOTo7CiuC/5jGmHaFv5Pr7UAQYEC8nOoV1jYks2A7sHOACO+4AgR926dSQh4dojU75L1y6y58kOWq+9FXOMZ2JR2gqJXxfrzJUkJ/X9W5xMuIgeLh0ELLkx9a4AqC0tmojdOZh6UrnmS8uB0bN+dTT1MOyA7wXfYVvNTvaWDDLKzZUYJWTRTdQbURtx858rseF2zh/0letj7CcDPY7tF+Zaz6mTfp0/E8qTrqelqD7SYRh2fdiL5t+ayl6P+fPJr/Y4nzPeuHvkvgIsMgdm/MNCPONPK6D5j0bw9moogxkJItFPsL2ZcRP35P4awfL+ftZdUa+eh7D/batVE7Cndds2uHjpkrSR8d7zOdC2DflzMJaVWylMxUU6czCncBGWGM3D7DMLZKk2eF4fj/IfK1yBdMA/yg9hHuG/zkkSYiegzmE3YbFIi1o9TwQfPyn+veGt0UjuGYzOnTrj8uUrCArOx+NdvYGSMvF7BD5on3j+V7mP/f2FoahTqoXXSS8lJyBAKiysl5y+7PlreAMTWJWZZqxhV2d9+iR+QEdfHy9fvJD4hOwYgmd8jkxiuT64HletWiV+lSAI112HDh0kaTYxM0fe50xZ59ROZKH0R0kx+g7sD2tbGzx8FI1hpQOVbWUBLAtfhkrlLeHi6ISqlaqgvIUFPn/JkmmmqsYf95DCyDeSwqgwIjWDVujz6Ael3VnDwhdZErIPmXASJOV7NVOdf72fuoea1m3eQ/pgfi+fWVoq94axGdu/yYJU5ECUtmCykdU2OxYERHvdzk7i2a/5ebCqZC0gKI/HWIxtwGQmqwAk3+/r6yvHYrLfyNtbBmjwM7NysgV85Z5Zf2ANDq4+CJeataTwk52ZJQAjz1WuUU/Ryyb5hkAFr5NAJv2xUpJUGIrq/1VwkSCFKgOjDsziulaABU7EVgAKxvlqSyZ/xwIV5QvOnzsnE8O5Fuq415UYhKw/smQ/pWcISMxrpj+jXyWgynUksU5pqdi1SVP/kvMmQ5FMQXaFkcCwZOlS/PP33zIZmdfxOjlZZCAoEUF2Hlm8J4NPCnLKPJD+h0VkFsWoj//y1Wts374Na9eshY6uDvbv24+Y2BiJIwgqtm/fDm/fvlNanteskXPq2asXZs+eLTEywcJjR/+VWDBw1AhEP3qMR49jEBJ6Va6BRSP6f7tqdrImuBcOHzqMbt27y4T76bNmSk6a8eEjdmzbgUMHD4ntHjxksPhwPruBgwahZ68eUvTmlGnq6pHx6OjjhwVjR6JFqxYoKv2JrE+ZuHQpDHduh8LCorzErk18ffAj7zuWr1iO+QsWyFTna1evSTt1m7ZtRNOWw2QeRN3HocOHhAGb8DQetd1c4ejkAH1jfVy9Fop843yNfIMLOnRoj7VYD6fzDvCsXx95379LKzq1ZZcvWY4BgwZIMRb6pQqmsRqoXqWGgMjnjM8gIL+7+BqSJpjbfchPk+KOy5dasidfNUpG3VhnPHVJlD3fPMFLOhpDD+0R3efJWI+U8Z+gp8OBSYV4HPMUmdlKFxPXHWO4JzWeKX6c/pzxgQqTrLgODG6tYFPEbWhTWVhSJVOYwhF2YY2Q4KVGtxbHc+DdvA1Gjx4te/HMmbMincNneufuHSHgcM1wvZKhSCkA+X9xCaytK8secXGpLYVs64qVZBgQ7aQy2IcSHxly7WouweNwv9Auch/yfvFr+nAWGQgY83vmSzUdnWTvcf/wHnDdqTIFIs+gefHeqEVG7hXaAO4tFsGob0zfSZvDtcyXOrWanylD4z58kHNSCwqqDaCEA4kStPe8now1b+C2rCESQh+ief/2IrlSpJ0jA34danuIjfjo/VoBFBnD/dL500WfwXMF1P7y8Z3i91iIpH8Wc6AyE0m6U/qfa9T1wJukWFSxq4XWrVshIT4ejyfdhsuiepgbFASr8hXEHhMLFHaiRkue916084sKUc7MHFpu7h4CKJJ5VSBCk2Yi4p/x8QMqWloKE42DQFLeJGPc2LGoTjFoiuvXX4AOCEGbDn74WfoTt64uAKq3loubV3k+nPBKFm2vV6cQWhNoNwB4ewSY9Ec/Eb+/tP0MLKyyMR6bEeF/BbdN7igxKYMALsAQoMHFerI4+PC44Gjs4+bGo9Pe9mh92gVT2GSvmXDkPdMTpvp6yPmSiegbyQpBkYFNE0Y6mvFGiIRXw0Myrj4xkSOp1ao5P9QC6MlAWxkv17rBOFmA16LZv8qbrvR7dm3WRoKqkJAQMeTnb8eIzs+7mDsyrelqwgs0d6yOiCdv5edBgQPxNuUtDqVopmLbA4v8h4phVpMiotIysMGlJkY8ZWANjPvZAVXt7GFewQrjNixC8JyVAn60jRirBJJeQNerDjhvlqwECQzkeOrcuDzE0Ehgny8WDdXCHDzHtWMRKIMWNvStgmlnv0hwm5GhY20V6gAAIABJREFU6OuwNazO6P2IWU9NjGz8u6AP7hs2xpt7d3D95k1UqlJVjDLfu2nHDkRcDcH1q1dFt8DczBSDQ4JwoO18DJ46X5mWHR6LUzuuoufcGaKlMOVOL0nOCChevhKCbj16wO1TC2xKmIfUtA/CgMz49Bljx46T6Z9sdWZlN+ZxNBzsq6Frzx7Ys2UzbG0q42dRETo/m4qEzmdw+N9/sazRSRz+vggDHebgvtEFRD9+jC4dOwgoueK90i603j0Qk5d1Bvw6Y33j4VJ9GNNsK3rOc0ZzP39Mct3xC4hdEjMA+nqG6NOnnwRSkZF3kZf/A+npyvRWGlkmuBQj9vf3w9u3KfiY/gF/L++BwAGrZZok2ZkdOnRE18dTkPTHVdR0q4u8nFyEXr0OO7vq8PRsIMNSArp1F4dFXTwiRRyIwpZvGjkGPVwTDHwI/P4zfAP2XV4uBpHrRsSPs7/CpJwRUpJfycAHJ2dXoYcT8CFYwCCO73318iUa1K+PggKlVZCsRAZRvB5WnmVqXn4eMlLfIvtzhrSDfeEUVrZS/izGqNebsK7KCKk+f876ArvqDqLp5uzqhur2DjK0hkzPqNR3aOrri17duwD5auvbf6Maj+zbge85OYh5+EDaOw1NDKWNb+6yhZqFqxpFTRJZaQhm9O2LFwnPpBLIoUPGJqaIfhyLCZMm49iJU4i4ew99+/dHWZkWGns1gX8zf3GGBGiiou4hLDwcIVeuIHBMIL7/yMeD+/clGWAFlwN12L7OII/MhC3f9mNjw5Vyv3mfxo4di9Onz4gT69q1qyQfbPvl0JXnz1/IOiJTgU6FFVfea7JBif3IVGHaVLYkpH+UyhkBPILQGRkfEBPzUFjG5YwM4NHQB8cP7UTwZYq/8toL0Nyjs7A+CbLkf/8hw316z5qiaKdw//sDyf3v4/v3H3Cjrlz2NxQXlsLUgq3XAPQphKGFbzm8/xC2HZ0YmZr37kZCV0cbbq4uSP+YJtqRjo72yMzOQECVkZh28k88eRKPq46PFcJQCrB++RJYWVmjS9cAafFKeBYvUwa5Vnn9HPBTy8lZgn61FZjPge1ZtOFk6xCAI+OBP3+WkCBJMl+q8DqDPgKJ6pRngonSZqXNYLtU/k5tn5J2KbYbadqjhCmoARQZ4CuaiMqERb5UoPH/tTtrpsrJ8fUUQJIAJZ+bOomSz5IBBQNs2jGeF6+RQS0BRZlg+T0f5YwUapgCVrNqmi2+gl/z/7SfvDYGIATBCEioUyap50YmIR0Dr4trS50KrU5Z5t+oibXKTOQ1M/DhvtfW0RdtXIIlPL9KlazF0RM8pFA2z5HDKZhEbDQ6IGDFubBjuBN5Te7Tt/x87Kp1Er0etJFWEgZtwQtDxae4dY5HrR7ThLHLqjCBbe4FJka5OV8FoMj6qIApb1JSJBGWNpnXr2TaIRmYX7KzFJZGYSGyc76InWFrCJNDrk0mVaxO837zOGpLJoFDttATKFI1qHh8tpYyduG9jX0Sh6hVvWDZc4XSZnL2T1iMu6EklgSp2UYacVuOwSCIwWxoSIgwblmR5j0kY4rDnljcO3DggAzlYdBJX3kz7JbcVyahZDjyGTEwdN9mJnHO5xVVcC00VNgDTMqp4bhu0XoJHQJMzqJbcK5MZ6R4Ppku9+9FyfNNOL8PdbsMRfu27eDfzE80FMnwpE8hO9LB0QFJL5MQejVU4iyi/xmfMpR1dXQawsf7/2KT/lJsYchDBoBiStDfqZvYvPUfdio/n64MvIJ3e+C+pvNCMjxNTEr7wiD0NZQ2ZsZSqrTLfbaa5yIvr5ImLlKRPUarbCPRHM/AXgliGYuoMrhMPPbwgxgBM6ZihkIbwBNl4MLvefLMWvh/ZlGZQCVbzaCXYKBvL03nCEdxWwA3MoHRVhI3Onq8wutpTggsGCxDzWiX+IwIEpH9w2nJ2lo6AiASmOZLkokfBfD08BCWA4dGsZjEqZp8xlxvBFbY3sokhftO7LyBgSTWBLpFz9CroWgBUkvIoryF+B8yJKmT2KKlP16+eilri5NaTwVfVi6bTD/GvLuBAV+6yecQALl0JkwBWTVDc5o3aYAInUfoatoK54PPAcYm8ncdfjaXfb7v+gnlOJlAq+++sqdoa8ig4rnVdnFDXn4eQq+GCBh9e/g9ZRLymiaIvHAP3u298CLkOnwH9sOlzSGKBrk6hJvr53NfAd4JYl2sdwUNQjzgcX08ov35RiAuKl65HobIjN1pxvhI+TVdemWgUTU3eDdqhE2++xBiHoygoCBpNU1NUxiflEmg7dLV05eBJtxn/P29qHu45/cQ/vebiV/mM3npk/yLhesb1wiRxg/Q6mczfC8qxPOkROQ0zkXLoha42f8WHJc54HULTYz8AnB4VkN81j7j/ah6xkbAu3vLomQ5Djn0JwZveIfJzb+IXeZALU5/7tWrN9LTPsqgodcpyUh8kSgTn6dMmSJaydzzHPK1ae0GdO7YSZ4JwQwCfwTDuAa7BATg8sWL6Ni5swzfoC2hnWJMIfEDNTtLfoqeH9cA9ysTU7ZN08ZxndLWcqAI1yBZd7STnFLKa3if8laGq9B2kWkX8/QJzK0qALo6qGJXFY9jYmQN7928H7r9SrDWZzUyUj+grosrvBt4yWeYWpjLBFMy7wlQUNs883OmaBfz3Fggpe3medGv00+qbH76YybMvwBFtd1ZU4xTi35cL/xbvo/3iX6X10w/xuthQk1fznPgfVNZi9yTasshAVSCg/zH/cm9yPyVbYfUJOU94IvHp60n8Mq1w31BQJvnSd9BII0/Z2L+4PEj5JUUYcPQNZhzeoGwyEuKilHfvR5a+bdAQf53FBUUii4h2UQ8B/onNRaXoqU2exT+AxN/IRAaUIHPmb6M4Jiqqcxzl9xWWwdFhUXiE/h8+TMyxVT2fzkTE5w9ewb3oqKk4J2c8kaug+9lLMspsdVsqkrO8jwhQfaqyjxWWdn0vdRQZA6zc9cu8bv0o3ydPXMGp4KDpaBKKJRDBOkX2WXAv3uT8kbiFY7vo92jPTh48IAM1jxy5IgARDt27MDGDRvknPbu24fY2Bjs3LFTYvBdO3eK9iHlwITFqKsjEhPcZy1atkD37j2kS23I4MFCVNq8YS3GTpgiRTVqEu7csQPrN6wXTXTeA+4/km7GDG+B1x8M0KFzR9hWtcG9u3dw9PAxDB82THIsU3dffHsSibnz5uLw4cPoHNAZZ4LPYNSoUZgTNAdjxo6R9Xb82HF07RYg7M/vuk64dXY9wu69wraNQXid9Aqrtx7D/BkjsHDxIqxZs0bW1aGTJ6D1oxAdOimgPhmJ8U/jMWHiBAFkt2/dhlOnTylDp/S1MHvuP5g3b548/3ifeDhcVwAmvjh7gFOiJ0+Zgm8538TGPHn2RNbyl8wsZSnlZ8Kvcy+JRQnSklVH+84Y58nPOOgm6uJnPUWrm/qMT+zj4X0sCveHNIbx/jzkh5jAfUYNVHmyDTmwwP3Uxug+1h9Xz19E+27d8LNMC6+S3yBhwCvFdtMH0J3TnmvUpyqPtkJ670zFfecANeMc8LKSZkAIZzrQjTMU6AcM/NQfh6/+K2HBKONRCA8Pl06yV69eS/zC72n/OACNdvL06VMCxHFfMXdh/ElAkSQN5mAEFtkZRsZ0zZq1pCtLKbZ8gY1NFaR9SBWJH9oktWtApBHKyuQ+8ri8V3zeaiGQOQj3h5NjTSS+eCHHYszH2F4FIYVApGEkKnJCSvcUP5v7k/E8STjULCGRhTaNdkGJPbTl83hdjGlp45gXqPqJqqQRbQqHWDIO/VYvA5WupyPDqbLEBvX8Y2HSarrEwN8yb6BSmRUywior3Si81wR7pVGYYFgdeDTuKdeUmKoZksoQjaEZ8SHpHmHR1kqZeSJzQwpQ17slnt6/ifrN2gnBJP3jR6RuTYLrdE/s2LZNfNa33K8wNjJCeXNz6GnsBO8TAUYSZvTLGUPL3bOBAIp0FIbGRsJSIHBlZGiAWk414eTogIT4pwJCsBLBG0fn0qfiQAkg3Fs6y02LfTQJGByInvuDYYtULEaQCAAbxhfCb2YHtLl8BXoAnowYIX3Yqw7dllahDe0L5XgJ144i42xlQeG9y7xwf000Oi5rJ84rsu89hS3YHnCfW1cCPusrgfI5nKr4wnMmtEtK8LzcK2mNaBhij/7x3TBFi2MVKdJYBw72w5Ccsld2Qc2aM/Dy5T8aIXCKGVgA99OBppWBO5pgmzfc2wu4T5idSbkV+rTtgxNX+6BRrZVYvXo15syZg/C4O+jUtJ2wne4kHNREUQQoIwG31v+NbOdG02gaLfcYJSyzXd9uYGLFTigsKBDizPYvNzDBpp1QyHt27ylTek8VxWGmSy8JIGiI2BozaM5CRWaIC4RVAY24tFQJjoRh5YyjmPF2B3D8MNbNiRZHyn/uCECwf0/oH2opG5qMk9GhC6RFN3BvV9SpXVscDBd8BUsrmZhpam4OP/8WUiniJiEY3LNHdxQQyb8WKkn0X+vW/acBmrYYf498gmW73LFjaR6OHT+BEydOYsWqVZg3f74MiUh+k4JGZl1Qp3claUM7evoMtDJNsWDDX+Ic67nXwdPYWLjWdoaxkYFMVN2/by+qVqmE3Oxsef6sxLNderL3ZvzwfAajC65Y8GoMPn3OxJaaJxUDGAbM1O2FWo41MHzQKhmms9VmDMb6bMP+2GnSRkpAs2fubBw3XYi+4+fi9K4lKC4qwaNHj1GlSlU4OdWSayD9ngmmDGUwNhaWD1k3Fa0tMS5htTAmOn5xFr2Ld2/fY9hkf2B4a+xzn4+qtnYyQZVt59Wr10Bw8GkZW+/duIkwFWlUIyNvI/j4MYwbO0aCHF4jNTdZheQeYHsegUJWvukMFy1aJEk8nTv3b9eAbkh+myrT4CwszPH82TMJall5JmBNg8sAjHp+PJ6drTIxnUGOUK61tdC0cyLWzUjFlJW22PR3moA1E3S2Y82PoZh6bh/2D58BG7tqHCyNrOxc1HGvB33DcvhRUIis7GzEp3+AW906mD5rhkyDT3yojrA3RNu2zTGwd29kZ3zCpKBV2LxoCrR0tZH8PgXFpT9RWPoTO3bO+Y1LT29Ga2evCPOXcPNUBpjH5gDtm9bHlu07YFfNHp+yslCunAm+fsmTtl8a9Bkzpst9WDFoI4KOTUVAtwDRbaNRps4MmamsZrHtjc5l3sTVWLZznmgRsoWYyd+lP6+jy+F2aNLER6ZhMnhVhkVwgpgyoITPke3NdBjcG9IOw3ZnTmsXhlyx6Pi8eZMs7fzfv+chOzsLX79+wbLH2xFo3x0W1c9g+UK1D6IAC6YuF5s65+5erG83RTRNyYh6+OiRONKc7K+Y+3MLNleeh8DAQNnHZhUrA2W6QMFP0cirZFNVmMkCZuXlaVg2ZahV2wU7t24RNszkieOxYd1aBAR0wYvEZ3jzlhV6bRn6sq/8FcW20IRmncXwQUfQu29fxMTEynoLj4iQa2WrmcKS04F9NQfkfcv7xeAj0EZAkK0hTJC4lgXsNTWVRJz2hNfJIRoqwK22TMkQGX19BSQkcKipsjPBEFBRM+REfq5hJKrvFzF4TTszn4EAipophWqQ/wtwJLtCM7lRJkBrggTRfvzxQwGFyUAkOG9gAIcaNeT8+T6uBbUFm6Dxz2JlGAvXBgMDBiLq19xrBCnogLkPVZ1IJok8DsG/L18yRWuQYACPw2vn+xjAqAENgyI1mOHxGdQobMYyaUlmcYL31s3NFebmZvJsuMYJWBrSlpaWYNOPwxij10eOS5bhx4+p+JafB30jI+wqF6xo7ZC4Tx+jCmR7Ac2neaFBfbL+qgp4wsESDJL4uQRoXB1dJWjjJEq2eFI/ya+FP9Iz0qX4xPZdJtICOH7NkSCEybCq2cXjsBJ95MhxtEMIdDquFQCQiZMyqfezMA7JSmEASh9KX8XkMP3zJ+RxoAB1YS3KS0slE30G3PSbnHxex9VNgtiqNjYyBIyaXLTnTGR4LN53skd5f9lSRjY4Jzs+iH4oAIiHp4doHfH6eD58JrxuJj3cc9Tha9uuLYb3GvlL8cHZ5AX0vHsLC5p2ltVvAuscGhAbE4Ooi/fFng2eNwAO9g7wadxEGJTUsOIUS4KJ1pWs8fpNsgya0tXXxefMTNxsH67EFur0RlUlggUAgkvE7Lh/+fsEoO+QLjh+5sJ/OnclP4FKujLIAuYWUvWWQKKSIZChqnar2QTbPnhQ5eCzZunjTKg9Ep+9w3+TAvm7PEBnBFCSippeTfEy+jUwSTPUjnaEa4rJiXrYG5qeJzk2RzoShVJFHBklM/ai3Wf8pVbVSXlgpbgALg2G4cWjJ0ADC8VOxQJuQfESF7rOOC3tgUxMmMCUlWoJCF6tmr3IRujqKKwg7r+61L2zt5fEjQU2AsiMQ9R2Z9p9+kz6W/6f/1QGEsGfK1euCGuEjFPuKepaxj2JFfCerMXWbVtj584dwtjxatgAy6duVMBWAqyseZYo19muy1/CdKSPot0Jq/gIOFIAeBtKrN3ug4+s0YsZ4QiwaYlz9W8qtygWGOrZB/u2nUDPPzv/aqO8URSJul+d0aVDAOKfx+P82svK7WTPJ7Fa7m1Vl523m7c4Cmj51O/XgCYCMM/NkpQYsxfgesgZz3ITgYRMuDX1/dXylcCFRrBabYcLAxo1qYcHb+IUTe9UIOBrK9nPjGtoU9u2byeJORk248aNw8RJk8XXJax4iUVxc8UHU0eU9oJ2U2XOkBBgqG8gezxt5ic4rLVF8tJUjLo9HDtr7sEeq13yTJgY0idwr8ZXfKbYs4tAz6LuuHPnDtIHfYLLhVryXHOyc2CgZyggYtu2bX/ZgdevXqN1q9ZwcnTC+24JMNtnKyAKi4ozps8QdjXf7+5WF2tXrsaEceNlTbEtdMKECbLnuX4I3hw9elQYUXw/ny/Pj7bJxMxM7JOw1fPyBCihr5BBU6WlwrSmnaeONu+DTDW1sxNggfeS9s+9bl0Y6imt+WTrzV+0EKblLVCCMsya/Q+Onzgu65s2asfwbRi1eTjca7uhsVdDmdbJ4/G9nFgqrcqaibrUBjQwNOJIYEXeQ1f317AVdiGwG0EdnsXkXPXfIj9SWqqwF0UCRvGXPAa/JwDDwS8CMFJvmkxFzcRmVW6EmsV88b0kPdBv8iXMRmEwFcu94D3m9wT8CdjdunVLpAQInsvAisREWQfqUC+eG/cwNfHIeCQQVr2mI1Iy0xG4aBUOrVoo7X2+TXxkqBAnYVML1IFM5jI2P+lL8q8WB9UYhNpyv3dA0C///o9+jufMZ8R7Rd9BP8rzJ0hCNLIcWUqawimZ/bwv9HEEAcPCwoQ57+fvL8+d3SKMAQhcR929iyZejeSa6Muk1dLIEC516uAHhzRpa8s1T/priuQxu/fsEVmlqHv35Hd8PpTicqxRAzfCwqQdmWzCDevXo7SMHROQmIZFEuZzbI9ev34d2rZrj2XLlsm9IGi4afMmeebUIH38+BHWr1svE85Xrlwp72Fb9NatW6Q1d8bMmUJSYks3wUWCl/TPmzdvQsSNUOw7eAR79h+Qqc/UO6cM07p16zB16nRhiO7bu09ajCPvRMq6s7OzRcuWLSRGpWQBwb3zN0LRtVU7WFpZCimgql1VhF4JlUE21N+k/jD9ALsVIu/cwcC/V0Lv03NcD72Gm3eTsGLxRHTs0BEH9u2X81+2Yjn+WXkMunnPcP3aNXm+1HcksER2JrvLCNwzflO7bfz8/dCsRTNcuHJe4p0nLk9QLYottxayz2nHHnvFwuGWA7p06goPdw9kfc2SrohBgwZh09KFqOZW71e+RuyBUgvMB1Xd2/qenqJTPnuTolFoYmqEvOo/FOBPJfwzxTgMNG7mKkzWpr5++PA+RUgQb9+noqKNjTBNI7o8UOw9/YEuUDfUGU8fJqJjj9a4fP66gtGcb4DUiHNI87VFg9J6eJQUhy6tOuNCxkXxVY1ivCU+6tixk8aGNRRsgXEbddhZsKad5D/qwHMQqKGhUqjji0QJFvpYAGQxkD9njEsCh9rmbKBvKPeE+4ekkIrWVkLcINgqNuXnT7GpBL/57HgM3jMWElhsoO+mPWLXCj+HWvN8jrRTxFvoh5mbc5/yOOqEd8aHjHP57PleXiePX1BcKNufP+cep70S2bCiIolbhbin0WBUJZF+b6Fmns49SvtGu5XUP1b8acxhD4xuboEHY8Pke6ez7nKs1zWVDl0BcVl/LYlFlRq9FZ32mFtAdRMlRlRqp4Ih2uo5I7VqIhCuEH1sHDwVXX0rK9jYVpW/vR0ejpSez+B5wwd9evVCvbp1BAskGYeAYmVra5gaU+JJsc1sgWaeW6qtAy1Pr0bC0v5R8EOEyxOTEoVtU83OFn7N/URji22PXPz21e0kUaF+Vh/fgUpQkgI0gQfu3RkIDJ+GBrujhXU4ZPEBQak7zOyBK4Wn4f29pTgQHS1tGOjrISvzk4iILg7JxZKuFXBx4mU5Vp1Nrr9EtQ2MDJB1ahbuvPKVm1K1Wyps/XrIQhl/xx1Dw/ajflB9EcT9kZMNE5RAr7QU5jIwQh+XIrZpQAk1MGUJNRMe9SYhNm7KbxGu5oYb11EC0+ncTWrbpToBh5Ewf56HhdO2y8IMmDYGyEhBQ+emeJjIHiK++KCIZtkCTS3+V/TcHtht8Q9MTYxlkS46dlR5K4Axzq2wLesGRlv6YYdWOKabBMDExBTz8g4rBoG6Hy77ceHiecTFPkZoaoryc5IsuaC4sGgAgoEfPw1hFFYAtPgJLNJFjO95eLwIwL6ChQKG/LVgFnDBCqseTBVHO8l2GSaF94ZD9er4a/5yxISHSuvs65QULFq8VFgpt8LCBMQ6eeIEBgzoj5s3rqFD0RBsfz8bgWlLlEEkhXmAnzIdE29DcHTzY2EAHjhwEC6uroiJjcWwYcOlUtWzZy+0adtONiOrrqfPnkM1ewcxlOVMymHNsmWYhhWIbHgM2VmZsmbepSQj9vFjZXqTjQ3++DQPWw2mihFcp3UWw/I7SjK49cJpHF60FMeP/Yu2rVviZeIL9OndC1H37mJat/2YsKEFqthUReCYsVi7dh1nSaCGQw2MjF2Jzm9riuFq06YtpsRulaRst/UcobCzUsYWg8NHDskErwXr9wKrNIyxKGCCSycxcO/evZdke83NU5jeui+yc3LRvkNHaa1OSXknLEXq0XFKL/WWyGgMDw/Ds6dPMHZmVRzeqkyApcELNJ2HzHYJYnhZydczN0dqUpKwXdRqjgTEuV/h7tkAjk41pc1ZbdWkbg/3K9twbKqwlZGTfnOlUEAjzqlSUiFFGdJSkjGk+0Kg5mKsnZaCv5ruVnJIbgVdYJ33KDRo2Ag/CoqR8TkLdvY1oKWtCwtLS3zJzkGxgR7lIfE5OwubtmwSeYQ3L9JENmDZkiDM6r8GM1f2g2P1agLGElB8lvQcpdrAts6XlanlhVzEmvHa1NrithP9UlJk/mM7crpkE8dacHSqhf2HDoFyNh9TM2BlWQn79+9Hnz69ERERjvCwMHHyFOQnQ4pMCNG3evIEHz+kYfv7wxhg0RVHup3HnPgZAjAz0GJQvz1wj+S4Cw7MkWdEp0GHQCPKZJOJAvcPmRWUiaA9Y4DK9UPwmOAXqfRsK2egy7YhgkY6OmQSPMWayL3i/GcFActpdzRauY2qVEbvXn3EqTIwJLjhVLOWTEGjQ2UrKkXh1cCcDrlq9Rp4Hhcv7ahZX7IlsOW6I6OOBv4dk9y4OGGufkh7j0/pH+BexxU/iwsx8fFiLHQIREHxDyw9ekCpYtXT2JZIYPWAv4Up+Tr5DZJevhL7nPL2nYCsTM63bNuKxt5NhCGZkZ4hrAkGzNyLlDdwcnQUR8V7wDXMcyPbj4wcJgEE6oQZSK1CzXREthZJe+/vLcpqgqKZGKmyFFXQUWU0SrsVrbWmPVq+0VD0fwcURWNRM4GZX9PPMdEV8XhqOUkrc5EyRVpbW+wOWyT54rlTo4jXxUok220oNaCKN/Pv+Df8nseS6Z7fv8s5qWuHiQLvicK4+CCTwKtUUVp4GbwTQFPXm6o3xb1O569qL/H3DAgkcc7OkdYhgoZMEHlO5xtHoEd0C5E6uKJ1/z+tPOL1XkD/xNYSvFhZV0RaRrroK7HIQXsRujbqPzyHrDUCQgXA3+enCAijtpGyvYp2737EAwnE2JbFII/naWJmKjEFbRAnxvO+sBhkXamigOwM2Hgc3gfqORkZlhO7dmDDEfQL7CV7jkk3r4/3jXaRXzMw5bWTfcLvi0qUogRZWe/evpOAmfdPWIe3b0uyplVaJnqFUqH2box27drhwvnzkrAxqSL4yBftBTWdyBChrbx27Roibt+WqjdbuNmqxaRVglRDQ2kH6/F6KpK6XUHE2VMCaCXmucDPJAx5zaZKUsCiBe05A0ECVmwJIwBFUNE2YiYyYYVeW2Ok+EPbxGEITCg5+Gv/gMPouTNAYrDdKw4o0/7SgdrHa+J5q5f/mUXibLSXZB1S01odrEK7yp8Ti2OcwGo1TSyDzdca8FAGqtCJE3VRh9ZpItGqXoDIWmXCysoC/fqlYvNmOgZ/wNIeyCINkbERP4gfwK83A+bTFKCyga7yY553SSZAnVgCWYxdWGXnuiJbjyDoJRpBoqBqixFRUZ6oCiymA5X8gQwicRqUq6oJkBYJtFLiRAFEvxmiZe9GaNSwMezsquHVq2SU/BT+ECpXriKdAWzlJ/tB2g8rVZaWJyZXTGoZ39FPcN9yvbAgy/XB9c31ySRFBRhDQ0PFFhYW/BCZAWqakaHIBHfq9KmoUqUSGjSsDwNDfcQnxAsT8njnSxKrdddtKWtYWt7y83H632uaiY0/geG6SizF+0aQ3wVov8VXkpVr3+/Jfev1ur3YmRMrLsNnoCfuVo4BjkQDq7zQKrKZ2OH67l6IeRIjQ1tz/EN7AAAgAElEQVTCze9K3N5iYXPcso6Ac6wTEn++UtbEcsC3SxPZ++8XfsDoqBGSqIWOv67It5x0RFLaa4XByOeWAnhWUwpKwpQu+o6E7OdKHZCPjTg0HxHX3VmgUQ1XxXYx4dIAVNRDI6g4cuRI0ZTmkBrayBu+t+E3LQwVhq4Re8j7T2Y8bcChH0cxzGSQ7BMWoy62u6oskSigV1p3BPudwfwsFichremUj2GRdtGXpQpb1h4Ytmgw9tY9gAHR/QT4Y5uhnp4+bG0VoO75s+fS2kxG1fx581HPvR4uXbyEosJidO3SBTdu3BRGEgsTBw8eRDVbO2R+/CSDLggmqAwU+tzuPXpIcUV0q3NyRLeLA/doC3g9/F6kj34qYBOZRzxfgk38G645xm28DwS/qLlGn8P7xmMQHCWo8SUrW0Cnjp07iR0sZJLHz6hohQrmljhweD9u3bgpU51LCovhWdcdHdq2g5G+UrAyMTcTfVbV59H/kRknHQIs4GmY/2pbsgoQqjqOjAsEcNTIcigFVYWxo+ohSrszP0vVRtYw+gkmEqCUeEBPT8BWaYU2MJAEm/dBwIOCArH73Je8fvENBvoob1Fe5GIePngoQ7dYFGarMCfSMpnnnqX9lTgkcBwaXrqApj4+Eis28mqIjJwsxCUnIajaTPS9Ohijtx1A3q0riI97gkpWFQVM5JRT6ilWMLeAZfkK4ncoX8Xr16IcC4fa/MZQ/F26RAUWaUN4bXwRFKSNoa1hDMdYURtKd4XaTk7gjMfkPw4Juv/gASpaVxQfy2Ie41n6Tl8fH9Rxri1yXqr+HQesGpmZicQMC1TJb5Jx8MgRVLW1xd69e2UAKIdRdO3WVQD6vj17CtAYev26tJJyuMWlSxeFlcjnR4CQxWsyE9mmunnTJnnWHKbCPIZ7bd3ataIpyZzvUXS0tOjz2nfu2ik51ebNmwWk5LC28PAIaeMk85JFvcDAMZj9zz84f/4cwq5dwaF/jwugyHMhoMiYYvWqlZg2faashz179iBoTpDo9BMDYAcWwVQCS3ExcQJq0i6zjZtEDENjQ3zP+y5DGrkPWrZqKVqRZIdRb3nunLlw93AXvdLQK5EIvx+HVUsmC1t3955j6NKxBeYv340FqzajqnEmDh05AwOdYjQdMRZ6r5/hS9YXzF6yDYd2LReSEGMV2pF27ZUBTr6tmsKpppMUBniuy5YtlViAhQau/Rb+LaWgSjDx37wjcHpWE6+SX8paMTMxx9e0XMxbPV/ijRcPn6OBv5fEibQZL0cmKXhMfhTQoLGSLmmGv4gtZmdTYyDwyABsX3YES7f8DRNTM6SnvsPStdswbGBPaOvrYffCY1LsKruuBa1jZbgd6Itm8ZHo8HdLXPl2EyNcBmF36iHgUgFq1HLEG8801HnpjPgmmiFdkYBXrrewCxkXEszfu3cfFi5cJEW3f4/8KyxAtQBAW0dSBnNRDg1kEZy4B+3G9/wfwkpUJQMoidFA2NSKnuKzBA6lrCKAoMg+GRGMLJP3877QTvFrdYAh4zWCjSw000ZzL9LXEZT9+CEdZqZmv6asM35mrE8fTx9IAFFlE9IW09bx2FyTKqCY9yNfuoF4bfw5j0+7w3Ph8VQCj1poUZmPas7AdagOceH5idzDkHfwvt3il3wS14JR0lkkLndRJmmzEMhnvQdo2KyFFPdfJxBdtAKa6ipFw3z+xx56JtXFZnx4EwZ0skWFaBvZA3xxYBzJBYqsSzF2bt+BkSNGoEvnTsJOlHMmiUZfH1WrVIEVuzU0yRRjHrFQ2rrQ8vJuUsYbQ6FmahGwZYNvpHEjCHPs2FHYJe1BeJ4/GphEo/GEHdJjTWNy48YCIKA16iY7SqBw69YRYLATYvZ7oA7icVerBM0tgaaebXDn/TUJNBYnACljx0lSq1Vair/PZ2NBG30EXHNFeJ8PsjCY1N2//ADzLOZjQeR8JaAC0OZFK5Re/Bs3olsrQc0xJW71CW6Cu7r3FOAjS8M0ZAB9Q6XwMfhlRpQJF8f1oneR+IoRmqZUbtxPEQ5tZQjcSAUMbIFCBrWMcIn48YnxgPw/Hw53KCM9C3jW7I2Ydx9/q9Qz8NUF/FiuBRp9rIx6dd2xa/FVCcJO1FqO4JMncKLssRxmyDsfTBw/AfXH/iEJ3nSTjjLF9e+IQ3AxBKb3WIzhNkG4b3wE3qEDsKvKDIzct1IJxnmKmqmH6/qPhEUFa3zM+CzJEKfOpqS8lYSKLV9M1rgpOFiCWmxsUaQzo0EjHXjJ4kU4E3xStPfoeAkoPk9KwrKNm3D3+g00HR6AJX9Olfb3WjWJZJbBtkoVDJo4DnA0kVu555/Zot31V+IW4NRizBr5VD6Lxp8tmwQB6QBpAHx8moroPHXq6LhWrV4LLT0DcYZVnV2RkRiP2f/MQlHBd3Tq0F70Go8cOiALmZU+OlwOSZlvflhJVtKBM3ZbxDh3C+iKb7k5sLaqgEUL56NXjx74J/UgFlfupww3sCgvAy6YVFCHccnSZTh56zGu/rsFtWu7SJvrpI2b4aStIzqLbE2mvl7QgoW4eS1UxIVHxszHTLM/sMLhKPrd8pYEl+wxMf5m5jL595/l47Fh0X60bNUa69ZvgJm5heg/BBbNlSB76ZbpUimhkSPDNTI8HDraWgJW/HF6Mh7NuiwAAQ0hk18GmKziMdikDtHbtHQU/viOipblReOQQ18KChVha04VpggzgTQGfq9GjkfTc8dxJ6Av/C5y8I8ZTIzLSRWPNPHved+Qk5khQJO9fXUBoKY67Mb6NyMx+cYubGk/DhWsLOUzuoyYiosHtuJd6gekpWfIIJyv3/JgbGEqmogVKlXE4GFD8PRJMhYumo6S4kKUFBSiOP87VmzchK1LFgsTiyzGr/nfkPYpHRvjzwF31OlT6qRnJraaBa5jq1DwyaiR5FKTuI4zke3W411bDPjjTzy8/0icGNnUpNDzPvk2a4a9e/dIBYzG35ZTiOPisMxmoySy7Vr7wNnFFf4tWsvaYNBPkIXBD8EeTnvmPScbgQEs2St0NPyahp/V8C+Zn2UKII0uX9o6ugJI0alw4iANdfLrV0hOfoWyshL8nbpUydvDgFlzgfchrXDkzAEM7PKntK9yYNDLpFeYOGkiTp0+LXqmDo6OIgZNZ0qAYuPmTRgyZKgE4c+fvcCHtA9SbeVa4DWzXYBFImm9zcvD1dAQwdXGjh+LvC+ZeP0yUQYBBJ5eCNxPxYLpczFv1SjAsbGSoGkUITpUqg8vr4ZI+/AR9jUcMPf0evR36ySgOQ9IVljXLt0wN2gB5s9bIMEni0dsc46LjRUWo7DtDAxkyjwZhGxzkupWuXICJgooqBmyIvdPw0oULUP+o5YTB5VokhTeZ7UNWmUzMtJQv+Yx1YErkvBotJ547N81FgnKCqgoTEal4iiJEgeysO2ZAYOOjiKsXFgo0g/ch7SrPGc18K9cyVrY4/SlDGTUgSlqcimglZaWBEC0h0wIucb4eyaV1CjmUJYGDepLwMO/Z9GJtpJBhtwnbW15P/+etpzBCr9X26rfv3snQ3JY9GPLE0EvJmMVKhA80RZAg0zFbdHB6GTdUBLUNu26IPpBJAqLi6Q9rlgzcXJ7m6OKi/MAWi3xxg23+4r2Xjdg2KT+AjDzvNmuwmSfCXFa8gfZG2QUMR7ggAgtbS3U86gnnQ0M+FiN5yTaDx85NVeZhs4qPa+Ta5vDyugDGITxPtBe8zy519Q1QZCE95J7kv8YJL1NfY8yPR0R5+f+nb3jPtZN8pfp7adPnYJVBUsB79gaRta2f3M/STaSEhMFMGTCtqDHMiw8F4SBAwdKwsPEguAQE7+GjRqJ/ARbv5i88Hxvn44UAKudbwhCU9v/1+qZB1S1SMXYNfthVbGiBKQqGEWGBm1+1Jko+VvP6R7yPQs/9T08sSNoN5r09kL9Bg1kHX0Q+52PylUqS3vo7b/u/adZRExNM4VXEgaGNLkq8AagkosCNvLVGOjn0BXHfM4r1WyCjxmxQD0PII4HGvgbEzwaMO8M5DIjoa/nQuB7GsPe3gYDhu3HkrnNf5s20w2obgi85fsZJ0VRIEvRaZSsRjMgz01X2JJwJJCpZDuN2nTDg5uxQInKggwBDDorIKMGs8QNBnoEK/li4Ef0kdE0j0unwECIXSHKQJfWnYbi+vKH8q3PKXcZKORRr74waxVd0M+o7eIqP2dywgT/a+5X1HSoKVOemfwxAaDNZgGE/lhtw+ee5bPnvuKa51rj/iRQ4SAAZK4UBYp/Fon/6dWrJ67duCrFrOhHD/Ew+gHatmsjLf8c4lLFpopGJuANrjS4qzAXGXLS7fFS+ZzCNQNyzCvDOecFavcfL/aA5839QVtw1f6uhKbOX+1lD3K9UVOR1+HqVBdrNq/Cg5QY5bbxVtPVMkTlP4bBGjZKsweKXeN1cr9xLzKBInhCNi/3WkThHTk/92KlyEY7++DUI1nPrde3wIfUVDyLeqlcRybQs3sHnLpwBd7ubgoD8+lTPLBOwKaOK+U6OPCgc5cuCAqaI3HZjaMRqNPSWXwg2xRZdPh0YBaWxxXJpFbaO9Gj1NcXxt//cXUe0FVVTxffKYRAOgm9hSYJBEJvoRfpRUGaoFJUQAUERJQiSlFQUOkICEhXmgrSey/SS+ihd0hIAgkE+NZv7rv8Xd9jZb2Q99599557zpw9e2b2TK0zU83nNdLZ8+ds3WBjOO6OSrvNZhUfXtRsJvaS6g7wJvsnskWMFaQG9hYsiv/B99JRtlBBSkod+Ykc4Tn15aAvdSr+pGbOmGXkDiXPZAsVLlzE3vv4UYplR2OvyCrEBlp544kThqkJSPA7TV7ItKILLoQOfzdJDD8/xVWPszHnuOA4MrsgH9nrOH8+j0wD94H5Ce7k7zNnzlLXLt3MNqG7hpbgmnVr1bNXLyPeGC+kb/bs2m3NO1IfJatpo8aKjSmlm9dvGPFMl2dKUdnTmN/WGThTJnvGJ2Rv/S+ZaDjTy8sqdkw/GtkQj6Yge7abjWj6x55qBdYM+7g7b1zdRK6De8B1sddic5nbyD8whhyL3wmy8F5sMU4wc8Mdm9SkR1aWTOlo/gIFtGPnTmuS8M677xomhJBmLVOhQudmgppcG+Tg6o3r9W2979W3/o8apO+0Vo20pY+fChUoaGRiUNYAIxSzBYcqX+48ypk9u1WA0JGbMmifzH52bi6h6BKIRqZ6fiA2sBduybbJqFy7ZjqYlDsHB4W8ctJdDMT9fPrMqZLgftteB9mammI4hnVKJhTNWArmyWuEpFV+UCnzNN1KwRk3GlJRhjti1Ci7X2TfU4rLuYz5Yaz27d2r0IBA0/A7cvSYdWlmj+U6nMdLa6Zy5ky8+vXrb8//rP7H1kZ4RIQ1KIIIpHSY6x08BKLvpP7++2/LtM+dK7fG//ijlVEvWrTQpHGYlwM/H+g0dExJ1p8rV9pcL1+2jCb8NE7zFy7W9Bm/aubMmfr+h+/NZxk9aqQ++ri3jQXX4GaKc4asDUqbO7/bSXN+nWuNJUiGoZkNJN7Xo77WuLHj9VbrNiZ50rZ9O+vYDZl56cJF/TZ/ub755ldt3b1HE77vpzPx+zV58U75PjqpAsVe18xfhmvR3BlavGSJBWgn/DTB7gGySZUqVtSIb0aYtNLpoDjVCDinhPMXrdv07j27jWztPeATLVuxzIjcFSuW67PPBphNxR41eP11FSpYWCv//tOyyW/63lBMSKlXMhvbDm1VroDcTlPJjbvsjjRq29yCUeeTzikqLErxBz3lCnmlMnlLqlrVqpoSOFMtR65Ucr0x1oGe4Cpzv16DRjrUp5Te0o/a0bew8v/0Qoe7Jysx+ZF+7/C3s/+w7Q6Scla4pdvTctlW3iqhsZ49zzB7CkG4ecsW2y/oD9C12weaOHGK3VeC0tg0COUP3v/QzhvJKio00OHGh2HeunJ2+IN+fr6GUSGwHR1Rp4ER9hSSsWnTZmYTb9yge/ILaxSE7A5Z9OylPAjiYWM4P/Yv1hjng01FrxO8iO3BNvPdVPixXzhNhzKZ5A72lHkPUc884//scS45yTmZ5q2H9ON7AgKz6vbd244NePnSbBnXz3dzPtjXVwEYT7IDNs3VmzV5goyMV8Rl0p1FTqT1pa9KV6qiYy/2Sv/eU+7Iynp06ahSBwRKSJFSHZ4mZcuRX70++lgjh7zt4KIAXyk1RaG5otWpY0dNGv+Z/vznsAUFkPoB+65bt1YREeFGqNatW0+FiziZayTaYCu/+fprJSclWSUfvk9YSKj1JQAjkaXI+TI++Bb4lVQrekXHlLaSZwiIp8/S7YLMgcnib2VKDBSlG1t+36rY0CNqM2qZypYtow/ef1838j8wYqTJXzXNaU3J8NKwA69paNl4fX84Us3mrLaMvxrFX9fn6zKp2a3VFgmtl7+RNhVfa8LOcV2qmtAjGT5k1jA5Cxz6Wn9ea+UAZK4R0EOtOA5uoFSweoIufxfpRELd7tf8DlDaFS8FRHm6DQLEQDUsNAiISXq91nyt30bNB94RoJbXWknd8jnfkXRC8olR6cicOnbhpOQTIT0HTPN+yMb6UjoMJyeWqIEfzdDYyaM8J8IqBNDnU9tGzXSfzpqZfG3ylSldWp+fn6ou6TVt0/j19HaHlySLgOsD6L0nvXuhnD4fOEglxrTVpKr9tDZsvFatl/oENbGoOAB3RvOtToTYTWWmhL7iGLXsXlzvvkxUi1n31br7E/31W5hNWLpSsgD5ffPmLfp19hxNmTLVMidwbFkgJSpW0Kzx49T9zNcGTO8uOqKIHLm0cNEiA9AZz1/YIu33aV8z8O+9847++H2xae0N2PSzxtXr7cyhp+lGkAEIZs+ebRmJbIqQgHR6RqSchcoGz0ZH9BXdj7LlK4ocLzTyBn7WX7Pmz9fju7c1a8Z03bl104i2zz/rr9EjR9oGwAy+fvOmZUgNnzFPLSuVUbGoaHMG3mjRQi2aN7WmLpEFC6jgigb6O3KM9u/fZ5vSZ6Fz9NX1dvq65BKNutjVsq7mFt+uuXmH6d3n3+inR70tkwFdjzx582n48K9Vpmw5M/6kzJNROfH5cgPl7TOqqlbtmsqZI5fS09I1efIUA4sA0yazezj3OEI6Vm+9AZBTp06bMYXs/eDDHjb+GDUj9ZKT1b5dW/ssCxpHvW33QhrW928zaOiUoPGBgeM6u/f4SDu2bVHUa8WM6Fm7boMRlhg4gAIgAPCFDiJEYuVlCxQWinFNctrUP0mz76W0pNy7o3Rgeh+92SNdSyfJMqaepT9Vvx/w7CI0bdh6eWfyVY6cuZUzV14VLvaafluwUC/kbUCc7Dlv7+fyy+KvTFkya9yEH61bKllI169e1ezZw2zCjhn8pT4vOsXh98mwGFNea9ZsU2qrQL3pXVPLd293MuQwlKkpqlw+WhUrOI0m5uzc8L8GVanTpIAeiisTowk/T1RgYIgGfzFMW5bP0aR5q3T48CF16NjBSHPGjuzUwOBAy7AtGROjj55/Zptmiy11LEJcomQpBQaRRXfPNgTmCWXiOAIQHmwOlDGRpcY6AMhSUgdIZLPkGV0Jh5xyNDTIGDNxbS9vIxXoqv3vvwgQP9bo7BNsw/6kYns1bt5at65ckJ+Pn1YsW2kkIdpJbL78DgmPg+Dr52eEOYQjm2LjJk3MoJOpwfGzhYUamKtaLc4IRHTcADwOOXVcTx6nmnbi6ZPHFVkgn2mVdvproBOIqSJNqNJXvYf+JHWTxhX4RP2/mujxNK/prea99Mfff6lb5y7mZPxyYbk65GysqOgSRhiiNXrh7GXriG2lR3fvGmDndzcTkE0cgsU6OHo0Dq3xisd5Zezc7ELIPDYxN8vPJQJxTEy3iR/Kgun27ClndsuxXmU2epqNGWvAA7LPIyZvx/OIwLvODtohzDN0Ed0yLnOGPN+3ZfNmI4+5NwjUO4L1/tb1OUsWf1tnFhCz7nTOschwA8zwzP9xBrl+fncJVQgtNAafPnXWI/eL19zzc8X5OQ/GEwAAmGHeMVc5B8DO2jWrLfuJ88PGQvhxHXR6JiPY6Vx3w449I2Ol7TuDgqXvxjr7UKtCtbSy5DaHP4K/8TTl7XSqleYfWumoh6RJH63qbjgBWwMwp3MtwHbnpp1mmyHiuNcAJvQE8+XPZySnl7fT2IIupUeOHjY7BFhkPbmdLr3k/aorHwAMYhQSlvcxDjhQECmMBdftOqJPnqbrfkqSTpw6pTdXFLSuywQ1/X4paKVACKQjPRCeLZsuXbxkJWuVK1ayYxEc4BzYr/r3729AGSIPhwvi4fqNGzbmlGZRvkX53bJly3R97RSTdTmZEOOMWYZUq/5WbbtWW52Gv22ZR4Bdjs13cI8o78QpnPfR/P9V8TqFDyrS/rx+Ul+Ti0Hf6Ov5TpYVEeN5C+YrofU1Z88npgkh5GocEff0wBPDQ9hWxNzZfEICHQgEsehKFbpdoN1j3AYHQcbx4RgpPEa6nyYF+Dv84H1PF2clKjAkl1q1ZPEkab5PiDNHOHY6GMnTVjqk0f9Iz+du+0c2Qs4J5tOt046QQopKSXgubkpbeylvUeec9xFY8og1KUFla/2gw9uon3UfkIiuYjzPnD+pdnOkuPf+2/TQxq159obWzbJIkaLmPEAWIdWQ+DDJZCoC/QNMq/e/+mZgN+YfBIur18m6Yw+2+e0p+cRhiMyf3/ZcRy/V1wL0d+7cUkpqsu7eu6sfW+ZWuQELtPuHbmrw9ULdf3BPU99a6JQEcynwo27XZIZqr1SySKTN/Z2dDjuc7k9Std6xZhv4npOZEqz5XsmKQxUTU9oy7FwSsEBkQQtINm3QQr8umGn2YvXD9c7c4TsZWlcenPGOkao0rmjvw0bMCZ+n73N9Zxlz7C+cB3iFcTh5K9653eBujuf2M1wL/E5R6shAuw0DO3+iscN/lLb4qtSAQjp+5JKq1y6rnSmHbT42D6tv9pYAAoFJyhvpCksm3qnvzqnsVzGGn7c036my85wgvUvWYM/2RxzWB/m62BqlAzrZpdjXdWU3aWrBiZadBG4jsACB1zm9i2InllTatmXK1bLbq7WJHVnXYZNqzq6ufX9uVK12zc2OR4RH6Pq164otVUbBAcHatXenZSsmXEowcpTyZwiqbl266dTxE3qjVatX+ohut2HGjx+Ox/4GbkBaAZ8JO8b1sd9xjpTNYtsb72mudy+/bUEV9gxn+/Kyz/F+8DTv5/+cRyZfPy1Z8oc5x5SBQpKmejqVQ+6BcSDPaN5Rp3Zt6/wKQUaghQoCMnVohBIUHOQ44qmpFsizQJZH15BzgAxkDrhVAZBT7DEuoejuq//NTnTJMXAA2Ydut2d0bY20Tk62jK7HqY8t24/7yrknPUoyLUXb/+iE7O1l6477yRyg4omyXvwYSL3MPr5OR9sTxw3/lC5bxrIGQ0JDTROXcYdgZxwK5i+gH38Yp/bt2int8RP5ZPXXH+tWaczLkRow5HvLMqfBVwUd1PjJY6XnL6xJS+4cOe2HrEU0xWhIwOcDs2Wz/ZtMd6u0IJMoCx1pnVJvzve/mausJ/YGcAD3MbIgkgsPlM2jkwxi4fNkZFpzxGdPjRzkdwgKkhpeK/6arly9atcUTlWel7cRqllCQpSS+ND8Lr4/W84cJhXFudG87K+//nYaP/h46/WGDS1LiWDki2fPrIR94qQpdn+590YwP3N0+bgv4Fxe4zkqqri6dumiwUOG2n2ETClYoIBOnjplBI1pWhYsoPz58mnL1m2GGZgryLtUj6tm/gqEHjaX64KUoCnnoM/6W+PXo8dOqOfHfV5Ze/o51Ktb15Iz/vzrL2t+9irwnJFhZdA8Or3ztm7euKkF8xeazQILfdK3t4YOH6rqVeJ08sRJm6/YnDyR+WyM79+4q/RMxSXyAZA1zCL5PY/X06ydpUeVlTnTJ0r3K64sGWeVNTBA99OQFJJy+N/Unae55ZN8wpqJgAszB2SRn7+fXqRl2L1n3efJm0dZQvyt9JrvhqTZU2qv6l+sa+/pP2CANXzJmcfRX913bJ/Z6KY3mmr1oj+lcF/ljsitm+cdLVc2gqhK0xQ/K16BDQNtHSfkvKywU0F6ODrZMEL0lsI6deaSvN57qbhpO7VY7dWkhJ8lMD1KeaInyUkanHOsvr09UHEjx2r0yzUKemuS2Zadfxx09ptIqdqECtr95kE13lTPymKZm7yH8ya7G+k3/KczZy8qMSnZMB4+PbYO3oG5z37LfYYkTE931gf3zs0+hJQKDgow6RjwEX49ds6VB6hZs5YlSGDfTK/7/gOzBdg59kEIakr28TfdQLurN46dBZeSlMOxSaDCrnL/yfbk82T2BQYEWyKQm9nI39lLHU1HB7u62J2/8T6XWIQ7Q/c6W3iY4QcCem4GInPblSniOFyT2zGasXEko5yu0a6/g10gkOJqbN64RPppI2lPpIMVgDpgzuuArzR1eG+IFs0hAnlN8okyf65rbF+dOX1aTRo3trWKn7Jr107zQfGbIPyp/ARLdH//A2sce+LkSXud6hnkd86dO6uHD+5boMzpEZBJIUHBCg0JtsxeroV16yQIvZBXsagSLx2nyctE4fkwTh8Lmok/r95viv2ptI7+dEyvfVBYrVq1VNPGjXXh/Dl17UqbwBipW6QDhiDFvO5JxyNU9/OG1gTk83/WqcjLIurWqIi29V2vaY0+1LKmV9RtdbCm1rmp51tGKSX2Q4UenayXNb9Uqe0dreMc2oi7hld3MChRW3BopBTim2idiP880soBQ7wOoAEPr3O7xBaVWkZ4hCrd0hlPp2cj/AC0bnE5B67ulK5y/knxUt4o6bpT8ly6SGUduwAVDCFZVHFlqmvXEV7zV8PqVbTu+BEpyZNqZGF10L6v1K6K6l6IsoHH0SxSuJDGv1hufOP6zpP1+tSPLPNyzV/j1Lhf/1dlza2zFLOyr1aFF9AAACAASURBVPk7jirqQ6lojNTm4ZcGEvr06avpcZud6wbAAfYTpXmxXyqh37c26Ydqg/6ee9ocJcDlvv0HNHoqDWgO6oN289S58zsG4PbvP2CsOYuGSXHt6hVNPr3CAYj75mv3Kj8rJSYr6f0PPzTti+HpU/T2lQaqERengKxZjKAg++VywiVzenr27KlevXraIqSVfUH01VaG68ejvRUals02UNJqB6RPUK8bzRUVHWUGAX3CqnE1FJErrx4/SdPNG9cs+5Gy6jKlY9S39yeqUL6chl+Zq8mxvfVRlgkadO5N3bpzx0i/qaalV1DfjhlrWWTRxV/TxQvn1LTQJxq6oK119Fra9oQ5fJMf9LIMBdj4tRs2mvYghmrT5s2mQ9MvcKJ+SP5YN2/eso5TZKfN/W2epfQ/SU+zBWmGJiXJshlv37lpWmCVK1fRvLnzLfMB0onuvBiFn8svM6J446YFFj2nGzLd0WhEA6FKlyvGYOzYMdq/Z7dtSJbtULiwZc4QiR3a/33VaPiWld+gDQRhC+FYo059pT1OVZ5cOXTr9h1bbxhra4xw6ZITXQkMMCNMNqKb7YP+5bT2Yfpg4T37PjTWIFPe+Ka3dDlBs0ZPkclLv3yproNrSw2baXq1vtYdLiAwWPLJpJCwcDXZ/YGN6ZQiI+x6C+bJrus3b1j34hc+XhqwYoxGNOurSxcv6tfZf0nhUtXceS0qjkFePPNndfrkM40ZscjpGokzhdNbXeoT0lnly5UxErhTp7fVvVs3de7UWXv27jOSbc2aterd91PVrdtA8+cvUEBAsMJCwvXd6DF27Nat31Td1xvoLGUuYWE2T3fu3G7lT40aN7bMOcgXGuuwSVy7flO5cuZV6diytlHSpZPmU4UKRb4iwOkIiE3k+GyovIcMBww/QQIz/qbN7W1aUI54eYqeP8swhwzbStZK+fJl1bfIECcAcl563busdZls3KCp9u7eZ0QNRCg/bEZZ6R789Jnu3Lpl1+1qvrV68w35BQfrGSLnO8O0+PZ00+xCR5Q1jbg9Gxki9EQDs0eEa+f2bSpfLtYa+TRs+5YjUbDNJXAhDhKl8ArSfRx0nHwMgtssx1Xbz6VmjeqpWfOWWrHyT/Xu3VthYRGqtqGhpob/bJmUjCHOA4QsTgcP5jSEGBubS9K9KncmsxPgkckBha5OohGGZD14/mYbrkdf0HVqXELRfc3t1PwqO8BDKP4vE5FkPJ9XhJ2bZYhOFPcMwM758zBdRqKdXl6mWWQdrD2vufqK1qE6LNRK2l3AzVpzM+0AlNgC5hnktEP2y8aCz5IpQ2Y32pqAbcCGq5/I68wB1jPRVcpIAEhcG2Qe58AYM/H+PXhAqY9TzBFxyQ7KEZiXEJYch8/+dtrThT1CGtRG+m6m1Cx7FWUJCjJnD7vnlK5lstKVRRX/Vrt9zRUWitPkgELK/KtUqWq2iMwKbOL+nfscoftr14x04/5jM3FKXnutmEfD8YURjugp0sCKeYqNsyhvQKBSklONUHXLxBkj5g33gfWAbWN8KCVkTrP+ePbN7KfjZ05bp1LmFwTgy9VD5dfiW5WJjTUNGNO8fP7cgBT6STi0OGOsaYhL1jS6UWQHod+GvT5+4rhlkaAtXfDbdG1qe00+v3fSKjUzHHK+5Me6dfKI6muj/lzaSpnbpClSCWr51a9GWjKnuQYCZ5CuPACbgzOGGmlWc35Nbe++3SldkdT07cZmjwHFjZs0tkyIL8OGqfKcctpXxSOyDRlEsJUHOABikQdLlZ9xaVKcv1Ngwf+BOOsSpZKhToagPTzdnI0I5E3VpZB8UhIfAsM1k0qBlSiDdgX/AKycaD41a4aDX1ir/gILuSXJGG8AbpSUOVBKBwvBOkEY1pcCIqRUt+MLiJjv3Sv5eKQtUtkA3M/wOb6f4/PABrml2J7IspGJYC4X24H1YFYjHTKUQ+w6KP1RwQkWI8+YIr1zvKMKRRa2+cScY69PS32ijPQMpTxyurMzL1l7kBnMOfZkN/uYz7k6R6xzHBP+HxJIxrCjW2saqJm8rYEOAH3zlk1q8MsT/d7usZ6kPVbuPLlUpkystm7dokOLpuhCYFGnHJd7Oc4do1C17dLMjrfee+errs7VA8tpZ+Qh2zs+KN3JAgg7d+zUX8kbXzXHrpspzrojd323u+lD3bh7zUhwCBZK+Y+9cdJxSvJJFcaVtTmKvXK7YFrQd855G7eo1cVsHLAfkAoQrKwJ1uHO43sc7OpwDs41MIWA2GwX3IMUqfnjuvrbb7NTbeR2AL9/Sw3eeMvR06UJVUCABScJ1l27clWL7i9VryLdzcFmjUPuQxjub3xEHw6YpkP1plmJLudhAT2z0952L1wbiRMJWUgW2KhRo6wUFozIfcMmc81kDNI9dvOWrWZfsasEbtnnKW2GfGrYoJGuX72hDV3yKUe/VWrYsJHt+eMb5lKhD6ep5PR8KrwyVsuXknBR1ho2ct5kOFPODcbDtoC5sQPsBZwLZBK2bMasmeZ3dejQwUhCMrXi4uJs3CHwsAcEiMhmhpzElnF8srSQIgJPwnAUKVzU7jP7G9mbO7Zvt8wpmg2hn4h2K/raYIhSJWOM7DHH+/HjV01SbO8hyGcNyjIs2cPmPk1YrJrN6bZNKeh/Ozpjs91GaK7ciFsN4O7f7AnucVhTboYS9w+CjvviEldUPrD3MjeSU5wMTmwn/gvzoWChSNs7wOZk6PlQCpnxXA8SHxr5uHvfXrVo1Ur9BvQ33UpKw4cNG6b5v81T6ZgYPU5OsUz1LJn99fPUyXoR4KeqH/bR+pdf6T3N0UbVV/q8ytZAiyzFJympiomKNk3F7NnCrSLF8MqzDCP7fPz9DCO7OonMR1ej3KoAHz9+FfwjKYH7yvgx/9AQpIstAuUErhgD05X0BB7pAE5yCuQXx4RUpcrjpV7aeqRDLPrpLzxNz7J6OoiDadxScUhJ7geBanwPGqaVjo01n4IOrm3eeONVpheEORllfCdBEzpbV6hQ3gLb165dtwzJ6nHVFR6RTecvXLTvYD0kP0rW/Qf3bU1bsNjf3wJ6BJghJpkXOXPlVIH8+c1H5V6WKh2ru7dvqWjRwiqYP58TKDa5G28ra6X5H58rYPrt6DA/tOoLcKZbvZKWnmYyCqHZQm0t0zgFWSBK6+f99pu6vt9NJUqW1EcffWydjrmOTZs36VTAMYUn5LZA41mvuRLQ7Ch7V4oE71WPzLx80rN4qVyKgvbVszVJViaVR/6Z/fX85XOFh4Vb3JrGfnR5JmOzRvXqmjRxko3VsmVLFVejmt1r5u4nn3xsvoCrtffZwIFqdfINHX/zmK3/zn+9o+B1Qbbur58+pBJV6tgYnH12TmVDy3i0sR/Y+jkbcs7hQDz7f+TNPErocMMJymGDT0iBTaWoviXVq2cv3bhJJdotbVy/zjpYZ4/IbpI39Rq9rtHffafF3yx3ttqNUnjfeypUpZ5i936ifyv9ZBrSVapWtYxPbCz7BVgpukSMHiWTlZfqscV+Hj3xDFvTBDwMf72ANHOwKM9ukzOqx5DBA6+CP5lz4FiunwAXlZM0RnXLhtlfSarBdrFW6tauY/iYeWX7Evq7Hg1a5iBVJ3w/GcquPWX+kUHrBBC9FBIcZj4094R1h33iPDhX8Db33c3aRQ+epCmwKrZ067YtypLVX1kDsrzCrmBaPuuQbk4zFzcY5pKK2EWXUOR3rstNJGBP5v3Xg85JR6dJh3s4PiOQDJiV5OCeNm9/adrpp4/wIprYUapTtZU1VJ4yebIlO5SIijYZwwMH9ht3FxwcpI3BaxX5b2GrxDNN36vXTdaqUGRBC1KZ/mz8aWvObEk2QUHmRwRmDbBmvFwPax5Ckb9nvJC8irwW5RCKGLzUZBV/rZgyZc5kJV1EiH5M+1kVDpbRv4MOq12rxVqi9ipd9jWlJifrwgVYuApqUOddmwirJ+1U4/6NrGwKYiPPhp661mC6QkOz2ZcvG7JIdfq+rqZrS2m4hlvXoTWNGuma8un9OTOdDAgkfFydH7LwmNiujA7AhTFrJpWoVkCnplxxMKdHck1DPSWT6H+5AOfkf/WAeL2o6ldrqEepqdp/FO0fwFsjKS5G2pUmhfg7wBOsSvk0YLkhgNz9El+VLlbVjPi67aMlovHg6MsgKBAaH2yvuNgSVnK6/8415/w5De4/Mk1oEUdJn0U2NYMwav2K/2UqcqwEaVaNvvr+/E8qWltadUD69GFT2xQbH+/jlMHsW+WUBqXf09Jp03S6h5PN8LRnB3OS8uUvYIth/4GD+vHeck2sNMAWS4WKFU0w/88//7R0YcAWAOrAvn3qd3a8xhf+2ERQ6fg5MGGyc16+Uu+Uttb1lmgtpZNk0q1csUwF8uUzdrpT5DD9dKiPNYnA2GM0AW5zHm3TjzV6W4dFNkPAFE4nk7Xnp58aGYJhOnbytOq3aiOvcwEaMqOXfL28FJDVX9HFiyln9ggrtV6x7A/FVa1qzieaQ9du3DBy8JMBn+nsyVMKj3CMW/aIbDp+7KiuXUnQyOljtf/v7UZ+1nrR85Xw+Nwyg1U1Ls6axJQ611L9d7cxMpSFRaSJxhTo1dGVmvHo+PbbmjptilJTUyx6++DhPVWsWEEXL53XkCFfavTob9WsSQstWrhEkZGFbExNN+9Rsp5lPLcIelh4uBlgMiTIMiNzlMgxERecyNkzZ6punTomslyiYkVNHjvWxqp9UB91X9HcNimALoYOg/dWh06WuXn7xjWn5NgcGt9X3WXRdLJucRZ5TLSsCaILNI/4o/0LzRreXZtLz3O0ajL56tb1q3qWzmee2D0FlHb9knaTkZox4pBFjYNDwxSePZc1ZTly/IQuJVxRxcqVjTBuUqua7ty/p3+PHVGu/Hn11sbe0tyRatN6o5Ye2apBzd/RV4OHasb06TYOSz8oosS4oYotX1bj2y50SEUcqk1pKhFdRCEhgVYyxr2kNAinqWXLVipWvLgmnl6gqqklraQBjaxsYRFKfPBIiYmP9P3YsdZBtnr1OH3ct6/iT560CM29e3esBBryYO+0j1XsreFGNHLsbW0OqcuhjqpVq7aRJBZVzJPbxoI5sXXbVi1d+scrR5L5W7p0KWs0QnkT8x3A7+pyITqMBiIalS8yXpgDhnGG+Nm7d7dqVK+m+PhTun7tqi4l0BFumrxfZFJyUoqBZsAvxJZ1Gc2bV1Eloi3qTlk9GyDfR6QU54sMxUY3WuvHxK8shR3RYgATG/FXXw83EI0t2rNnl65fvaLArJkVf+qElcr3OfGTk8lz1G0KIw3r/bltaiMnYfgwuhiw/9k/hVTRp+900KPkxyoeFW1lhKtWrVFyUrq6d/vAHHUeEDVsugUjIx1tJD8/i8Azf3FYXM1DiD7TF0QI3lMy5WYV/pccdEr5vR0nA41Ffv6Tofgqc9HT/fm/5dKcj1uixTH5POD6vzqJaCi6Jc+8BtluzVM82lGcP9m83Bfjbzxl2rwvKCjQsj/ZeFlv2FXuEfeK8+K4ABKunb2QH4hFjgFRTRVAqVIlbX5YJDCzI//A6/wOQQZx4ArSE2Xl2G4Uk2w/sv6wT64QNOCL7yA78b9ABRBkHd5v3dJ73Xpq1Z9/WCZh1qBApXmix9hrQBb7OF2cHe25XEYossYy+2W2jntoPyHRYQ3Dbtw28ISTwPyzspLMftaUpXhxNECd5jo4pACw5+geUkoRFubJ7Ew30pIACPcKG8G1cB2sM0g5xh4Ch/nJ3MIxZyw497uJD5S+/FNFdJmlMrMLqqjOK0O+2tArQFUqV7ZSGrL8KU/iPuFkc28oYccx5bjcC0hfrgFnnS696DLd/aaoZaygdbit1VFzHCtWqmiOEvaDMldIYcah3s/JmtH0jjnp5cuVMyxFZhAEReqTx4Yd6FQJSXnh4gVzjAhKIXpdrlxZOx4kas+ePayMa/36ddr17T7HaWAZQtp4sKPhH/AKhBnOA5mlEI7gn8sJUmykdJRRT5HCAx3+jc+ypE8CsNzmJ9zvBClnfek2f0f4jjpYHrCXHDifFO7vYBjkijjGUUAbJ8SJ8AdOErDjqXd1iUCf/1SU3Oc9/HCSHJuQO97QUqlyd2kfAAew5L6PDC3+75Ga8WkkPSf620qx1Vo6c2HvYNunKtX6WPstixG71UjVG9QxYnxr7/02PjW/razb6+aqVOfPjYQpVrSYE7x4miF/X3/dvnnb1q3TgMDH1glrlmfmI2ubec28Y23hMDCHISZpboHD4gZDIBch+GnG8n3jAPX444auXL2ievXr6N333jUnicB9SGiI9h7YZ/Ir/2Saqip32ik5hVJjf0UVj9bRI0d1svFqxe15W0u2L1BM9tJ2bthUfubW/EPq4BCupSqXczLoCxTSirBVany7nmmuoaXLdZEBRwbRJv+tqnyvgtk39psTTU87UHetU06L7fmr6mrnFlSXqn5TydY2c9ftIg9uY1xWPvnbmUb/TXTldkFex3mmBlMJYtvTKKjW00ra9ut+NfqkttaGb3WcpDJSuZBY0xG9ce26GjRooCKFC6tSxUpWUVGlUC0t3DxHHc8SoXVyGVrda6Zdu3c7JWWpqQoJDjGnvUmTJlYe7UojUOJFN1oykHFEp379g0rVq2L4C/uxe8R+1RgRZ1rykIH79u5T3jw0rksx3M1UDQ0O04hvv7HKjuioaNPiPOkpQabRg168VFTxKMNflPpB/NGEBoKg8euN1aV7F7MPEMTMH3A653rgwAEtX7HCOhS7HY+pRMIWUX49ceJEw4QEjtzyXhxtCEVKmcEdNJMhGEMAkzGgHA2ppfv37ll5ds8ePS2wy4PKF47DvgzhSYYiNvDe7Ttmi5nX1l3ZAlG+JrcCqcheCfZl7wTbQtbwQEvYMCRatjRNS0eWBe/Sy/xKHq/0jj1lgrzO59m/2Q8ghsgudIlhC8ilJBsmICMKwojqJvZu5B+sguHpU5WKLW1NRrZv2arcETkMU9Doce2G9QrJFqb4s2eU1LO3olctt0Z8zOGJn0/Q4i0LVbpkjMKCQ2x80I/b/u8+nThzWiW+SbYM9yjFq9Cayjr87yF9d2SkukR0sUzAwgUiba1XLFdeIUFBNg9EdUrGU6sicQlFN5PP7QSLTWHt2Dg9fWrPJA2wr5eKKaXggCALPnPNYdkcHWXkuSD/HqPD/DDRAhRoELM/4PT/e+iQjh47qrp16pq2GY0qaXrq2q/gsDC7H5CUEClkoi5dtsy+n3GDAHObBxFwRlMYPcvmzZqZriJl8mR/0ciMecZ9pBM4DzKguTcQvszp0KBg8+/AF25TOv7O3GKuY1P++xpznGM63bpDTYMWf8YCuB4tctYaGazOGPoaLCTrjfnDfsr6toBtaqp8M2fSS6+XtobQuGdvpoFZz9aN9O/1h6ap+Vbbt1S/QQPrCXAh32kn8HEhwzIAs4fm1d0MEwtW0fASOn/mlHKm3FLMG+/Z9f+58k8lVb1vnynuV8LsFEQwc5U9gKQKVzcQ+8xap6sziQtousdVr2ZBDWwQiQxIS5E5i3TCJ717687jS/qwY3+NuzlO1a5X1e7kPQq+HKRH3ZKdnmWpKcpdvOgrEp5u36PXOIlElhRQRCoXUVKHip502z2o8sMyWrL7qBK2bdCgzz/TifGHNWjjUAtwbFj9t5aqjdb1zK3NW7coIDjIyPjzQy8r/9Dchlsok6++5x2TAAiq3snsjWnQHz+uKlWr2L0Co1y9el15ciMT4ujAOjqqHv1CLx+Pdj941glKoVfL+7iX7FeQXinJSaahCFbGv7JkiqxIk4WaXSKozmvMI/YhcBJ7MXOlXp26to5THiUbVna1ytnfsP3scRzPDZxhvyDlsc08aDz15Em6+dCuBix7G2vZLc3mM+zvvM7cc5MH2C/3H9in4JAgq8LBFjInsdGscc7ZJT49gMrmL9fvZiW6RCVjY8kYfn56cPMnFY4eroun5ys8T3PdH3X1f5UMl9OUp1CMbtQ873BmNaTmbTrpIl26j+5SlbiG5tNjV5mnNWtUV/zpUyZ5VDI62vAmiWCcAzhz9+498vbNZL0QcufMaedLsJ4mdfg22HhHI9fHghc0bmZsHZ+LNQsR6iWvosWjrR7M19tb4dlClZT4wATBo0tGW0QIxvWLAV+asz84+0AzeItG9tblHyKlz05I7WJUeHc2XWzyQG2SWllpx7YZuxQQmWJEYWiG05a+aftWWj18pSp+WFnndq1V0pFQh0Bk3kFaHZHK3i2lwzU8nWtcuUIinDwAzYBhcCrZn07jZSc4DnZkUMFUngC7gWuODVYdQxTeRd4gchf9OA1XSpd+U8eOIZTrko+u8JAz2Yw0NDbYiarHFI3WifOHPSCXaDlfmkuxr8Xp6NmTali9jhkRur4efnzrf6VJ2CrITowYH3OzB5zEBW1tOF617/dzwFWoFBUmFf1KavB7DwOsdBt+cmyhds2sru/iu+jZODdNwfm832fdTIeKpghk3WHc+44kO5EvrK6HF45Y2ebN27fNuWXBA6aKFium3ivHOIROojT6clddSrisGXGb9OOjfka6DRjwmUV9KMmDwb565bJy5ciugwf2a2TqYg0L6qAy5cqreYsWRipidIgOQy4ibkr0gChBryPf23j0SmxsQK1l69a6fvmypv4yUyfPXbLU6dCQIF08d055cudUkUIFdf7sGX117VeNK9ZD/XdMU98CjfVa8eLqde4nzasw3MqRyaRsdPtD9TnUSk0aN9S5s2es8Uija73tmmqtzK5tbe5qZpb+6p55nM2Vd3fVUJ++n1rWFwTiu+++Y+XMZFHWq9/AjN+sWb8amYh2FtcBmIksVFAXLp7XNyOGq2PH9ipcuJBSU1KVNUuwund9X7/8MsPuB4ZlwJ3xejkxUd+PGOlETiVr8EHJN5EeUq8xfsVKlND29eu1e9cuc6Ahqd56930tn/+rGb2vqk/RxpcLrGyD6BAk49FC2/Xi2VMVLewY+CxZAkynEeNJZizHJSsO44xT3LzbAGXxT5PSmXAZ2vHXEdVokagR6qm4P37V5UsXlZkuonfv6HFqir74qZgmfHnNPg8ZzXnlLVBQ5StW0ap/1ujTr8dp48pFii4ZY/MuR2ZvPUhK1F9r/1Hqs6caNHeCdBnnFGc0VK2bxem7UaNNOBpjPqBDHbUb9KP8AwN0994DpaSm69q1G0bUoS+C1uD6Deu0ccN6dejQ3rqeEdEnIvr3X6uN8O3SpZv27t2nxo2aKLp4Cd27e9/mM53ICXIs+f13j/6clwKDAtS5UycDOGwGdE0lsxbjf2bTIr3zxSQh/IuTwTznPRheB/xlsrnRuWIPDV8yQPfv3zO9DrIm2KRKlI7V08dPbM6QZevrTeYEOkKUQjti7BC58+b9Zk1Z0NzbsGGd0p6kat6ipQoKC9LsCVPVpdcn2vjnn3bvWMcAjqvXr6oakcQcOazjKxFmzql/x2/045Kv7TwHth+p7xZ8bkQWpfGAL0p90O1iY6xWo7ouXzhnzXf27dml+FPHNXTWLMfkpWdoZO/OGjLhW437coT6j+7sMbSu08+bMLR4hRhrfuf5oPr1mWDXfP36bS3Ys0p//7TccUgynKxMMvpch9yyEy1bNJtlNwBEcShcJwTg6GYkuuXLrBeOZVqHZO5BBhKt92QO/v+SZ9eB+W/DFbcTs3V8dvUaPaSj6TxBKNAd85GzV3FMy7xwm8V4OkvjDPCaBRRwQry87HogFJlHbL4uuCSYwwPnDTANYHAyBX3tfnD+gGs3U4Z5BuHbrFlTIwuwHTxDLAOgcHL5DPcaAIMTisOKIw1woawS7SwCExDJRF+x8Ti33A/WLscDAPA86/wyvZGtjt559wNt3bLWiC4asnBtKSmpKki2w/OXNn8hHtl/IA+JHuO4AgTJUkQ0m/vPmvL39nFEqn3Qtgl61ZQl/ky8ZWNRl4ZTDBl37/5dcyJw7t3mPGjj3L/3wBwfACNjaI7uvXt2DThRXBO2A+DFM4CI73o4JFCnW20WQvQQn5TIAfq4Xy4p6ZTgPLdoLQQi7wN8slcxJtjVL774woAT4zZr9q8GJiEF6ow+o4OqoCXl/1Dt2rWdaLNkIJU9lAAM9wAtNTpGJtIYiZWSM6eBXMA58wy7Tzk1sgvcv0uXEyxQABn50Ue9dOL4cZsjNE9iXNDiW/f9QF24VdTJ4AaSxEjlfyulfy8el65nSLG+TiYYmAdMBNyhOhQYY6LciVLBUOmy29aXF910RjAE/3dTHVnjNFfrK21zKznATm67b0CWo7XS+I03dOl0Zym0q/O95x9KWcKU9vC5Eh76OAlwjqywlMxxISCuKC3thhISrnrsCQCNLERsDPuSG311SzCwM9ek8B7S/WmSTw9PV2RPN7t2vtISCEg3s9G1UZw7vw9RlTqltPcsY5Ug/RGpyGAp4Y4U2Fgau/JnG+egwCDdv/3glYOIdAuBROwAdsctWeSZecU6Yx1bVpGVA/orLMSxbXi9T9OemJa1TyanyzD4gfsKVqBrqpdXhhYuXKTqNWpbEJRqjQOH92t37q9076UUsqyWXm/wukKDw7UisIeV4oX+mazI5kH6KbuUQtkbOJFLTJO6l+9kmW7vd+2hK0kfaWmAFP8rGZpOo7wqfuVNLqdIsaI2bwlwOfpHTkYE5+Z2Oj+3aKrytXpP25rtdO4rt6a91KhDA60t4mihk3D65uyWjqRCUJBlwc+YMV2nz57/Xxk0MHuJh3wG77aS6m6sYt+/JWavExiPksqcL6EjKadedZz+6qPB2rF9h5U3kmGRL09e+w4IRkqYabhIttEvMbMdaBshFZyfT5ffY85I1dZWNLKWewFhRuMUsBtkCmsdIi5xYlvdb/KtmjVrZvvTVx3fUqm2Ha2JFOPYoH59PUpKtgw+/j/++x81f848FSwaaedA2TM6882aNdfYMWOsC/StdLHuzQAAIABJREFUGzct87nJjOeqemu0yRtgi7FjECxU8JANRsM35hXSCjjJjGGndzprWq2n8uo8VwHzWivk8z12XpCKYEHwM3sOwWfuI01Y6BwP0cheUatGLU2bMl1lYstY93q0fy+cO6/GDRtZJ992bduajh32j2wk7A6Z5GBQ5jfZi/lz5XECdZ45YfMiUyZz/qlYgWC8he6ZZ19kzrC3khHOOfB/V3fY/awFDT1NWtyAH3iL/db2TU82EJmFZHQzJ1ljPNKeOjrG7P2U01LCa000MvtZtROEFmW1NWrW1IVz53T/1h0VKVRYNevU1uo1/1jW+o3bt9S2Q3sbewjm8ePHW+fmBnXr6fV69Y0YZB+DSL758J5GfDtas+Nm6Kf2faxK7v4H+62jN6XNvJfSv1zZcyj6teKqWqmydX0O8M8iL19fpWc8tb2PPZprcDOk3EAo+wTBMlczE98IUoT7SNdjP18/paU6hAndzVOfPFFoWKjZkweJicrk7WPkOUE6moGxX/Fo2qyZrt+4rnp163mCeE6nXAc7OcFNtxM2VU4cn32LDHzmv1s2nPok1SrPIM6io6L0WpGiynjqlEEz77ge5jEVBuCFvAXyGyaFlLTMycdO8gLzmb2ZvZV9nAAda5HvobIKzILtZA3wuxPgDFBqSrJlO7nzBBkKApyupjX2GI07sAd4gHXMccBWZCcGhgbrnjU99LHqnDlz51oDmqCQYNvHz104b4FC5uyBx7v+J9UQJUXcy2dyUOcyTjoBONdPzyfl9imgm2f3S7G51Kx4S61K/VPFrkVZdhZZmgR5Fy9e7GCmFy9srJBXoEGSNYXbuUPffz9W34z42gg5cAfEDv4DyQ2Qyntf22+Bvu8Hfa8vvhpk48K94bUzj8862zNbIbH6bQ4uL129ho319eOX1KLzm1qx4y/HXkdJFc6V1MFSJx1ZLt/WqlK5mjasX6vVsRtUdUsFk5YoWTJGOXcP1vlSg8ym0MSJe8u1DBkyRCFhobbXMf4QiwRwWXtcLz4mWNElxHx8MintCbrmlPA6GJPXnL0lk/wzZ7FzdQlFK4E2XO1ozlsprWW9+VmwwmTNJLN5rlQEmIxeA25Js9sEivlCosz1a9dMfoA5x/xjT3K1xrkf2BZ+OCbYi3vhliYbjs2UWbly5zEb6ZY284yt4ZjMYeywq4sIGc7v1iXaGwuJjXKyG11dZdYZ/3ebt7gl3u7YuCXPNodfOFURru4jdpPvP3X2oLPXg//4AesdkXJnKWI+weXo01ah27BWO61bssTgWVyxJiaxxR4KF3L71k01btTIGkfmzJHdfHy0EvPmyW02At19eWcyUjwp8aFmzJ2rIQMHGsHLvQGHs/7RQiczm4pH02q1BA8yiqki83EIRUvN9PHW4xRKHiIsy6V9xw4mAr7izxU6sGef2nR8S3HVqqpwZCErjx3fo6UuRBSV7meoYO4w22D/KrrTRDxtk18rlf/hoGUJPHpzvm7fvqMauzpqkj7W80RfFQ+N15lVUc4AgclcXRe3ggZsCSKNl+ruq6TNz/ZLu85LcUWdKD0chdsbBaLRJRZzeywpfBnA5z5AM0HyaSU95+AcFCTjRtBZgU6pTNmSNXX45G8OSvNpIz0/79H4cZ7L5S2oQ6cueA7sAd5Wa80xWPGAbSc7p1LJj+1G7ChxTlqwV283HqAFa2DsWkl5/R2pH7dz5tfTNPmLf3Uq/rgm59nrRHJXSlGZpJUfbtCKxfO0evU/prl36PBhFS5SSL1HdNeKWetNE+v+kJ81tPxLTWz6kWUClitb3rTWhk6cKNUK1Ygy72lo/BwNK/K2vglaoHvdDmrSpMm22Fq0aKG/Vv2tz/ZOfJVFeWLuUh0+ckydw7/RicKr1btPX20OP6dfGgw1B5ky2oP79+nq5QSNWbRcTUoWUtt27ZWUkqpdu/dYFhhzCqd3RLH5mv5kkDlg7y3/2ib7NyHvWplkSJ48mvrDD2Zovrw8S/Nf/1mzZs/V5EkTFBwQoHyryuqn1AGqV6e2/vh9ib45P8/u+V8x3yu9+z69nFrOMsooSQb0UP+/ePlKfTP4cyNzB7WcqYOP5qnC9s66/84OTZ06VUNiF+qDVTX1zntdtME6fTVwsmnz5jV9vX79+mn9ho2WdUV5si2krAGWdl+jJo0unmnYV0PVsNHruv+ABkJPVKBgfuXOmVsP7iWp/6efaf36DY7Y+KlTzqYXFGx6dhUrO5pdlDmTWdakaVPbXApFR+v8iRM6dviwdVhH94jINJEfNnA+w9/o7EyU/etT0zRi7RA12VlHpUqW0LEjhwzkQQSgLQFodro1ZdgmyeYFmZLJN5POttigXLqlzL+31uuPu2hT4Fztfus9VVo4XXfv3FKnvqU17vM16p8wXWPyvKfPs80xf29aub4WLaXpS/uOnfXX6n+UJSBIpWLLKFt4hAq8VlzPr17S3gP7dfjkcaW9fKHP4n9yltk4PNsM/TJxmvx8M5nTjdh6jly55DsurwUeXnZdp+PHTqtw4aI2p6tUraz9+/eaUG/397urbLmy+vTTvtaldcx3U7V370YVLfqaJkyYpBLRJdSgQUMFBQTpwoWLRvRQZkC5B3Ordv36ykh7ovMXzlk2EFFXRJJJ+6b8AY1CIvsVylVU+hOnMZV1VvTPbMQixCNkBs91Alrp3cktNLfhXxp4tLttJEQlC0YWUo6ceWyukJkIoejr62cbrL+fv22K6I1yDIir7du2WDl1bOkYRRaL0tOUJD1JfmxaNmxclZc302DfD2xjji0ba+ddplo1Hdq1yyKc/fr3MyICI3/16hWbI1mzBKhmjZpWGoAjQ3fHmOnVdebjvTr07wGVK1tGD+/fVcqjRF2+eF4njh/Vj/PonOBmJy7V8F5H5O3rrWETPvAwFJ6mOGY3b6ln13nKmy+/Dh89rmUV9klDXXE23ndPa/7aZ2vJ0ZB0uk2bc/DkiTknOB+QcDgabuafZTMAmiHpPNmD5rR4GqkY4efR7nEzFNlscX4sg5EomYco5LusZMBDAlo5g8dBcUuXXzVl+Y9gOuvjUfIjO2/Wrm2WbmOXDCdrwC11BmAT/eZ1MvGsbOvJY8fpSkt71bUYsAAwdDOKAUKcq5ulyHtd0Wey9W7fvqlr166+Km1jPLAfbgkwRKIjUB1ozj+fdwFI7ry5tf/gfgNcEJiAHBd0L8r3j7MOI6Q3ltYzm+NmYrZu01FHDu+zLGrK9MnIAdDRbIW5B3inxAgyMSBroGW1Y2fcbrmAQkhAwH6e7OFOBk0wzS7QzfE1x4iy4UqVKuruvTs2txGVB4RwrQBZgCL3CX3Z0BBHpw2gR1Yix8EJIxsDoMV8x3ZSzsfYQLhb1DklWS+9AWUvlCNXTnPiGVteYzywxRCjrg4j9wUNLprRQQbwfjpDQ+IzrrN+/dXE5HdM2aH8TQuo1plRutF8rtmF6e9M1dB1X9maJNLPWIeGhpg9IaPq6uUr6v3DZv3983tGJjJfTv/QTG3nXraAELpg77z3rmmgbt2xXdWqx5lI+8Xtm5WvcjWzKTSPWLt2jVZ/ttaBFcCMSKns5BgL9pypmeDgGx5UFLMM4fn4cbs7/suLKVJAoGU3GONY2fd/cYF/YYooY4bt8UQ1LdgKemW9A6zciK+boQzo4pFPVar8pvr1W0j5QpWRgCj+dim0pu6dv6+9e28qIiJKVarweYAOsgdgppy6d2+H9u4tqMjI82rftZVEx2IjG8lgvaVrhepq/ocjFRlZQ+3b07H9CXlQqA9Zice1W3U1/6bUJmdjFW2xRqLiPzsZmaROntW1a/6af7qsIsOl9sM9mljryM66aeUhW7NGae+wxYqIiFWVn6PVxnuG8uTMrYynL6QXsrVxnaaBXt4WXOTBWmCus96Skx9Z1i/kumVbk8X8UsoWHOY05kJcHeH37BFmn3Dojxw5rENHDluQFULg+YuMVx3Of//jD/216k/5BfipVJnSRjKAl/4pt0EfJ36oSWWmv7qnVcpLtz64q4Sp2Z37Tpx7rxSY6ZhGjd2oRSX7ae87HqcDqPlddl2vfde5Zfho3aVOn3Uw4sHVdmONsQZxgnD+ITr2zj6gNkPfsDUM+bizzx59cWigEVw8GIstNbfbra1+pqqRssmPnG6Qt2/e0pEdh50mhyQpvizjNAVpdVPvJ79tOG1P/BEHAzt9dBxOOemaU3aPreokfanPrGEIZJGVtdWta0465EqNWjVtf5s9Z47Od7uk6quramfcHlsHlf91sjR3jt2n0Vu/NuzEHoLWHvYX3Sx0Gvk7eI8Moe/GjNGgwV8a+YDdTEpMNDu59tc/VL5pbXVs97bpZE+cMsEyFzmfr4d/rcmTJpvdwi869O+/hr0gCdxxYzzAIATZcRoJstFYjyoI5o67F+DE9//llAboBzWYfNBKnrFbnDf3JueiVkpotcjwKHORQDSVCXwP78mbO5+KFCqqt95so9WrVhnGun7lqhFDZ8+cVaHISCMz6XBbrPhryuSfWfsO7Dc5EgjGHBHZFRYQpEcPHMKF+UHQL91Djpn28LNnptnHg2tknrMHm2QI+7ynrBc7zX7Kfgtp6DqezDfWA69xH9zAI8QEGojWaO25U5LPWFGeT2CIjDN+h9CkEzaEWFyN6nbv0TRGO3P/3n3q2Katko2MC9D6TRsVEBKkv9f8o2zZIzSz7lR9fnSIxviMNFWEBYkL9Hrd+kbSkWUIkRKWM7u+HDrESNYtW7cYWQlpUH7IaW3/PL/8fH1NV4xOz5RAQyzyO5mppjVoBchOJQQP9nsebuCQoN5/9X+ZK+x1YDUy3Z4+Sde9O3ct+Mc6fO7tJdx01trj9HTTQ4suUcLmxo6dO8zGMDe6dOliQXQkDpizjA97JvufVYu8fGn7KHsgwYtOb3eyJmBVq1Uzoo21cufuHdNpXLhogUkLxZQsaSXhJBCFhIfrSWKS2Ydbd27r1u3bplMJYRtbpowRihB3L9KdYCdEIoFCCNS3337bMvWwIZyrNbd7+tSu2SWPi1B5cO+uMvlCQjlY0Mlu9WZoX+ltP3uaYdqMYGrOBXISH9aInWxhSkxOUvLjFMNHNE6h2zn7OI0JucbCRYsYMTZp749O/AmuAhtKtqWK64rOmD3Nn6+IriZeUIGworpyglRomlz4q2rVGtoTvkPZ9+YyW7TEe6Gyrgi0ruuMIxUbSDKAXSAVIYPw4+bOnWOcCjp7JPlgCwhYUU1Cd2mIr6gSUTp24pje//yJbYXXtrfW0t/GKX/JOF09eVLFK1a0+3rzDHi9jGJrVLXj9Hz7Qwso1shdVS/Tn6nb5hi9lzFXXu1fOtv3EKnPBx/pzNkz+nHVNS0a0doacFy8lGD+MHIf4CybL0+f2Xmbr+Ih7gjyu2XJbgd4RyPR3zI+2cuwQWlPEJ70dv6ZNqK33TcHB5KV6G/7Dcfi//iibgYjz2AeyOyc2XPY+8CFLjHNeGJeCMRBXOGLYUexUa/w87MMPbh/X7lyOMQ310D2N3ON+eEG8MHUrC8q/Vyi0tHwTlHefAWsmSavu8E2jsX64xhIVCBbwd9YZ242NTiU6r9HyYAwp8Ozm0nuVidhK93SZuy366e4wRP+D3ZlPLGf4FaXUGTd3Bh9Xpk/DFN6h4fGiQ1vNNb24r+3LLGKkdiKcXqteAn9UWuGmq3pZBVplDizj5HIki9PbuNtKlNVc+e2STRxFnnz5rF5iN96Mv6cLl1KsMqhc2fPGvdAcg9BUMaacSIJIHs4Fab+r2w+PjoJN95evo6GIhcKoeitF/bFLVq1NAO+Z+8eLQxYbFl+I8oM0Z5W+9T/008t/d0/UyYt/+MPvdWmjWbPmqVf1i51iLBG0sT3PtYnKZOMcW/dfqlClajq2qku8XMc4u+81K3CTM261t3h9vjhXlDFQtYimNYFy2iuECBfkCL1D3xlAAxkAzz4gcOD0xsKukKUsroDnlw/OYmDn5dKVlB9n0htPEaXQA7gpgmyAUD/w4TWljLn0pv1a2v56lVOmRDYmsflFBUrUFDnrlz2ICC+1FWl9rCfdlz+nijFtnKAYCoXyHd5oucl/f+XQcBbE6Rvy7TVFwd/d9hnN2GgjPTl+hZq8HojxcefUc9cP+vXpC+sJB1QS4nEv536KuOTdvp64nB91WuYSpUsZax/x0/9pLghmlK/jzlbgyb9qhnDP9f7B8fo7tIIDWvndKFjwpNSP2jBNPWt0VA/LV6mj95orskrZksFI7V4wGjrqtSv2kQNXNlW5cuWM+FUiKoH9+5Y5K7L4+9tjgwf01kROXKaLgOlZThao/Ys1NhGPc2w0Ml0etwGDY5vb5stnXjJmByUd6YGn+2kpLTnGv7NSCVcuqCypUvri0EDFRSQRTElorV921ZlyZxJJaKizJgBSi8mJFhUiCgWi5gJj3GESDp54rjefLOVjhw6pL4Pplv25a3nm7V02XJHt+vmLWso8l6Xrjpw8F8jEMlMe710Vyk6RSd37lGJSpV1+8IF7T9wQIFBgZowcaJlkmzavEFr1v6jkLAgnTt/xoBap46d9O+BoyqQL9I2l9y58jj6C36ZDPRgfL19fdS2UyctW7RYrTt2VMbjxyZoy3kTrS5fpoxFvbgvgEW0Dbp3724REowWKe5s2ETdMZR/tk5S0yUBRjJgYCmlxgizyWLQtjZto7iVi4zYpmEM0QXK8OLf2KHCSyqZJgKZdk3r9NKarZOVkvxIL15k6DJkRBZ/fTISdp7StwxNHjbOESN+mKQuXd/Xhs1bdOb8Bb1WnEzmzNYNO8TrhbZt3qSDx49qwKXJyrw4TenT/K0xU9XI4goLCtEPY7/XpQuXjGTAiPX55Rt99HonpGM0vex8TUgfZ2XIr7/eQL//sdhEjMkExcBu2bLZMrYgzCmFuHHjln6dNdscu+/Gfq/Hj5INhLD7kOFDmTddhTdv2mTBkR49PzRABwkAuUCJK2QrwDZ7RA7dv3PfRKXRioFUZPNhY4mPP60KFekeeUYHDx5Qrlw5NWjND/qucX8jEtggihR7Tbny5Fd4eHabj2irIPJrKf0+jo4G85INEcKUcof40ycti3b/oWOK61TfbN/MiyMsAsg5jl45+1XSdI/GLQ0A4rhBruSMRL9W+mrQIH1zbLoGvvaumjRqrs2bthrYAXxgH8iqPPTvQcWULGEp7oUK5tO5M6eVLSRIyY8easyvv3u8UmwkNmqmxg7YqoE/UDaITcOeYRsdYnHAJ5P0NINukH66fOW6lv8JIvNV+7e6q2wZNPXiDMQCCiAPIadwUHCq8+XN6zQi8WSOuaSfK7mB44A9wklxm7O45YNcq1t+7Eaw3WxGl1B0u0S72Ykc37ISeXh5OSQmV+LpQGnR0/+WWNOpzFNKDag1HShP6Rbv41qIcLPhu81YDEyhW/TksRHGDphySj14Zm3yN67fER5HqzirgV6cUtOiMsfggWkosrm7zVSwn4BS7IHbhIX7ii11AQrHYG4hAr585XKlPXVIRsYfQMCxyShcUuofNdhW1T5LUIjXOEfkSLJlC7WmSpkyZTY7iq2xEk4jR+iyzWcKWzYi2Rz8zUiTrIE2vyEhucYcYcFOR1iuKzXVAAcZP2QoojeK18iagowly9u6xz19+qqBzLFjx/XwQaI52zgkjB3jRnSY43PuzAvAHIQqe4hbGo2jA8GenJpi5Z18xtVhxAajkTtj5XFNH9XVnDicDAt6HTyoTqsL6Zc6J82BppFQzVq11GzCHf3SJsMcJq6JstRVq1fb9zf9vaD2ffTYOkEz1thcuudVqlBBGzdsUMvmLUy4n/L42aO+1L2E7Jqy5kcDqkePH9OVeX0UqBQV7L1Mv9Sc4ez3HsWUgn0L6HLfK2qyoZFlBHCNp6Lj9XEup1Mi4Hra0GFK6hHqmGaWJsotcyV97sFP8L2klXXz/x8ZCe7aByDiiypIBFyTXIAEVqHbs6s3DeDyl3zySdZUxQkWyKeo9JzPe/5fpLY6VT2pyMinOnKhrFYt4u8ANk9ENLa7dJT3F7WSMoLPDgPGDx4d4M3VXwQbAYYYDAAdRCfkJZ85L/kMkZ67mjhLpXadnMAyf6ozzTIYK8RE6yBlbAt4AczF4MBaZUjtcqnpizq2Nx+Ki3dwGSQWUjUzotT73PsqHV1Gz58+fxUUYO6xTrj/3Af2c5dAdCUcTFsoOFheL72U2Tezsvo7TZX4DGQ6to51xHo8euyYk/0eFGBrkOOT8YC9P3T0kOYunqvrN6+Zg0oW+vZ3nM7Ndp8ZCkwtxTBFpfrra2tv7a1KIUkpQgosKA3LM1q/LZxt8/pYwBmrRK+wpLSVLv2SNEeaJWmwVPVQJSOEmMtup0psDeseR45z2hd10HFI+T5uF+M1R6o4sJx9zs3i3Tv4gKqOrqQ94/erydf19M/ETarTtaqVKK/tvk1qHK8ylZrpyP6dhqtN4jJQahRUW2ufbHVKl5Ho9Ej9uBmHRV4W1IUsl/V69lpGfhwacEpd1newAADVKejj4fSikfd1yAh1PfGe9u/eoxPlzvyvAgg+01+qur682UGaJEHGYD/I+mM9ftrsc/24aoxlfC1e9ruSVky2JIgrjb81KQcy+3Zu32nrDruNaP/F8xdtTI0w6fi2Dh44qGNHj5mOHwEDyEF+cPjRY6VkuXXr1jYvkAHiuxk/Ki7QdiQLiUwv9Kf9s2Z5tX8OnHRIX3YqbGQMttBrxRfK13u+YRdsAXOQOYS95ByDswSrfJlyOn70mPp/2s8IMPTDmV8ENXBAI3LkUGraE+WPLKicuXPpl1kz9fBRkvx8fFWjQmXFRJewIJgbxCMYzr5KY0RsHXsgWYPME6vcwBlHWgPiMHNmWzsmX4LeokeexNU65jX2UZM28TT9MB1iGtd5+8gHssHH1zITbX/z8TZCEWkI/gaZSJk05B/avHv37TN82Pmdd+w627/ZxvTyYsuV1bKVK/TcSwrPmV3lK1XU9h07jETetHGjhtwaqG6J72tgv/5mp5MePLT1um7jBgtKQbouX7Hcvrd8hQqGpY4dParY0qXVvm07Pbh7z8qzadRCFh8lgki4UJztEorYBeYLz9x3V0ON6yV7irnHPLRqotBQ5SBw8fylEaPYfTKqInI6nVSZu3kLFNDunTstI5VH+jOnezMNHSHs2P+at2wpL7Qjd++2z/C9JPqAf0lOKFyokJEhB/cfsDJnbBo+AOt53/79mjNvrmrXra1aNWrKx9vbMjIDgoL1knLeO3cNl6BlmZScrO07d5i8EZnCKY9Tjeh+nvbUrov90A1YkM0PhoJI47qZs9hU7A9EYqInAw2CAjwOt+D0dKDpnq/NBzeDEukgsAcBTXA5zVVYF6ylzFn8lZj6SC+8HA3OGTNmaFalX9XjeC/T06SS6Ifx43Q85rDZnEE9huu7L4ZLwOj/6A/a4OaSst3PpQfPbinEO7uS/O6aHQm8F2oYlnto11CsmAUjwePcx1HvjdC3S8eanBidnMF7jMfvvy9R+fLlFBIabPcG37hWrZqKjaWZ4U7tTzmoYs+LKOPFM10Ku6LqWauqQpmKWrtimOLj2YtTVLhMO7tP8ekePT3FKHuRFrqb8EB67mmqUNJpZhZ7u5gRzKzjnz/4RdN2TtH3475TSGiYihenOuOGSkTHmH3jHCHfEy4nmE7m5fMXlD1vXvMzXVkD7jn3hHXPumRuQX6RcMH1MS9Y88+fOVqBkImUyXOvnAxGH9tnHC1CJ/uYv/Ea+BEpGhp80LyShBGOz+PGjeu2X7uYF9eOhDenKcv9VwF1y3h++szwPRnE2F3sLOeMDi22hjVGoM4tuye7l3uITXNkPBJVPKqE7j9wgmJcO3s0thYC021yyJrinjG2rjwEc/HGjWtKS38sCp+YHxzDKvs85fAufmUc+GGceI9LuhqxCInu4/2qXNrsR/w/urwy0uHHgEtLpfybilulHoT60f1/S4MjFLs+TtXiaun48RMmWfDyxQuTpTt7Jl4H9+1TzRpxllXo5fXSGh9ZxnVQkGUoUm2BL372fIJlRd+8ft0qaVjHkImFCkdaIJ1zDfdUmFk5tcc3glDkvH19/OQVVbLUS7vZPt7K7OOt/Pny6HF6mgHf6+VvOoDi9l5pRxW1mtBEb77Ryg4qMjoeJqpi+XJaMG++vho/QSWjCulkm0tOSbLbGBC+7Za0o2h11Vi70+lOzAPy0O2PAmhiTfBeopVutYoLouj6SgoyeNMDqAx3Et3EB+YzgB/+T/8U/MZ094AAUk/psoFXN5OQZ74A1AGA9YDozPlUu1yslTmNmzTQ87pbHuRpx8jncjIuiaoUW1H7j+7wHBdQzF13HPAaZRtox2E6pbptFjlJx0Aoc1EHd7uHJFpCqRIPqoAapEnv+qvD5RgVKlzUQOmOH99S7PtzrNMSpAYED4SiPu2koT+2lkJaOZmbGdLGOhNU/1xvLcs5Sq0/GyyljtS3n17QFz/Ws4E+sjGTZRC+f/A7Dcv5tkKDg9TPZ5qme/fSh79M0Q9vd9WjlBR9U/F39d3STGXKlDVD/fhxqrp9EaBxn13WC3Mqs6jXkCkOMGw+UrPHPbNyjGxF/aQ1tBFFZylBCycuUMeMwfrhttO0BW06Uv+ZzDhehYtFK7J4jGo2bKyVixfq7q1b8vXx0vWrl3X86BFralO/bm3FnzplYLvNW2+pZKlSWrBgoWVFohNHdIiF2rdPb837ba7CQoKVxT+zOhwc8aoj4Vdn2ll2yMPER5o0eapq1qqtC5cSbNMaUW62uq+iI1K0zpw5q5EjRxlQwDCwuP5Z+49lAIWGBesR0bDUJJWMiVarI31Ud2tR1a5R34hEGrOw2Nn80S4hogdgvXPvnhmbr6In6re08Uq4fFnDKv+sL7d9aBmb6EaG58+v6ePHm97L/BUr9PPo0Soy9Liap61SauJFZQ0P18pFi2xDbV950ZqRAAAgAElEQVS2j37d9a0ZWLJ20GXEaHOuGDuM4ZG3u6vVzvVWqoIBqfzsDan5Um1Ygr6ak90GyKPkoNH4Hvqz1zhdunDBjE/3wczjvlYyNaHmR2aU6fxdsVJVbdm+QxcSLuvTfgMsikiq9JMrl7RhyxZ9MnWCM+VZghcSpPKRqhdcTmVLl1FEtggjNRFfH4XGka+P8uTPr08/HaDNG7YpMDBYI0eN1JChgzVm7Hd6591Oqly5kqKii6tECTpY+yh3rryW8YBu0apVq61DJzpLbG4tW7RUhSpVtP6f1UYiAtoiwsP1yy/TLQpICSLzHnDDJp8jR3Y7FqTf0LNjbf30WtlRRYsVsY0mLq6apk6dYmL7aEl4+3jZRsd8YSP98s7Pmhkz0sBPgUJFlT1nHiM7yfbKFkrG1ktlzpTZNhGMMMApcxAb5ktdij+lbVu3KE/Bwlr39zJlDw/R2fh428AAe32/6uKxJZ5axhDpqw+62mZ2+cply45zGj28VP58kSpaqLiKFH5NCxYusuYzgEiyTb4cPdyylL7p2Utx1Sprw7p/FBEWogHfddS0r39Xj6+avDLAg7vP1KiZGGm3MQA3ESPltKQfNqi95OWrO3fva9pMgg65zEHsVLqZ3n3nQz19+txEuNnkrfzPy+sVOcgG5JKFOClWyuwpOYb4M9Fmt9OZp+zKypzJRoSo8iNbyYlYuw+XXDTn5T+RPz6H4wIx+N8sRs7H/V5ec8uuHc1EJ6OG3933/DfDkdcgPdmweQ/nheOEQ0W5Ds23IPPJguMcAR9ueTbXxtrk/7yGneIeM/ccR+22UlIe6cqVy7aWIfsgvij9YD4Aftz3O5HCMANVnB/A4/LVK7qQcFGJjxLtb26pCPPfiYh6WedDgk04mNhy7AVAxmlMgnaMIz6NfSZrO0eOnHqc6nScJhuYLHAizT7eCM9nmMwB73Mj2H5ez53GL4mJThOakBDrbki5J/vV1WtX7BrQ8OV3ylsoQyQCS9Ck2vJoXer1yOwmgQO3tIax4HpxWoik1536UP90yWLBI66T8SN6DojGyWdcCN5wLjikfGf176+bnuK81inmYPAZI7of3Ld79t0f16x6IuugE7r/4IEd9/OlKVrQL9o+zx5AuRnOA6VTKYsHKkdXJBJiLUhBACMtNVXRSxvqYc/Dprl08dx5Lan0h+3nmX3T9EbHt7V49DL5RGbo+T1fVW1XVXsqeppaQNrAfUFyefoglVpRUscbn1TNPXGmL2Xai/Nn6fbIXM5+y3TFlAA7XCUXIAZ7LsvVDYSCmawC35OlCDNVvpP07zSpYA/pMmXPaMrAWAGmiOhe0/9x9RVgVWbf1wtBGmkxkEZRUbEGsMAEFRUdxzHHHru7AzvGrlHHTlQM/NmJAYoiCooSAoIKiICCtHzP2u99mfn+93l40Mu9b5z3nH3WXnvvtWFjC2SobJIvO+Iphyj/DJjW0BxzBaysHGA8dDCSJROde8Y+wGgUUBAOGHkpAVXTNpqGL7ww4jHaLZ6HmIzkoRqY5W9euNLcpX6rKXjz6MJ/ukDze2Sg1IYsBIseaOnbG0/vUkfRCtjlD4w7iqatg8TFf/Fwq8ZcqFFqK7Tw6Y/Ie8zEbIPWXZrA1bkecjLyYGlmKfsp5zzXLOeBSgioDZJos+gw8zNSQkrCX0tH+a61jZIhXVIipIdOVV3UqllLyvzPnjsnBBKPV7eem3TUpZPD/aiauQnepbxFyodk2WdZsrtu3TqknfyE+qPr4s2Ed/h92Ek4r1IkAp49eYYm7h44HnwMT+yfCennVgbolLoipms8PO97IKLPC7jst5M5G3JkiwYg94d31w4y528euIM2A7xlndFOcL0wi4n4gWv6ybRngrd7JQcI2ch1yOsiNmaGB9cFif0nk57h99C+OLX9jDzK7jNDcTkuAKi/An0GhIm2FQkwZiYTs3JNsvT6sMFpmU/9tPrA0ckJa002KP4BCXJORU0V/njbEdgZ9w8WtZolwQmu8xu3boKd3Q2NjeFS11UIs8u1rqDtS0+E/RIh06lLlC+uR9yV4zXZXb9S25aZOdybuKaXLVsmz/HsiksIurgUBw4fFDIg83OmElgxNELtmrWFjCMhSW3kkLMhgjWok01d8W1btyExIRF+nf2EsKJ+I20V5w/H6J9//pEgH+0SMwvZPZ5BN44x7QedWwsrS3z5+hWe3l4yH34EL0LAroe4fPkyTENnw2nRDfwTtBJev/aW7GWWU1N7j+NKu/Ao7KEQih3atYdWRQWCT53GqBEjJUNx+tRpWLt2Lc6cPSMkzrMXUdA3MpQS0fqN3HH6TDByvmRDr1wLAf5d0ayp0piO+xoxBseJWox09DmvJaCm2Y9lrywtrcw2VHWLJRhHJ1njKHMBSukz5QDYBVkT4BNCkRlPunooLS6WzCXaZGnKYGQox6C+L4+bk5cL2zp1sOvvPSLnQkKDQUNW/8yaMQMP795HYcEPONd1RVZONk4En4a5lSV+VtESn4n7TDOPphjwuDfGF0xC38DecHFwgl1tWwkksQS8Zu1agg1JYMa8fo34hHghsLkXG+obILBXL+Rmf5VuyrVsasDC1AxWFhbSlIVjSpkwwR4a3KLoxJUrEi06OkoliaGh2AiSS/SBuN/v27sPw/8YJlIZPFczLy+UFRYKVqYOIInRrIxMBYPXqIEvmRlISEyUOUSCmoSidc0aSPuYLvs3CdprV69K80ELcwt06dxZITn09eHi5Czzpoo8D+DThw9CUBaVl8j65liI5uHXHLlP+vtaunpITUiQLMbk1FQkJCXK+mOTDj4vaaTyE2I/eD9cG2rAT9WhY6CCiQ/MHKMN4Xrgi2PDDC/ucdIMUohlNuPTUbIU1UqSsp9CJlI3nzaUJBKvk1iGJHlJRZl0SeZ8PXz4sAQdSAg/ePRQgoy169hiXPkoRbaX2wj3T/on9g6Kr0KYqw84WNZFcsE7uJg2QEIe098B26oOkplMbMvnI6RTRoYQnsRQDA4sXbpMSpyp2UdCi2QYZb6GDRuKpJoJsEm0kb2F32ViCn0udnBnEyVTc1O8+fRW2T5jE/D76LmSQZ2TshiOTbbKHKLdD49+CmSoGVheQGsrVM+wRGZCBnBEB8eq/I1169ZLYII+MTtit27li1p1akjDFTs7R0UXVU8PqWlpgul69+iFo6dOIj/vu+xltM8yZ/V0RftfIZLzK/dEHptzjJ/lmhKpg2/fpRJPJc7o99Avk1bYmhdtp6ZYSN4h4cgXO0Kz0Yc515KllcxxVq/QztDfVrEzCUX6rNy7OGfU0mBi6CrQksY6PQN6iJ3nPOMc5PxQ93CuSdoV/p/NWPhvvkd8/f59Cpo1bwmtKsrzVIMBxKe00STYOOeYccssRV4T7S7HgHtgZuZn6OlT+1NpzslnTLzAcVQzGfmeNGvT0VHK9DW2QSUVuYZY9qzaSpK6akJF6rk4VO/mIOdjVj1xA4nr4a8DRd/Se8FNmJlZid45JdJ4X5TVYjJR5qePGDxogGQAv4mNQVd/Pylr5n5vW7uWkPoMNCWnfhRiMSrquaxjBiqYrVjHzlYwObPIOf7SjIXSBEKAskKMSRrMVteHlnvjphXi6FTVRjUjdnCrgZq1auHGrRt4/uylEGfdvP2QmJgAvLwM83YDJMW7e7eu8OvUGWmpqVi7Zo0YgIfsHMcSZhJ/5OhGATZun5ExuAaGHj2IQ/nDFD6NP2oCDMkzEoHEmZFAN/3OiDh/AtmBDLsyM5EIW5OCSFKRUfTaxkqkk0aA+JffJ9Bl4uAlElt8g9qHvoBkJ9JyqHVA/CCPx98Es2r3QFUshgfdh2njY7Bpp9q0xQywZHm3RrCGkXsesoBK6Pweb4jAWxE5aO85E3cimAXJi1Qdc1+gtob45Md5WTy9ynHmApt9BmBq9AmFjDEG1uoORUvvtjj0904ccn4uhzrkMxctfmkpumr+g/Kxe43SUev+3Xvo5Nse8zcPwJH1YRhycK2Macz4YLh3rC9ex+YFp6UjJ4HL7Og9eLfkCi5cuIhZZruU8eKw8JajgX0rZ0oK99279wTAsbMXHeVxS8yVh2fqgM3jx0pWDptNnGofi3uN98Pe0VnE5WlwRn1bqeD+GsDGhhNkYXExcwGyfFWiVomJWG5wHBM/9UDvfoOEpKrr7CRdh9nl2bNlS9R1dcaXrExh24eULcWG7HGY2XAX3te/g81btqJzFz8EeI1FhUUyXkQ9x4njx4X8ae5BZy9Fsjln1aOgELA1eTzuP3gA3/YdMGHBQmj5WkkkPyh1NBo1aSQGsaf5RDzVC8GdO/cwddp0WXibNm9C6zZtpBSqj/YEjL/RCymp79HQvYF0bXSwc4ShXjV07NBJAOGgCzNxpt82OR6jqiz5Z4YZjSpBIjuhVbexwZ8P5uPF9JvSRIQLlWQpnXRuVDTGNMc0PGpEhuW1jBrQoE0Ia4HR1faDvQ6EdNGlOHKegAJ+h5Ftbq4imlqFJVtK6WjJr8dQ5dTvki1H8ETDR0Fmvwt/4uHv/0gDnGFzjADPhTK997aaLtEpKytryep0dHaBmYUV7j98CN8OnVCzli3MrK0RdvYc9uzbC9/OnTD6yTKZrwPs/WFoZIyHDx5i546d8PrFS4gNbr503C9dDkX0qxjY2trhQdhjnDhxCsHLzsryvJZ3CXb2tvJMiXzYYZsdZumckfzYOeQA/ondgRENJ6DLwnaYOmUqOnfqLA4RB46g96+/NmKJ9lrFVrwAfjPsJkbZo2lT6RzOZxP35o1E1KKfR2HJo41Y0WYW7t+/h8mTJ8nmRqKI8+nvvXuw+9AOhURTk3nygXWzJ8DapibMrGrByprNGfJEw5DdvFn6zMwnA30DvIx+gW6BPfHl00esWLFcSiTLf5bC0sYOro41sGnjOmz+6y/JOiCZTUdw64EQLJg6DCs3r8GM8dMl63fCxAl4ER0tmw2JTgK1L1++wtTEAj0CeglIocgubfagQQOxZvUqLIvaiRnOA7Dx7xnYtvwYJi0eCWi7a5obKJnayyfvECeCG+rGg2zypMlEQhEWTA3Bys2dMWvyDfysqIKN34Ixw3QgNjZSmumsnD8HvXr2RWFRqQAfvgieuVmLCL2m3JfvcxPis+Ha4D2oAuuS2aCWKDOCV14uDgU3d/n+f0hGIRU1zoqaZahmIFYCUJWc5HyhGDw1DDUZEjwvN0TOfZZmKVomClnJa+D6EWdHI3DO33yOBATSAfXtW6VM1kTpdsZuvJxXLJtlxJz3QpKQn1ebUJFA499UcXbaFQIfOmoETvHx71Cvbl2leUdBgYwj5wLtJCPsHC+WInNceZ20x2r3aGoHZud9xbv4d3L9JOQ4bgQuSqOIUrleluMTjPE92vR27drj7dvXMldpP3SohVNUJOcl6c9yZ14zs5+ZcUswz3FhiTMj0Wq3OiktMTUSQBT39q1cF4lv2iqSnbQ1XEMcZAIuNnyjjotagsLrY5awBAxq1hBn/u07Rbvmwo4lItOw6EKSgLr+AcOwcM0sWJhbir6ZrW0dyV4hQcMx5dgxu0U0b9LS5HrpAPE58PzSDdDBXsaeGRbpf3VDQcBmCaLwfG/i4hB29D5mWq1H0h/hUs5FAoG6iwSpR6b3x1jsxkn0R16LIRIFz2FZDirEKRp0xlrIyxi4y09u63lCIBD4SibMoTtiGzsu7iDOWPTUaAXrOADabmUof6GDPpsCce6385ogaQLa+g9GWMNwZT+VqgeCiASgdhtlmTLASvjBgKJagJFxELAcpunYTlDhAnBfKT8D+PRVgrCaLpCin8zv8TiH7qJhyxGIfbpcg2vIdJKVJGg7D2iPUvAaMQy3qZQHqNd8EN4+i9BEg3khLLUgJuJ5y6h6DhTz4n011xAJGLVQ9B3l5jUt7wUz8buqtqMaQdY03KvMaFQ1cTTVIHIxJEUJQNllui+692wvkfNLS24JWetipTgADCJd/HpbIWHTGdmeK2VjY9r8AQM9I1k3XLdqli9tFpsQ8f97txyWfWTEvsHiaNF+MJPB0MAQP0sqhHxSM5R/FBUKDmLWLTHPzFkzZV4zYMm9meROakqK2PTkD8moqPoTBUUFGs1SQ3HWuD6YycL5x+/07t1bMBn3BmtLNqEwxIPH92W/yi/4hnuGjxCg44fQsmuCaybHjJOg0qt5cUAPThTNvOHD51xgUHssMODOb9KkgziFL2Yk0SZePnBFyua6pnaRtceO6bxv+v0si+QaonNGm+Hi6CR4guuczUqYxXf+xzXlsegA9qOSUadrX0Vo39wcGVmZsk/n5OZA38AQTzY9/1fXTCObxH17tNcfYvO4r81KWijTqUeWv9KxurwcTZs3w3pndi0Amm11x/MOMZU9fLxuNpN1+2FoBuaVz8DqnI1o/rQRhg0bpjSvsbfHli1bpNT56/dckevo37+/OG36D4MRfdMDrTZ54evlcPRZNQ9Xb16Vqiw2R9u3b5+UUV8PKEONFbGIfRkjus60e02nPkD+5eGSacYuzCSOeD7aHlXHMSQkRN5nNcrv/fvj9v27Ir9i/r+5+Dlgl+yb/DudR4ri086QhGLW14cPadIAhqQDx76hWwM0cnNHTPQryfYpLixCdtYXTBg/XvYNZphwHEgeejRrhg8f06WRlatbPazbsF5kWUx09aGnrQtXF2chfGj3SSQwW00yiDR6tCzX5FwkOaJq2NKuMcDEc/23pE/N8lclMPh5Xi/XiKpPyr2MhEI5s/qhhfcp74XIoIYbicPs3ByEPXwodp0NSWbVv4/wGgtkn1mx8Az+OTpbiEgtZtBYWiA+KQnWrsG4caYeuvbohgsXL8LIwAi/+d6GWy3gWcFfMNDVkxLdKj+1ZJ9mx17qjbm7N5R1ToKOGYqvYmOkEzL3S5a0s7Sd5CpLxOn/kgAkLpAmKLpVBU+q65+Tm/fP8SBOYHYt8Qyxg9pcjZiGn+ec+ZiaJpJAJK+JOyXwULeuZDmbWVniczq7KyuVBRxnknkk66kH59uhPR4/fSJBDD43lvXzWMQ7lLWithyDXKJfbWgkBDylOWhf+G9merb2bSfJD6L7+TVHMJrcS7GSkcdzktS9QQ3v8jKpgKG2N9chG+ZkpKSKn0LZEM51zglpGmRhKYE+ZuaR/OQxWdLNIEYxm1eYmSFVJFqUJg+qnA07XBADErfRb2E1NO2OVDlkUnKminT15T2V4ydKfpahQksLX3OysWHjRvwz8oDslw1CGsl+f3VcKOymuiDVOEHJ1iePwJcmQ9HVsT7y878LVspOmqdsiL0A78I2QrITU9NPIH4hsUwt1Hnz5osMFSuaiAuZiczr5zM/fOiQEFpXP15R9hoHYNnQJViybBmaNGokmPHd0kTUD6qLN4nvNH0aFNm025F30KEFmy7QKVdkQ+zdZ4hNTo2drmmExvdzUbd5TymXT85OR3t3T/GRKDvDYO6hfafQ3LsR8r59F9Lb1s4O6emfUPCjEK1at8HrN3ESWDamLEqFUlkjATNrK3lmrPDinkU/UqoANbp5nMtqMJ/jQf+mrFipyuFLKeVlKbPSiI9rnH4tiW7iT7UkmpiT+wmTPuzrKJiM40dbRcKVz5q4laW2HFPaHuJeVYNQEjV0dUW3mnaKAQOuLa47npuBaN4PORI+H9pU7qtcM7wnfpeEIWUrLK1s4OTsKp+l/aNt5XUriU/KdZBYY4Yir5Fzm3aBGcUGBpRwYom3Yt94fRK01gQX1eokfk/VlP2vr8HP817+27yF65AEumpP2XOC9oBkLZv7fK6WqGA2DcTa8fGI9INgshZ9ClaR/iwvg6uzMxq5N5B+CtRP5BOxs6sjDZBoP1hlx0zRwuIyFBaRDC2Xe+N5WcHn295Xst15TI4p/85rVzgHJkiUaYJC+tBq4O5RQQfGQJ917eUwMtLHxT3XFRkdcmE6QONwN7x8RjA5FyjVwUidfXjXcS/Ky37C388Pi7euADIi0az5QDzHOwWkPmQ9HlB7aRrSecdrAO25ZSifqKNk4mmaAcBGIyjORoHkDs2AX+43wROnaAWw8kezGIkz9xzSEjWd3p4V/5JxPJ/aBJDr8R5PECiZVbjHP2h0ElvXUHQYK3Oc3TFp+K/Ydv+scj0UOJdwPyMAZCrVLEe1A4xKRLKcyAXYzwtTyUQyg2raJAG4+p0vmDhwFrYfZ6MOW4CNPDmuxLHEvuQ+CexVgM7DaDIUHnrswuqEcQjVZCBMNm2HrdH3cTNoEx4PnI5qS0dhytK9csyQ2SvR++8FwMMXuBf8SFJfaRi5mOZWPSSR361TJmPyckUT6PeOF9CseQvMubxLOTfP4Q6s1h+BeRt74nZwlqTbczGdOnVaJtPQ68sVZyZRzXTYh5XTn2D+/HmYP2+eaLcR9IxquAZnP67F++RkAfRciMuSjmKb5zSJiFBslh2L/y65Iecc+bojPL29YWBEHSpTYdKvXbkCK0sLYcSnL12KQ1u3IibmFTY0O4Py/snQPuOAtWnTMXnyFMQnJOLG9WuYNH4M4t/GyYRvpNcDoXFbEWA7GdqdylC+WUeZR5HA/v5zJYq8a+dOcTDoQO7Sv4mVNYdhQZODuGGwGzlf8xAfn4jx4yfi5KlgDBgwUMmmzMqCV0Fv9NjaDO182uD161i5Rwpe9+gWKOWF3DjnbNki62DXrEVy/yNGjhRDz+gB/x7ksBf7KlaI486F6d64kZSLezRtjsePw+Hl5S3dVHdu3ylOLqPqNChD/xgCBwc7hJw7i6djusJz/1XUtLESDRZmDeXm5Ao4ka5nOlUrRY/pkBDMtW/wO+64+OLHqeFKFEVPiahu7meDNlpd0fLQFiEe2Vp+6po9QBCwv8p0KWtgBGrk3IZYOy8cZRUVuH3vPmrWroPcb9+wceNfCJq3VISee/XuLSU1ugtslIjfCUu8eBEtJAQ/R91LggQ6Yjw3uzZLNFtLGwcPHpRN/eHDMOz9ezeWLFmMzdl7JNV73B8DpbSB2mMs9SBJcMf8qfi68Xdfwq52HegaGCI5MVFAOzeQw4cOYpb+UuXZc6n6Ap3/10oyQlnaokbXHz16KECOP8wipMPGHxpWkq3UILp397Z0Rp42fyJgbwuk5ALaZpJo81fjCTCrboeate1lIyFRTjKFwRcjA30YGxviyZMI2NrWwpPIp5hvsg1rCidh7pZtmHsY0H88SvRPx91dgaAG4+Ds4oqUlDTM6/0X/ljVE40bU6tGV7IT+vVXOla+evUSW7duFdLUdkd97HFaj85dusDRxQUXzp5B+ONHqOfqAmNDA7yIeoaVm6Zg0ZSNCNrCRk20bbSLNzFv1HGs3rcKwfsvwaZWbXGUDp8lAU8bRmP1BZNHX0N6+me0bOkJXV19TD++BvP9xiInJxdWltbw8+8OO0dnlP9kiYNCFKoafwSmkoWgp1fZ3VkFGeqGK8Tijx/yORK8BJssqyIxxewE6cpMsk+j16R2eBaCUgNCuY7UrAilZEZbSEOVYGQ2A4lJITCLiwV483M8B4mm0vJSAcYE/4RFnAt6VXXlPghiVKBL0JyanCLfrVlLEe2lFg1L7+mgssSWTkrlxm5uJuQxP8/urQSfBA4E6cwiZRSQ58n5moNaNZRuigRvJPO4ZnluXquTk7OAav5NFSbnNRGMVNXTgZZuFURFRwlBQceVPwT3BAZ0UAiU6IjSnvAczPbrFdgXnz99kPLlqlX1pWyB3yMRQoeRQIiRZH6edozRZL54PLXbNQEngUV1G3MZIzaIIgFAUEbwJg4jG1jYWFd2aOY1/rdJTUJCIhzsnSWI9fZtHAoLC5D3LQefP38S8MNzdz1lgfgFFgKoSICWlVLfMRe+vu0R9uAB9Az1pZmcSlLSoWHpNJ8fgxC8B2a1EPQSWPLvzKJUNK8qcD/sHoLuW2IzpmIqNuPon1YI/LsIyXDAu6lKNifnKbV0CCIjgnqjzsgdYsPoHFSUMxCkJWPX/GpfbMydie5moag9+TQSt/6B7z4z4HhvHk6d6a9waOTOiAHKgIbDYiRDkkRl/YEzZZxunL2jcHjERiT8yPsTYjChj03omM0lDbaSgYadFNzAz/C4xBVMBIzVVF5I2Qfxi6Z25ldNUJZ4g39aq5E5JFHpUwOBtbrg/KPrSpBWCEEdoJjknqZM2UdHwVzugFXEQ7i4NEN4lIFCbpbzHF8AZxcFamXcBfR8NVUjDzSdpEMBvQCg+CBgOgzIY+2ySi7yppmippZvECDxPslMkXhUu0/zfngRxGocGJZbq1HaF4DlQiVAOhf4rUc3mZMRETHKmPPwfAY1AP8HbVFVWxffvuZLVjmBPB1BkiacKyRKuOYOzj2ulFj3B0YdVAgp7rFcm/Z2DpKhSA1e2g5+n3Ofc1wab+Qo5JCUzHfrJt0YVa1jgnpdAz0UlPyAjp6OPPvk5Pd4+ChMbAXnLZt5kUxUuq8rWR0mxqYwM7VEYlK8EOgFBT/wp96f6BzcUTQbqQ8cteMV6o90EaeBpDvJVDaAuh2yA/DxQP/6gZJ1fTXpDro4d0JZ+U+xRVLWJk3dchT9W21thNk8Fqy67Mt8IQSeRUYiPS0dAd27i22jBiWbZpSVl0qW8on1q9C8Tz8UFhdKALVBwwaS8cV7ish/rvgI9Ds/A1P/Hodr127Kes74VSkxrEw08AU8/24u6+zZVw35zjnuBbT8p5kEejd32IoWi5rAvo6dEHB8Jlyr/E28yVJnYiD1PRIbzHCm7edaZibexcuhor/KZ829iE0IFy5YgLqudZG9YyXqLdgMXUNmaeuJM0pZEjZxmjJlCnr3CsSzJ5HSbZfPns4onzezCOmYE5PRWeZ8UjUdq54dD+NRJySTiY47K8O09/ZAxq8HZd706hUopEnTURewrp8BRo0aLdroLLdt1aq1kDfMGOd8Y5fTzRs3Y/LESTLvmJlmW1tp+mBuZiaBvddv3kgAhnrUxNukEt0AACAASURBVD4khqh/x66327ZtlwyT1NQP4mh269pVAr987pRooRQMHW+SfszQkgopNvv69k0qR+j4UjaITQHVRj8cJ36Wc0nNzhciXdNoi41yuNZ4bWzKUvDtO86eCZaECdppltS+TUjAvv3/SECK85sBK5IelKCYMG0i1gatlcwkEv7U3xs/aRw2/7VF1hv3SH5ONM2sGAqvQH5yEdp3bg/3Bu44feKUXCvHS8pmq+qiR0B3jBoxHHXs7OTaI56we6uyR5D04HFJ0JNEJHnEACDlhIyMjWSPEakPkedQSBUGyHjvotemafTGIBfXq5CJVbQEc7B6xYR6lpaWogvMOZuVmSlBM9s6tZGSnCLEDjPglMxZQ8GmqlYy5Tg+Z2WiW/duSIhPkI7nTCwQX2TjSRxcPUmI6Jq0H6xKsLVFlaq6yEhLUwjPakoTRy1tbSEwmXaUnZkpxH8ms+/ZSfnHD5wNOSel8uOMx2JpcpAEIZh9KyWkWV9EuolZuMSnxPessLC24l5dJnuukrykVGqoGd+in8nGV6gQrXqShN++fa/UW+Tf1OoMjj+JKc4p/vDaOd48LgM4fFasIDgVfApv4+Pxgc1PHOzkNwliru9n38P/rYRUIS7Nqj7QuKa7kF1ck5mFWWji1ERw0NfsHHzN/oqkronY7LoV589fEJxUVloudlxXTweeni1FC5marLQLJEOzy3MUqJ3NfZhYugZcG7fFggULsHwZm3oOxIqFrITMh219b6S9uYGgLWfw8AoD+sSH15CWxk3YAw08x+N1xHyNpMgL9BmyH+eOBGvk3NxRv6oT3rx4CfxqjOfLwiWZhtVekW1eYbbuVKyrvlnZj+8CDskOMDO3Erka4igSe7TTUrL8HxJQDRirnZvV7FvqGfJVSSBSfriUFSqKjAYxn9rtXKkeUkpkJZu0oEAkdbguifMVP1RPpBto00gm0lZznnPs+TkSg1ynrJDk8fj+q+houDVoIOXZbOjEcmj3Bg3Fb6Nt4fdof/lv7gn8PwMrtDecz5SlUJsH0tevgLboKBJvc+0wUMY5LHqumsCArANNkxVV/1BJOvguySFsuKmWMytJCpou9xLssJR74l7A43E9cB2IJqWenvRnUHsfKJVFOqJPTrvLMvUZM2bK986dC8E1amnmA01qtUX04TCZWr4buotc18g1pzG/b1NZ561aeaO6lZVUanLPoh9CW0Mbz3snXs//9k3GW9/ASLArr4m8BJ8jsxTVajzundy76VPx3/wu16Cq48vPCaHIE+nr68DF2RYf0t7j9s3HaNK0nhwoyvcNGtx0wevtCXjapgUOYhgCcR79cRKdho6TTkGLl9NB1eA9aobytUkBCqvXzMU8ojpNbxQBeBrisBIArwFaDWuGR7bP0Si1IV6Nj/1XRocLnjiWpFd0MmpX6CBdyxiYYvZvtiMXybMEoImLAkQi1I6BmixEPQfFgMSeAVr3Vc5frAlLUM8wVhVR0JQjV+opKiVwikXgZxh5J6CmYSCYJUuhlDe7OfdDXOJOTTMXHofvE+C6AX4ewDUiUX8sGDUDpibGUiK37J+LCqilllETY4VYpI//BThiPQkrzbZhSUUQBoQuEtJiV9ZoxCclwPzkXXgcCEIP44UKnmaiJAP6ZKvTgJDJKyVSHB39Eoevah4E4rBhLjcPHbRr6yMOsL6hITptHYnDfYPwx75F4nzsXr2pUv+LHeK40Vqv90TtfWlI72sL8PlqA0GThgu5Q0DA1NtFixailo0NzIJa4rTnSlmUDx8/wvIPx5VSLgL4NsCcnH6YPXu20iAlYX+ldOUqn7EwNDSBt1cr0RPz8vxF9DRIbtjb28mG0b17AHbs3IX8gh+S1dahUxf84umFcyHnUd3KAuNGj8DF8+ckahAcHIzNx0OkIyS1JZdFHMYan9GyoDf2OQ/0jsSI7tPQq1dPMTDhTx4jvzgf0zbvxrqJo5CX9x0LFyyBwZoGEqG/++i4zARu6PaOjjhx4qh0Nfz4+SOat2iO5s2ao7T4J1ycXdHK/w0WTGKk3gRz5syBVt1amN5jgJKZk5cnRopRQ5Xxp3O+dft21G/YCGfPX8Cpk6clinTxwkU42DvJ9xgBCugRgCcR4dLQo1atGqhRuzYmlPTGvI+rMbRwHi7W/Bv2dvayGVLjgpk7vF8aCz6Pt73uosn1btKAgUZRjaJ0etwPV5sfhlZZIfxGj8GtvTvRceBXxeMaNFWyhLcv/kcIraKSEpiaWyAvPx853/MlonPrzh20beeDfn0GiREiEGPDAp1QC3m+i+/MEPD1Ju6tbCT1GzYUIEJSSG228e17PvILC4XMo2YhG4b80rK5kHmrV62QjlVH717C/KET4N+tqxBP1cxMJaX/5s1bQjDs3LoDBd+/C6gh2J0wYUJlty4aRr64sRDwELCppa3c+I8dPy4RZCdnJyFh1GfzIfWD6EFV1amC/jl/KkuaNukZMH14T/x17iL6NnGDX9cegG41lP7URl1XFxT+KEB62gfYWFtLxD89LVUyLJfbHFQcpVu0EVaKo64DjOvXHZGRz9GkSVMpmc/J+SbZjiOGj8aRI8fw55hxmDt3PtauWy/C6Cy7ZtkoQSI32b/37UG//n1hZqaQZNSj2bNzh6yhzIxPcHJwwOCB/ZGbkw3PjmqXe0U7NmjqEhSxi7K2NtZunaGxeWra02esWbYLr1/HwaNJc/ndsUNnsR8EdiSAGASws3eQcvjcb3kCEFRSkZsPn4VE5TRlTnzuolHIDERmAmqioiwlJtlHx59rmBo1anmU2nRFzWaU5ikGBpXHFeJQk5GodnpWuztLaj4ja5oyZTXzUTpMa4hPgijqEBJ0EriQ6EtMSJANlV0zaQdJRsoGygYNJQQPSnSU60s0VqyqK1kX5WXSeIdNXiiIzE2cjjwdbWaAMmNYSjmYcfH2rRCK0uClmoVoKdEe8Ph00ghuVfDMcVbLRghUVI0Wybasqi3O7uOIxwIKCHY5jgRGtEN8BiwrJvhhBJfv0ZEO7P0bop4/gYmJqRB6hobG4qgQ7Kg6ceLAmZrKvsBny2Px+1znvG/uNSRSjaop5Ieqv0Jngsfis+e10obTAVJKfvIqtXKEtCwtR40atkLefP78EfXqucLcwhRv376RsWq85wjS509BysoWcFocjWbNWuB9Ugry83/A3t4RDx4+hIW1Bewc7OSZMZOH98nSDV43QSzXNV8kAvg8OccI0Pj3a9evQVunClZHOgiBeKN/qthHPttt//uCkb6Gcg9Tr5jj0kQLAcKcI7+drIZdnZLQ+2Yr+R4bTGkP2I2UEyvk3xmbaygwYRjQfk0r3Bn7SOHGHADLwC/IjrT6N5FvM+AeX0+IIAZ5eV0X7a8quMAd6DiltcxjEkL3Xz+VPd93Q0vc7f/038oQEi083xfA8727fJ73em30A7TZ3BQPbl1Cq/bdhaiOuL9QCbxSa5GYKLpIySRk1Qg5u2NfAEsrtGzYEE/nxQJdNRiLXTBpCLsHApfT4NbYFi523xAaWg34nZ19VwB6CwHqtBOQNLdVyE5ilQxVg5H4iOBH7R7Ni/5PRccgD+AYv0/WVE2/VHU0CHhc4OY5FnERDP4ehHurA4h5NPo/FSO8t6vAGH9gTy6w2gwdHinP//bFCHTs5VWpNaxkSJmgVg1bfEhJE8eD64ZrmZqhSlZDroD70/POYdCG/jLP2bCFa5Xja2FmAUN9I3Gcv3/7LrIIdIw4t6klS4eIewmz26TpU9Wqsm64ttmhkuvXyKwaikqLpaLi3bs4bNu+VcTOmaGYkpIs67Ffv98ls1gE7UvK0LaNrwQe0j+l4+zFs0hMSRTyhWVKZ8+ekVJC2zcXEBHphT47A0SjldcUeiwI3l3H4vG7F2jh1BCR1WLRtqI1wuyvofoFJzl+ZrdF8Ew4hLL8MimbJJaool0BMzMT1KltK8kEO7b+Ldk7XOPOLi6ix0pio7i0GCEhF0UKhYHttO8HYW3UH1l2S6H/agb69A3Es93L8HZcJGrfnK7obOlro4F7Q/wv/RrwPhTITlbwoR3xel/AtQYwIRfodBRw1PToKR4MdDFD/ei6KPlRKiWdMW0m4JcX+2FcTdGSpq0hxqNNpIPJ37QHxHIMqjBDkTp8bdq1FTvCe+HzIo5YHbAO++P+xu0bt6X65J/D+2Ve0DElziKWeBb5DFUrdCULjpk0Q4YOwq0bdxB6KVTmUttj7WF9wQxFBSWiaUyHNyo6EjVtaouNphPdtm07PIuKgpm1KYyrGQsh9SUjG+XF5bLvuDWoB0dnJyH8OnfshLC7YdI0kHaXDblYjpv1OVMkKhg4YnYoyTc2w3qf9B7Up+3QoT36/tYX5mbmoo9/OfR/cg90xLsFBODUmXOyP7FMmgGxIYMG43xIiDSUoMNLrUCRofii6OnRiWen2g+pKXJe6irzOTKIw/Gh/eRvVauMa497FfcN7kP84Tqj82phbo7yklKRNKJfkfc9D9GvY3HmzDkpc161cpVk6RO37tq9CytXrUT1GtXxPe87Fi1ciPHjJohMjW9HH5wLDsH8+fPh+YsXfuvXV/b9kHMhUoIZ2DtQSMaS4hLRVJw7R+moyzmxccMGafrTq0cARg4fJqQy1ycJNjZ84HN/Fx8vY+BWr57sfbKf2tgIRpcmM5ryZq4fqTSiViQJOi2WBTILqEhKSq9evy7ZYtduXJfnT4yQkpyEyRMnynFo+yPCw+H9izfOnAvGmNFjRLaH5AKTNvgZBqsp88Q5xqYb1DZs0bIFkhISZd7z+ttvy5L+BbOHdJD77dSho+AO0dXMzYMZs/aJ/crKoWNgiCKWs1PDruKnkklKPdaYV+LLMVuV3ZP79O0rmfUkh1hhRIJYmqBl50gGPwkejhttI/dYno92kWMhjVg05aCSCS6BCIVIYQdhNk3hM2aiB7PIeDziPJWolUCxpgGQZHtpZG44tmyI9SnjM2rVsYWjkyPa+frAsro1TgafwpenmUoQjvuaKt+ryYtxNXNFfPRTNPf1UbJIf1bgbVKCcAYNtNzg6eklhA6rO0yMiXs+CVnNLGUGC9h9flveJmxq9hdiYxX9y6tXriDk7CWgoAgODZ2RHHsZHq0Gir1hyfe5E6FKj7FKeTY1kYm8ghI19PevDysrb3wprIWrZ0mCkI/gxauN0biiPGBtb4OslDxJ4Kp1xFoCJcQtxKD0y9ndnHvEZ9OvlcpuLsYuSDiYgDr9WQ2oIwR+QZHSNEX9UbMA1YC8WqarZh3/X0KR96NqBKqEouoL8H3aAb5oO9QqAB6L18vMP8p8cR5w3vF73Hc5j7jOVCKSz59r4L8VeyQMmcHdskVzmTe08awIUMub2SRIlQdiHwKuYwaLaCeZWERcTH6UGoSFRZT6qS5riqXoDArxmfF6eQ1K8LiwUoNcvc+SkiLp8kyNQo6bSjbyftX/c/yEdNPSknFSs7bpQ3CN0GcTe2FoKBnXagNEb+9WaN26jQQTx48bj0/pCXB0bozGjZsgMERb1vee2UNQVl4EOztbPH0SIcEr6vk2bkSCHOLDKPJGtpLNyaQdqRxjIEW3qowFMTivj3iFL/5blWhSmymJ/j2lnjQZoKpvp/pUQiiKvkNVLbRp0wLXrl4W4PLw9TPBe7WT05DuZYuO5u1wa8F9uPxpj/hHqUgzqw1C7/K+OoBM9i+ATwBwbzfQfCzwLB+YY6zI3ZDM44sBZjrjLJ9m9FnbTVkbXD/0X1cAzr86wi12Gy6PClBALvEnSTaWZhwjIi0CZrj9W8HMtxhdYBSfGJLHI8YsVqPdGmEEORjfU+utFWJMiabzIPwcAS7BKhe1qoXIC+f7tD5qqqTav53MAJEyF7paQq0KQ/KCVCY0GXAOVA4TzfPoaDQYSUwy4j4Kk/q0RROPZhhlskMhBzsBbnnAgobLMSRtMZbk9JJo0TSrgwi1Womo0QthtngkJi3fDQTpKIQdeYK1d7F5/nGMGzdeSmv7TKCuEO8zDruC9koUkRstOw03a9Yco5uuBLqeAXr1VXhSVo5sB6703iEbQ4sR/RRDzKh+RALwq4uM/a7fZinR95RkWbjUU6xX1xULzh3EPxPmSWSUEfEOff8EfDTDEwDcarQPO3bswLlqUZUZsE9XBOPhw0eYumkTjq5YKwuL5WMENR6Nm8iE9x0yEnsWzcUY7TX42CMC4ydORr36DTB7zlxJ06WW4987t2HOlK0y7Gez/pKJTyNGg0OAxQgmDQT1LWJevcLCBQthU7cuZo8Zg8YejfApMw1GxoZo184XD8IeoaJCC+Pnr5I5t2HRYilnYYSV2hI5uV8l1ffBowfoHtAdDRo0RMH3QmRkZAkhwcU6btw4AU80WKpxJAHLrl4EDLwuGitGZrghWlrbSDl2dWsbdPHrikcPHkoaemZGphi5hg0aopqJMTZsXIdRo0bgXUIChp3yQ8huN0TuHIEhE2bjVsgJceIJvngdBGv8Lg2zZFyw9LmsvLIT1b9RwnJUlBSg+Ec+cv94hAFa7ti/MgcjSzYqy2ZLOODjBdxbgW5eh+Hg5IIWnl44eToYAwcPFoLJ36+XbA40luxgTUPI+yJA2Lp7Nz4kvUcdJ+fKzr+51DojyUTxWmhBR49R5grEx78V0Pow7J4Qi0c/hVRm0T6eek1AeO06ddC6rQ+WLV+O1avX4OrVq2jbqpWUHnLMDxw4ICXmNHgN6tcXEoFgkbaN483SDhpFlq/QeWf3POrpEQSR9CQpQ2MrG2H+dykDT0lKRFbmJ6w/dwCrhoxFadEPLHl1WOlcrjcYDnUb4Vt+ERrUdxONCpaK/DZ8ODLi30p2K4049SnGJKzC1IpA1KvvhnFz14gm2aHde6X72udPmRKkMTC3woDefdG6dTtMnDJNQJeOkQmS370T4//PgQNYsnSxNDqi01mjlg1evIxC9+7dsH3bVklRb9umNZ49i5RU9+ysLOhV1UFpSRGCNlHXVe1KEIDRvw3A8pUrUbNuAwwd9DsOHdvzn5RvJTjT2G0EVq5cjVs37yAgoKcQW1+yvgqoItnEph6W1tbiRJP0UyJuio6hNGIxNKzcoITc0xCJknVIQpGglpIInLNZWZIxQpCgkpBqlhufi3p8lhdJoxZl1/6XUNQcX8qnaW01EXHpxqwRhqdtUEtpxDz+/ImvuV/luXN+MQuBa5bZfI0aukt5H+cp52tFuVIWzTVMcMGSIToJDHTwupkNRCeGz5ugjl15WaphZW2pbNjmZpK9yNfH9HTJqOa9lxWVwbSaqRJ5r8JSqCpKJpJGw49eCbMgGRTicVSAoxKKWlW1cPX6VRkTEne8D9pwiaDrKpmH0jRFkx3AUruu3XrixvX/wcqquuhvWlhYyRgwy4/rguSD2t1W0dD9IQ4Y1wX1ZUjYkZgksV0OJeuTdo3Pm+uMJATJK+4RjCrznHzxmLSFvHbuI+wi7eToKl3mmJVoamoCQyN9aQBWWloshKxo765xhs3qHNF35FxktiwDJ8xMSPuULlqrdGK41iW72Nq6MstTLWXnNRFg0taQaCDxyaxSBodu370tTi4zyfkceG201yw7pz0lmKUd5d/UkliOJ4l6O9taIs2hd3o4Cn7dK8lXl5vegvftZnLv52dcwaAWR5HcZQsejn8qe3wTvwaI7v1aCbq5AYP0j6LKyEsyd/hSovmGQiLyWbA0jZnJPB4/w7HlWF/r80Bp3kG/ZCng9cod4eNiFN6vxEeu9Y7tU7RKbIxHQS/htcAd4ekxCibbocrCbFCan5DX4w+Xz54y0U5s3bIpHtpHwSvFA+ELXiil14yRzgTcvAGXfCB0ggYOETrxxQw0S012hlEN5XgS2GV5hhvQpC8QTTtEzERHaSLaBrREWGgYsERfycTMIzYjoFMyEZ2aTkdS1HgBOy7NA5DwjJiMmI2vz2jsfQAvH1N7lmCItkvVliE+4zkIZu4CDf0VPMZxtwX8rrWFe4NGKC4skXVz0eU6/GJ9pUSPJAmfOdciGxQpGkuKVip/uE6YgVHdykaas9DGENAzk0wtu6Ljy7nUvFkzIXT4zKhrzPlEDEDbom9iKA0y8vJykJb+QSQQuG/QhrAhGB2xQYMGo1Gjxjh48JA4vt26dkdpKUuUMrH/6D6ELXug7JXJwNzLs0Xzd5XbWrgEOaCqrg7evEkQGSDPLj6IaBQNbPwCNLcSyNvTtDsi773Axw/VlabbdHjNzWCc/VQy2RQBlgoMGNZH9raY6Dj5UctXWTZ35MR+IR0+fc7AornLpdqBXXvLnexQnKgHwyrxQgIUFhXC0FgfeUXOCoSuBiDHGG71M/Ex4RPKShTnhnY618QB+Aig+wqg/AIQ8RQoAcBkaYuWgKk98OYMDEveVWbHFNR2hfW3VGQ9+4q+c3oKDuKzpA2jTScRR3vIzKqdO3fi2vXreBT+WHAA9QnpmLL0eViPkWjaqTEGDxyCO3/OQhhy4d7Nv9L+89nnfv6O5MQUyRqjXeMwGRoYyZqlEShxqQ7LLz/ALiEMSshe8f272HXuH+wmz2fL/Yhr/I/RQ0S+Ydm85XL/LLPkdXu2/UVIwu8vruGrYX2Zh9/yvmHe4nm4d/cuUAqRuhA89bMCzZo1FdxDcpLEMuevg5O9dJ3t0tmvUsaIGajUbjQ0rYbxB5IQtXcwqmrrCFZ+EBaGGfa3EPS6pXSL9vbyFI092iWK+7Myh5lQPB+DUiXFSif0/2b5crxpkznPOVc47rSlxFp8DrRN1Lam5Aw1A9l1mlqGA4b8IePJUtPQy6FSxsvvULNy957d+GvTX0KQr1yxEhMnTIJ1dStYVrdAaVEZZs6chUbujTB+og8+pJrg0sVQISmGDhsq1962bVucPXMWq9esliw+VkMELQ/Cn6NHy5jdvHZFiFwSWSQ0pMpCQ3QwWE7HOjcnRwnYmJhIqbqaFSvlvobsaq9kJ7GsNzvnq5BdrKaith+JOm12HnZykux6BgF+lpVIM0J2ASfB6uXphZE+8RgW9AlLFy3FtRtX4dHEQ2zOoYMHJWOZRATJE57f2qa6YB02BjtscfRfAs0MCIkPFjkWkl3MCKxmZlZJHpJEpNQJ7Yku9R1LSuh2CHYj4Uy9UmYwstyZ+IZ/a9qsmeAj6lsy+5dzuquPr6wbPmeuNTVwyVGgfeS1sTKEhCJL6ImReP0sz+ezoS9JcpbH415P/UGOPY9HkogTWbqPGxtX6mOLrjYzplgWXa6UYf4oLhR9+v4DB6B6zRowqmYs5f3Xf/4P5lHWyDHRdL1XqxqLgHr6dfE29x1s9ajBaCgBBe6tJOIYNKd/+mP1D5gsqAYHB0e86hwNxxAXyRDmc695czbKBv6N588jKyV6ou4HafR+uffkopFnR7FD/PzbqPcaDE7/n3uVMbw6dkf4rXuAjbGyj5d/hmszb3RvF4MX7/xw939Kg8x/td48AD9b4FoobF1Hin3menqgHSHw3r9RB1ydcBtG/XVQUFSmfK08GYh3AFzL4FyRDDQIEEKRdqW4jEZVeamZdZVvaMqW1YxFPq//73MV7EiuZIvy9V9CUSXQ+F3V36Td4zgQx/CHeJJ+jRDTxcWVhJsauFZJTLULtTQ+rVlTgj60ESTJmLihHo/H4g/lx7if0wel7SBxSZtNDKhmHfJYjRs1gbOLG0pKy+VztE8saafdYhIK1zTnnVqlwuOpWol8r7y8FFW0ed+aRo7/Zwz5Gc5d+p/EEnyp/ohoqGdkSBdmznfidSYUEHdQdoh+YdOmzXD16jXJkv0SPAKFXkGKFNF1P5jMzkRERDg6dvIRQjMz4zO2d9yCte82wMHeDgkJ8ajnWleOy+QF+lXcD4jfaQstLcxlf2EWrkhRsaJJQyrSNqukIf0uCYZyzWnkpkQySpORSh9OCEWlPKwCAwf2weHDB2QBXQw5CRiZKTiOwPEg4GrkIAK496+GQ2tUBYIOLsSiuSsEkGlPLEO5Vj5galYJaKRMh3iRv0lUkYdjtFjthEwilOAzNlfO5ergjHiPxH8FUwk0SCjyN0lDZuBpuEspBepaBvyq82/PFR7rXhmkjDpjA+A381/JGILHDKYXEUHzpXY8VHVleHE8iaqKzofO1AC1IQsPwM/EoIn7GETHsGWe+uI9qdqMxoBeC6CYkXVekAdgZAsUqJF4M8BGH8hQhcnzsXJiKBq4u6OwtEyImRk192Fr5jjsHLgLLneB0DTgTv2taD9ysmwS5xsuF/25xKRErIq4BMTyWmMAe3+lDHOMGRKHX5byhj5jfgKmC4G8fdixLFY2OW4cE6dOw9mTp0SM338iWzQDW3OmiEYCF1TDBg3EsE8l+cAh4q3Tnu0GNo4fjxmrO2DW8ONC2pA8vHTxAua92C+GcFPAeImicQPttX2GYhxbADuaTEedOnbicBI0TLTdiGn3AiWT7PjxE1i89R+0sLdBZNIkrJ2VJgK4zFDjBsmsRmqhODo5Y/7CRdi1Zy+iX8aIhg4Jsrg3r2FbwxrT/TbJM1/7dLwYnD8+LxInZs6TgUIqcgNgKTbLVDg+0nkzOhqTMtbI4x551gc21WuiQQN3DJ44Ed713TFq9J8oKioRwVPq/TAtX09fF23atML5C+cxYtQIxMW9w4uoV5g5c7Y4qzw3f2hYq1laIjUxUQwYxbHZ2ZnghMCBi5yOd+zr1wiPeIoFQUH4npWtOLw/AUfXutJ5i52kmTE6adJEnDl7GtpVICXHsa9ewNhQD6NXLcbVXYdlQ1WjIHyOzNThfUtnUzMziC4JdR1KFcPHz9NYVtUGyory0WHuSFyYuxaBo0twettP9JtUBViyEFi2Aisnx8GKJE8VHbRo6QkHZ2fs3LVHGs4wstg14Fc5D43x7Dlz8O5dPJYuWy4lHHTQq9vUkAwka2aympkJgccXyZT0T5+gb2QEYxMjZFCP5fMn6dJc3doSUydPxv1XUcocbAOkrn6NZJIyjgAAIABJREFUxKT3cKvfABVaVUSjkVGYqlW0RMj79cuXQlpzHPz8/dGpY0fpJk4tUOrg0IbxOt+9fYvQzVMxedslif7webHbIrMdVbkAZv+xgy87YMe+eoWykkKUlxRjSuxK+MY6opt/Z8x+87fEFPZ7LoeOrgHs7eqIw5CW+kGExgf07y9EADUUr12/itmfdyqZjmyUYAPMHQmwulykw2yBEYV++OfCNSydNA7m5hT9fY91GzZIOTHnq42dHZLfxsGhnisqSooFEFPU2cTESDrKcQPhOe/du4udO7aLYLS3pydSU5LlGjiuyzZSI0aVZUjD8H7L0KKVN7R0dDB+4mKNk8+n8wW9AiYhPe2TlP8TbFlb2YjmJcv9qL9CZ8jMzFw2XGofcRMSrUINoSebjibyps5PlUBUy5gFMJSXi6QAx45OkUp88bhCKBoZCcCX1Hs9PdEr4mfU7EQpiyaxSBFvjf6iRNmqVlV0G9n9mFIA/L+WliILoIlwU/g8MysTz6OeC+nFe2ADhdo1Fd0hliIRuPA6qUdEQCQlDVBKkPlctKvqwqaGjWzO1AfkMUxNWUpUKs2PmJnI0ih2MSdRQEBCMEOvkxkTRvpGEpmU9Vi1qoy1sZFJpU4jSVy+x72c90gQpl6TnoEefpQUSjYD5zEJMB6b98zSY44TbQpBHdcngRoduw4d/TD/d090n7Qe9d3cUb16jcqmLqpDr0aZVRJNLUUnIGGEnoCL2Q/vEl/LWHGt8xrokJLU45gRwLEUkCCPxyGQESeByyAvT0jBstIKTXa80uHvR2GBaNJ8/54nxOChRSPhPWSOdFKn81qQT91Ka8mCovZZaTlLtrRkP9qzZ49cw6E9R7B41UI5H4MdBGzsqnr36H3M2qJk4/J9duB1b9wQV65ekefOPYEAkNfP+2W2BG0WnTlpoiEl6E7YuXwJ2vbuKw19TIwNJBh2YkCI2KnZ66YI2cr5yvkeNjkCtQPS4D10gtwz36Pjwnnkcqw9NgbORHetLkIg8hlRczO02w30uKII6jMThI5nePhjIaXVkvFrO8OUIKTa12QlACbjMdOQgUbaTQYEw4HOM71l/NWszTt9nypNXLKJXwj2NHXA4n18BvTclGAu/zwR8N7ngceDX8ie/suVxkqG77U4uLwBQrsDTrVskfQyDSgnjioCmrRR4rDSiZK61vpK/DXjjOgcyjUXlAGeOkBEMtoG/Iaw0CuaQCu/oHae4UUQM5FcJCBhlFkRjXRv7YKYhwQnnVC36a94F3VLQzIywkxsRBxGEpPR7QdKwJuH23gTMOok19dhoieqauuJjhPnCuVb+IxI3nEtZmd/VbIJiW8rtOSZqU4O1zvLHqlpyKZsdGpYrsj1yYAV7QM1CSmbQVtJMoPECckm7n3ci2ra1pYusSXlpSKjcvZcsGSGMVvR0VHpsshsJGbDEEPFxMQiJSUV1HBn4JMZdv+7eRn3wu4JScmAAr9LTTlDY0PRQrr3/aEyfA5Ad8+OyMjKkPl34zSFx83QtHNjRN2oAd9AZ9wJ2YX2ncfhbkS4EIsVBVFYtWYV1q9fiw5dWyPjcwYqSqsgPu49MjO+YMPG9SJjs3TFPCQlv0dCQhKuxWTj3gE2gwH8uvmL3u+ly3fhbGeDtr5txB5x3/6eW4CVq1dgx84d+FH8A3kVjlg7ZwDGj50gY/7g4QNM3bYZb69ehbmFOZzbBODO4V1o7z8Od589lsSAYYE9sHT+GNjbKRqzs+fMQujlS7CoboY/RgzCymrrZX+dFDoGo0ePxv79+yWTms+QXUHZMCb2zWuxmXxutJPMjuIcoNah1y/esLKwRnjko0rUTyKS3016nYKWzTxx+dJl9OgVIGNPx+9j+iexNcNHDhOHtn37DtLQpUevHiJ/0rJFS4Reulx5vPth97Hxr424fec2rGtZo6ywDCdPH0eVch306t0Lo8ePwo3rNxHzIgaHDx6Gn5+flC/b1LTBnHmzsW7VeilNPnr0GJYHLRcNN8rgzJ49CxMmTEQduzqi+f1Ly5b4e89e6Sa+c+cuyZh6E/cGdi6OmHLTCqf+qCoB6ZYtWuDShQtyTGYDMkhKYojZesxKpFNKMpIkVUpyKkyMqgm+ZjCKWt/cc/j8SA5x3pNMZVYu3+e+wbnH8ScGzs7Mgo5WFbHztOOfMzMxbuIkBPbujY0bNqIBNcBycvHd2gibJ82BXxc/NGzUUOzxvLnzJHOnZu0asj4pIUBCsXWr1hg2YpiUKZM85Hl7BfYSAmrL5i1CLrDqx0QvEbkF9tLE5M2bOCxauAArli2Dt7eXQhIWF8tezhfxC/cBye4xNYWugYE0KGUQlHidtoDZXnpGRpIBSGzMBmHEH0ErVyC/8Ac2OK2D16jHmIkNCJ1oJXs1g3SlxYVSQs5MemqrSiBu/WHYLZuI9j6+MDAykGqwxjt0cTXwPUYMHwEXZ2fZ49mgJSr6hYwHCQsGLkg0cs+9e/uOZGw62jvIsygtKRE5AwblSliKzXtgZ8Uq2vjBjt0mJqgoK8OcuXNljJp4eKC6TXUJkHEMCzT6eSQZaduohZr0/j2iwsMlGEfChlm4rMSSph0kHMqVygYhUlihQvz17ZsQbAzQ8m8kXZ9HRUllyJgxYwSfcf7QPvKHY0R8QbJDgtKshPmPrA2PQfzIrMRdu3dLF/jde/+WRksLFi9ElHOkuPito9vhoed9hRvg/kjcHQO42DnAzt5ObH10lRj4mrYVH4b60WFpD2Svurzpf+h+qBvafvJBmPU92Vc7eHXB7WHX0f6grxCKeR/z4dm+OSJuch9S91W1X4OmMqmSGNQHpnig3l0HvI0m2VEEBJsBv8Whdt12EtTY81cHjBrVCueuNUHqm02o6zEX717QgTAGjrig4+m2iHvzFukJ/0P/Yasl0y+9byaWWSxAcPBpIQdfPaUO/WfAUyNDwqBTG6DBoSayh+Tm5UqizE8Wnv8nw+7/Ziz+l1BU/ybEYoWWyIaoZKIacOczUjPz+DeuHfq+XCes8qBvSuxMu8B9lniLuIbfIUblXKI957zlS+xDaal8n/OLNkUqZoyNYVfHVjLGeTzaYBUDE/Px+7Q3LM+n3VexJ49NW8VA4Y9CdpE3VbpbGxtLlSPnp0qS8vpUQlGRHVK6WitYoFQkiflb1UNU/XCVUFWlk3h87jFcq2rDNyZQEROw3J/3x+xmNrclP6OU/xsgNva17LvP1t9X5uxSoPObPlIh5uTkAEMjPWnsyKo0vrgGmYwVGfkUv7RoKXiYoIN+FPUpFZ33TEneomxEWZmGkGfT1Jo15b5py5nIJi82sdQ0l1IbJ6nVZuLPUTKBhKJ8WOsnunfrhNDLFyRiH/z4vILXKHVjW4Tiq/rY5D8VOihDC0TCm+iUUWpGshkgJmDlj9qp+dkKoDUBHSPVGnAq2XgOwKAABeOtzQdaGwMPyThZKS3cOdGJAbkONc1JZOGzzIa4h9qOxKr0RdR+J/w6MSY/zzWpEvk0FsSdfEl2oFqKzOvhDz/ML/FGymBfZwFSPlBYXNU74El4cH3UcxmEtwlr4V5/oWwqqrhwfNI21K87TSJlqelRmosi8A1EB29/icbcidip3DdLsqM5SLbYsngbjA0MFW0bgnIuEol05Ujrc4pah3iexrKSvxBx57qA0R8FP4TJpv4JF9bAbSsVYMx742HVJtIuwDqjkeLkM9tq0P2lwNkHmP/nVsl+Gkgh6StX0aVrN9y/fUcW3kjnFdj2coo4V/yxtbeH1hEnRZPJGwCTmoqAI1WWYMgMb8DSX/6Wte4xtm/fjg6dOsLn3AjgWBquHb8oC5abQNunw2R4t/pPwWSzLUhqc1O0C+Yn75NhXtpiqCxKG+vqGLugGoKmJIkeCkuR2aX52LGjsLFRStdW1AoGlqWhJD0fd+7dR5fffofWGVNsf78YgwcNxLngU0hKeIcVH47hXOAmyRKYfnCLBIA21ZgNPz9/OLk44/btO5IOzLJr2zp2Ypz27NmFBfOno3NgL5zcux+nTwfLWDFzp7ZtHZibWSI+PkEiQFbVrXD+fIhoglG8luQHwX1g775watAQMZGRUnZH0MHnRKPFqDfBJwEqFyUdXjqkT6ZaQ3vIVbRr54O27drJBla3bj35Ljsir1+/QSJ1XMx167rCpLo1Qk+fEiMxbdZsfE5PxXlxPqwxarobQo9/EyBB40mHnkCOz4HGmc48cQMNnknPdcg7P1PmMV8kKH+W/ECX/iYIwgC4blsqmjIkn4bOYboCsGl2MqatY/YuU/UXYsnoobCwtMa6pVMxYNQsOLo1EnKBDhMNDkvuV65aLYZG19gY+Tm5MDa3wJ2bN4W4pp2hQ8XxI0F++/4dIWJq1rCBgZ4eWnl7CZm3Yf1a7LpxXPS8rKrpiXYiuyjr6jGzsYqUYvNVUvQDRQX5YgQ5JzkHuSGnpacLQGMDhtu3bsnmRQKCY0ziiQY8+2uOEAkMpjg6O4vezTdNt1o6PYYEbe/e4n1iAhztbRF25zbqujiig68PDG7Xx7miDficlQ0v71aynlLeJ6N2zZrwbecjZESg/xRY2n7BsqVr4OX9ixCzT55Fot+iWZg7AdDPGymbF5/j0o20m1aYMOQP7Dh9TkDQ7kkrMGbaNHxJSxNDb0Htvooy/LV2jXSavHr1Cpq3aCbHYGk174kbJ50ONilip2x2wmZ2wcDVszDLrz/W7yQLQfumZGDXc3bHo4gIDB48BFfCnijPmfYzJQYjhi2DR5NmaN6cBr+K6CbSvtDxZiSNZAftGLM51c5kkp2oIQYZ3SKYEEKREWXNBqSWPgtRx2w/AgdNaYCUS2s6uvFSVBBJgEoQrUanhfjSdE8T8oZdJNXMRA14lW7PLK9h90VGyktKJLOQgIfzhYR+2IMw0foiCCYQZ5dMXrMABI3YPNcEv0vQQjKRwIBkGck1EtZKE6QqyPqSJZlFJBS5xphJSi1AAhWWNzEDifeqCl4zumxpbilaqKpeDUEEM6HUqCCBg4E+O8sqXWT5OZIfohFYVRsFxT9w7vw5IR9oc5TmQNri8BEMEbzQBqjRXd578xaeOHrkIGrVsoV7QzZcsJLv8P44h/hvNVpNcMdjcN2qJdXMSKV9ob7r/65dkr2D52Vkl5/nuKglM7xeknS0jQQydBA4XrwXZvQQyCv3ro3375OIUmWs+G++f27rEjTrOVxKj+ztHWBmai5zUDSVTKqJY01AzIwGVUT7+PEQ5MIMA7p6iM0nUag2CuJ10ZnlPVJ7tPxnGe7dvyfXz/vkPOBnOdf4DEg0S0ZSbq4AX44ry54JgC3MzeDq6oTPnz7KXvX42HPM2DFRNOVYYkfna+e0vWIDsl9YQc+jCG16+slc5FjSSTIxYKmZoidFjTKO1Zahu6DtXoax08YIAZOd/QU3jj1Amz7N8aDnM3iFNEa4wUuFd2NGHzlBNmZh8NQmUCGPavng8sB7SmDYCwh836kS5PPaeZ8P79wDTpgBAxgBDgX8pordqTj0b5dGrSMVCvbKBxq/dsXLuvFiPow7A9N/zENJ/dU4Py8McVPaKgHkxBWaYGYo0DpAwWspkYBpC02HaOIvAj2eMw3QnqlkUMiLDhP3GhVgkh0lfiQpyMoQBzRs5YfYR4zEhKNR64N49XAYfml/QtbY7esRQDEHhCCWGSBqN8BwwGYhkKFWnGhqsYf2lfHp1K+VkCKsRuC8p70ikaGU65WIE8SgLDEK5ySJIv5mIPjiof9hzsqZQuhxTTLLixhE1Vyik8/maFxbfN7MrmD1AvdozhPrWjXE/rCZFuUsqMuUdGIxagbOkTXDNcbupSRNGAAzN7eUjut167oJ6P/6LRvJqclSgcH5ymx4JxcnkYzZ5bkX3ntb4LF5JGq/skZ6YhZQ/AWtA/zEBjE0UkWnKj6+y0TzRoNw59YutG8/GnejIgWXV0RHYcWqFVi1aiXcPBzh5OiI7zmFePr4Ob5m52LNmlWYt+Y0+nargzOrLqH9+LaIeR6HM8GKBpJ/N38hWi6GXEDbNu2wc9cOTJi3V7aeirQXWL12FRYtXoRy40ZYv2Awxv45FuMmjEValglGD2mDnj16waO5h1wrncKQMyFo32Mcntw7BNe6PfEi8iSmzF6PIycvYu6kAMyeNUcCBLGNWwEBexWYnwxMfPWnBBzatWsnVQ1cz8RGfE7UzXv6LFICIuG/RKLH+66VXWs7tu+ELp38MGnaBJHhIeExatQo7N27F/owgrGBCS6EXMTwkcNx48Z1se3fcpUs437TJuHxufPw8vRE8OkzGDlqhEgstPJuhdOngvH7gH5ITEyS8lt/P3909uuMpPdJKK5uiIvbDskxfu37K0aOHY4Dew/C3NQCcW/iZF6tWr1KrqGNT2u8ehGDzvXqYFfoHfmbf1d/sNxv/rz5EkCvX98NjZs0liqCj+kfcelSqOBZjsPYcWPRb3B/VLMwFXtO+9epYweR2nn7Jg5Dhg7GzZs3UM3YRBICmB1NKRg6o5zrlCpKeJckGXS0p2pjQDXDSAka2cp+QHtK+0xCgOfhHvsq+iUcbO2QGJ+A9p06IjU9DSNH/YkpU6eKZq2Prw+sa1oj82Mmli9bjgnjJ6B2ndqS/bdkyVJMmjgJ4RHhQpYRP1D6J/VDqpR4a1f/iRPbzghe6D+gv6w/lqNzDJevCIKdox1io2NwPuS84Ag27Nm7exfatm0j+xTXKgOVxCfEdiRBqrAZgabjNdcaMzMVLbFS2TfNKXEiUiQ6eJcQL83BOpd0Rve9PZF3dhY+owY64SYG4ygWBppKuaaLoyNu37op+3PYkdsYungkLHeugiOOwga+uDxmO6z2NIQb4vB0ojb++OMPuSe1eROvlXua2j2ZeytthpSm29YRElE0DHUU/MPvMngr9uvjJzx9EinrgfaL+xvnOfEjcTExkKm5uWRl6hvoyzPkewwgy9746hWCT52QwCKzE1XcQBtKAoOJDMUqCaMpAyWhQRKFdlKyxrK/yLxgw8G+v/4q10jCkJiFOJJ+Al9qoFkSI4pFV0PeU+VxSn+W4+DhQzhx8gSu3riOYydPYHbsTKUSkq65JnAv+6Ga5zMYqL7PEu07tJf1/7ZKgnAZdYtdhLAhkcnGHfxNqQn6ZPQbZ86fAWSXATN0MLhwEF68eC74j4HrhCjub0pHZvsGk0WOIe45G6owLV7F3SQ88gEbKyAjF+27d8f9+49Q/p20DPXh1HR/Ovr6cHL3QFJwmrItcnuMLUK/Yf0luHo567rcT9DCxeJjxya/U/iBUKBT53a4GUrZrlygibtsi81LfkFWVrboZrPU28DQoLLZCcdWLdtViUMVP3O+/F+ikHuiro6eonNeVlbpA6if4zEkk19HR2leaGIiexpf/AztJW0w7YEq96Jq83E9cK4Q16pkoCpjwaAP7RkD/i7OTuKHMMOYdk9plmIgc4rznq/Vq1dL9RHJPPrIXM/M9H0d+wbQqoqsL19FO51+O5NxaAtF3sFU4Wl4b8RMHAPOcUVjnO8ViX4iMSRffF9dA+p85Xjy/lSNSa4hNRmB2ZUV5eVyf/zugAED0KWLn/AKDBBcu3ZddJfzUj9KYLj7lt8l6HPmzFm5ZwYOLa3oq5RLEhbvTZqqpNHPyIO1JfUyv8PHp52Qr+wyrja3ycrMkGdN2Rap3CoqEo6Ja46Zz/zN92inK2Wk/pOoIQGXQqXiqpJQZP13k8b1EZ/wVjbcE0e7KWLZJLX1w1EEfURv9sCJqf0RBzcs67QUuFUGjNRByL5A9NYigtQB5jgooFOzgeOeBh8K68gV7QJQ0PseQaGXotmjZiAyYYYLYCZJrDLgdx0FKHNNqtriPA0j6vSB1Upjfo+Li4CVi1vYxTSlM7MacFdLo6kTJJk5auowASLBK4EnD8C/qSXNDK3zmjWEp+Zg7vV9ZUJxMtCovE2YpLnocHg0GowXr86gndcw3A8ns0kwy4sjaUnGjy8zHNq0GKdPnZQW3pL5YG4pVRxpHz9LVpORgSHGzRmASwduo8fm6ZjZqLsYs6LCIizfe0JaxMshOXbkBcpvAmM6KQQA79UBuNlol2wuv1dZCIwDtiyaJBF3guIXUS8kesm0dOlapTMdI4ftQ53xdzSi/+XYoHtByQjlOOsDR39dKhssN7CgPQ0lc+2K41Z0dZ6M9RfHYNbsPZIIcKreahmfgV8oPgisajEK84ftw4bj42Sx0JiMmMXO0wBqD8b6IWNhZGiE8YuXiVd0+6QN2vv74a+VQQgLuy8EFYHkmuYX5BGtLBqOjMwv2Dr+Eqbs7SuZih07dkBDN1ecP3cObX185DyvYmKk63H/gYNx/uIlpKR+EL3FVatWy4Jh6YKXt7dEM+u7uaJ2dTMkxMdJRIrl4JYWzA5LkqYsFMGmgC2Pe/zkcQFMTZt6wK+rP+6HhWH79h3YvmMXXr6KlYwxOt2//fabGEu2mecmTYNI40OD1XffSNyceVY+q2rOkABjhIWkTVYGoyQmkt03bto0bFq1SqL57NzETCdHB3u06dIJ+FEgWYv/j6urgKpq67qTBkFEBERAQTBQQEBRMbELA0Uxnt3dPrs7nv2e7Xt2YmJ3gmCggoIYgIiASIM0/5jr3MPn+O8YDhXuPffE3mvPPddcc9Gw9cjR4/IZjhNuhAlsmGGkooYl4Tx3VaatBjUG6nEDO2HHfxehr6eFihWM4NOnFVaiNlx3r5ESvjGLqwA/FmHbxjGYVnkfMH8T0Gg2tnSaCj19A8nqUvVXoGMgIIdkKTuKDRgwEGnpGQJK+D0nT50WY/Eu3brJZmrevHmwkA0akPYjBddvX8OnLx8FeBiu3oqUSUPx/ds3JCcl4VEIg4AZUr9/wuQpUzFw0GB06+aLuK/f4FSrjmSlE+Jj5b0EPSSsaEzeu08fIeFVtRVv4v1796Qkh0CI5AB/R7BLX7aKppUkE8tNJe9RBfrJoAylRYWiUkz6liB+nTeuBqG4MB/Vbaoh+OljTJo0ESFhYbKZvX71Gv6cMweF+QW4d/cu0n8q5T3+iXPQOai2bBj8+/aVTPyxE8fRvrs/3r8KQUBAP8lEcWFlJ08S2VFR0fhz9ValdJBzcPFfGPzvLCQefYlX4S/FhJvjh4vDyZMncO7cOSm156aS5A7No/sP6C/PxcJKaciUm5Ujiy43EhyT4y4vVWI5ijF0WH/xjKHxLzeu554rjRnq1auJBQsWws62OhwcHMVzh3/4Hm5O7GxtpRs2u4rxJf6IGlUhSRPpRqwxAeYzkHJojScf31v+f013NI4Xfp7ZbC5W/JuLnXgnUnavUbeSECboVL0+CPpZOsZnqpKZcj4azw/JaBPw5eUJ0KDaggRURGSkbJI8GnrKs6LnCOe4lOtouvZRmUgQwMWVn+P8IlBKSUrGpy+fpOMhgRFBjFEFQxlbVLhKFj85WRpMUb3k4GAvTTwIUPhznjtVh1Qp0mvof6DZSMah4nFsKIbXJBiphJD7xaYJmk6wxaXFom66efumrN/iiaIxkuZ1SBWCtrZGuZStqHEtLUUFECsdFo1Rp3Y9UUDyfNRybl4f/8+5IGURaWlC1HOMEuioTVeYDb3/8K4QdIwznE/8LK+PgFC951T7EUjy/NSMrwrWeA48HsvBE79/E4sKqmC4hrFzLMEdy8B5XfSP4frFUi1XVzd55lRO0OeJ36n60+1YugNrzeZhNPZjzujucs/5fVz3OI74vHht7h7uUmZIgofqGVGfammVN8ghqCT45H3j51hSTdJZNR43NWWcoPozTd7DZ8/7xHFP3y3el1fhr3Bv1mM4dfiIun0nyc/4eyr5mXhgh1Zu9vhZ3qNqNtZY/HYl6h6NQre522UscazydW9EMHoFdsTF/reUvCjX6ftAxzbNcCshGHh9AWikEIoBRt2EJL2x4AnaLmtcrhYm6OQ1ci5wnLMBxw2Tp8ApjecKDFEGSxXAQQtfARfNBod8HF1dGL5zgMYPXMXQP/TOGGAh277HAj4OCnRS4ZZaxEEsx5cY1XNHp2lxLQeLApxcgU/MkKrAjh/kBfJ9rDAhlrRAg1ab8eYRlRfMMvOl2M74Dz0rz+r1U27IMoCmowEq7cqz1LxhzJQSKKmVKR+BaV5yvj0LOsDauprMOZbxshkEMQv/5tghoU3/RMZ63leS+u/fvUdK8g842NeU58q5xTIsjn3+YZziwuLk6CibaCaH+eKcYpw2Ma2IF+Gv8IuKIQM9Af7//LNTyv+pKrOxUVTHxDPshs7N7cCBf0hywb1BQ7yNfIOsnExRMXEjxXnNeEO1K2MDFb+ncs+h6U9P5oNkbvE7pQTKylKaaYQ9f4lv0Ulwq9MH9+7tQ9s+ExB6+xDyrOui7MMrrFi5HEv3XkBjpxKJMfGfEhAWEo5fuflYs3Y1Fu46A9/GFmJb8XHNUpT2GoHAM+dQalQBvbt0QGaFmnhwfLuMuVYtW8G7eVO8jXiL3Kw8LNuwHwd3LZex+CLspVRvLF66SP5fwbgJ0lIeYdz4sTh24hja+LRB0KUraNt/AoKD/oVzEz+E3zuJtr0n4P7jYBgXxIiSkziLzRLs69ji7onH6DW2q8wtzls+Oz5fbsZILtJTq4qFheBbEgokUVhlww7NjH/EoJzzfK6M4UxOUOXIWJT1IxcNXDxw/twF+PXpheDgYKkC+pH8A0+ePhEyp5VPSzh28cW9XbvQf2B/RLB7sFsDnDh2Ar169xQ/RD6Tt68jcOLUCeniSeLm7OmzEjs7de4EZ9e6iPsYh/4B/TF37jxRU9dyqoUZM2fAq0kjPAt+Bg93T2mIwc0wx+W06dMwYvgIzJkzR8ZlXec60rCRnyNGoMcaj1W7Tm24eTRAXlm+kugtLkJmRgbGjh6DhK8JiE+IE4Kt3aOOCHQ9hYg3bwWPcmy3bNlCFFImhhVlU0rsyWfMGMtkKuMh1zD6R5JE5HlxD8Kf89qUrVXKAAAgAElEQVSkCUNWNsoKi6WEm8lc+un9OW+BNLjo17cfGjdtguJJg6D/z3Gp8KFnoplHTZR8SRXClCrFQYMHCibhd/fq2UswHu2IqDLkfWRZJ0ueuaYe2L9fcMv4iRNg7+SAlG9JknjlOtzbzw8rli3BuAkTkJ+bW45BmIDk+HB1c5NxaVq5sij6+CEm+rT09FFSUCBrpKVNNalCKC4rRcizZ3j/IRr9Bw7AvIUL0OGAPt4sqiydkoklqHT8GBODNcc+4e6+UbKu0vLk44cP6Ne7r3jbmRgaY9feXXJvSebXrVNX3sf7SOEA1yy1wVDSGncU/HFJGn7k5uSIXzuJVyYs8/LzpNGPkYEhsnOyZW1lmfzHDx+RkZYhnaCl5LKoSOaFWgHB7xGCR+NxV9XGBqnJyRIPKQYgqf0zPRX0qGM843uZ3GbFT0ZampTEV5bu8GX49VunaiZqqXKQ/XRBPnLz8spLKlVlP7GleChq1iriQtV+Rm0OoZags2qFzY182raRapCWPq0Q+vK5dDY/UHuvcAkeiZ4I7/QK+xaNxhiH/Wji2BihWWFw0XNGbp5SycCxyhj3LOU5Glb2wMvnr4GqZbJc2P2yQ4JWArbO2obly5ZLUpNz193DDYmJCZKEyP1OnuExYNxSyZdV42adm3NyCioPoLFZ07FW7CXIr9Eet9yKzRB9hwbg7OENGos4VyxcPA+rd6xThFe0FNEBPL1dZNwaGRghuPXz8oZsDeo64021KOAi1z4ykBobOB9DWTI7z+yG0NDnqGRaWWmAU1xYnvxVS5rVxV9VGfI5/X9CUVHpQRSKqjJRxUW/k5Gcj8RaHMOSgK9VS+Y+8Tb/JhZjPCDWIj7k/yVxr1ErimAhN1fiL2MyG4ORMCcJx2qzIYP/EB6B+yF+nsIa7neJVdX9HvfkjAfEcFy7+b2M83FxX/EjNR137t4XjMX1gfOY58NxzFilJvF5bcSHXLtVSyBiM11dtn1SKod4fmoint+lqhGV7tVKhYjqF8kY0MizoZB/TFJx7ihNEa0l3vB8SSzyvGhZF9ktFG7XvMVPmZYdJGDZALSKRWVYW1tJ6Tc/x2fByk0KkX7+UJSWVF0zEUThDs+f51FUWCCWE6xiVwlh6QZvbCz7OI4NVdxBHCONMTUiDkm0aPxwmYwpJxRLy4rh6uqMgkIlY8QAVSV4NTZhNlJhgd0YjxB4I07rKJC9SEkUDwDsR8cibpmDMsAHhgBVvOXn7jvD8Xq3hxBZCuIly0hmyhu167dAzLsbCgK2H6/MM84/TRd34d/UpoRKubnyf36cpc5q1QvxKAErM/JUI5JcK1BLnlWAyU6sdgpuFLKRX8S/VZTLCR4BV9ddiIhgrRB/r+nDLV/ML+UJMSrw39aAsSvq2VaTG/klnj4J/GJeBBWNt9G61b94ODQSGPMRfr6DceEKy204oXkSPL4hDmxeIAPItX592cQsuHUIuwfPR15evpTzaZWV4XsCmXdzWJibi9KRA/NH6k+Mzd6oHIZ/yHdOYeZeI+mc1lIub2ZuT5G4cyEfPY/ljbexZeF96RK7bctWzN+wAdEhITJIOaj8J8/FllkTMCN6Fz7NuQanR10V1SPx/nBg4vfOykbO1U0m05SVM3Bi62G0bN4C1de3l8vfaz8PY3PX4UClRbIhotKE4HbGqqpoZL9RGnOQ+Gt6cLAyHOKSsGXBcszYtkvMa0f37IL91e9jS8UJcHN1kQWVE5MTf8bTfVjvNUx8GbV19IR4bejVWEpfu/l2l0WxgWs9dBswELvWr8fEvuvxMPoY6ru4okoNe8RGx4iSLS4+QST6BoYV4OHZEIsWLRbloLtbPRTmpmPv7r8FZEa8jRRfL24eWPJsZWONQQGDREZ89PgxPIuIwOiBA9G2XTvx/pgydRpOnwlEnz7+Ekh4zlSvENhSQcYsKzf2BHHc8DJLMy9jDVZUmC0Bg0GBgZHKHhq32zk6oTg3F08eP4ZPp45AQQGio6Kwfv06zJ49C7dv3YSbmyscazrgxo3rqFffBcUlwLv3UZg0ezYKNF1Mv3z+pHR0jY6SIMBApS7C3EwQJPW9OVl51s7A5Uk7UKVyZWRnZUr5Xo+Rs/Dv6tkSUIYtGIY9S/ZhXPI2Zbh5A3NC+2HR4iXKcyqFXANB97z583Hx+g38ysySblks6x46bDgCA8/hZXi4EKc29FBjKYmYLJdg9/6/ER//WTznVu06haUT+mPnpZP4cPORKA4uXNUofauayXTy0+4IB0dHBPQfiEqmZkiIj0NOdo4E01cvX8pzlE5h1taY47UYZ34clpIIkkEEHuzEzDnV2sdHyBznei4SxDlOOG/UDSSBGoNuQcEvZKWnQU9HCxUM9KFVWgxtlMKiWlUU5+WKfwbL9/v07i0+FRGv3+DWjZsYOXIk2n8Zj+OGyzHo5FJcnbgdz0LDYG1rI6bWk+YsRHJstGTOeF9UAmda0GZ459pKZ8eo6Gh0vTYGd/scQYMGbtJNbtiIYTIWOH54jlQjq/L8lYf+A34mYMb42TL2SOZyw3Tp8mUhj1jGRY9VKmLZNfvWnTv4+/wx9PBuh8sXD+OPIVOkJOb58xd4lBMm8XfVgmVo3rwl6tdzETKHBDuBJhVWzL6a0ust/5csiAI+i4oU5SBLkWlWTv8+jWJQVRKqXorSnEfjdchFjUpKaaKio1PeIERKjFhGZWwsi5w01Smi14i2HFs9pqgQuahr/ALVTs8yztipV6OO5D0j8SR+Z7m50vyAwIFjhgQCN0T0+uHvMtLSyz0Fec4q4amjpS3xMyc3W8rxPsd+llWD44fkGD3EVO9BfoZzgws8YyNfBFYEFmLgrqP4lPH9iiqRHYkVY2RFEcDjVigvueR1E3DJ95QUATpaePj4ocx3Ahf1PHgdBDn8HpJyUiaurS0ba84VgiIqK2o61FJ8lDS/V8u6GZsEVGhrK+peGxuJb4xjjCccA7yumE/R8p08nkq88TNUBaqEJBUxBFQ8NjczHDvKBrZYjqdmjpnpZWZVKVfJlGtSfWtYZk/CkipFbS1FrUplES0VeO6MQbz/vAee/1bBrR7RAhr5fQSJahkeN048Ln/GOJ2dmy33h8QN38vNr2q2ryppuIkTxbVGEcHz4+88PNzxKy+n3PuQn2fCgNdLLFXX2VnGEceeja2NXAs74ap+jlQvff+aKN03WZ7K4/MebviwFT7p3nJ8rrsfYqLl7xsDHqLXBTZH+o7Q3hFoEeSJJ7Gv0N2zjZzf9aDHkoTo7N1CEkwnPl9GGyOvcqDLmMFxoRqv8z2fP33EyWMLAJ2WQMlWoOp0lCX/plDEPSXj669J8Kr21H5Ak4tuCN3yFhZXgdFmwM43QA7xCfk/wh+6rUjClqCNeIrn56f8XpqvJAG+1sAVVZlIgMBkLMlCbsAUj0VFpUiJST7cWvbA28fEX8RlKhg0Qxf/UzIG+Ww453ivv0SQeGQSW1VA8lj8rgGArSHwLQrtfIejhl11uO+2xQ2/l0LgcwwICjQ0kmQdx1rqj5/ibcSxSoKKGyzG0dzs3HL1MD1X2R2YpAxV+5KU0Biys/yPG3zOcZIBnCNsavUzI13K/ugh7O3dFMEhT6VBGVW6hzedxqTlI8U/lXOUhPq3hEQh01mqJJunwgJcv3ENYeEvlVuUAbR38MHHoEOIS9CQu8TLFMhkAF0mtsN187to+7252IZcSbkJ8zfmaNqoKa5eviaEXdj1w8pmPycf6zaslbLmX7q/4OfbFS+evcbXvKooS3yFdevXYsOG9fDp1FzZhP1MR8TL9zh75Qa0f+Whe09fuY9Xg67hwcP74hNNTNC8hTdysvKwdt0arFu/DhWMK+B7QhIGDOqPCxcvwrVRfbz4VIqyb+HYsGmDfE8z72a4cvkqunbvgutvklApNxZrV6/FhPEThKBkR2ySbVLtIOXVzcv9ZDkvVcsHzj02Z+OL9j7EctyMDhs2TOYVbWb44vs5x8MahZd7i+4s3iIbTca29KRsabBy/OhxdPXtKhUCHCuJCYlSAr1m1VohFml3cj7wAoYMGyKJcib3L1+8jO49u4s6nqTLlaArEtOHjxgusefypcvQM9RCn179xHOZ3X6DLl3G0WPHBC+EBIcIpmYXW5axsaHbsaPHxIuPScGp06ZK8nbqlKnSqILxiPGO/2dia8LEibhz+w62btuK/w79hy7+3YRwZoJ2yeIl+PQhBt26dMXh44fl3nDjTL9ZkogkTogtSKZUMjGFZYuF2DraVdYClutxD8D9BZXdvIf8PxOYXDO4hvA8uGZTTZ+WmoZKxhVlvrJbMhvkBAQMkmT0of8OoYl3ExnjjG27/tklOMmTSdLviZgz50/MmT0Hpmam0ognx7wCFg4aKwoeJlMZd2/euCmYZfLkSUIszpoxS0odG3o1kvWAHsckZO/cuSPjePWK5ejYoUO5hRATlTL3U1MFt6YkJsLKxkbGR15WlpRMcl4To2TlZONXQQFu370DQ+MKMDQxQnV7exSXlmDzti1iy8PuziVlpdIEjvuis2fOorajk6j1uDd4FxkpmJR7QZ7/6Qk62PW+FbwaeUlZNOMJ7wfXY66F3Jdwr0Uy23m3lSggzddly76RhCKfO9dg7lkZ67lGXrhwQdZIEjTNmnijZg0HUYpyXeDaw/jGdYjYjnOan2WCBaxgSE9X/EAzM4UvIPHu4uEq84l4SCWkuM4wiZuTqZBDgiUMFCUbj0l8RT9WPveCokKpXBKbqIoVhdinGpQJZfHZ1ijE1GS1NOrT05PEseLRrVS+kKh9Gxkh3o9nAs+ihqMDdPX1cN3jqrKkrAI6lXWSxOXDro8wM2U6Nptuhe+LLrjicl3U9Q093fEy+LVs6W1KrOXZf86OxfLJy7B01TIM8B+AkyUngQM5gK0JPJzcEf5QupXB0slciNdM6c6sCpwM0bJTNzy+STshLoxch7rAvWlfwXuhD29g6dqtQsDz/h86eRJd27XDtat3UcOeZE8pbOxsUd3WHkatL+IoxYYdgGYPvBD8/jmqm1gLofgh+ouyXN4hicgEnZ14IEvjV56LvZn8vnVKazRw88SZM4GoYGQi9y8nT2nUydfvTUVUYox/q4SimnBV9xviF1qqCAV+JxM55lSbI+It1XOYhJ/anIXXRszFYzHmcT7y/6Jg1SiYGVN4nzg3JFGkry+EL9Xqsq/NzJRGYSpRp/oUEl9znhBjckxTYEMFLffmjEu81/T/plfms9AXCA4JlbjGsa1iWeIIqYbS+CKq94bXptoOUSBgYMBSfgU/849qicJr5nnzmrnm8H5wPPH3xCkkO53r1JVu6GwEw3lC5SX3IJzPTPwqSsgSPAy+LnCnfeOeYmVE/MF539S7CSwtq8DV1QVWlhbCKfH4rJhxcnKUOcaYyzjHOUf7EcZhxhYqGpmkyMjIKse23ONwbokIRPO3qk7UDBAhFsX7nXZVmr3a/xSKZaWoaMpOhgZywVx4La0sReWV9DQR1i2rYVLsKFxHFzxJaomyHC1o3S4DJoQDPh6KOvcoDb6D0KusGBdD/BTsR6y3WCUTUwHbNsA3MoIk4DjgM4AWDgphKD4+hoqfDglKtQmgihcjORF1gWG6wKFioJcucDEccPH4n/1hZj4llQpmPRUE9O+ukCWZal20ylySBCTBR5DJVz46tFuE23fJlCplne6uC/E6gh4wJBNJFjII8By7w8XZF5FRf6G24xQZfG8i16BFizV4ovtOfBxbt/ZAdkaGBLsnz0YJCHavOwSvownKHdC3kw9Wr1opnhg5WdnSTXDGism4dOgWQkOeSXdYbV19NG3eHF4dGuHi3uOSRf4UG4vR29cIEJ+uNwgvwsORmJyMT4U/MaOrP7bUDRSSdU3JSMyv8i82po/Bn8f2KjFsHrArjx13+wjhws0cJyonMTdzU1ZVBYwX4eXpkzh99gzW2QQqmDvyKP5aEIynq9ti6MF49HozE9iWAE8bZ7w6lQO04o6BkboW0NkE5/pulmBNdYk0AgEwYcJ4vHnzGo1rDVLEAULuctCwvFNjZmE/HfPb+8PWppqUOaf/TBPyhNlWBpNJGf8opVS3gf/eL0a/AQNw+Mixcsn0/I02WDaFgegXKptXwXzHfzD+QS/sPtkRC6a8hYFRBXz6Eguvxk0wZuw4fE9OQc3atZHyPQkV9HXw396d+PLxg4AhAkUeZ57ZDtnL/FVnDqZOnYbly5cLMGB2hUDIoaYjRvb5E0eubpeyobxf+SJXVsuauSDSz4HBZK7+KixOmy4ZGgZTbiY4dujvxwWIm0l6qHHzy2N/+fwZwcFPpVz1zevX0v2T76EKhou7tW11TOzuj14ThmLFylVCtH5NSJRgVc3RET8TvsrxmaVQfdnSfqZKEOEcZyOdDvcG44DjKoxasEgZ4hrf0ku7t6LnCGUuHNm4QIDOgJkMqh2wacZBIZt+pmVICTXLGWZlbcMfKd1lLHXo0EFKSKlos65mw3oElObnIymZgdkAJqamyMjMhLWNDUpJxuTkICX1O+4/uoEvcR+lAQrHwLnNa+AzeBQOP74jZbfKfKVHqcan1QS4sTgQ9g41pfzxTfgb3L97X+4fj88OhSTzuOCEhoXJJq6pt7csIgRiDKgMyFQbcPNnUtGMhV+yMbOoai1KYT0SVfkFQk7R4yb5e6KQiPRR5N9hIcFI/ZGMwsJfqG5XDTEfouR7Fhw7qNxPnrYHEOi/VgARy9nfR0chN++XdMqbPWcO9KvVwO0zxwSkM+ATVASHPBPPrMZNGuNp8FPs2bNbTIJjPn2UjQCVJ8YVTTBzSQAWTvsHq7f9icUzNqOxVxMhCvecuobBvdri6LlrGDGgNywsrRDz6ZM0Y4K+AZ48eChj+ZZNKIZr++O/p4Fye2ukWcHfvy969qR/h4mUE101vSU8QrP/vLFhw0aYV6aknvJ4Ve5fIF0BK5tWRHZmhgBIkn4EggTiXJAIIjknOO7ERJulyQUF5R2epbxF01WMZTjv3r8XUpBAh8CCc4ZAWF2M1WYski3TAEsubL83Z1GJTflOdr5mJu3XLxlv/Bk/S+BCMMISeHqwEJASzBN8qMSaNss5fmvowrlEY3Oel3gSiVIRKCwukO6UBAJqhp5gib9nDCCoZ0zksUkokhxUAQbXGxoxk1TkNQthWsrsX4GAO4VUpMpYX0gLqgz4PgI88Xeif6iJkRCK/BlLPqRMqVIlIZzLlZVpaQJQGI+4EalewwE52WwEkQWzSlUk5vH61HIMHoufVw2pGRc5f3h9YsqemSmZYp7Lpy8xcm8Zc7hxUBV+JNRIOqrqUtkwmJrK+sPyOW7s+H13790RkMiNp0LYFch3MKYw/vMeMilDsMQ54uHhWd6pl5YF7IpHdRSxC8+H44WfJXDkpprnwbjNzS2Pz82tWo7K72QHPI4hgjh+nmCRIExVWvK+8Xr5zAhQ1XJ1EtJ8/tbVrFDJtKIoUhjfeb4sgxd/IH09UXLwWDwXmthTDWFrZyfnyM1A2o9UAXD8HFVjPCcCTMZ9luWEh7/SZJ6VDDkVGNHRUaJ+5+aLzX34GWnWwOZF4uGpPP8zpleV5OMqwLu2G0LOvEXvqZ1wfslN+Ez3gk01aynRO3PnplIazeKKgufACS8lWUsMxVdBLJq37YWnQ18r0InL9yLAO6UBilEma2PGmHcYPBBYpZMDOJko+dkHz4GqXkoFipowJqyKVLGVYgWjbMAI/gg8eMJM/BK7MZCqftb8PX9G1iwc9byXS8IiOuxPzedz0KrLOZmHJM05ZkPuvNWQkvweRRWv4A4PwKkL8Infx1eEYtUzGBgY5ifjnuOJc7Wmg6P8nyoBzmHOR44l3mP6eObn5YvKU9QXTrUEW3HzX32DDuLnFAvO45gkWUXvM27E01J/ChlAJXwWfUVr15J5EB8fKyWqL1++kEoIdnHdXncf/vq1SpIMKSk/JNnj7u6JGtXtxS6A3rm85rDnz1G7Ti2cmnhWuZWEWbznfI6s7uEfYjBytHT4qQR4t2gkJdTvwqLh5uyGyxeD4Nuzm2AvzgN2HN64aQM2/rURnXu1laTcj+9pePc6GjnZeVi2cT82r5qOjt19xDMuJvoTXn/Vw92z+0RF027MGJjEfcSVS1cQ/CwEu3b/g4jXkfh719+YO2cu1m1YhwXHT6AsUwtlX8IxddoU7Ah8BDujH8j4kYnsjBysXrsaq1avRMeOnXDp/CX49+sjFgXcdDKmONd1Rnff7hgzeqxgpP4DAlC1mhXGThkpVRMLFy6UeUE1ImPc4wmhaLazkaw7kjDR0ZHk8qZNmwRf9e/fX3CxJBfsHfHCczUSV7nJe3mfuRHkvIuL+YbWzX2knLnt8Am4fzMYFX99RlZ6Fnr795ZyOBKpy/btx7IxozFq7ChJLLNpyLmz59B1wgg8Pn5GnuuVy0HSMG7K1MlyXfRY5DrYr3+A4LYGbm54cP8hZs6aKWTQpo2bcPz4Maxdt048V4m9jh09Ll6+8+fPx+hRo6X0c8zoMeIPR/KP6wqJyOs3rouXY1//fhJLBg0eBF0jPQwaMUg23FxLudHs328A9v+7V8b6/PnzsHLlCjkXknqMqVpn5sD7r0f4HP0FJhUUcoIxj96MvFeMlYxpnDPcD/B+M5ZynkgnYS0tBF0KQptWPtDV1kVsfBzmbw1ET+8aUnFy5cpVec/loMswtrbBlKFDMXTYUJw7f07ILjZlGTt2HMwtKsOxriPSUzIwdepUeLp7Cllr4mCEU/suQLuwFKPGjJLrJ4l27cpVaYjyJfYLHB1qyia+b19/8b88efSwPF9dkoisLmDpZHq6VICMHDECJmZmKC4okPFkbmmJrJ/0vFVsWFJ+poqH0MMnj6HLBo7ZGTA0NsLhI0fgH9AX9x8+EKskxn+uR2J9kpyCwQMHI/DMWYknrGqxsrKQJmUkRq9euSLPu2ePHmKbwHGp+ihz/eDz4M+4Ni9dulT2Dn/v/FvGOu81xyn/5v1n3CFZzjnAn/Ec2EBKq7gM9Z3ryTVIGfrbt2jXoQOy6IOorfhAcizGxcaWl6szYjIJx3UqKz9H8LaqcORzJmZlg5mXL16WEzr05ydGkKoRLpylZUrlFMqkskkSygkJSvd4AwOksuyc3nusVNEk8ogLxCpF/OCURDoTjxJfU5LF+uXIsaN41ZSZLQCHMjBq2mwcCNqv7IUZ/wB4JjfA5MmThaCXRliZn5VYyeUmOQdOnq6CPXx9u4sajOOM1/rw6yOxUAsYPRmnz5/F1AmTsX3VKpja2SIr4edvtmlcJLmP0vRZaNEFeMKD88UTI8lhAehYo3W7Jnj4LlSWpY5dW+FW0C3YOiqJq3cfPuNeThu07X4f8xv/iXvXWyL11xRZ43nNJJuiXpBE5BpJvsUbdd3dEP06BnDSVZY6btMZ+4cD3lHe6O3XF3v37kdRYYlCILJDsYY0U5WFKonGv5XmI4pC8XdCUd4LLTmOWjmj+ghKib2mwoXJOdV6i5hRxYVMOqhlznyuajKY913sfDTEHe8Dr1Xt3kysQzKQiY6OHToiMeGbzAO+hxVY/D7OGWkg5alUHvH9XJf5GcYzVcTDpicxH78g9WeaPF8V/xIfMm7xvXyppcxqSbh6T4hVDQ2VRD0/q5Zr837we4l/OaZ5Ljx/YjI1Wc24Q1sCxlt67vKYPEdiSMZIjmseV/lOIFbrHZpatZPrUxM05FtsbKhW9hBBDpM1YoFQwq7UeUJYEst+/54o5eFMUvL3vKfEflzP9fWUPRr3BRxXPHfOLd4DCnBkn6URi3DvxPeI5QCrmDQ+9Vp167lJUxbOawNDbiSoimDL+wLpfMlMCk8oyjwSBvfzUfDcUBmYbJByATDYmg8T5ODnJgsl8+l5FljZVxm4aqO9B6ybtlZ4uZ8c7EpZF3S8FczIOfACiocisR5/dkDzHhddIDIHqGICcJ7KJNR0CeH7SVqqVjwjigFjXSCXP+CkTcC4nkew58GL//krlmhIy3KFokIm8iAu9UYi8j1VUPwsFYVq52b+nmSG0g2aJGLM533lxKP6eZ+2W1BUXISnj/5By5YT8fhxKOBiAkQqnj/KDWCGxxuDu7fG0esPgYKPWDV7LTJ+piPtRzpaNGshZrV8yK3bt8Oo+bkICm6P00tXQMfAAOEREVjZ8Agw4izWb3iFuctXK7ejAHCpWRmRAenKqe4EDs9ZKiUEk5dWwbrZcWJ+S0DBBczQQB/LLp3A9mETZZKPmE+fPC/AtguClm1G96iZ5cBzvf84yR5xsltZWGLe5r1ASTF2L58LKnTIUk9Y6QVUHYxji9YoXZq0tTDsxjJs954hnYmHTRiPyydPoGeD2UoGpYD3mArVyaJUlKDqoov5Tf3RrWsX8WvhQkMvKW4iWbY7d9lhHNg5C4616yA27qv4TmZl50pg4qQc3XE5jj5cjYRviUKg0I8u6sMHZOeyhC5JFIlu7h7Qpnuqlg7qubhIN0JuYlNYYpefhSuXzksA4UKu+pO1buMjCoRxY8dLFvfQ4cNSLkq1wK3bd0Q95tmoEZ4Gh2DCxEkSfLhI69E7pLgY2ZmZ4mnBjWdAQICALWZKpJmFhQVWLFkiE5KdfBetWIHC7CzpaDdk2DBs2rBe7iVJL3oi0fyfAXZ47bnoXhMY8/wAPka9w5Sp06FraAQtAyN8jo6Wxg9bt2xB165dlA6rVpYSLJixIJlBgMCuUlRA9Btrgr8WRaJuvTrSuGPijfXY5jMN01aMwJ4VhzFuSQPF/iBzFbb+mYDpGwZg7dQjMDYxRWFhsagj2Wk7NT9fyAUBO2VsIJKDwUOGwtDUFGWaLmy8ZyyNI1gm6cfMzbnAQPxMT0Z+UTpSUhOwIewINnebgZlvtigb0BGxQBUH4CcXTCYiDJXSOzugSVotNGzkhXlzF+LBvSfw60Wj8X9EiUuV29177ErcXfHv09EREDg0uMgAACAASURBVEL/QhJJJLlqODggIT5eyhaYmtfWVprUMEvOoEjwSQKH3nacM18+f0RVS3N8jYuVrnzxsbEIunQBAf36IPbLBwyvuAwbPoxGVcuqGLZttVLCILEmFuFXPsDjzwBponRmx1HZBFa3rwHDKtXw4MYltGzRHJ0mjJP5vPPPWWCjkMVLFkm3Tzb/ob8LAT19hQhsWbLi1qCBBPZNuz01gdQbmNsGWP8c44Ysl7LzjMwsIXbPX7yI12/eSmk8iaNFixfjqOMFdAppgVp1aiMzJ1veyxJ9bm6+xidgxYqVuNbmphgAjxw4ElOnTBN1jtqkgGOK6jp6JxobGqCMSjneSQ34VM17+X8uULznXJTEEFjTgIVkLYkUpTNyjhB8QhhqFiqCigbu7uWdxVRPPvkeUbcqykNZ7FgaTRWkptscdfwkSlT1Iktjxd9KVAUlUjqjdjEjKUrgzflMvyHGAckcaoygee48P/q98pxUo2iW2GtR1ZGZJn9zkWZM5bwjYcbPk8Dj8RT1oZEQFBxn9J9UX5XMzGTtVTP8JGxLikvlM4wV9HKjyoLEmdqFkNcloIbl5aYm2LVnl4AnqoL5bEioEHgRYDCecb5JiasGHDRv0QoPH9xTukdrc4NhXm6ir14jiVC1tJobFv6b5877TVAiJd5GRkj+kSTPjYQJwYvqEUmTeV6DqoaTJhaasnSeI8+Laulr16+ifv16EkN4vW/evJXYzHPn9XL94fu5FpAkJAHPWMq57OLqBmPjijIWeK8ZI1WQqvo9MS4xLvOe8XzVknWS1bwOjiUCPapQeH78HJ8dv5ObJrWpAO8h/6g+lcqGhh1cWUJSKJ/PyMoUEpyfZ8dJkhLyHboKSU6LCL74LMSbhl6u+YpHD8Ehz0O6QYpqvZrEc9732NgvshmmipH3JvXnDwGaPCbBIsE+r5v3mplunjufNe/J08jXCgFYC+j1XwdcHHBbgTr8E0i/QWIUAjAvdOzUHLduhipWC4zBgVHARmdFZMgXkyXPgW6ZreV7WNpHxfWPtJ94vDMU3meBWt+Ao7TW2cNMswNQqaWyf2J3aYI8pSeXciziRfaxe0IsoCl9Lm+S9zvJyDeTJVMNsonRiM80XlQChvgzggwL+JZFIKvrEnmeofdYgZIEn2778eAqS9CeY8j4f3Ck6TlgxFY0bLULBvqGCL4zB1g4GB3etsDtGU/Q91/azVRBbGycgG3eXzZGoX8su7KLKt/CEhVNKoknmVqaxbnCuVDB0EhMzjl+WG7E+1XBiGrufIkV/DmbzZVy/JlVEuxz//5dpF7aAPtBS4S4pkdS8MlDcGzbVeZHzZpOsK5aDSYVzHD7zi0Za/H0W/r6VRQJJCuomqYKlv6q/PzRHafQyr8ZHhUEKxiReJ08qqZsvU1ZK3x6/QWeDRrh4rmL6DJhBG5cDodRZhTysn8J6bd+/VpUsTSX45eVQFRZKUmp4oG4YcMGZHj2Q/XPVyXZRF+vs6cDZXy26T8N0AfuntyHB69fY/nanRjYsp40B+H8Wbt+ragPuc4+efwUr9/HYti4pTDBR9SrVx+hwaHo02cGzkfdQ+ea1rh+5Tq6dOssyr8/Bv2B1i1bY/LUyUKocE7Fx35Ft+5dEfo8BK8iwyRxz3nAeLh161ZJ+nLjSOzI+MbxwTnD33PeM25zXob8/RLDtg9EpYpmcr9v3L4meIJKNr6PpNOxf0+hSydfHD18FD39eso5MbaQUOzWvZs0Wdn61xbxJua1+vXxw717d9GufXvxguzbvy/u3L4tFTGhIaFYvWY1DhzcL0mjc4HnJSaMGDlckpozps2QUlaqXrnXMKtkJufJ5iy8vjZtfMSX0dbORs7hzu27svHk99o71JB1iV1Dt2/brukArZAExM/unu74kfYDAXF/4tuoJ+ILzw73byfYIXf4WVSvYYcuXTrLddOzmfGUMZn4vKJxRRybNhB23ceLcoZrAwlHtYMy4yXHwZEjR+RcOIeoUOU5klwlXqrjVEeItC5du+Jd1Dvpgrxu1Xoh5ceMGSvvzy4uwr4dO3AxOhbo3xcG545hZIs2GDToD/j19kODRg0Q9TYKPUYMgaddTSxctFDOhaWpVFEtXbYEzSdVx+uzMTDXr4M/F86GraWdzNP9+/ZJefeSRQuEuON6oCqNSCZynyOl8lQvabqcinKJjd1KylBSVCLrML2MWXYbGfUel65egba+DmK/xoklScNGjRAdEy3e+YwFXBdq1XJCQnwC8rLzkJ2ZLbF8/IgxCLx0ThKKvHfcd9EPkvFl6+YtcN9VEflbbURtxfWT95kerfTlZMk7CRNiFRIOTLCLBYOm+oLe8fyOzl06C8Zk/HKt54IG9VyRmZYu7+XPeFx6kFNlzUQnr9/cwgKZaWlyX1SlL/dC/Pfb6Ejs2LFDFGEUSTDxx7k1etQosXtgApFrI5v9iHJRW1vsHwz1DWTO5uX/khJpNk7kNdOWil6EqjqM2E2SxprGLpLw1TRlkSYv2VkwNTdHRka64KAFFktgu6YabGvYIdQkDDYxNtJg5trp49I8tnlTb3xPTJTrXb1mDSZPmQRtHW28j/ggsdH6vaVYHTB5STxMPMT38r58Dr8O6DgDJVTQc01SWEob57pIdEkGAslzMGOjVi6S5ODiqVqo1VKU8eQaGYNzgMF9/BESHIyPMYlKruxFBrDDDJiiVFV6eDdG+Pf38KrhjpZ+r7H1H6BVbW9ZPxgj792+izeha4FKfhqP4nzAWNMEjV+frAqirDF0zEw8uP8YJSVlolDkmkXsqqoRGQv//x/ed5VIU0uglXJnNkKkz7ieYD7B+RpSje/nXCfJx/HH93N8cFwwdhIj8/3EceJpr/EAJWZlEoLH4Xu5X+Tz5pjme4gP+b2MhY8fP5b1lAKkX7/y5fs4/qleJHbkcZlo4TkwvvP3JDE5Z/h7pbS/WKoXq1hYCgnO8yTGVQlOYlbGSdWfXf0/xwRfRkZUvSmJf1WVyZ+rggOOd8FJxcXy/Zx/nGP04RbSlArgX79kPjPBTssPHuvhwwfyt4tLfeEPiEPr1nWWJANxL+M5VdxMNtva2kjVYnFRoawPvGfs4MyEVuVKZgrBWFoCr0aNkJycJJ9l7Gb1HTGGacVK5cRgeRdnAwPlWWpEIaoqkcILsXHhi/svzdj4jVDUgqERP2ygyDgpY2S3GA2hSJY0LuCTMm8GUxQYgcgEV/jY3YcZMnBRlzODNkKrgGGLlAw3E860uyGejATsqpki4Xsi4GsCXCE54Ar0MlF4OiaciQPZVNCwCRxq1MB/RzTeODpmChDlpOBz+1YMaalDzk/12ubPKettbyKHnZvWAVnZmdh1YRzgP1ohHVWRIolJd835kevLZUqeE/8j6tf9R8DFp1gaFFBJqZYqR6Gp1zQJJhHvKZPjjI9FvTojBBTm5OUiInISnF22ISpyITw8NyH8FdlOBhEegy+NwlL1TFBPqJE12hU7okXjZjA3NYOnhzvi4mKx9u0abOz6Dz5GvEIT76Zo0KghKq5vWN6UxuyuPjLSCpUY9ToHoBydX6WxOdrbYL54Mf4xtR9WTlsniit6ZIydPAl/rV0rmaOR8zcogDI5FvtX7MToJd64uPsLel2bo4DOQ/lYOWuSKA+krt/SCvN27cbmSZMw88bf2NF5iiyuOgSQRUWYs647ju98JZnFGee3YUe/maI469unjyjlxgRvUuyQfoZj58I9mOywSyGFL2YA/c3Kn9HqBkOwcMURZQP0dwaw0ky5lcuAA//OhX+//rhx6zauXrsuJB4Xtep2thII2rfvIIQQ/RI/x8aikVcT2NjaoX1aP6yPWwhDI2P07uMvGf6uvr5CKlYxM0VRThrevHqh8cbUR6++fZE73QRFi2Ol8xqVWyxT6ebrKyWCoaFhWLpsOXbv2QsDqhUyqdjJklJbBj0VqPLc1O6mLK1hsKSnDYMa38dybQa3yRMniTqKk51eByQFpk6ZLJuBq1eC0GvMXBzFYKQvqognq3zwx38pqFrFXLz8Wvu0gba+IbJZMqLpLkkAoPijKfJtdnxikxVtLSZQSQQXStAesX6RMr84bkLYfGU6XF3q413EG+hqK533COpYkjM6ahO215iCqR92YGud6bh4KQg9evqJJ5CZja0EOZZ401i5f/8Boh6kzwVLIpo09RYPKDNzcwlC9DYUb71KlRD+OgxpWV8xcMdU4d82RszGHK9NwIt8oIqhwsmVcAJzEHAeeQkBjchi+fvkoj3w6xmAG9duoUPHjnJvSdpKMw5mjb9/FxCT+O1buf+eYhatJYGWJt5UJxJ0yqKqpc1mnvJ//pENOss7KpkiOipSiDMDPV18+hiD5k2bIvVHEm7dvIRXL8Kwp9cdZXPMmFMMnFu9Fn0ms7ORgxCjx+Yvwx9rl/3PVjUXQHtgW/PpYqD/PSlJCAS7GnZo0X2IHGj5zDVYunkisMUbf+fPxKRNmzHLvzcmTpok2ebatevg5YtwzF9DNbQqR1HkQH26dsGhw0ew/+BBIV/5JzsnD/FfE2QTyIXWr09vTJk6FXv27UOHdjSF/yKlBf0tBsm1tEpqJQTGqJGjhVDkYkWSh1l5Eq5clNhlu6gwX7JWkn3WeIlIl7+yMoU0lA7jRbKISjlidjaysrPl39x0U9FFEEmyho0GGHPqUEmWm1tOOooKkYYfmkYtatkFf6Zm0Mp/pnZj1Xg6KoRNvvwRYKoBpTzm06dPypV9nMP0UeT7uPgzqyeeg1nZ5dlyAgR+J8F0SUkRiksL8T2ZC35dOTZL5tWOcwROJLMIJrgBpNE3yQtZMjVZX8MKRnL+agZYUYCySYmurDH0CySZqM84T0VjXp4AMlEwGhggPTNdyqw4zgmKOP4JoPh5XgNfasMVjnGeC4m40GchQiiybIuemKqyjZ/jesf3SbluYaHcA/5eLU/hhkgl7PQM9BSrFI2JtVpiTKUKM60kwtQSETWDrfpIcr2Lio6Usj361fJ6g4NDpIEDgSiBH+8lj0kgxg7QDRt6yrm8f/8OBYVFcHNzF0DJ9/K5qopW3k9uXOmL1K1bt3JwSvKBGxxRfxoYSqdegiy10QavXy33Vsvz1BJxdZPD+6/4stnBtJKJlNMx9vCzvF7iKG5SqLzgmObGlck5lYyQEmiWkKdnoKKxsaih+R08Z0XpUSjejqmpP2SDz+dGxSLvA1XK/G7FcLwMSclJ8n5uMHifeW4qMObzE6/Q6bFo8a+7fCdxDucxn2VVq6pITIgX4pebZh6T4PXu3Q2AQQeF8OMeifiC+yc7wGd1Q8lc81letX2INnHe0sX0ed83sp50f6MklYNYbUz+7xmDOMc8F/zuSiUJFXLtNfBIxXcUERao7TcJDvnFBDn8N9+kmm2r1SXMbqueNxoQKetEAlp2DpTxqJLy3OhyLsSET1TqsYd5KRiVh2rM4xILcrM3QPCobUYCanbuKcp6zg0+d+UeVZTYx3slpKGRMarb1ZAEAe81n7WiwmbDISNJpFSzrlbeVV58oUxM5PmYVjSFhZUldOilKnEjBxGRbxES8lSa8LCxE8fl2X+D4NO9KR4EPcPAsf5o0sQbjdybYMNf61FcWIyJ4yaIFxLH3u27t8XDrRSl+EVP0qRE6BsZ4MO+uXgx2guN4zwQ5hQO7OEG/brSKPEoYGFngeZNmuPiuUuiUCTZk6NbG2Wpr3Ds+DGcPnOqPDFA4ozxLzMtS5rnHTt+FFo1qkI78SeCHifApOSjKPN4jSx55hy8duU67t7/gOX7dkoS/NKxLejRoa2QiatWr0JxSTEC+vWXLsZ79+2V5lZ+PXuhoEgfjdoHyDG9mg3BvWu70MW3C54+eYLmzZvj+tUb2LV7F27dvilrlG83X2l+ZlLJGFn5aUKqkDTjPOa8mjVrlmC6/QWHZfCNNRpe3p2YmznGAG54qXBh/OJmKy01HZFRbyVmsPKE8YXN9vKzSlDLsY6oDXv7++HGzZtSakpvSar+OOb0q3vi1fUTsK9uB98evmBHZ5/WPqLMmzN3jmzOhg4ZKhu3ocOG4NPHTyLmuHThsjzPgP79FIulz7HYsnWLNBTk/szd3QM3rt/AkKEso34k53Uu8Bw86mgh9oepkIf8P19OtRxlrRbvx6JijB4zWpox8Fxfh7/BxUsXxQtz8H8NELGXvtK2iNg8FTrQg8vcrTIm84O2wzxgLm4dvIMqJqnS8Grw9OFI3ToAV9Ad/kP7IHD7OQyZN1g2wAuum+DbCX/ZsHLjLwq+lBQ8OfgUk7ZPlASe180AxPhfg6uzq6g2Sd6x4/aYcWPF7uVi4CUh2qifYoxmTM4cPxyTi/Nx6vBZwZT6evowNjGBs1sdvH7xRhRT6VUqwsBED+bJv2Sd4P1j3HN2d4FDdXtcOndBvEzpW0psUtXKCtMmTULPnj2UElq1miIvT/A711j+nLiR2EZtKKf4irHjsJ5UPZRpa2H/fwfw9l0ksmiFo12KWnVrSzNBlvQfG7QPg0+ORrOm3rKWMWFc/1ArxAx7hrhDC9F701UY6OnhdOBZsc9hLNm4ej0Ky4rwNf4r1q9bJ2OS80lKsG1sZL/16sVL+Pr6Cobh+XL8khCsaV8TMZ9iJM5z3IglSmIi4uLjUK9+fSGAq5iZw72+G4z0lRJrYkqeGy0OlBJJJRmf9D0JNWrWRFJCgsQBPj8qUHnMt1ERsvawZJSkJiu9OB7PnjkjnpCLFi2SZ0A8aGxqiqRv30S5lZ6qYAjuMdm8TPzzMjNl3DsSD2qSzPw/4y3HkFoyrU0hBpPE2VR/M+mYjhKUYenyZfjbdg8GvO+Hkz/PoGF2Q7wseanwBZqXi0U96c6d3DVV9j1NK3vhWaXnaJHXTGLW43pP4RHmVu4dHfPiJRwauCE296uyDaEoxtZV7DKUDdTvjV75f8ZWtfkD+QWNGMrYC8i9D+xog7ZXm+Petc1CRto7WUojQGKoF69eIjryC+Cui76u3XE2KAiutWqJfVPH9l2xac1kpKYaAJUMgczbGD3tKPZvG62sXQbWQAG/V+PXaG8IxGlKr50M4WRQE15eTfDpYyw+fvwM88oWskaR41GVib8rFNX7pXonqupElXxUEvzsdFwqHph8cb3iOsn38JkxVioJdG15vmrTPsZjji3iQ8Eh4uVXKgSjeHBaWsqYYaz+Hbdz3KhkIMUVnO9MSjC28DP8LMl0Ykb64fKYPB+OVb6IhVgBxu/k9Yi92a8CpPxIlTjKuUVSm8fh+RGPqmX/6tjj3yKekkoqKm6VhMP/GrUo+ErFopxXYg9lZCQ+ndyLKMnhb5K8INFOHKZ+hknzOnXriM0Ez4ONWDkHeR1U21NBzL0HVZfx8XGgPzmJzdfhr+R+87jsnUAuIT42Tq6TyWracVWjKjEtTeY+rff4/GkfxPilNrAUUYhGkcg5yxd/r1oPqPsveY/Gm16rjrOrRqGoLZ4/PFkqmIRM5FZaR0tOgmoYelRE279VksGaxiguLRtIaVLMq9cABy49Don7iM2OAkvNlmH57GUKaKOlQFXNfvdZBKDjqvgfHuNEvK90DnYABtXqieOxl5T5oPEtlbma+1v22sdZ2bBz3srk1vzOFtjUt790Cdt+doaGRdRVjLn5/kyN8rGKrvLZOH6Y2eoM1Km1Gh8+ToOTwxYZgF/i15aX1Xg33lq+kQp/uw5u9efg7bsdqOM0Fh8+rdCcKF3Kc9C8VS88fcRsOI/NSa6W9RAYq8wo2ToGGBKBXvB1c8UVnQiMrNAaK5YvA9O/ew8eRCPvZnj/6hm0dHXwLiYGXXv1wtmgy2jUoiW0DI0wT1e5tx7FDRBe/AYzXfyxuVqgkIQrp2hhMVZi7qhwqZmnES+beXAAslkES165YefkH76gHXbMv4wpa3tg3YwzmFfhgCT5b2bvRceAcTIWdpeNQ/5KI8w4tUUubfuUqZi6Smn0sGtJGiZkbsYqnXEyqNk8hCCCG6234eGwrmoFfX09TFjGwGoBNBqPv3yGY9bmWsAfi7DTfgJevYnA96QU8bOaYbUTG76OlLG1yOWYDI8Fxr0F1Pf06yMKwwePnyDy3Xu8Cn+DR2FhyEomsDeSMtIhQ4bgytVrWHp6N25sPYK169ajkVdjUWoZGBlJyS47g9J3i9mJJo0bIerNC7wMeyYlpcwMLH69FwvqDoZd9erlXb4YoPILiuDt3Uzk4o9fMQulBbBTMJUEbDJCBV5GhpB1bKrCkiYGmaNHj8r8YtaXZWosJyLJwGBJheLXuAQB8OwW9ccfgxD75TPu3r2DUaNG4tjRw1IuObH9Khh45eOvVSvQpEVrlJUUoyj/FwqLiuHs5iGlztmpqfJ9LG8mQRniF4BuD24iMyNduvKRUGSpCMlFZh/9xxjg2I50ODjWFHBDRQWVjJRL21hbI2Ayn/9unN4BKfeiP1IN+5pSgv/iZThI7fTo0QNuXk0kuG7fvl020jNmzISxOSUuQF5GBo4dPwFn53po1b49ivPzJTBxkSDhGp/wGdl5yVjzeq9MiTWdxkv20MrCAouXj9TUKCSgV9eeaN6yJR4/Ccblq2EYOqQ7Dsdfh1/ltpg8YSbad+yGnIwMKUnJz8mBobGxKH5JrvK7uOAw08mNl3mVKkJeMbBzgSKhWL44Us2rRaGbDrQ0DS1Ythj/+Qtq1LRH2JNH+JWbI/4T7C6Wn5eFwDPHkJ2RJvL1YbPmYvPcOZh5fZei6GZcZM4lAfi3/XyMWLBWFNl7xs7FuDXrsWXGVDkPqk9IroS/Cce+swc0aznjE+OF4tX6z7oLmDiPSY0g+PrMkyYdbdu1x5yEbZilOwAdOnRE136dNRlSkov8LHDrarAoR1q0bIXMrGwp67535w62bt2GwPPnlBJm+vokpcjiuXHjRmyZvh2zd8xC0frq0J/3TUAi/a+oNCWIVNTt2jKm2GFbV5vrRb4APAJtKUlhdzdNNzReo2SjNZJ6Phd2EuOCyYWO5PLtW7eEtCfhw4XWqmrV8jLl38nE8m7QmufDY6mLnPxOzZxpfGF4PiQ25W+Nh4+UX2uIFRJTBJhUHRGMMzYS6DCmMDlgZlpJSBoqC3iNv/J+yUJKoFBQlI+SskLk/sqR9/L37MrGechr46LLRg6qYTMVisYVTMrVGgQdzNDz/QRufIlCsaS03JS6spk5dNhdtlDxE5JSbhKLLLnW1pak1vkLFwT8sOydgIgASmkkkVfun8UYxvMg6LBh4593JPJIbujI3ypIIjFJcMNr5ovnxt/zxXNUGqjky2ZAyjjMFE85tVSFP+N7+Bz5HgI8koP8Oc+H58HvktLPtFQ8enxfgBGVKMy4UxFGEpWlpWJ0b2kp5A27PucXUPpWJuo9pfS7FBUrmokqmveDL1GAm5nJ9/G7+FmuffxOFfSqHlBWllYKEalLxa3S1If3V70+Egx8zjw2r4X3Xykh+S4JIY+GHlJywiw/G/zwdwSO3AyyrFnfQB+J378LqUmijuOuBS0OiorkvoY9CxUPLc4BAj+qfypXNpO1meCPcYvXTcW+WWV28yuVOcHz4QabJZ5Ueaom5rw+xcOzSJ4/n5taJsfjq0T0HdMQ+Ba2gb6eLipRVZuRXk4WB317omAwJhyJ+Sj60wXaPfTC3T7PFWWFF+Ab0RpXhj9E91MdxAcwuNcL2Uc5fASsKwMhO4OAf7sDIzTWKJM8gL8TAHs7II4E3mDFxoIYroWmkkVpagkcSgLsNSXKccRRmo7Q0hGGmI94joCT6zBfBJRqFz/+3wydeh8RUK96GW1bMxu1PdohJnwDsHYw6p+zl+d1++JcoIUfWlX0xCP3VwAbS98H/G53lA1TTnZuOTGZk5Mr5L6qRmB39LxcJh+MNRhaMVbnZpxziIkIxcagFMbsCltYKGXP3Ajxu/mc2eTh+YsXojTV0dUWzEbSODs7S9Q+qpqV301VOD1z+/UegJOnT4j3Y1lxGbwaNoKjk6PE31SZU48Qu7MfbszuoqxBhKTEwfzDW9g1B6hkIrC0WYPGCM71gHuFbGxZMgszpv6F11HRMEIUrlx7qObWwAVfp+wXuvl2kXFM0rBE3wh6xQVCThUbGKFHxzbItaiNv2ePlfg1+89ZsmasW7MOb96+kQZiJN9rVK+BnX8fwuFzl3Du8DZkefwJfDyL3k1qYsSYqVJC+/TxTfx17DqKE8ORXakzGlvHY+P6jdj010YEhwTjp051uDs7Y/743rCq7oiv3xPx799bEBYWiuo1beHl7SkqDibIGA9ZLaLa/HCEMHnEOE/cSTUS59DOnTuxYMECIWRI3hw/egIWVSxx8sxxeXbEOyxPK7m2CfGO/WFvVxPr123A1u1bJB4wdvAzy1Ysk/Wc842NQkaOGIlpM6aVb6o3b9oi6mYSyVRRXrt2VYgzy2oWePnsFdauWSf/Z3dt4sgF8xdKEz7+zKqqJWK/xGP5smX4+PET9h3YBydHJ6xZvQY9evWQWMIYwKYr9N7r0bO7bGD37zuAAwcP4M7dO+jUpaP4Ok6bOk3uw8RJEzF5xmRERL+VOMyGY3369MXajauFiKUS5vW129Kks3HXZnKPBrbqiNyTJlidugqxn2Oxb+p+LD69CGfOnJGYf/l4kGC63hP9cP7wBQwaN1CIqHfb3stWIGBtPxkH9jbVUfCrAHFf4+V+ONZyQmhYKPr07YOod9FS4uzeoAESvsXjzvJ7GLCtjyT4Hz94hPxfBahZywmtWrdC4NlAZGflwLuptxxHKSvOloYNtL4xqlBBEt9sJMKu0jt27kRedg5sLK3QplVrSTpJs8DSUkl4qh7MxDD8t7rRlnBDbMFqCFYaaGmLqODU2TMYPmoKRowZgFLtMlTb44m02VE4Mm836vf3wruLzzF+0zTsHr1N5t3YDRNknMd/+SZKwNo1a6GKRRUp56cAhDjDr3svNPBsIHOJ+Cg5KVkSh1TKMq4H9Osn2QavhAAAIABJREFUnvtMZvI5qUos4ikm+0nmUvlEOwTi7V5+fjJ+6YFJQl4qlgyNpSkY1xWSwVR5jRkzRtZArjFcp1QFNsu8b12/LmWcI0aPxo5t28QvVLUo4Rwhmci1jvjKuqo1qlha4kdysmAmxkUqPdk0JjszS2ImE6q8FuJzXiO9zeX+MlxFRcGhZk1JOjOJxeMzlqqqNaUJRaE0wzM1M8PY8eNwf9ATmC+uhDSnTGUdYyJM0+XZLMVUEtVLlyyB77ReCj/hDHTt20UUdB90YiRGejdtLPiNOOJ5wStphNK+t4/SoM3GGiGPX4j/v9IZlX8T5FP4oHal5SJGnMafGcK+Xm/EvQ+WdavfkJlyf3hvb+o9kO+/4RMojTm+tk2Hf35XmZMbHuzEpv6rcdZ5IQqXueDlt0jhUrr164irZzZKsq2yXWWkJyh2av/zKlaFTPcBp77o2qADrpXellOzDrKGiXEl5Ob+gmlFM/GTJ87g+P7/pOLvvoqqQlGz2P6vDFrK1ovk2anEr9p0jziIay9jrqrg4/jk/9WENHGSapOj+oJTdc/KPNVzlWNSrL6srQV/qtY2FONQoZiZninxnXiTpDaFLCQOGYO4vqrVOeQl+IcvjjvGIju76jCqYIJoeiFTNBYRIe9XFZFqxQjXchVf8hxUP20SiikpbLxYobzcWVUz8pr5h5/lz1QfSbXihut/82bN8P3bd/luWrTwZ8R/n78oHqm0wFEU4elyP0j0R0ZGyLmo1kckKYkdKKwiIcv7RNUuCcXk70myFpA0pl83j6PeR1Y98mVCD1uNz7c0wWSiWjP/yku4Ndcs+yeNglv1xpe9oEooClrQ0oaOnpKNIGDlQkdQQ8N38cQz0MO7F5eBjXZwmv1R2t6HtTkoQCfqdISSeCYBTMzHOURV8MlilGToApVTgSoWCig1BBrF1MWLl0xP0yjUQiEbSYJyHhInEsxR2SiKRFVaqLKLGYCxg8LN0QuBmJQEJv/tB8wta4f1x29ixoA22HLmMVDCAw0WrxghFFV1I79ewCglczxpBYD+r1WyWn+tNGrx8uyA5682wctztgB0ss2fYgNR3aYHviY+0qA0je9P1ZZAcjjq1+2Cd9GMVrwwnqS1JoOQoYBolp0UA33yveDdpClc69VHtzGT5D6uazMKjxscgMeDnlh15xKW+PbDl2/fMGzsOFy4fgOJP9Px/PVbxDskKIfOB6Z59sE2l3MSOFdXG4OFm0Zh9ogN2NTuHM5mrxGFVnxcnJTFTFhuhe3zvopabdKdXYrocg+AHcrm4dyrzQh98Rxr/z6hxg9o2Zb9z1f90yoc31KCQTOaAsO6KHEsAjhAAhllorS8fPkSfiQlYedpyg5O4uimt0JkcgOTkpyEqX8fkO/d12k6ajm7wMKqKtzaJgK243FkxhIp7SJDz8mwI+4mtneYAi0dXfTo5YfjJ0/D3sERg0aMwIPbt/Es+CkSvyVIh7yDB//F1NJ1WJY1HjEfP2Hd+g2wq1ED69etFyPzxk2agCWGW7dtlxKWZyFPUdW8EizMzWRjdjbwDLaYB6L5NRtY21QTLxIuWsyGNmnaDOfPX4SdbQ2ZMyyvliYVudmyCFMZxHKaP/74Q5SHDIws06MPFhcmBgwuUgwezCpQ6UXFUnamEsjat28rpc2W9jVw++J5/PvvAXTu3AnDLOYDA4uBMF109rqOPy9lIz72CxzsbJGYlIKuPf1Q2cYW2T9/io8Cg1DI02Dc6dit/Pk1O3dM2tOT8GVQ0dPVkXJVBoUOAYNwdOcW2FevLt2d37+LFJNXLjaVzSqLh03LVj6Ynr4dLe/ZS6dli6pVETBiJDYsW47Hwc8k+02zZ2Z9ScaRdGSGiIGZJNaNGzel9HbBwoWikGWX7YkTJsC5fm2EvwmGVVVz5OVki7dPcWEBWrdsiR176ECsyQDqGKJz63q4kfUef7YdCqdataGnZ4D372KwYdPf+Pzhs5Qr9e3fv/ya6YHDDsdRkZECwpgBJ8lFBRyDIOcyySh9dpzXZJuLmXWjrQgXWA1hxYXVgJ463xNhaKCHTzEfcPP6NQwZMhjPQ4OR8j0OE2fOQ8F9Q+i0KUaJhSZpkQqcWbNKNoYjT2xQGhRMAvbYzMa4FZtw/3wgot+Ewq9XbwQFXcGoeSuVru0SHJiEUDMrjCFdlFLBAsV/xdmuonTZhoEBtm3ahPouLgIYN+/ahoUz56OklMqlFPx34iDQyAKHJ+5AH/++4o3YuElTAcfcGFP236lLF/QLCJDFlaU2HO8zR8/B4ImDZPFxqe+Cxo2byMJPQowLo1I2qg1dHW3peMiFlYsNxzefOck43mfeb+m+rPU/wpGLlZptpt8i50bE27cyhtauXVvu1SddnpmV1hCC4rWoae7yu1JRVQyocn11I8D3qyXX5Q1aNOpGAgIu0NzwvYuIUNSIFhaKyvfnTxkXQshUMFZMjHN435XSj9LiEgEkPEZ2bibSMn7A1k4BO7RbYCdWvhQ1GAEwm8gUy+9JFnLOq14pVFfQzP137xX6JXIO8Vw4RqVMWpclwnly39k9+N+jxySe1nN2xvDhQxF05YrcR8Yhjl2CKdWvhf9WfVz4PSQUK5lVluSBor4yEBKMoI2xicdh3F21Zk25ByvnQM/u3WWT9ns5CIk1Ygcek+siwQ+VEiQDc3Jz0KljRzkP3ksCQ14P//C+88+9e3fg06aFeAK++CsArZdcE+I6Pv6rlOfz2nleVGsRizDpGRv3RRSNHHMkFB3sneR+/d69mRtoAlSShapKjeCSY0JtUMPSPMbvwnwlwaGWDfP6VQWjan/B3xOwcmzz2fE6Od8aNWqI6vbVpfpDVY3w2ccnfJX3cxMrjbreRcqGheOndp06ch4Emc/DwuDh1kDMswV/oVTuMbtb856T7KZyjd9JCxqOUarXCNql3DwlWcroSCyKt01hoTw7gnbeAxLkBNGq+pJzm/fpcqt76BvaRb5DVwtCKPI5qWXU9H28YvNUgUckoToAXdObC1y8lvRUKYfm7/oCLY42Qn5RIV7seaso/pQijv9t5ojpchnPdOHSvB8iI2OATII9M0CHsZcqQ2/A30HBfYR9DIPsn6JaJvItL3hwYkH+UK0Z40konorKh1vCzXsQ3oYwGWUHN+8VQmarvrm8JwT4ofemSBz16bYVD5KfAy9OwqXJn4gMXaAcp+pw9GjbVsYHxyBJQels+jMNOtpskKIopWkV4OraAAkJ32ReqCoJbnQYt3h/+VmWObNx2P45hzFhy0jFaL5KFVFX5eTmiXqfz5BVCvTEIw7/lpggDUZYfkfvxMyMLFw6eBi5F0zg3RTwXD9O5mTEq7eicmNjg0OH/5MGJZZVLUXpPqXRTDT1CsGzYm8Fm/MW8t5yabmYD7QwVLqG1t0JJB9QSt3Ju1t5wfgj118ujaXIL3AG6I6TnglYVUKFX9H/K4PTxFRSAIwv2TXcgewcVM6OE5WuKP2pUC8shHFFYzg4Vsf7Nx8kJuZVrQPznDj4+LbCnav3UJxXImM706gmjDKjoWeoh6z2oWiROhJPPuXBMj9RSrk6dG2Pc6/aA8n7UaEwGnk2dWGVlSj4s1KVimjWqokQcXzu9EalQoskGOPBnU6P0PV+e1zLuYN6qUpVCckkztezZ8/KeCFxyM8MHzoCLvVdcTHoPHae2ovtizdJ8pefqVTBHGdPnhMPbX5vZYvKUu7M+M75XcWK+M4UUZHREvcFdxnooaSIXrIVxcqCz5rx2sXVBX369xK13JjhEyTxXVRYKDGM6zTnOt/n17uHbBTnzJ4vai5+DxMNLGHlGseEbm//ngh++gzfE5PkeRgZGgkG4TEY4yytLdFvgD9uX7+LyLfvJKby2YwcPxINPN2EgK1bx1nijP2fcbg/pRQpP1Lg59dLkl+XLl2U8Xl/6SOlUcDCdrjT8a4QNwtezJdjMblG0svpUCtkz4nGgY270LG/L673uIFWJ1vi0brHst2ad2AuzCtyLUqSqost27aKgpINTDZs3ICUH8lSTREQ0A+rVqyUip297Q5i0r1RoMfxwb+2Yt3evaLYZOKe5DBtCrgOM7nG/3+IjsHt23fg6Kh09iaRwFjMuWlVxQLZaRmo7eQkJAbJK94z4g5dYg+NP7NacquSi0wI8cUKrVcREYj79g0R7yNRXFYCPSNDLJ06u3xfJOGJYYvzjzCCe7YkoNtJXxgbmUBXWx86Wrpo7OElZdN8VlwPhg4dCgMdfZRqlUpzGSqZOCabHDDFBfih+cqH4h/nyMZOqamixO3UubPgNL6iYz4IliG5SN9Mv+l78N/yAVJeyf0HX7Vq1kJpUbF4unKuKAnRz6Ls5XiTxJymC2+lymaIev9e1hX6fUozmJAQ9O3jJ3iDz51zRxro7Nolvp+0Y2DpPT9jX6OGqB/ZvZnxj0Cba2b4m9eyFyL52bNXLyEviRlJkJIYooqUdkUqXlcrUhQbm0zZ79AHsLC4GOMmjIe2rjbiEr4i2vSjskaxXUO75njy8KmQd9O7TZGqPWKlp0/D0NW3M16+eoXkTikYgsG4f/+eNDziXOH5Mrlzr+UjLNNdiGUz5gCsnCxhYp88AckHNenPRY+cAR+yF3DGDOiXgdru7ohJjQO+5QA6Jgr3x6ZkjMVM2BUD46oOEpVf9RrVJbnEvad5ZUtoWe3G0RdA6lMNH6JjAZSQcOGAYhDnIkmegVmjDCUJJ6rEHIVn4Jjjd3QAXG7Vg46OHtLTsoQEpEKRMaasVOmQ/vvr97JnhRf6X3WQ+m8+Z2VtKBIFG+O26kGtKgPVRnycT9xLMC7wmav4iphQ9UvnzxgviXGJJ9V+BapvNeM51XdcTynaIQZj7wGqmK2tq0nSmCpDfpY4ifibY4iKP2I+/ozxlJWCJB75fHk+FCmlZyiVRFRGq7Y+vD71vqjqPPXaVVL7/8j6Cqiqtu/rSafSAoKFhYKJoCJ2F3Z3Prs7nh3P7qc+u7s7UQxCUAQVFJWUTqWkvjHXuYf3fv/vjsEQL/ee2Gfvtdeaa665WNnL46jDx2tXwUa+zzVFv0EtFedx1Cofvsf4ulfPXmKr6KNxP6CG78WLF8QGsaEW9zsmp7i22AeD/iDXFPchHpvn4/rjc+T56f+xaSt9iXourgKCV65cCdWdnMTW06clsEusgM9WG9pybvW6JWaifdPSkgoLFcRXm7OoDTfFRpLcUFqqAIrKYDHzwi41yoRiBoxgog67UWqVCMiSV5AnjkHkX2Go3SUcpU36CRttmm8j7ME0hGjdAtyWCSnPbFImslzNpUmfQbN8FJgbKmXQnOM0rBPUGmd1+joqQF8xFyKRKTLZVKSfnZuVLKr8qNlVGgmuWS5Mfu2xphW0W1UgiH+gc+kD9Fr2bwKbb0tDEK4wpeMyEUlX17UIC+Oi5IsrT2H1KMaCGW9dNPfYKoMdGLwbaNoF8CeSySyAWgsUCfemqxHo/1nO267NbDzxfQsUq2l+a8VRE5BUFWQF5o4ZjK1HD6Fnq1aCcrdv3QovnvkgGX/iyGZzeC4bgvVeg2FuYYUp1feizwk3ONdrgA1ZRzDBYBQeP/PFt1/fhDU6821/7Kx0CSuzxmJl7SPYnjBTCjkJ4E1eboHdyxJRt47iJAwMWYlZ2R2kpHb53QtigP5euQCTV44FzFzRsU5t5OTn4eW7WBkJJY9KlkEz7FhzB1Zm5hgxg473RsBqmdixw3+tRnxcHObPnydZ1TWnjoutvd5vM3pNpIfaBue23pOOmGP8dmBz9aGYH3IGZ3suRfi3GMQlJMGtcSMpoSSN35Qd0TSCsM+eP8fiJUtx4J9D8GjmCTt7B+z9+2906txFJrtLndrSIZksEGaaXVxcJZgtV95MSm/JnCPdum/fvhgybhzSYuNw/cYNYYW9exsMlzo18dx7KDrdvyBC1xQ4PXrsMHp6e4vxmnZ/K2bX6CuNWGJi4lC1qhMKC0vw1OcZxo0fLxqHDNy4GU/9ugJLjf4QR4aLnmwZCn6rdOZ58+aVMXmod5CRnom3QSHYtm07fv7KQn5+Lq5du4ombo3Qpk0rKRvf7BGFw1r9sWv1OhgaGOEGVmOU1V7Url4DiSmp8GjREmZkBOrpStdhGg3fZ89Fj/Pb1y8ypiyleN1/BFpdO4283Bx0GWqBu6dSxBj2uDANkI7kg2FWao1DBw6IUZq42BmbFryCoZExIr58gYNjJSxetQbXL1/Bw8dPcP/BI0yYOBE2VhUEsOD4EoS7d+++lIITQKWNqVGzlmw89g4OUprBLPCh/fuFgfbxYxg8mjbCqFHDJJGxYN5ceLg3kYYRJ0+ckI7fzMhfvvNcjEivbh3QvkNH9OrdB4cOHUbbdh2hq20Ms/IW4iTRWLNLZLu2bUWn8smDB6hVuzYcq1RBJoEiTadWARTNzJCTlQUTU2PJShOE40+J1DxrCVOR1y8aGgQ1ypdDTnYW4mJjpAlLfGwsdHW0oK9TgtKi3xgTvBIb7CZiselBnDJbhS/h4Vh1+qxi0viiHaQvEAWsHTUS9TzaoCA7UTb2DgMGauwNP0iPk8aNtooapbo4sGAR/ti0EfP7DYFL3XoYNHgIYmPj8eVLJN6GvIN9xYoY93kBHrQ/iz///FM0QZiB/hz5BcfPXMfY4f1haGQojYmSkpKFQUhdo7Zt24lzGPz2HXr1omNYSxxSbjDcoBUQSGlywDFhUKI6ABwbaqlytGhnuBapj8l1wM1GOhaTMZuRoZQ8sxnL798CYtPRULUt6UTQcWS2ktltZua4eYkgcXFxWZmy2tmPe5XaZawMNNR0GJTvaNiIZaLBGl1FFQQQjUzNZk+wJ/zjR3F2GFASiFG7KfJJUJ+FTggDYmpbkaWosFmVsofEpHikpifCxlZh5JKJy0CRbN7d+48JY4gbLhN+7Vq3QM+unSUI2bH3gOi78lq49XLDX750gYwnwTj+0OkmCEbgllqfDEqf+/pi2szZ4uCpwBy1Zzu0byfXQ+eB48fxJ9jHRiCqliMdCdUJIEubDoiJqXJ8Jpckk6phvh05cgSXr1yRAIxrmhIKBAwPHzokTgsDDY41AxmWqZEhGRsbJ8f5SYawdKdWRKZr164l9pn/p7PH8zEQoOMWEOCHzKxUGXuCN2lkQVeiSDLL0g2EgcMXO3EzOCKQ+LuQ3bHJOk7A6b8WYPDczaLnSoCGY8/AnUE975XsPjo9DBSlqYwOhe2V7n10MBk82VpXKGOHMtmkak5x/MlcpVPIRAnXgGSpWUJSUCBzlgCAlbWlgKq8HwVoLlY6nbPiA0qjFL7P8WE5I58D9wXl+r5LQyOWyFpZWsHO3lY0ccisYenqu3fBchw2daKshr29rYBa9NT4PgXlWQFAYJjPT8qZc/kclYy4rq62RhD8p9gyOrAspSboK+VsBXkoLSoUh1yEuHNyBIBgqTaZZNtPHgbSojB69FwZL67Ba0V7gJEAFgPhtGfDAGdWrlzVuG91gN4mgM9DwO83AMo0Mt5R+top/6erF62p1JDKBV3lM3SZDtPvclQARrIhi+nfqVqJdASZpKTvRV+NAR19NQWwVJwsHkRJAPB7Xp3XybO/cvIwKtdpIPfJ/3NuXoy9g562baW0/PWDR/Bo3xYBj08qxyx0lIrqVmebCMtOZRlzrBkAc30xWZCRTj0opYkR2QKiVW1oKNpIBAakbEpLS/ZIAXYLi5Sx1NUVsIgMRZsKtnINZOzWb1APNWvWwMePHyS4vdH9objE3v6dBcA8vv4sFpofQgNUhM61TJjoGiMn+5cAiGz6EPE5HO9C3qFq9WpISEpE5Pev0oW+oLAAL668VhL2ukDn0fcQ4zUdn3p/UQDgRD+4p05GoOffwK5m6NWrO66fGQxMrona/sMRkXkKoEtYqA/PTpMFIOU9Z2ayDN9E1pCRqTGYlHudvwvN9WeiVKsUZFiThWFsYIi6LnWR+OMHCnILJBD067QXbQLmwafpC9kbZ3edie1fh8A9fqokwQ1MDPCtTrSAVVUvV5aGkVyDFext8KDeY7g9aYAf0T+Q4HwTDdLGIjk1GR4e7jLWLOuiP8gmZGSlUXeLex5ftPtce2TjXe1yW0KCjjdaYeHCheIv8vmOGzcOGWmZ+PEjAanpybKOaF979+4ttojBa1JCCsIjPqN1m9bI/pUlDLn8vHz07z8A5pblBbhyd/OQhhm0fXVcnJH7SynF5Vyg5AITAs51nVG7Vi1Zx/PnLYSjvQPMzM3QvXs3lDMpLxUvTtWc0K17VxlPU9Py2LJ5M8I/R6BXX29JKNEHpS0iW0+v2Q5cXFBNGJoEAOn3cL63bNkKP3OypRyb+1lKMrXtPODp2Vyat/i+eI4hQ4fiyaOncKhUEecunsfQXbGonnJAYV3uHocmeIP4yYE4N+68ssy4DFOBnid6iM/AChwCSARluxp2Q789fcUu8eeh9yO4HWuMoD3BAmx7+/WAp0cL+D7zFULAmXNnMGT4MPgH+Aug3r1HD+zatVOqP+jHUo5k+5rdGDd1GAb2HyDyQwk/ktCvbz8p16XfSttPX4bxAMe5eXNPAUh9fV+IfiQT/gzguU8KuKWjB3MzM/md4JswcFixx67EGh1maQKnYa/T/jPZSVZPXmEhcouK8M/RozC3skR0fCxO/LVPiVVpjhT5feVfNY5lLoRrkJq2h7xhYWYNQwNjdOvUBddv3ZC9lYy8zxGf0aNrdxgaGwowQpt99MgRTJk8BbExMWI/qDuow+ZxunoCRDCxnJmVicivX6UCpGq1qnJPvF829nPbEAffmZaS1KK/XMmhEhxtK4r/y/2B64bgNEEXltmyUSETw5z7OSyTL1UaqBCQod/p1bIl7C0txcem38Q1Qb9TGP0GBlLyTF+JtpMAOOcA901qVYd//KRofFarKtdCBiITXrwv+oLbt23D1m3bxIfke2q5+X+TyYwZypuVR1JyolSgderSCSGln9C1akcEh7xFUmGqAieQpWgKeJo3FR+0Qb16cq/37z8R/7xyuUqyJ/P8DRs2EDCGIA6Zn1+/RSIhJRUtmrrjZVCg4p4X/JdFxYQ/Nyqy5DXkJwc7ZY+zAxzNKiAuOlnTP4B7lSmqOlcTn9Pv+1tU07aBl6cnvtIXsbOT8u8GDZogJi4aN25dQ78B/bFlHTGHODRp1Q1vnjPRw0WXCRunVkj5Rm0RTRdIYWU5AxdNlcth4i8RcDGojXv3HqB58xbQAhNikKZalStVEmKJxPn/ARVVQJHv89mpDEX1ff5f6erMcud88WPp43Af4Od5LO6B6r4giQwbG7GBBPdoP3kMPgN+nvOCz5ignipbRKklfo5+Ff8l+Mfj8O+MS+i7UY6LXaabNm0mBB6uec5Vrhd+lsk4MnJ5fLI+eU28BoLhXP983ix35mFICKJdVHW4VZYi45j/MjTVMeDnlDJnBURUgUL6YfTb+aM2z+GcUyuE+L4KUNIGW5gpzRLZGIrjERr6XtMcJleqDn79ojRUDlq1ail2muPMSmLeF49VpUpVBWB85iP+h5SI57ExX3mRquN5CbrThhIc5zWL1nlWpqxnJtTVBIkKEP7LwDQWW8eXxFqaH7XUWa0IE0BRcbikGFICaaG4stxPh2U/2lLGQ4Ax+2cmTMuZwtyiPAKrvBQ9O24GtuMTkRRmpxD9+MO5PE8TD7PDXG/AbFEmspqYK5p4fbiyGV1reMjUSBPRUCKEKkOQ6VMNXdismULwU5v8aTS9xVjzK3RAmf3mj2itESgkWs8vaJiHg5YB5zVaPBQqFZryO4DHzlKAx9o11yPiyw3ApRnqozLef2Aps9JRsG2r5Xj6vB9c6+xH2KdlQPtJwOMXgJuXApAeTgQ628m9N9ZxQnCfb8ByZgrMlVtSNQ5zfNCm8WT4aH0CgnjeVCwYdwybjp2SRiforIt2WbVQp2YN7D3ZTgN6TgOammNpHW8JULX0DOVn8IjRePD0OU6cOQfbCtZ40/8D5sQMwrbc81huNQaWFuYwMjQQgCY5MRHlTU0wY/0ebJ0zXrroDp5tgM2zPmN+wokyabrVLUbhz47H8U/4Uvi89BVNpFp1nIVKPOrhIhxqswbjhy+XobsZtRt5v3IkmJy8cYsYze3D5gkTgpvCkiPOQGo6Bnb1Qc+OrTFiDi3bPIzwZvfXXLi71MCCux4YUvUctJlhyC/EjdzBaFt8SBYGy50N9PShVVyAQ7/uYlHlYYhKVMoHmQ2p5+IsHdf8At7ge2w8Xr18gTo1ndC0SWP07jsJBw+uQ0JqBlZ8q4oNzgmy2Ml8MzM2RJXKCuWa3aS52N+HfUD1mrUF9e/YtgV8njzEjqbXsCRsEOzs7TDj9U5sajQJLDeq36ARzMws8PFjOE6dPiPlt/pm5ji6d48sVGYMGMDT+C1csgSnT5wQI8qsITdbZsS4cZLGz0XNgOTL56/4/i1WNGRGjhwOE1trXDp+FK6udeFczxWXzpzCgGFzhAlyoNUyvPB9iQ7tO2JUjSWYf3U4ps6YCUenmtBh9plgyM9sJCUm4NvXSNjb2iI356eSiWBpal4ugoZNlFUfWXoU469qIy0jHb3HcU0m4tCmbGGcUYCb48X7IONy6vRpKIEWMrOzZcyXrViJ4hLA1t4eL8mEvPsQOzatxP4j58QwNWnijhcvX+Hp06fyzAigjB49Rhqh0JgT6BOEpaREmJzvQ6jH4gJXlzrkgEFfjxmS3wjw85NrZmA9ZO4sbJg1B1HRMcj+9Qvx8T+kw+H70I+4duUm7j16goNsyjKFGllAenKyZDwZuNHJMmeZsybTSqNII8lgiKCKkCh4Zl6S/FA7kVeimEh1g9PX0cbP7CwZSzJ67t29g995ufj25RN6e/fE8mXLMHrUSJgaG0vZuqNDRQxcuRR7p0zH1I+7FSeTdio+ETdPnsTLevPRN+U0Xr8OEI2kHceuY8ao7th16zaQFoZHV33Rof/tiKOMAAAgAElEQVRk7NswD527dEOHjl3w8OFjnD51VgKKUaPGYNfuPbj34B6OHjsm2TsGUNyUqNU5ecoUDBs+TI69smAbJqYpZdFr1q2VjpkMuNiIhQzNxz43sHD+Oinz4oaklrkS/Klo7yCOHzdKbq78EU0cdgwvVth6qs4J/6+WBsm4aYBBAhVqGSkdZin1zckRwE1tlsLnQUeazjtLa6R03dBQAEmV1UggVGU7qpu4yu4jkEjnk/+qZdCieac6Sposqwo6qp2ftagFq8Puy0ZyP2pJaX5unsJWLCoSqQB2PBe20X8avER+jYCOHvXKcsRh4fkIBgUEh+Hug6eYO3eezCJ/Pz/4+j7HuuWLEB33A4dPnEG//v3FGaDzfPXaFcyZMQU1ajiJLpuxiamciwxPKf3NyJRA9c9Vq5H18ydu3rwlz2Ty5EmipcUEH0EvyZZCC+3atpEEEu0NnTTaOrUsmQ4G2X+1nZ01zp+2ZKrpiNGZ5T0wUUAAkWxIvlgKSLb20cOH5TuqU8QxHDlmjJyXAQ0DWKWMWguPHj2SYJbs7uvXrmLuvPmICA8XgJIOGo/RqGF9+B1fiprRzuh6e4fo05EBRvYxHb5Xr14LIMPOt/MXLJTSaD5vno9aX9WrO6K0RAddunSTQIznpV0lU8fezk6aT/FcnPcsP+Z9M2HKzDabG0R9j0Klio4a/UFd6cpsZWEpZcqc50waCMtRU/6uPn9qvrHxGR07I2MjCUClI3xRoTjavA/Os5+/smX+0sEly0ztnseAm8/kzZsAhL4Pgb2tvTwnNv0gQBj/I15seUhIsMw/Av/U71VYmFmyR/L9Hwmx8n939+ayRqRrpgDYtNha+B4VKd8xkTKnHAFUuV655ujbvX8XhHImRmjatIWUo/FaGTCS/cn16O//UvTtatWuJ/PAv+sGNH+wVJIDHOP169YC/UzRg1KxVEGJAMC+M1MB8yCgqiGwYwzwy1KTEOZWw2IO+nXrCAzSIKpOXjOgqQYHFN3FVGBYDeC0KnlDn47RkRfwgTrbaqM++nSapl0SxTF6LEJd96X4GMgSmFR07d9XqgBiw3f9i2waOAIFGikcZsCljIa+GaN//s5jMfpnc0A7dGrtpehuGhoJEEg7+/CCL0bMHCyAP+ce1xglO6iPKE17qNWbmCT7HucR7Uv61Q3wj2wmpxp4o5doOFlYWglYnpqWLPOzRYvmUubOpCOBEv+S93KLI6wHifyItpYuxowch8zMdHg2boZPYR+FqWZuaS5dxZNSkmBlYyVgYmBQIDJ/ZsGhEisafqC4tET+dW/qgcz0DBTm5SMrPVPmxJsN79FgXh2EOH9S/NetYYCJK5CzH6g+Cfiaj57D+8h64Vy7fmIdvEcsUED3gnz433yHHuM6IzYuHiwHf1LiA4NL+Wg3uJeMBdeWnY0taFtjo2Ogb2iApMwUWNpY4Uql6xiVOVzG9bGrDypfdZA1QebK+yEf0PKOJ2bOnCmMNQabpzLOKq4+gLapSgMK6pAxgUvgULp5rv+OQxn7JIDiM6CeG+0OGVgszeX78bFxAn4xmCRTkcEqJT5YXcIglX4t1xpBFN7z1bp3ZGp2jmqDatWcsH/cEXRc2lYqMmjLd3jugecOD6lM4dqj1M2JEyfkvnhNAwYMkGSrj4+PgJMEYSzMzaUMNTj4LSwtrODq4oIPYWGYPWs21q5dh5UrV2HZ0qVo07oN4uPihRFLhnVaRhrefwwVHV2eh/4O74NAKQNuBq6ch9ybeI8ETFnOzUCfY0Qmbbcu3SUJwUoU+4qKHWJn80tXLiEiMly64dK/MLo+B557QrB0+FK4mb9BkE8T4Vw0ftoQwRPe/Vuhpqkgm35jKnb/3ovOUR1lXfiPDpTn1e9eH/Q+ZIIRb06h/fq2KM4vxvix42FlYy3JqEZujcT3OnT4EBITE8ROshvp0z0+mH94FuqvSMX6Ri8laVxUWAx724oICw0TCSHudyxRf/7cVxoYiKxOTCy8vXuJ/SX7ks+E40H75ljRAeWMTcTvqOzkJHPpd15eWSM58f80jB3xcVRZDA3Ikvv7N36kp2PvwQPQ0ddDenYmrv5xXImFOQ4MeVXlK5o0mhtroNeNHqhWpQqC37xFrRouGDJkGM6eOStxCYF6lidyPsR8jxEWPPcVMq3eh4RI0pWJO2EOFRUj0M8fvby9ZX4fOnRIWPG9+/RBObPyMpe5p1OnkBVEBBlbr/TD2+2d0KdvXxhRz7mwREBJSQ5kZyFJKrIy4VLPVRJIlESjTQl4Eygl0+vXr5fydK4RNgfMSkiUBA0BbZ6PMRyxBDINqXGpMr04xwnk0y9ntZyluYU00PgY/knsB6uW+B3uQU8ePxZfVGUmCgCjSRqrTCkClkySM6mfm5+LcuZm0O9TTpIDtZOrIyL7q5huO8sKSMxORu3KNUVWjExldvd+dfUW+k+fhHfvQuQ+CYRSG5XP4P3bMCAnE+4d2ki1AEGw8LBvQA4fJvcac03FUCLqNmuFj28/K5BBCB8w9xD+hy9SeHWBx9xTNAHAoMECgSwdPA81qjnhw9sQkaBKPjQE6z844Nnzlzh2/B9JCpKpeC/hubIlMRE3gnsS90vunWQ89geK+R4nGvfBGqhQuQaSY8IBgprxQIvSF3hZwwvls2kHaiI7K0eaUDIRxkQ5q+JUBp0KGP0XYPwvmMj3+WxVfWom0gqL2MRXW/ZGxg0qMKmSD1QtbtEt19Yuq5jgcemLit9dUiKJXB6bvhJ9FYJstL9KkkDxS2njWYkmyd7UVLi6uML32QtpnErAXS1ppp0mWEjWLtcN/Taem4kitWs0/cU7d+8gv4CNaRT/n3s07QM/T99fLVlWJJ40pDtN4xp1zHgtnJ+iB1pUJNfOtUAsgOejfed7vDZ+lvfD49JGs+R55Z8rhYzD/YDNVQTUT0nGtGlTJbFCn5e+bpMmbmjRwlPCGUqa8BhszsU9iJ3I+RyZ9CYDOehNoMTUqckpwl5kxSfXCzEh2kXRiBTtezauLCrTQpS1xZhNR0c+T59W1U6XhAo1Ff/LZmWFC5/5v4CiNvQNjCSQJm1YuidpK6wJCjuXlhaLU8y/mZgaIftnNuJ0vimZ5kWAr7kXWoa9UAhsLEs5B1QfHImv02ooxpPAOuUEufFznbHZggiKqgsjFRAaL7PSmoUq/xYpn5PugFxNmvf+MAcOaBqR0Nc7rWSmFw+Zgw1n5wCjeijna0ltA15APmCgYSBKh2GljFnJavN3VXfnF5xrrkT4FyKidEjD0KXjLZkIvq+GaTjKRYBbEzTXqSMZOFJuXwewvE0j0CAGhF0ZNPXMZc6yI1Bds+azNMLkGnODzkCLX3VgaGooYvvPYyKAaF67I6b1WyWU/Hou9fHqlT+aNvfCp4ivWP73BqC1HZa6TselKxdhZm6Ihg1dcLD8beWW6QuP2YE1c94jMz0dW3WuyfOacbYjmjdtiiHP18q4ri03AMseXlSYUw2B+df7o0Wrlrh9/x6qOFXD1dVjYYh8DN3zAFOn18eNi6nwHqAL6IwXcuI/RYswIWqj2LUpJb1l0i85/hvIDEQlqwQJPO2szOEXorReh76tdP2CMVBRPwY/9CqjYmEMTMub4fPXfLg4l5fFxoWq0Np10LuDF54HvMOP5FTRyaJzlFpvANBlBaru95TFT0YKA36vJg3QpFEDLNuwXYxSQmICrK2s5XgMulhi06F5I6xeuQLHjh1FbEISfIM4J5iFUbp5De7ZBhstTmNuUi/UqFVDrkNxJj/BwtIGPbp74+LFy1Iy2LFTFzx+9FiAu/r164nhUDJcDWWB06GkoWFWlGKqtpUry2INf/9e5g6dz5GhC/Gn4TT06NET7i2aI+ztG2zZsgnTp08RkdWSkiLsmDsIH7a44qL5VliaWwlLcsyfy7Bl+hyUaOug14DBAsAw0L5x/boE3xnpabA0N8O3yM9S5uzffwTczx5C4JDx6HjngnR6LsjLQ2x8HHqNZRTnB6TMwpZt0/H5c4RkQxiQ0AhSb/Lvgwdx4vRp7N67D+XMzPHP4aNYtmKFXPf29ZuVjlWapk5DhgyFfUUHKTcmoE3bQnYVu/dFfP4sDiuBEoqgN27sLqxLsuDKW5ghOzVFWKwVbKwR+SVCGKOBgf4wMDQQkOXU7VsYN2CAsCVzcvPgVL0Gnj7xEdYinWk66NL5l3pnzKwwA6Mx9ioIRkOsan4QZIB0KFbZifxNU6alMZwsd5bUSnER8nNzhIWREB0lZbpfIj6hZfNmSIiLlU2W4Oii6L3YVXMWZqxVxJLvHd+PTxGfMHv9Xgxs3wir162Gf2AAnBu0wCuf2zA2Ki+AKxsr7N23R8T0V2z6CyP79cPJq08xf+oIlJRowczcEnfu3MeSxcsRGvpRstoH/jmIdRvWSik/ARxVu48OEDdfOkkEbZndozPHjYRMJwYV7Hrp8+yZlNy1btNWumZy3XDOE9jgxkZGDDdaAUd+/pRARC2pUbv2kr2jUv3p9BEkJChHcI/ZcdG70TQyoWMggKQGlFO1UVRWTwV7e2RSu8baGj9iY8VJVnUXeTxpMqIpn2ZwLiVI0mioUP5Vu0SLjommtFoFHst0FDX6IPwMSxGLCxVtQjrpkrHj78ymSaOEHCl35j2zGzvHl+9xLPm5L5HhsLQuh9S0JFSvXkMp8c/Kgl/ge7z0D8b3aIXlvXvXTmzetAmLZ09FbHwCzly6hrPnL8jmzg5/LJ+fPWsKnGvXQnlTjpEiAC8AaUmpMDEIJJy7eFmSNg8ePpTjUkfr2LFjcu9sOMDrJ0OENmf1yj/FXtLBp21QG0RJg5CCApkTTJRQk02xo5kKc1RXVzrak/XC9coXWTvbtm7FqhUr5DP8PMHGv/fvlw6NBw4cKCujUrc2/svx6MfGXBERco1eLVrIXOVaITDAJlCN3VwQG0vGhR6qVKkGA302k9KWUlKOMRMwtKvnL5wHbYuTUzUJllkW0qKFB4wMTcR+8BmRdc4ypTOb52Dy2sNlWWICEJyvtLl8cf/miwBjRVt72Rs4NznXOF/fvX2Lig4OMhYEvsniJQOSTqgEnXTECgvhwIZg2toydlLOwqYo2UrDHI4L9x6uOQZ3LB1j4CWldhUqiH6bv99r6Olqi7A+s8u8Tv4tJTUZ3759leu1sbHW6HPmybGUV6k4v+zgyvlGB5bHVRvTqBpTTAKoLz537q9cIwyoeb1JCQnQKi4UTViuVa4V7pvquuI9qg4zdcJoG0Qb04jaQcm4tuSpQg6kKzU7Ee4dOiPQJESJd3oAVWcDgysBe7oCv+iPEwMkoMjYSsin9O2oq+j1bxy2BWh8pC6CAz7+2yyTPs0qfpnAH5uxkOLDjC59OUPUbOikaCOKn6iyF+njKX5jA89JAh7x/h5eY7OKY2jV9SKe3+1Tprfj3u4oArMigCD6Xzx2DbT1bif3Tztka2sn3WA5btePPVSwRpr4Y0A7tBR7qzbEYaBGW8FuyARqCW5zjpHx+u3sRoSEN1R848HA2LMjpQqA201ScoJUq5QrZyKBLfdU2uG7y3zkthYlzBEGFjtrMvv/8N4DARR1SrWF3ZqTlyMdWcuZlUNxaTHiEuIFXNTSVSSM0jPTRXP1Ys/L6Hi2Ayo5OMLOqoLMA64pzg+u7xcmAfKsJrqOwcGoo6gZVU3pSu27Hunem2SvZbBHtlFWJn2ECsJ2joj4DL/PwTCJ/AXPIb3wsPZjtH3fGvm5+cICo1apiaERHOwdUKdWbTA7t+vAHuQW5OFz268yB7z0mst9E0xlQpt7+qy8uahxuJr4VFznFNaXruoZGahYwV4AJzKMeO38+/UKd3Gq9RFs2bJF/k+wjwEn1wive9SoUZg1a5aAe7t27JT1RTCSc4Q2gPaJn6OdY6mdGtSqzPQl9VZh7NVhUl779KmPoqdbUCB6dWQ+8pppE2j/WHJNEJPBJb9PJgxtNO+FAMbdI4/QZ0oPAYpYIXD+3AXReibIRc28ESNGIizsAzp36oTQkPd48uSpMLFZibBq9Spo6Wujh3cPARIJ0DCo5J5PTcfly5dj3759st55H/S5GjVqJHqStGWjRoySLsN8ng3bDMNaLIP24mipOmnTrjVe+b+S+Ref8EPm54/EBOnou2HDekRFRyFgRgDGPx+HQ40PC4bSfFlTvG7ijx7fu4m9v+FwC83eeohtfdD6kcwpt3lvYNBzGqrdnIYY779hY26Dbl26iWY5GbZ79+3D9JkzcOLkCSkBpI9A08EKkVW2a6V4Y/ix/iLZ4dmMOoD6iI/7IePN4Jnl4p8/f5ExJ+jq4/NM9tD0tAwsXrxYI12QJglYVhy4OLMUVEeuUd3/2PSDL0lqUj9YU9GglplzD6Z/kZmTg/DoKDx6/gxfo77jytxj/4KINFdtAAPXfMzZvxUbdJdK3NX2YlsU5uXBxtISDvaV0Kljd1S0dxR7QcDzyuXLWLRwocw9I0NjREd9lzFgdQ8Zf/Q76Zdz/+C4UC6rtKhYnhMBWXa9pn1mUoz6hHb29jInU9JSxVfgnkTwxtjUBE5VndCxdTvRepXOuyXFiIqOFuCxkVtjmJZXfI24H/Fo0bIlLl6+hEp77OCIOPz6p7HM9wrGpuL/ca/kueiX8frItktPSRV7xDiACQWWm9P/r8pSUx1dvAsMlGukb8L5wqolSi3xd6fq1YX5SC102XM1fhr/RkkdSWiXKgQEsoMzf2Zj/YYNOKxzCpUfV0Qd17q4n/CorJCwmZmH6MuTfenRxB0fPobhue8LLFq0GEtOLUddrTpi42h/YxPjgbR8ODWqiW9vv2gwC2IFrBzSdF2UKkWFkWhVzRFp31UJNcYLBC649ziiZoPa+BLyTAEh+5nL/md/QinL/RYQjDPXr4kNYkVA69ZtcPLUSXzblYLRVwfg4eNHiE/MUPCTHO79ankz9zhNF1bNHih9KpJOATrDFU4WiVZbt+B76R78OaE5oqNjpQLkR3ySJGwtzK0U/7eI8kVa/8NA+y9bUdX2VjUV+Sy4jyo+fzF0dJWkPdcQX7Rx/L6SyFQ0OFX9au6dqowMj8FnSBvJ5DHtIueNkAjSWYUB6YZM1iH3ViWZZygAIX0Qfqd9u/a4f/eBJBZ4PbSxtOO055xnXDdMHHGs1XJqxjic/7zOwDeBiP+RIPEkkzz8HO9T0afOkHvg51RSCX9Xx0P1q3hc+kIqg5n3RV+O1T08j0ry4HWp1S/cq3j9LOd/8uiJ2B0CnfT3uO/Tv6O0hbuHO7Zt2yoVOgQIa9WqKWxFyppwvFjV8vDhIyErUdOfjEzOYZLKmIxhc14mWpiA/v7tm3SNVqvHaFe4J2dmZst7XJ9SWaORWlJlqYSdLQ1LNfr0/6c8np8vAxQlttJijTxEe0DpyKMlLJHikiKZ5GQ/ZGSmQUdPR+lqWVyEJPNYJYNJQiHlBLiWLgNgRQEBKqLpmkZyMvDE2NSmykFcGLpKjT8/Q4aeLFI6gEzj0BKri5L/qvXNPJAf0KuZgGY684pQHKYL1OPiogdLJpxK/dUsfBNnIKcI+KTpDs23P7wAzLxIM/q3BhFAPZcDCP2wVHNuGgN6saQy83POgE4XNG9St0y4nw/2mafGeWbiQhb8I7g4z8GHcHaRo5dNxzQTeO2KbvMb4o7ZO+B2omS8kUZQ9RYauKyAjb0N1q1ejfmzZyO5TjRqlAK3jr/A7iUnMD3rIPabT8Mk6z2K7gKNC2/VGlh1dTJe+vvCyMRQNoX27dpiyYH9ikYDL5/DyuHpAjyqvgsdRmYDC5fJuM+J64Rtdg+wz2oOikpLZUOfMGYk0hKtMXFJTwweMgTJqSkYHD1TyptwFzj0ZSUCp9vhgM8kRdz7DbD54AyEh0eI3t/A1eEY3CIDZy9cwuoVf+Lo4UOIii/Fjq1zMXPOPGhpN4SjTRxatmqFMxeVLnTq6/XrVxgzcgRWrVmL7j16oo4G0OOc7DVyFnaum4/qVSujetUqiI2Owq/fRdiydbuURTRp1BD2ttYY3s8ba7bvw4yZszBnLsFh5XXl8iVs/usvobHvXL8SJ48fRbFBOQQGv0NwyHuEfwrHmFHDYYDf+Do0Q2KcDzOvl7Vxd3BwxJugt9hUegFLDUZjncUxrMmfhuX39uDomLVlpYRkJ42fMEGcOzp+QcHB8PXzQ9SXL+JE0oHhemIpDEGf27fvol59Nynfvnz5EmysLdGggauw5qKivqNnj+6IjPwimb7AN0Fo6dUaTrVc8DEsFCPuzBLmb6cFnrh4+YoEhM+ePgHHsW2b1vgRF4cK1pbISE9VmHhaWsL2q+ToKJ2fSdVmEMGmJCPn1MSGOT4iCMtOY9WcnDBtxnQcO35cGr/M898mU7nT68ZIzchA4JtgFLCxAHUUSnQR/f27ZM3ZiKBq9RrStZQljCbm5vidmydGmGXQ2vp6iIuO0rBf/FDPtQHMzKxgoGegYdWwNDYfiQnxYhAjIz8jMysD0+bOQXZqGsyOVJQ9tUN5L6V82soGyUkp+Br5DWPHjoVbMw+lOYtZeaQmJ4vTLFkVaj0Ul0g3WAaI7OTHcjQyefT1dWV8aPPoeBLMUBp/MLmi0LyZMapgVwE5WZkwMtRHUGCgMEFjoqPgWseZbV3QsvtAHN66GuOe/on9nouFoUiGlLGxocgLDDqyDJs6TUQFOxvJxkPfEklxn/Ep/AssLKxEV4nn4RXQ2SEwveLvQ3C2KI+AwCBs3rQVq9esE0F2n6fPZc317dcPoR9CJeDlZsvNlwEDtaC4uRJQ5IatdoDlRkynm1lmOtwXLl6SjukEsFiCQWCPTAwGimQnMkvM8VL1QLjBcgOlI/Bv6bOSneR7DJjpNLI0jE43N3WCHVLqrK8vGyg3LTr/0rxFFTMuLJSydILA/CxBHN6TCtwIWMMyCulKpugx8sUMmgooSkk09YMIMLIBB4FllgdoOk+L1qJG40RKsAsLJUNXTE1EfX2lE3J2tjDDKFZOgDclOUkcCkMDfblmsmrJZub3pPlGXDQMTfXkOwRW2YCF93Thym0EBofiy9fvcp27du7Ali2bsWbJPETHxuPo6fM4c+68lGMx4Bw5fBgcKznAjN2cpQO1NiK/fhPAS5gIxcXo490dScmpeOLzDIOGDJHne+H8BQGwTE1M8Smcxh7Yt28v9u7ZK5pFGzesx9t373D23Hl5JlLmyrJmY2P08u6Jtm3aCGhMsGn/wYNSKiXjpCnhUBmKBBR3bN+O7Vu3ynl5nMNHj4JyFOzsyGwrX2Q0UzuLWdKBAweWMfLICGLAMnv2bGEZ8UXHnuV+LVo0FZv4+LGPOLwcV77IBKN+J+cMGwkQqL5586awi9iZmyWM3BvcmzRCfv5vCbppq6Rs/edPAeKaNfWQEiY6cGSV3blzV9grZOepzVfqONdBj27d0L5dO8lK8/tkJxGc5L1yLBiskbFJZ5Pzny/aFgbpZIZyPkqnQXaQTkuV8ZTyk4IC/PgRj0pVKpcB8zwe1xQdYApsUy4gLiZWGnbx2Yt0ABkLKUmyR9AJZckKAZQQyhvY28v9MHPN8mjO0xo1FedZ7SaolKJmyne4Png+VQxcDSj52ZioKHi4NVbWFMuO9HQFyFRZ3LxPzu2atWqKXeLx+HzIDJHmO9TdKikCA3DaCIIxb/U+KEAbfZU4oGoSMHgYsFGVhD3Oo0YBnasqn+Fn93LuMliaB2wwhJevG17MDlL+RveLPiVxRPo08fT1ON94QDqhavBGJ1TNXKt6OHTMiGCGATeXod1BpWvkq4er4OIxCx8CeAF0kDLRtMM2+D8iKEl6kSqLo3aZrgHbUkckafHcLI1JBarbKfHlYwCU7t0PtBzqIYAOgxGOIR16jgkBRQYN3Pc5TrerPFEunYdzBoZoDRSnnyzFylUqSZM0Ph8yFmo41ZA1VbVqNdFRTUtNh5OTUhpmamSKotwCmBjRftsKw4iBfNyPOMTGx4oGEzU+X7x6IfahsbsbttbfodyyNdD2eSu0bdUaD+8/kDlC23VD+54yvD2AOUenSeUFgQK1uybte0xsLD52/wyny5XRqXN7WS9BPcMEQGnQ8B1CXjREq60t8PXqeaTCGgVhhqjiGgXHzoOEEUY7bMlmU3q6qOBgC5Ny5SSYYkDJhEBUuVi46TcU4J/JLwZMDx48kDXH9UMWItcKSz8vX7yEwH7v0MevO662uQ2vix6ybslWI/to7dq1WLBggaxdn9kvBbTsH9pL5nKtmrXwNTJSgjSuCwaBtAFkVfPcLAsc0H8A9h/YK8EmA1vKMDBg3e6yF4u+zJFkT+fOXcQWkQXLgPXO7dtSWsu5wO/wvnhc7sU8bsMGDQXUy8nNEVtJiQnOCzYUoB2bPGmy2KfAgADcvXtPki8R4RF49PAR+vfvL0Eo5/HMObMwZeZU2NhVwNSpU+WYtM30AQgiOVR0EJCKz5YVRe5N3GWvI1hLG1HPpR7iYuLFT+A1EsAgUEVgZt/fe5GRnSkxoHRa/l0g/tKF6RfRaV0nAa4ePLyHa4NuSIjW9kxLPO3rK8uxw+k2cl8bQ7fIum2/sbXY89td7sl63mK8SRLwBNkjwsKFic7ny7lLVg7ByoVbn2HG0BryXLh2fmZlSUMNgscnV5/DxHWjoFWqhYJf+XCqWh1eLb1w9949SZAR6GIJaXR0DFq1bIU2WR0RVu2tAGjc4ytY8zlGyhjs3LlLgEcG46yiQVGxPAsdMuGpk0wWlQkbgBUji/qGRUViCxkbfY2OQm5pMe7008MLeMGiTS+EH/JX1rVKdKZZIvakqbDzvumN0sIiaTxoV8Ee2tCDW0N3YZlyTLg3s7kkAU82NQl680YAcK5Nzlk+x6NHjkrFCFlEOdk/MemPP+QZE0RmRQ7XBpsPVq3uJOw3fo/rmDEe1xcBZls7WxkPspPtKtjKXsM5Rd9PV19P7v9NcJAQAaJiojF63FgcOnJY7uQjdLwAACAASURBVP93USE6dOwoc/1XQpLMW9ojgkWqjp5oev4uFICHPiXBC4IgauKSSVteAxNyasM+/o3zl9dI4Gj0aBp+lCWx1YSflUinKEQRExMjIT+xiqCg8Ddmzp6F2B9xuKPzABtar8PiVUvhUEHR06M/xzUpWt8/s1FFqqasoa2jK9cY9uoaajTuJGWmiY1SUPtbdUQEBmn2BNn1NUE1Hy4zSny4cbCoMgcZ0etl/6laby2iQlWdw6qAiTWQwy5Qyn44bfoEYZ2LLq9pOVR2cMSUPybBzz8IjRvXx+Ili0VblyXm7KD8NpCbIBtBEAdhpQAlxLivqclCbj75gJWGFZl7CMjjHkYZnkzAajGq21ZF+/YdcPz4SVR3qiWJ5OJiNupU5G5E5EnTmEWNmVUA8b9AIj+jMhTppxQSUBQ5EF2xV+oxaAtVgJ52RY2jVJ1nnp+2kOvawtJSCD207YxJeBzObfpWtO/0q/h/xgP8DmMYHp9/r1K5KuJiY8VmEqDjeehXMRnEZ8xrpf1U2Y5kYjORRN+F8TiZfpT/oUQZYyYmiFQyhpBkpAGi0rCGx1JBVE15r9T3UnuVc5V2gs+U85cxFuM3qXKJj5drIbNSBRS5N/GYXBtWFlbC2FWqblgtQzalFtp3aCc2mQ1XCCY2beqBrKxMxMTGiM8n1X/aOrh44YLYO/qRTEhzn+K6YDWANMq1sBB/kdfKceTvwrov/K3x85WqFcY5ahUZx5r3weclJA0NM5X/qs9YZW3ShmvVrO2ijokirChTiv8o1E750VF+J5CYm5eL34WslWemIB8/kr8ra4s1+sQB1YZGB1KBXtYKjkanhH8n+KXqGBCAZLt1N2eFrShfJKBIeiO/pBHrVjshq9RhA+d/JXIUZq+cf1/joZgSfEbJbvM8BzSU5OrmwFeCgaaAWQc0zfSD/5tmyvXk+FHgESggoMdsNF9eqNdgJEJDqE9AJ1MVvFCEvuk5NmhUS4AYAhAvOoUotuQ2P8vPKOU4Li578OED0VT1PryUroa8NTa3DmqKwrvzcVmLCCuNkiLo2q1ZK9zx+wiYGGLRyEEIi52KuaM+4cjhIziZ4A/XBH1pnECtpXX/bAMGOWJpuYFYd/aCbNiuJ8ylVbhXC09s9Seyq3HAVTy0A7Ar/w/M+KsS/l6ajJTUNPxpfVou83bbvTAqZyqB7dLa+7EmcjIcq1RG/I8fAgaMTJov9xp6zRWfjo3F19HJWHxqI7ZFzBBdDDZzYFnrmLkuaN1sAxyr1sCps+dl8Tdo0AH5P79g4eIlmDF7LrRMGgL6QBuv5nh682+0HTYZ4Q8uKM6sidIAoUGjRrh95x4WL1yA27duSKnXmfO3kJoSjQnjxsK7SwcEh4TiV95vhIR9kPOsXb1K2GwXj/+DEX9Mx/TpMzF95kzUda4F/eqNcX7bStncBvTvh4b1XDBj0gR4DxqOiRP/wOKlS8WweTbzEK2whDEpYvjXVBiN5QePyePdPWMWpsfsKNtP/ijvjTFjxqLZ8d7A6WuYPeak6HiNHDUaT54+Q11XVxGZvnj5smiB0eAEBwcJuEGHmKAZGYjpGVnYuGkHypenLpMZfJ4+QVpKMrKzMjBxwnhNqWIG/P0DkJdfIBvBPcOVmOR4Fl8iPiM9MxPNPZuja48eCAoIgL+/n2TvWNretVdfvH5yX4w1N0/qMRI4y8zIRMcO7cXQsbNzSkKCMEcHzDDFlvkRaOTmhoSkZAGZKXTcvIWXgA1jx43DxD/+EDbCoMGDMXz4MHE+QkPDBUAdN3aC6CUSHMvNy0cF6ZgHCdD5fGmQyb5jciIlJUneq1K5CthYnrpdTHyw8QJ1W/li97a8/Fxs274NzT2biQ4SHfAXHd+g/tVaOHHyJIwMjPHg7iMYSokkdV9s0aBhPQnOFLtWKkAhDZehEXWeSmUMDQyMoK9nIMw5MiPJPlTPS4BVMnY0idLJTwuFuTnyzMhmY2aHLE7OVQvz8qhdq7owPlkacf78eSlL4SZDTSxuftwQ6OjTobt06aIAI/Ub1EeRthGunD+JxNQMTJ8xS/7GstEjR4+Kwzdx4kRhGHTq1FmjT2IKAtu1XFyQFBePw4ePSHmjCK8bGclGwQ2RWT0CJ5xnqi4gNwsybLi5cJOg88R149G0qYB+FpYW8n9V2+Pt23fiePHY/KHzTfYDj8nnqDYlIfjEDYcsPpW1xsCQDC+CMNyA+/XrJ+wLAlkCmBQUSCkLjyVMRk33ZHXjIpiollazVFo0c1iurKHjc6L8V8PjvyLBMon+8zl5fpqGAGXdoDXlSlLClJsv5ePUgmH5KtdJ0W8CiYlISkqAQ0U7lJYUofB3PmJjomVdEqDns2aTDJYDLTqwD8vHjkOtms7C/uTceun/Fo+evhA2Il979+zGls2bsHHlYnz++g2Hjp/DuQtkKHri1cuXGDqEZZPmEggSTGRgQKCrfceOonv78MEDCbjJ7OV8pmPODT86KlrkSvj/w0eOyLmuXr0q65EOE8eG48eMa9t27QRkJNjx+MkTWf/9+vRBxw4dsGDxYgFx23foAJe6dfE9KgpXrlyR584XS563b9+OY4cPlzltl69eFcdYQEim0h49kjmrPi+WdLNMmi+CAmRqsWSKATFfQ4YMkRIpOlNcb3SEmri7S7kf740MyZB3IZqMsbEEqMuWL5d7JRC3bu06ydRy7jFRwGOwZNHFlSAQcO/uXWE3clz79ycb6JIABfw7y/8I0r4PDZXgnw78wvnz0cTNTZw8BuME+Bggqd0GCajQKeT9cX1yffCcbLTA+Uo7x/nMceU6Ukp4SvAuJASNGitalvw7uyrSwaVzR8BYqxSiYUiHlFlqOrs8J583nz2vn+ckq51Apbe3t3yWPyHv36J27RqI/xEr18P31C7sfOYEOOik8xjqWuP65VqjLeAarVm9ZtlzVhqzFMu4mVmYiT3mWtfT05VkB49vaWVRVjad/7sQhSWlokdLO8GAkNf/put7Za9kEG0NmNoDv24C3iZdUTLiLpz9ZkO32Xb8SgJurU1BVKwNUHwPaNBFCb5Z8cKpR+kcxpTMDfLfVe8Aq4bKsblN8FHfvofGLWci2JdzjSd0RJPW6/DmGStLeDAGYooOY4deih62z22C2nRQLwEmixSfUPw4pZtMi04X8fIBG7fQj+P7KsDIufsOuNpbcs0eMa4ImBOGHifbyVzhHKcvoWp00i5zjPl/zmnanDPW1xUtfZ5yAICZQO+snhJE8EUQSJixYlNNpCyNTZnIMKBGq46WjlKSaWiE+nUb4fmLJxKMcF4xQciyfTKLuQ/cv38Po8eOEYbe5s2bpbnG1c23FC3fc0ALHQ/Rq2ZzJ85tMgIZKBD45LEYhHNdsksuQQ5WXhAYUxmu/D2vuEjkM9hUhnOe844gHefZvfxHyiOhS8xn6Qh4pjXGq5nB6H68vRybEiMEFXhMzlEmGtTmdUyQsfsp/Qy+RxkVNtPjGDNoG506Xtz1tU2XY1mdNZjyeBz22R5GV7926NOnL54NM0d0593Y//cBSWRwzVWs6IBLQ68qBJ9fxIPvCfuZCYSrV65g79692LN7r9gZlqTWZ9LTvJwkl1OSk8Xf5VpjImXvnn3i33HPYSDKtc8Aq56rq6wxPkcCsGRkcYz49x/xPySIF+A0OlrKvlVdLu6TFy9ekoQfQa779+8rQBbBtFq1RPuLWuWezVvg6NGj8O7bC4dPHsXufXtAfW7aHZbPqwz9hvUbiiY5g1bOGzI6mVhluSl93b59++FTeASKS0rQo0d3PPV5itrOtQWEtnbthRdXNuL5yxfo3KUzXvu9wsdPH4WVHfk1UuYrk6ssOb3c+46MpdepxngxK1gAtVnlJmFHi/3oeqQtUtPSpdy6f/pQCa2mvZ6EZs2ayz73ZOMcLDjvA5/nz7By5UpJgPFZnDpzWpJSc+fNw5M2T7GiZLloCNN2/zVyGIZv2ASt4lJUW74Dzwb3RM/evfDo8WP07ttXNH2ZtI36Hi0sHmoh79+zD3k/c1DB0hqhwe8k4GZrpZeBAahRuzYq2tkL6EX5gtLfbEiaDyNhKqXDpHw5JKYko6C4CM9evcC36ChUqloF5SzMcK1bCS6n9lfmOc1HE0DHtQjFPrpKXMpECDVmaYruAX2K+okfmZGejnZt2uFDyEdMnjgFegaK7aAPSXCT84nAM+033+daY+k8ZUa4PuljSvIpLR2LFy2Sz9FukyXP+fYz+6fSaT5H0epkDEIgQ/aqfPo9lFUxkrlBFitL5mlror59l1JRiclMTeAfEIATp0+hRu1a6NilM3xfvZQfe4eKMn9nj5sggCLPpfqFtE9kZ9Pmce1yP+PvtA/c4wjUih/JNaKnKzIb/D7fk8RYTAxSU1LFbkpCzcZGEt7cAxnf8Fhm5c2Ql5uLrOwMSerpGRoIVjFz1ixcHXAL7nvdQGaGdQVrhISGSOfqVU9WKbFxEeCS6SzSJPQJvkV8x9Axw3Bm/19ltt6men1ZvwkRTzSbDb+okp5UnV4G9uawq+WOxM8P4eDcGfHhzJhxb1GS3vyOR5uGkmDkc3vZLRBV9tsheloi6h5xwt5de6Xzsp/fKzzzfSr7hd+REIEdHA0rIi7ahqwrkYMC6gP4pJSdliqVVdCeA5QQdFSTcudhaR2P9NSKsLCJR0b5DMwaOBMR4V+k0o7uMckewhzM+y0VYgQW/y+gyCtXwcP/Mhb5Hv0R9Yf7BQFe2mc+I+6DnAdcR3xO/D/jADYVUxmITIzR/yAhoLy5meBKnL+cf/xuhw4dxDcMff8euTm54quJ1E1Rkeha0hby2MQnEhN/iJwQbYaqPU6WMuMa+qfUTqUNZYNEkgdIPOEco38r9whIIok+M/1Asi65H9GnZIKaezj/5briZ4lHkLwgUksFBUL+oYQO5ziTRbTVTDix+ojXRP1SJge5nmXuFxfLPTAG475LwJQyKRxH/o0kDkqoValSuaxUmra2ZUsvadrHpDJ9eL7SyAS2ISFHT/w+nlf1Ifmg+TzodzJeUUFCPg9Vykm0TTVSYPydY8/v84cvjhPthFqBxmfP61R1MuX/VEr8H0BRAxyyWxlZKcqPQnGUxgTa2sgvUIS+tXTIVNYSdlOM/pd/u1eRXnsLsLqVirSG1orDtxbY7jULs2ftAHZGAS5M55J+o5Y7E4xTF6ipRquF7/HL9BTpCOYDDewUY02MLysVoOZbJLDJubcAbMt07ihriYflZz6EAf1cgcv8Er1S/kuP1BBgAyxmC4QeTK+KFp8vAnyqVg8Pxt9Z122Kdl1GiFHjwCUl/hD0lwFm0BuWnb0DqvcGvqp6QLx2HpP3xVcPpZs1T89D0qmibSgDUfsrdGr1rRxg6ZShCIk5gs5NFgnrq4KdLZyda0u9/ZHDh2FlYS7B7fLdnTC+12GYmlvBwspGtJguvQ0A0q4Bo3r/S/b0Axb36QnnOnWgr2+IIfOHYuP0zdLFzMjUBBUc7ZFTkCe6JRTg/fr9m2SgWQ5qvkvp9LccocBdV8UJewecylonHcbooHDC0RjQkbx01wc29pVw7NQZvH71Eqlpv+DddyFWLJ2ClSsnQsuuodjFNq2a4+mlvzGwby/4+fuLE8bFKsyh37/x4pWfZOkJKv7Wqo2vEbcxc8Y0XDp/Hq3c6+Ouz2uMGTcec+cvQGCAv1zD1MmT4VKzGiKiYjFp8hRhKdpYWQpUznt//uIlhg8bimc+Ppg0fiw2bN4qLBsaGTpyp0+dxD8H9yOpxx00fNwZrVu1xM53t8RJ2LtgDqb+2CZBwIYuU6WzH1mU169fQ2GBYjDZtIUNYxKTU5CSli6A2v4DB1G5SlVx1qdMnoR6ri7C+AgLfS8llPMXLEKplj6uXbsh7MA2rVuiIDcXQW8C0HPQQIQHBUnmlotYT98AmVk/0aJNOynrmDtnDnbs2C57i7W1Ql8na8VtUges/QAsP1mKq/hHgGYCJQH+fli5cgWmT5uGcePGYkNnPXhvDoZVufLoPZkRDtHnGti25BzmPNuC0L98cOPmLYweN040EQl0sASlZ/9+KPz1C6dPn4KXVws4VKkuWnxujd1hbm4pY1DB3g6lRUB6egasLC1Q8LtQwwKg9SlBVjZLBAtEA6J8OXPJmkuyQlOqSrY0M+K5eTkYMXKklHHvyN8Lp0eO8nu79u1EM+pH7A+UNzSHtaUNGrs1lGC4nBnp4+Vx7fpVfP0aKVqC5cqZIT/vtwgI8xqNjdnhmd25qOdWjJJSpVMXNwkKXMsuUUogqwQZycnCkmKjql/ZWcLyJAhCox4TE4UqlR3w6tULpZRbox/HzZLrgVk0blx0jFneRAeJn2FGjAFKKDd4HT3EkLV28iRmTZsmc5Ud8uo3aKBopmVllelz7Nm7VwIsgoKH/vlHsmAsWWZQw8/SISaThSVPDGgIKIpzV1KKGjVqig4f1zYFyLnZUPeKDh112/giYMD74nfogD558kSyX9T44GanMNi15e/clLiJcbOX8mJjY7zx85MAiqAMx5KMA5aKksEmWXNLS/kuN2S+VE05YRPyPQ07TjZsTQBOAC05KUmAWD4HHkNE0/mspCSY8gi6ZcdUAS2FZaqwTVVmotoJWrUzvwuKxKGig0VAmZlprZJipKelIDYuCuVMjUA3Ii/3p3SSJ5g4/9ZuIIS0KW42RVi9aDp+FxWjapVqwm5lcuCl31vcffgUEV8UsG3P7l3YumULtm/4E2GfwnHw2BmcP38JzT09Fbbd4MHCsDjFJj5kVF+5LMGe+lJKh3uLrhbH8tIVrlVg27YtoofDrOv/fTnXri37OIFEMlw41v99kbVDXSV+hkASNbXo9KovPkM6RHwx4Ni5YwcuXbgg403n/9z58wL6ETDjsek0MdjjnsBjci+RRklaWhJ4kH3xf18su2dzAX7uytWr/981cs2Q1ci97+IlMtj+9zVo4EBJhNWrX08Ak7p1Xf7nA8zeLlq8SOYubQ1LtOno/ffF6ya7h/c7dvRoYXCrpflcZwIIVFWErwkq0tGlneKeJ+W/xoay9rgHEFRk0MO/kyHJ83IfI1hCm8D/Gxop+j88NseSDaVUh53zmNfD/3N9UQOMzi4BQbWsmtehgo7JKdSvssSHj6GaxklktkcJi5PBJUs4VS0gRTszV7LgBG0I5tA+o1RxZFWnkSAiZUQIHNJG83sEFMnMpfwNpUh4nbxXOtqGJqYwMDKW4IPOKeeq711fFOfroknHenjzR6iCybkC1hMA6zmAw6GWeFzOV1bQtGr+2Pi6qaI+Q/+CXSoX6v6rk01CIN1B+ndlTe0oLaOUJSvMRn6A/qXa/YD+l6b7SFlpGk9An+4W3NuckTEOeDpfc9JfcKr3B76FPoZbq/4Iev4OaGoI+PM7zIY3A2ztgCSigLxqZ2mWhSQinwQZHwG9pikg4TSgY2BzfLt+EvWGThJ7RwecPxzn68Mew2NLXQQ4flQuW8NgavSsPt7efY+R84ZKgi2HiS89faSkpIrmoGgbaemIPiP3Fs6/Lh274+LVc7iydw+a9+srexCf46Vtm9F7xmyZn7TRkqjQ1pbuq1+PLkPQpCaKm20I1L3pJIEQ9yrOS841zkHR4ywpkbW5y/8gVnRZKHtZKP3+SHJmDPDHH3+gSs1akuzjPvp+cxiarXCH36pA9D3gjSvHTqD3CAK7pbhWWdEeFF84Cuh3qrt0mOT28etnjgQ+XEcq211p1FQouqxk8HFNcS0SaOMcf9UmAO6PGiKw4TsBrQdEesve9Wiyr5APXlg9wdKly2Cgr+hhcd0zuKSAP48TsOwN5j6bhTv3bqNSJUdMnjxZ7M/ZM2cQFBQsWoaH/jmCY0eOoXv3rlKK6ujgKIxEtUEZmX0udVykORrHmewxgvgShLFhYF0X8d9aennJWBKoefr4SRk7h3aG/D/ek1qup3aa5nsEdfkv9zw+B+psMWi8fv266CRfvXkNhVrFOHvhHL5f3Y/G45ag34AByPmVi0H9B4oP9OzpMxgbGAkbjWyo4MA3eBcUDAf7ihg3YQLsHR2FdUYWNFnR6zesF4mrig4VRfaHYAzZrctXLEd0bDRu3b4lCVVjEyM8Pekry6/vo4640vuhhFozC8Zhp9thjHjUTxIln798xvWOD9DqYlM8d/fHXK0Z2Np+F0adHyYl57t37xIgkYE3QSo+G9otNgehzSM7js3ePs74JM91jN9YHB1/BD039cLvnHx0atEG9ZxdcOHyJcyYPRsbN20SYCAjO0uSL2/fBIO9TJPifkBPSxuHc07jqNcu9PHuJRCNjokxjMuXF6YfdZINdPWkCR9BFibAee60rEzomxjh5v27CHr/Do1P1sAxjEbTOVtwptt+eB3uKvbv5bR7MPH6hZyNpkqVGN0EhrRc56bA2dKLyPn5S/ZIluB3at8Rzx75YOGCRTh77owAzgRe1TLQwoIiaOtqyZrgPDp48KCMGZMF3IvIgL5ySSmRJlBAm891Q5CCmoW0FQS++R79MNoH+lBcD9QOvX37jlQOkU3bqEkTFPz8JaANK6IUzch8KX/mWAaHvEPXnj2QwM7bW7egV98+Mme1fuaKfRHJAQ17nyXOrFbgOqVd4fUyAcBjKt1sFf+NPj4TzZzftI38PBmytD0OFSuiupOiS819i+tJ0YHTFtBN0WkDAgMDYGFlKaBielYGDh46CEsba9g5VISdgz0ePn4omtCzTsyE6ZdyaNy4kWjMebh7CMCWlJ8MxGfCs3N3vLp/WgMEmgNmdqjkWBGxkT80WrskPREnIFBIQ5aJyvWGIyY0XKm2LCAGwIceDlx1xrgnI/Ey7QQQHI46jebi6tmtQD9n2bIGJfZGOVMzuDf2wPfo7zAy1odnC09JyJJd97jHCwUrSJuANk108PTpfsycsxm7tnNPS8aKFWuwcuV4aGkRYByrYc1zk+WXLqO09BPatp0In4hSVDG7L0BbSTG7aqeJC0wbr4BCOuAc06KKpqaUVf1XZSaqJb7/fV8FFRkfkRlH20Z/gnsd9xI+R3ZaJyjH50VmoJ6evrxPG89rIJOYvj2bhVFei3OJXcH5nIm3MNYg6F5KwX5A5i3BRfqY9FPpg2ZkpuPVK19p0sc5xoasjHXoH3FOcX4z+cMu76zESUlOETY24336i7xu+kJM7NJvk9Js0YM0ENYqSQwkS/E6GfNzyhFQlP1cAM5ClC9HW680nRJyBbXIy5UTn4+2mudiYzC+xxffI3jPrvTUQOW+xniMCQKODwFD+rxkzXMvUNZPE42P+VsaEJGkws+28vJCzLdIIRDxPvlc1U7P9BE4l7ivKklhJfHN9cdrVbURaQvUCjI+Q7VhIMdGBRDV34VgqGm6owLK7KfxP4AixRkVAFEFExX9KC5XAopc8No6HEx2Qi2U4JsbDkHFH1/CgSqGwg5csXElVu1YqWBl9O1SAdtJiUhaa6cA9mQI0/9iucVpfkgjvG3mDGRxMdJjJBtQBQKZ0qHX46g4c1zDxYnAKDvx37b26oeC/AIsmX1LaRRz+RdQ3RRjnN1x9PYajOq9CglJSXjwmjpQBPmqYvaIUdj+4LYqvQO8pHFg+nQw6tZtDivrCsj+lYOQ4NFo3PSsTDgG6Jwo1HKgbsebnI/Ah0tA9f7AV+4WfCkZ7Bo1hyLyywKNKCsdXt4LgzRDwNYaSNJkuik3IGKq9KDDMLBlf1zwfQToOOLhmYPY+XkiOhbOQL0GDWShciMZO3YMtm7ejNO+/pjduwu297+HnUFTMPP7Pqx3mCxotb2dLeZt2AlM1QX2AmM6uePo40Cxc5O0W6K5p5eUhxkZm2DkwtWghuOhjn9C39gQhyd7YtrJEOnexeBd2rXPWAX7v9dg/OTxwDA7ZXOMz8f+jasQ/T0KG2qcVZ7n+Us4tvU9Ltx5CitbR5w4fRaeTZvgwWMfTF/6F6o4VMHKBeNR0Uah4bo1cceFK9cFBOUCpIFZvWoFwj99EqM0bfoMDB0+Ah5ujTBw+EKsWz0Z9V3qwL1RA7Rs0Rwbtu7E46c+OHP6tABl9x4+ltLTD9mGcDXLx8zZczB+wkRYWSjMCSk3+h6NtatXY9Omv/DTdShcf75E6IeP8O7RHS6uLpg8ZZo0dkl0WYm97aKQmZGutFfPzRUGh39AIHx7xiFuhB+uXb8hhmbIkMF46ftUNvDvUdEwNimHRcd3YZhHZ7i5eyAr+6ewatiOngAJmYGbN/+FkJ0DMPNSIh48fAw7+0qYM3e+MOD4DCvXov7obxTn5uLEcUXzJIhi3ZaWWF26Hz1aK7HWlMgNmDJlihgXaiZwCTPrkee1AouwEdOPhEg209rKEuwEO9nsBpyWfpTs5+eIcKWdfUkp9LW0kTbGH3fbf0UT96bSMdrS2gbvQsPEqM5ftEh0Rho2aiR6jBR45XmaNWuKig72uP/wiTgkYWEf4eXVEoaGprCt6Ii4mDg4Vq2EjJQMAfi09XVQWlQk+mAMhCn87+RUHQX5ijYdX1Laqs2khY6U2tChW7NmNbY67VaqzE454uy5s+J4sQti5OevqOZYA24NGyO/IFeCXXaWrFDRDr/zcoQVGhUVjZYtW4v2VG5uPsqb0XkpkfNa2VhKJpXWrixDR9Hd4iKhhJNabmxWHsgvAChQm54mjE8G+nTYvn2LRPfuXWRMmIlVG6NwAyG7QJhZenplmwnnNjdo6h8R0Jtv/Zdi9v7Kx/VL1/Dt+3cMHzZMnFiKsNPurFy1SgILbkzsfEnHUspwJburJ0Ah9ecI7LEkmBk2BobM6rLsRbQxfv8WwJv/skScGWxqAxXk5co4MxOdkpQkzpuZhYV0PiYrjV0bCRLw3FxDtEVcr3QauK4INjBLTEePa+DM2bPikBKIIuhHPRxey4yZM1HR0RHZ1JUiMGhmply/vj5Sk5Lkd9E41ICDQr+nODo7bGtKQAkeMiNJp5XsHdoo3huZxAh15gAAIABJREFUzSqTkv9XRbul1J2C6prAWJiqGqYjj89nQVCZBEgGD8wCUnu0ID9XuownJsbD0EAXpcWFyM5MR1pqCqYumQrYOgJJnK2RWD7jT5To6MLCyloysH379pc5duX6PVy6dgtRMXy4/wKKm9csxbvQUBw7fQkXLl2Gp2cLDUNxkHRMVAFFbvp+fq/FAeBn+Lpw/jxmzZyOVq1a49yFi/Lezp078DY4WJiOf0xiVg9S9k6GKDskcrwIGqqA3/Vr1wQgrlO3rnyWrFOyAejAkFHNF/UXCa4xcFFByL/37cOOnTtx+cKFMuHpN0FB2Ll7t+jDsiMqXwQi2IlSGJBxcUpbI43I86yZM9HYza0M0KO+GYFvakiGffgg5+J5yXRkBppAAl9MnPCeyIqmNhltMtl7vC+yOcgaunHzpjiZHDeOU6XKlQW052vevLm4fOmy3CPnoTDa166V9fKnRhOS192mdWsRw+/bp484fWQD0kYy6GcAQ2eNjhgDQTqznD90fFkGR2eRThuz2QrTQnGwCcjxOKr2KI+hNDDKk3VER5/HpwNMR43rjzaEJYl8MWgkEMLjMrvPPUDV8aQDTABcV4/dOWNw0vISxmQPLmNQ8pg8t6p9yrlEZiQBaV437RDBKrI0FAZMqthA7ndk34oHqEVdxjRZXwQVed38O+0smXAsky6lNASdbo0guQpE0bHlvQZJrbPiCjW/0LiMrafqEfnOCRD/pGnbevA3CVXcQjWnTFyQkjpqPz+6S/yd779cC5fmh/DhNQM9An/0rRSQX6ED8UA8N4NAH3i0PYmAp8vFF2vccqEEMI9vUIeHTHZ+l4lkOq5csyozcTzgYAjErwVaLwOeXUOdJjNkXvg9ngo4TBLXsseUNrh1wQetu7qJLbv/8KW4lZ1vt8D9cS+VQ44GPLrURYDrR+XynIGuW1vjrs4z5XS8tyigd63uAoIxCWJqbIrv36NEgqFhgwbYtnAPeo7riptj7sJzszs6tuuEX3m/sNVwpwB1ExaNFDvMZ8RnSVYvnx0TT3wtWrQIn22jRX5o9rEpou9EsJJzkM+NYDXBHM5/zlnO9fXu2xSclo0V0zIBB3M421SV8SMz6W3oB0k2kiFJRuS3aTEKaDgP8I7ohsaNGknX1L8LDisSSbxPOjAcehYI8ZExFl4EDPqzb5nWK0EQvriepk+f/v/4Ogvwqq6uW4+QQAIEEiw4BAgQ3N1dixd3aZFCsQoUilOgSCkOpbhbaXGXoA3a4O4JEIIkQND7vHOfzdf/u/+9mydPSHLOPnuvvdZcc4455pgmdwDLg+vc9PtixS301xdnOloiFk3Fo41PqV1Ecy2ZvdqYYO03trS98NbN2zq04piuvrmoiRMnmfQBJdrYrHYxHRQ6O0QpU6bQ4Z5/q/rCSmrVsqV1W963d791eXaY50+UN08ePXv6zJg316/fsOYSBI2JfROrS5euVoGAbcVWsrZoqjF39hzbC2GdsO8B5j+KeviJcUgpd7aQHJYU4Ytxx27BLme9EjwDHsLqJgEJy4okDMkgxsPb10eJA5Jq+qwZer1tqgIafWf3t2DBQgMfSahMnTJVf6z/Q6VLlNKRsEOmYZk1kyPeD6CSOTjYQKOTp06YL7B16xa1bNlKu/ftlm/iRHqHxnQCR6eRRi0Hx/fW9NNR1oX89MlwzSu9WI3WV9MfTXY7z5bnSrxXXeowrbkWtVptS6vvrR7mT072n6aimwpo7rzfNHLkSKua4VkHBAbqy+5favLkyba3U9nQLFWL/xCMn0rVTlQzbb15o+faHKo1rJbSJ0+lJ4+itW7tBvX/bqDSwGR79NASpx+WdFNpHVV46wj9NnuO3r2KV2LvRJ8akfgHpVHkgwfWtI/CT4C0V89fGPMoIFVqvXv9yggPi5Yt1Tuvj3r2MtaqudL/ll+v5adzLXdoX9c/VXBKOZ0ddMgxITCpsVmAiHBWyHlgiljzF6Xqx2upYoUKtkYLFyikuKdx6ti+o06dOak+ffqY7idgAWzcfl/3NxIP+wJ2nPVLpQDAOTZozqzZJnWF3iaAMwAsPhv7O6Do8WPHbR2zhrJny+Ykc32Q+PmgV3EvtW7demXImMmqBUhcw2pkfyXWxT4nT5VKdwD57tw2Rmb8u7fKkiObxvz0k4oWL6bUQWmUJTDVp30Se8+1sTexN7PXdurU6VPpP5/Pa9wSWDAFgECu0Rhfnq7arHtIBj7ejo+JHvtrmorROOzJEwOaqK5yfNDnBjojLxX/7o327N+r1GmDtCHPRjPttc/UVus2bSxmWbd+nSUPkCPas3uPNZD8Y81GZc0ZrFsRLkvd3UcipQEh0iQeHgYQG0ryytUu5PfsF5kkb3/lKBisa6d4nRPj129WW+9iNyt73h4KyZHTyE90WD94cJ8O7D+m2vWlsBrS4JfDNDh6hG1bmdcHmd9wKui8tPGdgaKhOZtq795Znoq/JiZJMmzYIA+gSAK1nyepRZKN7meT9fHjRVWp2kMv408ocXI/k2kIDKBbN93l48yXYU74oH/4AbbjvypT/9V8hOfAM+P4N0vRceto4PHBGnnyN9dXcggMH4z5iX/DM4UhS8z1H9mPD2ZjiU+SByY3lSn8Gzqbp0md2nwcfBRsZuT9B3a+tOwHH2WxppMMfaLrN67J3z+xEV1oAoY9I2nj6BVmsNfh36DxXa9efa1aucrsMqAiviR2BztDk0Ns7507d63qiGslvifRQtNKi02sjyha+45GpFPqTUPDeGt8yr0xrxkHV0+Sn7Hn+HT4sNwTaxjgHzvO3kvVEJqe7Bl58+bRlatXdODAfgPpWSskcgHjibdJtvAzfqXJ2sQ8Ubo0qWw+E0+6zWvcdY6/yHW5LEO+A9hzsDbxW93kNvsN8QJjxrW4BBJX//K/mYluLMs9/A9AkUoLC6YTgFI7oKJNGCPZOp0DkyVPJp9EPoqNIwP93Bxm6MV3jQ6cyQGwWGesydpSi+4r9U4+Wle/mVOK3I4znpZGFf7kPDhdmfEO8Sjc+phMUtJATzdmV4DcBePemZCr+X+h0s9lGlsNuVfCROo3tY+UtLQUB0LvpF4HdFunSfM2eDLVWHNJlfJL+z1MxGI0iYEFiZfTSMWKZjOgLSyMC24rTQv+pDXjqXpW0W7QpBPpSP2zTv+VW3we3i2gIedlF8FbwoPE2LhZc77zOlefx63bXqq21eZq6e4DhrR+XqmvQgsUUblK1VR7YUedG+R08+ThM0nDDhzQyfDjmrnGhIikppnso/MtTKZzv73QuD1f6Pv1c52kuesXYw881eSbqk3UkaPHNCbhGsfvhpg2W/rY1Usrz0yw8rXIh1EmSI+zBHrdq9to517ZHJcST0dqwOCR1iFzZrEtmv3GERAmIF+4dosxFJevWiOvgMIa1q+nBg5srfV/7lb71g3l5ZVB8g5S84ZZtWrdRg3/cYhHw+alBW0+Xh906eoNQ9aPnzilGtWqaOA33yoq5o2+6d1J1csU07nbkdaE5cixv/XtwP6moTB+4iRt37ZNo0YMt8332+++V7cvu8uL8qgEUroE9/Qg6pG+6NrFyixgmTb7vLlGjR6jLp062mKcOm26mjVuaIt5/JB+Buox9m5W5asHU9TwfGHlzB2qEiVLmfYC+lgpA5PZ94NhdOdaoiPHjqtIsRI6eeq0li5frlat2xjVvUfvr/T4/j0bpx+HDFHNGjXM0F++ct2YHhiVu3duqXq1qgrNnVOb//pLXYsNtb3sm8Nt5ZckiUbdnauOPk2VMySnVq5aobOXaKspvX721DoQEyBgfDE6Tzv/o1tfvTUjRSbl8aOHJlCLoDaUasat2T/9pKmPNe2HMUqbLr3uR0ap25c9tHDJEj2IfGgllxjWYE9jh5MnTqhu3Tp6cP+eJRQuX7qkFJ7yVV6XPl1GnTx5WjVr1jY2INkcjBrsBQLMj16I2r5zGheIoDuNCcyTEeK6CZDfvnvjoZR7mzYKr4cCnzN3LrtuAlzrUJckscht5A8tqIQJoHynUJKkSZQ4iZ9pNYYfPWyiu5EPIg2EoWlG4sRJlTJVGsvWUZ5quh8JvKzpi3UCc0tmPR2eqcdGyDllipTGkkPnEHYwxtRKDk+fMh29nj17mM4TIAEZIRwklynkdlU1vYxUqYxxAPMv/kMCvX0VqzYLeurbkk7ANHHSJNvsEN6GFUVHOthny5cvV+06dayc2mX5AR4WLFjIwESMPZuvU558zdYAa5isHq9z7w2g0lihgHKeTtdsmoyxNTzx6KQRlLLxEHS4DTsyZs6syPv3HV1KHx9zHNl8YLA/j4mxze/kqVNOFhpHICrKyq0q/XJdoRfG25rG4aV0gOtym6vwepiVOB4AFFwrv7PyLJdd6Cl5ALg0jcVXr5wuZ4GBdu+AjY72oLc9Q/v+L2F17sstmf53uQYOAgkWHFcSa3fu3DKdnbdvAE5i5Z/UT2/jXxlj8cmTx+o/crJG9++sIT9PlrIGatoX/ZQxa7AxTQHHox/HKHPmrDp87LS279pvCQsOGIqUPA/7vp91ll+57i+tXb9B5cqVN0CxTeuWqlChohYvJUMuYzNTigugvnv3XuUvUMDsVsvmn6tylSpa4nkdpdTTp8+w/fv8BRqEyQLaX6dNM0Bi0ODBVuLBAajAnOW1BCsEDoB/4ydMMBCPYJc52uCzz+yZEqAA2nHMnDFDU375RYthdL9/b8+H5z/5l1/MEeQcOGb/PgAmYUThSDHmrH/KDl02JZ/H80R4HYDd/ZywQ4fs2gkIOXbu3GmsXPY/1gGAGGOGrhT3UqNmDc2YMdNeC/vaBdzHjR9v10TgC1NlyZKlBs6RtKJDJdeEYDVl/4CLU3/9VTWrV1fzzz+381rJWeHCNq9Y28w11q91ffb1NbCF9X7jFtn41J+Ewnk9DjEgBb6TieW/eGHvwWFzu6UD1LO/YEc53Aw5a5NkBOfBFrhsAF7PNfCddcRzwK76JExgIMCeZIfUNU07y3QDSOAsYoNcpjKfDXuKcwJQAi7ymbDduV6SIgRbfB5OJiAQ9pYOo/h7lM0wZvgEAIqcA50n6ydNkIqkxatXjp33JAf4v8uQdNnNbjDJPV8au1fpukhHs5KUxDciICNDWd00ocoUKaik/kmNvc5YHnx20gnYyT+HS0WCc+nU/rMeQLG0ilUsrhMHyC7jg+EHEvShh42PiUOE0wMyJmmU1O5eEy2ZPdbRn4rm83dJvdpKM/DrAOidJjBlqhfVkV2dVbzSHIXvH+b4cVn7OmxKHFJIePhcLBcwTFiV3AYf69G8rvJTCdsXNvXZJ1Ugs97dk2R+5+kE+lqa5STnAR5qTamqdEH4jF66ftXRtaSzOKBfvyUxqqAwBa+VyheTli6Sag3fpsRtpto4sXeQhMLmMv/+mr1DLfo3MoD5QL1jani4ttq3b29JI7RDeTbMZ+b8ltF7NGHXSJNOANBCv5G59EfQNud+cF3dRjy4vYFS8K7MypIls82ZS2muq6pvBe1JdtCGvt7DWrp1+6YiDl2SpvyrfL261GhbPb2PdxI97Gusp7VD/1SbCZ8bsMkcBWSBLc98Z0+CZQXrimQI6+HQoTBjGNONmCCRoM3RqH5gc7tG9ZqqlbmeZh+YrujoJ8Yw5D5JmHxb+XuV7V9SRYoUNtu3p+dBlZ1U3ILufHnzG4uoSqUqanWgjZo9bGgdeB12YhL7nJk95mjgwn5KG5TW9iXGGvAQ8Ib9nH2SJCBAJNISrEU/2C+eJmeUD1+8fNlASndfYs247BGSAoCIgDP8jiCTZ8r7qQrJmCWTbkfeUfFSJTSremK9bThBtzbOVeFOgx0dsUeP1KRxU509dUa+PomUKjCFCubLr3lz5hrQmy17DtNBLV+xgumL4zfu2LXDkliPnzxW/JtXev3mtWjIdPT4UVuLD6IeqHHjRsai/7vgSWeJOSoWVkbfwqueVjXcrK+PdzM/blLCmWr/oLlV2Jw7d15He57QhuRrNG7cePMt9nY/oAbL6+re4pFK33aIBn7zjbEvsb13791TzNMYHR103OKcct3KKd2GfnrQeIqxfAL9k+vN85cKOxCmmrVqqXHTpho8dKgBkhkyZdSVCa2sgUj+6ffUsunnOh1+Qj4fE6h+/YZS/BvzQwOC0ur923emFRj7JMa6jwNmJfPHR5HiXr5UcO5cehB5Xz5+vuozsL+6/H5fk1oHKMfyKjrfZrvFGCAOsKvC1uxwiBfYAg+52dYM5kXS8AyjzC+CsLF3916VKVpa8W8cDV5AbnxLwAaAwZLFSypbjmxmp/k7axI7DkgNAF27Zi1FP3ps8RBsftYra7VU6dKWdN27Z6/tccwjWFDYZyvTJNn64aN1wN66bbuto2zBwSazEpwzp13ni+hoW3OAs2ilP455otx582jV2jWKevxIZcuXMxZpvqzZbL90k9zsc+yH+AfEVSSNX8XF2fx1k2auHh2AIuXOplfn7ewpHKwlKq5gpLn64OF//+0kyVM6jQJfPHtu9sw3sa/5MslTBOr8xfNq3a6NEiX2U0S28zo4+KC+/f5b8yXulburMnfKytvbS2EHDmn5iqWaN+837T25T7rn9nEgs+FmtAA0fJStUA7dOLPKgwjzOvaRu8pTuosunLomxfOQHUkN39RplSVzVl05f12161fTtl27De8oEJzb5CpKFi2j5SsWmbbt+nOeJqqcjvUz/7H6fPuDfh0xx2CDioVK6cCOJKpcOaf27p2rvXuPGQ7QoMHXGjasj1Px55VL0pekXT3X9RcCO/r4MUJVqnTR2XPrlTVnVkVGRsnHG51jWGey8aMEGNmn93Rp9jAU/zfQkPn43+zFTz/roxL6eNs6dqU+8AedUuQoi++YA+cizqlv337G1ANwI+lBMhNiAc3CkI2xZ5nI1yR3mDvM2SuXL8sf2Y+PH41hixwI1RfscfydGBICCk39aBCK/WUe4R+BYwFoEhNjq7mel3GvbI/g/gHmuRYkvGiuSizFtXtBQqARSQLnO8xE6/T+3gESrfT6AwQUzu+rN68dQgXzEn8LH5HPw/66JcewIflM4imeIZ/LPnbs6FFrwoj8RPPmn9vapQcCPpeTfH5lIGK3bl3t/IDJJJtpTIiPljVLZiVMIKUNSvNJs5LPd1igH20s3HgN+8Hn4hewRm28PYxf1hx+J9frgo8uoGhNsf5LX9MFHPlOsvN/AIpOdbPThOB/K3lmg8OZBFAkyHr1Os4as9C05c6lP2lj5SSBYfuy3ly9UrA1yH/4duYs3lWVMu21N8l5J6HsHvHUPwQ7v4t6LJVK7TgtZ9yO0JyAhe4jNUwnbXztZI15TWVpebF+unn3ngbPrOuhQQIQhqpL856avxpdKdiJ0CNfS7U8ZV/bb0r1gqXN76QVPo4D+H6i8ueZpIgLNGbhwBOsLaUNVmhQNl1sf0NlN6KFlNpQ+bjYF3r/7qPu3SdbB3DpdoHCy+IacAa5dgcwrVR8kPaHT3NYmKbxiFNJKneT5NtMA5vXVeeu3eTnH6gDh45py1/rTS8Gzacjhw+bRlyjTq1Uq2hpbT/5m7o3GqHZf4zST98sV8+vvlLA9YLGeP696vc6GR6u6Yl2OZtYpDS0VGONSrFBqzINV4ujw+1SJ7bqroGlZttl/rzrawtgUqVOZVTeVl26a9WieTrc3kvpFKm7yqSy8+KUKUNGXbt8xZykJ9FPlDtXLstSnB2cRdXmvdL0hasVlDGLVqxeJy/fwkqb7Ka27DimXLky2kRNmzK5HvpnV+UiZbR34yw1b9rIMr3MOxZa7pBsqlapov7YutMAPozG581b6LO6tbXpZKQaFQrU5Vv3NXzkaNWpW1d/n7ggv4Rv5BuQRqmT+aly+bKKjIrU2J/GqW//gcqcwdGxqlW7tuYvWKQ6tWrYAmVjDTt0xFhuOKlv3/spe3CQaRD2+vILzfh5hJ4/jjQaNc5s+0EjNKpHZ/X6qrfef5T27T+gyKiHlpUPP37EHN8Fa9fp0c1b2rl7j5U6jmw4Q9OOjTHwi8U9Yfx4TRg/zoASaNKrV8Gs8HIAg3wFjMVHxgGdTv8kiZUhPV0lb5ujS2Z34aI1OnXmmC7fuG0ZSUSqs2YLNiH3P/5wygVhi43sVtMYil7T8+n06VOWfYRddeXyJTN26IylzPZOW1ccV53RX9j+OafnYNO0KVTtjJpW26bKVavq8pVr6tS5i10771u7Zo0GDBpsaYZXT6Kt/J7SrJDQnDp3/rx106NJzvHj4QpIHmjsWgw6moTYC8ARngVOBN3isTupUqdRihRkpJxmBFEPo6wcmjlI8EUpbuzLWCupmth4mgVrFVeUNOZfx06d9DTmmV4+f60cOXPrxpXLCkwRoP3792n27Flq0OAzy17S8a9c2bKqXLmK6Ts+efJUr1+jseiwItHzY+wQdaZBFKxEyuTJPnF4JUqo5wj8vnfATc65b+9ec7bQckufKaPpSWKQmUtQ6Jm3ZETJTjF+zA/mHUEGZWIE9k2at9SHd280ZOiPls0ja7V33z4lSZZMm/74w9Y+nfpg6pFJ++mnn5QzV65PGzfjlT9ffnPefBI6TUNg5fE5lJsSkAG0UbYCgIceIRsXWUHYXFZGnzCRbaAId3P9nJNrZ2N1BZLZCAkq2cjdUmE2TOwFmxJMTQAZrvWPDRuMmYgOHn8nQYGeVpGiRQ2wCsmRQ6nTpdObly/NwWQSMPY0T4EqiBPMhs21kjHn/wAolrCgBNo0geI+dSIzENQLZkHCT2XQ3JdpLAIoAkh6Gri4280ndqKnCQ8ONoF6/OtX5pg8jYmWny+l1JRDJ1T86zjTVHwY9UBDJ0zQsH69NWLmEkvSzG/9g6KiAT5hARWxkjpK/3fvP6qdew7oytXr9rEAij//PEHDB/XX+QsXtWz1H9ZIyQDFw4fUtnUrlStfXkuWOhITrVo2tzmG4/TXpi32N0Ci1i1bGDi+eCmlLwB90w1QxHH4J8JhggHi4Swx75YsXqzSZcoYcxBw0O3WBsCGEw7ohzYaYALHjOnTjdmIXachC4G5/R5AcfJkzZk16xNYREdJnBNYqdhuyrcbNmhgtvbf5dVoe2E7eC7oYRH8c5CwMlH5uDibK6wbHC6E0rl2WEkcBE4tW7QwmwCQYJ2xjx41QIT5AZAAU9sZjxnWQMBLXjbn3PJmGI8AE7yWg/cDVMICvXDhojE2mO8DBwywBhqsJZwt3kcwh4Prlo8aO9rjmOGkkYAjicB6w4nkXrAN2C+ARNYSAAb3z2v4DsOX95KcxL+CtQ8LnnPjjOOYMoaMkRtsAUawZnhWbtMXrvlB5D1rvLBs2Vx17fq1rVHWN3prJvweEGDXxxdl5wSjLtOD6+PgNSRqAIXwBXme/AygaEzed++U1N/pROzq9xhrJjbWtHZ9fBPZeZivXC/374p2mxaZpyunoxuJ2LzD1G5Uv4nteyOadNNNCGn4dO//kJI2kuKIyotLpfxNh6zqylLao2POMgZQjI9V1UbVtefRUekQfhZBHb4WQtn4VpWlfOWlcx6g8FOjPwJGXoOz+odyFflJl0+d8SSeQfPw43iNBwFws7E5ujpuHcnZZ/sk78rSez4H35I/oGO1SVrS0knUPgN0TOfgmfyML0xiFjyTS+VtfN+9S2pR3QEiYTPhP6NgcFT67EVtp8MlYMcLgvJXOrN4sq4NCXFudZ80ZL40GkAT7NNHajmmiQURs7/7Xa0GN7X9YVrBOc756TgfMsmeN3OoapWqpssK6I+fwXxgXTA/maurX2xUyehCNg+ZazCKT2Y9p1Z+Tew9BkRkzWH7HvPl+qW7KlG+kP5ueUYlVhfS33nPqPnrxjp5+qSCswVr15T9zjDhGr+Tar2rphTJU+jxw0e2/6wv+5dqbK+snWv2qUnnz7S+/1+aHTHN9g6CxV5te2jsjHGWGB01apSmTp2q4sWK2vpizXCgfYpMAA3yNm3arPTpMtjvAfpIcKJRuCztCtW7VEebm27VUr+Ftuezz5DoY9+pUaOmUqVMrX17DihHthwmKUDSizwjoCSdl2EMmhRF06a2bgFuAHaoVMA3hjnNnsm6Jhg+cuiwaSRjT7AvjCdBLns1gbfbIZz1gUQOY05TCkrjeF74othw9mg6kgI47T2wTymCUqpN+7aaNn2a1i1ar75D+1mymy7S83/7Tcn8kytv7jxKFZhS5/+JsJLbksWLK29oHtNSvx8VpZVrVqts2TLasXO7Zs6aqSNHjurGzWvaumOr9q85IG//d3ofSR25wz6sN6iuSpQsruHJRtp8bXm7nlYGbXaAZpfMECi1vNhQKwM3qvbtKgbuLs60UtWOV9LuuvtVYGFeAw0pQf3zrz+tEu5Q6aP6Kr6H7St0FrbGMQUKmJ77k5gYhTUN0+wks+3+sWUR30aozKQSyhua1+lanDOnbt+5q/YdO+hi1rFa3jFeRQoWll8iP9WrVVu/TJysr3v11p0bt1S/Xn2rYMChP3rsuOJfvtKlCxflkyCBrQvAqySpUhrYffvmDWUMzqJncbGKjX+lCZMnKW2G9Lp667qiJjVQfW3SulbXta/LFpWcWknH5+13qk8xMVel7yoP0cEDByyxhVQU/l/OkBClTplatQaX0eIe680vZM9BpxQfjiR6g/oNjMHFnGH/52B9MveZc9Om/mpMQ66V+cccxm9k/ydGa9O6ja0HxpG56Tb9soqSSLr9JjK2LUACPj4sOipMYB9z3L57x5pmvHz9SmnTp7dO0ROnTFZC30SqWr26yeUUzZ3H9hx8DGwGtt7t7Mtc5We0KBlHdJpd9hT73ovYF5a6d6VCrLri9Gnz9/BB0Enk+bNeqMRA1xSw3uQ1nj6z6pTsIdn1Ii7WgMnwk+FqcrW5jXmKv1IoZ+6cRhYwjcWECdW6VSstWrTQkninL5xV/pz5FHHlnBTtsPCcDeidshUqbGNwct+lE7ibAAAgAElEQVRewx4y5gnWvQsYaxIKGPSryl+uqSIObTf9RO7/4dX9Kl06k+o1marx04cpd3BBnShw1rHpodKQ8O9189YNLf1thlJnyqbHOV5INH+mAMUj6ZYlaVrdjo9yclk0Qk3dTZXzS3v3zlOOHHV15sxqtWs3yLr+Dh/ezVPyDO4xRMroL735TXo0Th8/XlWVKt0V+Wivnr16pqCgdLp/74ExtrkvwETz/318Heknj248I/D/Knn+999cgIlGH2jw8rzwOQC78HvwOyhpdkA3PytlBkDEH8NOY/eIwcA2njx9osRJE9uaSJKYzuawGd87urJIoL2ON1uJ7iyaosQe+C/4jekzpNOzZzH2bPEzmN9cG9+Jqaguha2NT/Uw6qHZWa6zSpWqRtYg+bpl6xYjMjBPkT7Cz4RowOeTWAdIJDHCvCUO5/4YP97DvcdEPzZZMcaTZDM2Hx+LMSGZChuefZJ9AZ+VPZbfmU7kjZsmbZLM4+shO4Hf1rhJY509e8Y0IGkqiH8PMYg1xl5ANQnfAXOh3QSlcVidJqETEOBpQpjMroF1zVhhU/EF8EfxLdmXrNzaI/HD+7A/jJ9b7u4mudwEseu3uSXQzAk/Ysh/ayi6YtAumAiwaHXSdP+hU5MxixhgasNAPb0MTITlde/mLScR7GZgwOASv5Z+9nPWHXgZCwo8cL/TuORT5+NSmRyH6plHKzFHaukaFEdP2tMWr481KlGcI3Ba7GOETmQq/h+cLr80o1Yn69Q7f/t8W5lt6k42yvODhw+1evMXHmAQ7RzOHauerRZr5pYdzmXsd0tdwtWi8VKt2gAyGqwihYfp1Gmam3ANR6VaA1UhvoSxlc59uKGq6UrYuBxsfNoR3LUGLwCXMCFxLrlhMhek0wn+XE1FvvOalerZYp5mrurk2aFDbGP+vkwT+fol0es3b/RZg4a2yNhMenTvrqDcBdW1cR0T4Rwzd6KjSRksDUjTWAlpevH+vcb/9pNUKkRTqnypfqfmOM+Fe+zip1kZeqvH2WmaUaCPkgcGqt3PIx3nFuC3vjS2Tw8NHjxLK1dPNFpvG59vHecWHdta0p1tmRSxeqjqzPxSI4t2VoqAQPUeNlmjvLxUdNEvqnfya2lqcVWunEN7965ShqBUxjTJULGuTm8EPJMypk2l+08zq3LZItq7d4GGDx2iCxfO28ZAucHcdSdUp1BiAw0rNG6vBZNHWXlbvdo19fjeTYXkzqtb9x7o/KUrmjJpombPmqn7UalVukQSHTkeri+6dDLwtXPXruo34Bt16tBOyVMU1JjRPYzB2OPLLyzgrFa9hlauWq06NWvo2vVrunItkfr2qalRY8aqVvWqCkjiq6ljBtsihL3Dwkzqn0yp0wQpkV9io0GTcQVgWr1yuXXbnDJ9hhb9vkBXen9QfK9rqle/gUaPHWtsRuts+vGDkiZOrGSBAdq3a6cqlC9nwWzePPnM+awU4qNeY5Youb+/Uai7dumkuXPm2LhRzujj6+gqhR0+bAbRNyKzJu4fpPwF8qn29bZaGzTbur1iPMhMwyIpWCC/BaCt0/bXknvjLYjtP2CAdQ8sGdzI1u6seYNNXwLnOIl/MpWvUMno3Vnz5NOUsT+ZmHhFyg8/Sk/u3FbKzBl1bMcOA9161s2szmPWm70oULCQNQW5c+eecofmMeONw2oZMbr5mvhyvAWkGN4k/kksQ54seQoD97hugpzoGMqKvW0TgV2HxMKChQt18dIlrZ34p+r3rm7jiaNEF8Zs2XLq+ZNnVpqDgb9+47o2rF9nQRE6FL/1q6mOEzarTu265vBQAh0V9dATAL9RxUqVbJNIgI6jiUn/JyPHGmfTxMnBGD+MirQmEAQ3MKXQcTx99qx1xSaoojSYv+HYwSZAywfAKlHSpPrn5Em7v5r16inq7l0lTR6oV3Ev7LUIyLPRwEziPskmu81KYBXCBKUsCV28oLQIwKKbmdruh3ICQDxjKCZMaBsXDiROJoafMaBrIq/nnDxn3kfGi00dDR1AxbfxzrNB+5Ou3WwiOB/z58+3MgNXOoCNy+3Kx2uj7t834MlhmMY6DSBevLD/k+HDsSUbF5Izp90XgGkkDYGM1ZzArp0vSnS4V0BDtzkMn8k53IYtjCXv4Wd+z2fYfSVM6LAwPQxFVz8RYNFKMJiEHGg0vn9vdgkHxNiOJmlwxRJEOLyJEnrbBg2g+P79G8XE0FnxoTFTkyT21fCJJJxea9LwGSYN8Oa9dPnqdVuTZDnD/z6pfQeP668tO3T9hlNeMH2a05Tl23499Sg6Wr8tWKZVq9eqbLlyxjxs1fJzAw1X0GSLmKxpYyuhw7n/c9NmAx7JXOIQI1mweIkDKM6aNVPTp003J4jEB8fsWbOsbIw7RsT9vzUDPZ6zfcOBB1Bkzjjnm2XdnN1Suyv/asrCOX+ZNMkDRCc022ZAGb6CK5Hy4YMFyLCehv744ydgkW7SBEB9Ka32gH+UELLunPnfWDAK/7cD8I8yRD6H4Jr7setu29buG8Yjwdj/7yCjy4BwTZRg/fuAsTho0CAru+7VvbsBOMwlhLNdDRnmEAG/W7Jj2qEfSDC81zOYgykCbT2ZLumrV+ZIcuDUMoejIqNs3Pg/rwM8ZV+jpJhkLQ4ic9ECk4cPLYDCKTWw3aNXyLrDbuIIEoARaDGHASUBg2CdYq8I0hlXHG+3k6npjiZKZIE4dpFrcVmmr99Q6hrsYRY6GsbYX0qcAVqwCfiBgJ6UOZtj7bkX2M3P415Yt14OrstlKbolMvyete4Cldh5zlGtcg3dvnNTB6fOVckebXR9Vnftn11Z6vFa8vZz/JIzAHaga57Ozl9mctws3LJ/l80ewpGkhAKnE1+Pn/k/vhjfgxVavLkFDacOUiLmBob4mlSPsJ54X4RCi/WzsTobdE3aCM2IC7mogmW+1tkj+IT4dfiS1HXyBZIXKPXq6FwbH8eloJXdQdKiCKlYfic/zYELuJGLvyplrS3d4lpxolNLWX0kTMZPnkvCRwWEfCcV/iyfTv98TgGln+rZrkDns7ZJob9LyTsV0vEKZ8zfyzcuQoW7D9cyyvNI8gPydJfqDaxuz5WSMMBx5gQBRIZ0GczHRMNuSrqZ9vqvM3TX1DezzT9s1KuOzRm3qQxjQ9kYcx/beeGfi/Z8fRJ6K01QGi1atEjH0p12Gh/cy6Vzoy4rfe/UypI1izHdLn95Xep0V8qRSeXyllbt6rV0/OgxmzcAcZkyZ9LuZWtUqmEd7alxUF/c6KSzZ87aHnTk6BEtn7NGTTp8pmJFi1mi69afC1S9/2gDXEhWIA8EyLdixUpjBb2Jf2tBFKxNGFkwZQBkzg6MsGlQZlkJA9JJXFBahuRIzpy5dO/ufa1du87kMAAv8NFq1qhpLB/OwdoiOG73uKMqbihn0g+UGZO0gQWD30UZrVUDxMVZlQOsK2wm40+ZNmsre0iI8ubLb2uW9csBcOh2uAYcwt+BkQgrG7Y09gFf4+Spkzpz7oxexr8y/yBvvryWpCWJyj4H26dwoSK6fuWaUqdIpdQpUymJn59279yl0iVLWUK7Rt06xgoMzZPbnt+v0381ncewI2GaMnWKMRRpkEK1x6jRI81/LlOujGa2nuksI1iJ0XW16sUWNfCpqj8r73GWRzqpWVR9s6Hr3m1WE5/6Wh+4yeboqsbLtGP7ThvvgMDkljA+2eCsLYEv/uli/uLUUtNU9fcqBpT9lHGcqm2oqt019qjClgo62POgai+qrdYtWilvrlDNmTVH9x7cV4NGjfX0+XPT9V05aalaf9Neu6dNUJ/pi9S4YUPNnTFLcc9jlSyJv1p83txkOdiv8aEqVahoXXfTpU2rtJmz6A3JFpjR796a1nyChD56/DRGj5/FKGOWzAbCXmgVo/IK02x114fWU0wTbX9PD5OXdQvJjfWOPSgvFdhcRNXMTyjoNK/wSaRE3gl1IeK8+bNoFZPow3Zjx2nGBFNy0ZKFxqp///a92c4rTbuozpkDNn5UDd27c9tAigEDvrG5hW4la4l9Bt+LxBDa7MQu+BTspU+fxNh+g05/ofz5bf0lAhjxcrouUwHkNAoLNCkYYlLs/P4DB6xi4t79e7YXJ6RUPFEi2x+p4GGOU+2IbTH/+X9o8320z4fhxUF1UMzTp3ZPrIU/N240pnznLl0tWQ6ghM/Mfsx5nzx+ZGxJt+EHcx0dvdiXcRYrAIKPGT9W9es10E3vvgqK+8nW1Y2kfZQ+eoKO/n1E9RvUU3RUtCWRKZMl8RATSYXEK528XFsHtuxX/yH99SF2hNJlna7IWx3ln3qGYh8P19rtPrp7IVzNmhVRpkzPlDrjdOWAaba/ipQsPSLk+u3PZErwKrGN/YVKV6VJ0zVo5A19VreRypar4MwJ8lW4CPS+eAaYCS5yVcpX2cl1se2wj5xpp8pV/LV3zyx5eRfWsKE9NHBgGy1YsE69e1OhAUPR01DX0GsOqgUuqUr9Hvo7bLGCMgZZjHnx4mWnqVrKVJ7kBTrxNDhEu9zTiNfzrP7tHzFHOFyQ6ROY6GlcSYUrgB33i+/CvuCQEfAV3pt/V6VyFSsn5v/YYhpjQTYhSXA/8r7SpHUSKjAUkeBxZGFeG9AGYE45MnFXqZKlbH7zM/MVv4uqops3b9h8c/UCiavpao0GITqOxDn4TwDU2bJlt/kNcEd8T+zD9eOPgXlZqOBh3DrA+BuL9Yld+QyaXrF2ma9J8Im8E1jZMuNDXAWJhDmHT41PxrnZA/giXiE+hF3IuEKMefL4ic1viCq8j3sgZtt/YL8RavjMhw+jrGIIcBFMCNuAn3Yu4h/lDsluMSpjyzVQwUAyygDHhAltXF3JBLdJnAvI8pzwZV3Nf9Yh53WfsQvsuiQM1rNbgeJWmiTy9vkvDUVvBtFG0RBltwU4F2MILboHb14bqp/Am7H2gIswARJIF6+ed7KlLu2deY2zg88EoBUHmIRT5ipQl5bYy0xkm6kKauVZDN4h0ntXeIK/saoA5zzMQkeqyfkVcov4mVb9y85GCtjp6tei7hit2nJKqkcXQD6fzDPOJTsdCGczqYWP8/5nrF5OiJPTVbqGAAYX7qjqFizSU2f3XFblZqW1b/cuhSI0n8BL5yMO/adxDJeQtrAUxY27ZTauIi8WhPPjHSLm7bkHbunaRQ3t8aNGzV2tdF5eiqz2UaVvptW69RsskEejhvr/BRvWa0Tfvur+xRdav3a1evzYV+oS/KnMpsbfIdqZ5qrjl5LYj8JJfSo1LW0fPTFtR9MeafIGDSGPzklbaWXQT3ry4ql6fv+59HNx6ZuFmjHhojmbJpJ6+7YCkwcYoMFCuXDuvDouGa4hJVubxlUF3w7aFDlF9TvFac6oGC1Yt1WvfAtqyuQBqlqum9IEXtejBNk1rHc3VapcUl92bmqGImXWqpoyfoCnVEBK6PXK5l7d2jVVJF8u7X9UQrkS7NbseUu0b89WrVyxXGUKherSjTvKlC1E334/SF/16K7j9z9Itboq+epvtHj5CoUfP64/1q9T7br1VPezVkrkE2+Lf8vmTVq7ZrUqlCmliIuXVb1GTdX/7DP16f2VaTOeOX1abz5I8xau0Ywpo415tnbeZGOWMQawx9IEpVVAYAqFnzxlZcDlK1Q0cerrVy87dOXkgUqWPEDhJ06pYJGixk5CIPv7QYPMESxWurTuX79ukgFoGC5etEi1a9VWkcJFNO3XqWrbtq0uX7xgDVvKlC6pIoULaduWrRa8lSpTWtu279DQH4fLJ0VK3bl02TKZyZInV5sHfbU4aKJm9CyvY175NWPczxr7XTfVaNZNPbp/aVkNGGgYHIwazgqBX+NHvWyd/pJroNKlz2AOcmhoXiVM5KeGxbrqSbJr1rDijw1/qFTJksZ6pcFKzONH8jLtDIcx1rz3QC2aONyAqCtXr6n3D0O0ZOYsEz/nvGRy+KLzM4YNowbLjDKPxEn8FQSDwMtpUR/9JNr0u3AOCKZxHui4CnMRoI2SqhEjh+vwkSMW1Pj5JtGHtwjn+lpZamBggG7fuqmIiH8MaDoRHq5nzxw2ACLkGHw2OjY1vjCOderW+yRa65ZdJPD11fvXr80YW4MRb2+bB+g1bdu6RWPGjLHx5Dojzl3QgkULjU0AiIgzTOMfNgLuIX/hwnr6GK0yXwvcOA8g5tt37/Us5omjZQmV3s9PT6OjP4m6p6QLWqJEtgExDyn3bN6ihYFyHIBwbK4Ib7vsJQBFNiuu1z+Zv20O/P/ixQu2/km0oCnIGuT3zOM3b51sINqET5888Wz4GWzDZE4QiDFOBEKU6aRKQ9c56fTJk5aRhH1BlzdKrNFMxFnl2mF+cl2UoML0AkAyPUS62D57ZmX0bLDWidjTjAXABDCcwwVTuCdeT8BkumLJktlnmu7ihw+WjCDjzrMAWPx0uE1ZPCAiLEp3Y6RkmudHoBcf/0oXL5y38lFAFBjCOMY03nr9+qXu37ujfoMHqmvrdsqeLasGj2EvSacpo2YoY6bMev3ugy5dvmp6NGT769X9TDt2H9SefYd049Ztu5xdlO126awqlcrp5u07unrthi5cvGz3SMle88+bmv4oICMHPx8KCzPnZu369VaCBqDYoX17VShfwZpJcZBwmDZ9urmUdCzmcEFB9u0lS5daiSts2Z/Gjv2kXWRUM3aImBgD0j4xFGfMMEARhwQhfldv5depU61j86gRI2xO4vj07d9fTZo2/VTqTGfS8+fOGZBJUE0JGsxGjq/79LHETO8+fdTdo/XoAnYEvXTl5MABRN8QjaRbAG7s2EeOqG27dgYGcz8uQ5GxwDZyThekZA0SsFgJ1scPFhwxOICzdOLjd5kzZzFWDOPSrBltdh3tR0BQgE8aZxHUkUgBGGT/4HNwPlnfBDisBzf7GxPz1MYDu+Zq0gCeAjwwx6xL4BtYiJQZR1kQiPMNGAFzOyDQARTd8hTYhrwPpxF75Xaa5nfMX54VWWUcQZxiACL+Rmk7oC9/57PcjD33x8/YVwIK9gDux/Qgr16Vf7KkZtdcwIjXM34AnQR32AG3nIlGbW4Wm3MQdAJmIE3xb6fT1V3iNYAfzBlsDNfE66yhUiJfxcQwvrEKW/K3SrcqpFN7jym+up/jLhFjAcIdg74RKCXN5DD9cA9dTUXXdWRJEojB7OA1k4jmKTtxTwKqBnCIf+gAgEUq/OABF/Ex8R9d//SpCpZZoLNHAJ7x2U6reKVlCt//3b/O53Z9xonjYppJOUIlCL2Ub+ML/yZVLV9SeyKOq2yIAyCcOTpVSlvfo8H61GQT7B5xSama6RDsuJ6rYqU2/jYOvr+9VlstVYIBYRZUR0U+/NQAiDV05eolHTx8XO1attD5ixHmuzF/2Td2rP9TGhXo+NohUqlthSzgALyg8zOaWrCy8uTJa4AVe9PewodV5XRZWxcENzwvl80MyE3CiL0VhhwgRtoUQWb7aT6UyC+Rrl2/rn3795nu2o1i95z7Ia9eJ1K5y5ZX8oDk+jvlSWmZFFoupy5evOIQDwKlrpfa22cNyzDGxqX4jILG6iKpwLwjSGNdso8CqDOnS5UoaSCmSV4kSGBjg5bh/v0HrDSZ6g/2IBqLoRmHPiAdli9Mbq3YCn2VI2d2/fjjUOuSDLsEBlSWLFl15fJVbd26Td8M/MbYhTDGCXjRXStSpKiBkvjnnJfyabTvmPfYB9hoJBcqVqhoyVvWEKx9Og5jed0EHMmX8JMnderUaQuSKXnFluATcD8wFUlm8kwZB1g1+IkEl9iJ/AXz65/z/yjqUZRViWAz0dM9dOSInYPxaNG8pYoWKaqhg4coia+f6ToC4JYoVky79+xV3oIFNXL0KHXv/qXZIzrSf//t9ypUrJDmzJtt+uKXrlxWufLl9HOhCfoi7Avt3rvbGkVGPrinZH6+2tfkuCMvBz5P3Mdy8hSVEaf1etJVd+/d18Y8W9TmbktbC39U+ktlVpeyWAo/ZkOCPx3Wbrg0JGCwRpcZq5IjS5gd5P4pXdxTcK/N49JLS9lz7vNVHy1ZuFgtW7TUlq1bLTka+fCh9s5xuou3WN1GnTt30eu4V1Zd9S7+jQGrf27YaOXCJJN8vRMpf958Spc2nfkilk33sJOMpeTna8346PDshbZ3Aunug/uaPW+uTvzcXt71ByhlKieZRFMe1tev6SY4oaab1wiR+iTpb+uLknf2wJUrVyrqfpQ6tG2n8OPhxpbCTrOm2B/w09m3mE8wbonHAM1JHOK7MlcaN2qkA3v3KV+evAZcsFaZL+z3ly5eNMYXCTTmAr4TftnDR4/MT3sb/0Zp0mfQm5evVLxECQPMbd7R2frhQwNV8L+ZsPhnO3btNB/DJQdQLVOmXFml9k9m5eLxpsnnY6AS+yDA7rZt282OUDlVpHBhA0Q4Z+8+fZU7V04jGdD8B/+N/RUf8+Kly07iPChIoblyWdUCa3/+7wtsn0YTnnX94P4Du7aMmTPoozUxe6LH0Y81N+JL6UVx5U6QR0ULF1WmzBmtsqFggYJWocPcu5PsiHQKPdj8zjw1gO+xFHBTeva3kgd9p+cPd0ui/Bv7flkpM7bVk3vQTrNL+aorRUygYl5OVIBffz2LPGIbU+WqN7WvYTFpjTSow1hNKrxUpYb0M1915939DtQRjcioR+s3aVcpzrNH+aZWz15dNHMyxCgWEC+eqMqVYSguVBL/xHoVl1snTqxUrlyZbE92AMXE6tixnm7ejNG+fbuVIlVaPXl8UPU/q2eyBTfu3jQAFhkHwDUnke/tMPCo1QdM9DAU/7eSZ5exZoxB3uMpf7WqVi+Kut6aT8OBDcM2M1f5LB4Qe363rt30++8LzG/BP4G9CDv2zt27xsBl38Du8UxpPMg85hxZ2Mdu37G5zfwtX668rS98GKvsSJJYz58/tWZRyFgRK5JMCgs7ZBJE+JyAYmfOnLUkDwklYhjiGvYSwHTYq2nSOI2MeE5Wlu/ra99NSormaL5+xoBF+o97wN9irlqTIH1Ug8/q22uJlRgj5rLr8zCPeVbEki6ZBvsPIYVkSfyreLtX7BvvpWKDSrbKlSvZeqdq6rMGn5l9oOSZClnGnr3GBTSRO8MmYD/Y2/Hf3aSxq//NGmIsuG53fLkXt5rE1X3kZ9d/43f4if+WsHEBRf5m2tr/DShaIwObLOZKWsANmMiA8AZYAOiaASgSfMXFkbkBjU1vmb3l25Y5uB9fJHrx4/Zvk7xrS+9vqmr5z7QnjAXHyvW0Us/n76wXOi5D+XWbZlr2NlZK5QEQox1RewVkkp555AJYf/x5oJSx8F3d81qocV+f1/dTaYYCQojjeFVfdNivuYs6SC3aSqvIdPP56VSn8lht3TdX6lLervf7Ls017txqaT8K0dVVvEAZhf+DHlWsNC+d1C1ChYs21emT3VS81EKrmw/bP17yre7oJ1CifYzP5cADrCzFA17+i7rp3Ux6z03yezxIMtvv9EOvbzRmxjRpTWp99kse/XX0go5t36Cbt++rRb9eGvB5c1WtUtmcPbT1vh7Ojlta+tpT8l1eGn+2m27dvquZflu1rvRPanpxkDSVzymtSQO/0oCJv+la2CYDKb8tscgZBhy4a7zGXyMGzNXDxw9tIpLV+n5MG82asMkWztYtW6zr5aCPc/VXvqm2UX03bqi0NZMeBR8x0Wf+/lmXHJry/Vb1m1BAmYJG6O6zjBKNZyrOlnbPV87Q5fKOS2sZp9QBSXXoSkKbCulT3DFwKWvWYCuZYTLPnzbRAqVBy/ZKtz4qa6ZHKpAntyoUy6crdyK1Y98hoyTf/ZhOfeuGqmTxour53Qg9DcrpzBE6qieRggOcss2nz8iAvdeDFI20eVhprdq4VXsOhNn7QxI/U6OaFZUjZ07NWrDcjCFOqp/3Ry2f+4utATZ4ArHX8W80fs1qzfxusDlHZcqWM2ZimlQw7Hz0IjbOmrIAFhQtUUIvXzldMLMky6dBE3trYP8Bev3qpWnV3LxxXa1TfaVaE4tZl1MA21w5Q3SOMjXfhPb3vqOmaNHEYWaM1q/fYCXEMCPrNGym06dPqlWm3kpbO1KTZy8z49dyTl9NafCd+h0eb6SOGaeHmOOJ9h+ZT8pteB1GD2ND0NtxwmBnuRzapeZ1R6h//4Eq/U9DE5VeNXq2BX10kgMgyNHoW51bMlS5QrLrOEH+4cGaU/B7fTl2nBT/WlsWzjVaOwY6JFcuey/lnRUrVTZHz9cYZLBe3hrTBoclTbr0UgIfcwjYeBzBfx9zbACKMJwY4gQ+3gZupEqd2pxL5gplGAXyFVRCb18zyoAFNKih0zU6hecjzln5MyybAvnzWxMYgAoX1GN+Ewxkyx5i2XzTl/GwczCojA+fiSEeN26cwpKc0Povl1pAQ1dtGAZRDx+pQqXKdp8wBtgYTEcxXbpPuoLMwcRk2mJjDexDBJ3/xzx9pqA0qeRDh2UvLz3xAGmUVrmBN9cFmAYA5pYb4xAk8QCuVu6byNc2Nl5jIK8HMPTzTeR06aNzZ0CAAYw0mjHxYNMZiTHW7cePCfTiReynxjgEizi+gKbYBMBAZAkoucJpxtllrBgfnhVMSEADromMI2CfaY68fet07fbysg2YMn0cAcYWp5bAjfdRgs39sgExL/hsQETT3/HxsY0f4A+nlmCW5+92A2V98jk4Ai6wyNy2wxwej/4J1/L2rZVm891KOqOjjWVP2cDNm9eNgWX6KzFPbJ8jS/jh/Vvr5D1l1hg1rt1CG7aN0Tc951n5AX8Pzp5dUY+e6OatOxr5YLZ6JmyhAvkLacv2PYq4cEWbN281gXQrCS5dyoB97qNcubKfwMO5c+doxPAfLWhYsdJpttK6VQtjLnKsXLXGQDSY1926drXmLbM9zOV5c+eaXiLlILAyOCj7RYMJ9hi2pWkzJ9NXr149S4wwJmjXMPcXLXSaPu3avbfOOq0AACAASURBVNsCeVg6bVq3NjucOzTUAnEOQEYC5sHff2+OH8/hh6FDzbn7axMIj1MWPXnSJLs/gmbARt7DQUMWyje+7tv3E/jHvGIuUAZCl08O2JJhBw8aKOmWMHJNHTt0sDXqMhT5XZfOnS3hWa9uXU34+Wd7P2Dkb7/Ns5Jn2A/9+vazskjucdny5XZfa9as1vJly63x03fffmeNWjgoQatVs4bZYYA8wMN/d8MjuAdEYT6SZMB+4OQBEjL/3E7rOKY4bSRmKVFljuPoUUJJ5hw7wXsJjmhy9+7DW6VLF2S2Bvv37/JqbAe+GevAPQ+lfgTZ/I4SVFhYBJ84jm7JC/sV98o+6nb+ZTyxZawdrofznj6DPEKAHj1+5GTfrfwyte13+DmXLl8yew14CTjLe7hX1jX/pxP0i5ex1qnRZaO4AYjLbHB/b7pY8UhN+FiAQ0aeZM+rV2T7n3xqrBQ2KtwBFvDx8CVx3d7HOiVdAG8u/rcdYLC4lLWwdMuRuTH/KmtHhwWC63gLlCNQylhdunda8naak+g9QSIvcHwgnJGiFWaZHTr/93wVLPOlzh6h5izE/LkCRbLrn6NzPYlvFyVwu6ZzQR6970qNHAzS/C+QFQBMksy8FgbkWuf6bm2SGtaXNs6WArp7qmXIBPtLvh697/hYqYO/Kj8tp32NDqnl4aY29jxv1g37D2DM9hx7rLlJ2zAp5fweOhNxyp4hQMThwic+XZrdN+OXSWq+r+EnkItS6ndv35ntZW8EVOP/LkAxqusE/Tj/O7MFR7udUvPtznvZR7AFObOEWKk/Wm8EP8fD/3YY5+/f6sixozpa84S5rFl6Z7BmSe8+vLf3kww9EXTShilpWKxCq5S1OXDsy5PmIhf4OdT2cWz84ukrlClvWpvnBGibv9uhmqOrWBMlApqh50cr+Eh6Y/W5zEkqJBDmj/jnnI0H87B16zZatmy5fvvtN7uG7777Voc+HlWzTA2N+c35YcjMmTNXtWvVsQ7sZUuXU86c2fVFt25q8BmdpJFD8DNbij0ID/9bcS/jDKTEnjBO+FrHjx0zljNjRCMWGvNVqljR1n62rMG2h27fudMSi6VKOzIOJEldSQCCSkBTxgC9SJIF/I0kHrYbG4xedNRjkq0XDfgj0Rob99IAHuwJ8+SnseO0c8dOVSxXwYCzPbt2q0ypUtqyabMlsfwDA3U24h+nG31IDtWpW1sLfl+gW3dv6cSpcIXmCdWbd28tqUs1zPYd241RhATT3G/nOQRiVwa/pTT/3K/qMquPM+27S+uqL7eGXgcLHVP506XNP4Rthy3Ez2POYEu2FNnunIflRXiUSRodMcpYPuwVs3xnf2r2yVQut6eM/JMms4Ys48dPMB1ffAmS/rO/mGG5hEoTqhnD6Oicg6o9sL7ev3mrgf0GKEumLBo1YqSGD/1Rb1/FG0P0efQTK/8nmfwSf4aOqTSoogFCikBj1/qiKfvhvX5ftNDm+au5TeTXa4O8vL1szzh6+IiBBFNKjXMaDhHuEgYGS3k2F7BA/9XSr5SkzXTzb3IGh5ju4ufNmpstZ57ShIfkUP/+/bV/7F5VGlzFNCUp82d94t+w7zIP2Ff9fBIau5KEKn4S8xwmetIkSRSUxmEim7Yckhse1jp7SMXyFZQ+cxYlTpjI5glNcVgTLrOcZBMJJPwqvtB127ptm8UPJHUBUbkfb09lirunMEdp7NepU2frlg6j1QUrFi34XTt37tKiJUucBNTbd3beJo0begD0Uwo/cdJJWiZJatqmP48fZ3v3ipWrbf9gn2K+8H9elyVrZmtchb9jEiPvMkhpv1LCG71MDgqb+eBNkALf39Jr2GrvcktZSuibNv5avmKl7l1+4OwJ2ivfxLUV/zqP+aLOQcUIIAXJJSjnxO4flTz1TcW/jFf8yyxOsAkhiv4Ovs6Pfi8vOtI9QSHK+vGJ0mVOpWNXTnkIVJ4eC6kqS9FuouuxlDRUioNY5TIW+f6jKldOqL17F8krQWElSXJJOUNq6fRpJwHr5cVm806//jpQnTo1U+/eY9SkaU1VqVxCOUKy276cIWtG81FgJsLUYz2w/5rk0EfJO4HP/xdQZD64gNK/WYomaaKPBmrhp5geYVCQJaHwbZA4IGFl9sz2lxiLGVj7DO+lS5dN6/Tm7ZvKkCmDSVJcunjJEjAQKIgzcmTPbrYTWwdbsVrVamYLOD8HEm03b98wP4d5AYjJvkXcCwOaeBTwjv2Jz2e+ggUAPPIZzGvYsk4jvY82992u1nxnrHiOVhH17p3ZF87BPOMaIB8kTeynenXrWIxDkpr4D3AQu0+844KI1pU9aVKLo4jJKHl+/+69HprcR4D5uxs3/mG+ftasWUwTle/4Xuhxk4jjmvDLGGcSsXw+0Q7ALuue68QOuXEWr3dBQfe+3I7PvAZfkHXEtRtA6akkcceDNc3fXJ/u32CjW6Xyf2koMqv4UB6yw050ylrcshk+mCA9RcpAffyIk3pGif0QFvZSnTq19fPViY5f9sxTqkKGGF+P9RBPmgYE0O2I5MkEZ/RkYnFwrOz5olQo1Nkw0OmIxrkC+WJXwhG7K7Up7ZwKJ5NN7Kb0c+BADddwxf3iL/XDQcSKp6YrzH9kcM6MU7euBzTv7y3SmT9UsXQ/Hch9Q8OCOunN61f66c+V0i2ui90M75XDBT9hKYYpOPtY3bxOcFVYIbkz6mrXeyq4PLvOnqKZSoRUqLZ0hhvhGtxOT5wPGiW/cxrFAFLWrdTZDOEfO3F23UYuvJZ7za/QUB+FFJI2vZY2t5pjZRNMmOXLlmrRmQMa26S9bt28ruAsWfT11301aMgwTc281dmE3QqfEdLsYT3NMRy8fKXm9/taDyKjNOTtShuXRSWH6vaA0Rrq/VFDerVV0eJFdffOXQs2CSoe3L+vpzFPrSRgwZQDmrVsgBkDwIM+16ZpdJoOhohPjWBMPWIh5Ybo10o9dO7yddM8qValkvptm66xFTvrYXSMOUbd/uqu6VXG6atRKdS50WH9HjtGwwosMNUrMmTJkibR132+0u+//66hyX7UVzf6GYiU0NtLHdu3sxKXJStWKVeu3JqZ6xdtD9mqHdu3aevW7arfoJEmPP9KAxJPUrLAFAZe4fRSHrcq+zJpvFNiv+36Qq3bsNEyWoC1gAkTty/RyOa9rET3wb27yp41s6pVrmBjAYiKEaPpSpaswYp59lw5c+U2R5CFHX78qDHAYOdNnzFLu/fs06KlSzX/94X6869NOnjokJUQNm3c2HQTCZ7obLdu7VqNHzfO7rtO7dpGXybL9zLuheq1cwKUNTMTOmUx2XMYM/b0mbM6e/GagrNmMd2Ghm276fC2tdaQpdafXaRlYapQsL1lJdk8MJqUBGLsKaNhLdf4uYNWdp5sGRlAOJz+goUK6Yc001R+cS716z/QDCljTGB8/849TRvYQCN/P6ASRYsqS/XSOjR3mco1veHx/F5r7a8nzeHqNpTusY81stc5Va1W3cDi9x8/KklSfz17HqvoJ2iRpdXGv/5UyZKllDlrsMpVrGRjZ7ooaCsmSGDB0Lp168z57PN1H+XNl8+AuOcxT81xcEti06VLrzev3xn7iPdSMnHr5i3T4YiMfGBOLxm04OCs1j0Mpxnj3KN9Y/04boYJ+fJM0cPEiHK/bI5sYMeOH7euh3xWUJq05sTBCmCDARQA3GjQoKGiHkcrNE9eyxxjfAGGGGfWHq91ARjmIc+B8/FeOuXBAsL+vvRombnBOvbXZVywIVtw7ml0AGAIMIbxN93Dt2+Nmcd5kyRPLr1zGloYCBHzxMA9mJvpMmVQ7NMYp9Pzw4cKzZdXd24B6L82Jqqje5LU7p8NFyeU7DBAEefC0WUu4YzSZZJ7xbncsH69vRdnGH0Srtcax7x9+ymTR5k2Y0rJsrEjPZu0q4sIgGiAclyc3Y/b4RmQkiw998k5OQdgmHUzQzPk40c7J+cBVGVMPjEVPzXYcSw642asxJcvnW6CVp750tZRdPQjy/5xXpyko0cPK23aIPX/Y5T6F29nr8uXN9T2wQIF8nsaVLC5J1bE+YuKjnmq8WG/q2toE+XPX1Dnzl0yHUVY3bPnAEQ4XdXQS/T3T2aOh/u76tWqWFOnSpUqf9JQbNe2jcLCDtpzdwFFmHo0J4GhOGsODCxp3tx5pp3Fhk8Q4Z4T7UQYGzAQCQLcxl7IPlCiy3UBIFIqvHPHDgPV3GYpgHUEK5RjuFqIAIqAdt9/842jx5Q4sYGQu/bsMeasW1aNrcRGMw/cLsvcNw2oAMRgE/bo0cOuk+wxQTSBlNv8hZ9xxnC63HNyPc2aNjWQGVaH+3v2CMq9duzcoY0b/7QSYfe8MJRr1qxljuWCBQuMnTlj5ky7Jq5n+PBhZv8HDBhgGWtAhOIliitvnlCNGjncWMLsVwAMOIiAiO6aZF3g5DHmnB/7TMYdjR6kI5iDOLH4UzjuNIHgvTR5wHl0OneXtYCfzvSxL18oRw4HXAeUYE255Tuuxg0Zbxx1rh2nDueRpO+BAwcN+GRO4RhyLcwZ/DlX58YNvvibA+YFmm1yAM33Sh6QVHfv3bX7xK7x2Xzunbt37DOwiTQtAqDBNrB+sJUcyFHwD/AeG4BPwPzgGrF1bkdPtys2ySHus+XnrXX23BnduUt97wcPsPjKHPp3H96p2O4umnH3K9XqU0nbK+6X+l2VUoVI0bFSU39p3W+Sd1fTvHUqU6AnesqGfwh0Etu3IqRT+aUiBHBPpULFpTP4WHyBOLp+aayKVVyoEwfaqljFpTZup8JITgcrtFgnG6+ju1sod9HZunTSU3/8qdU05+IINR3sSlWKfbp37pWvf44DWEOdxMckEOQ7lD38QQ583UjJu6MTs/KagEaO/xwXIQXkd/zjpqEqGJnHgiPm3/wWi1WsdLhSfT7A5hTPvHSxcvbstu3erIMLjzu+NW4m7oTbwBqXFjLma6n2hCoGOixOvEqh+7ObDW/evLnNe54zz5614OrqsgeuTLte1SIqaHfkQVVMVVrJfJLaXRC85s+fT+EnTyisZbgK/h6qswUvKvvxLLp++Lbjm96Vkozzs30Fewxz6Z8052xISrwqbGN/otRZh93lL7XM0NTuB6Yw349UCFfL202NAQILkUAye3A2BSRPbnsaa5OAknVCEJ02bTpjdLLuAXrGjmXPTW7+GHtY/fr1dO3GVWMsu4EwwAtM87jYlxo6ZJj279lvlVno/7Z92Uk111TVL79MNU1jSBWVqlQ2LVauCQbhsqVLtXTJUmMtIssA6xp7hoY2JXeAOoCKMEQzZcqskaPGqFz5Cp9YI5yHdcbaw/aRwARQZE8mMcz9sc4AT+NexmrY8B9NoxKfe+26tRo2YqTu3r+vX+um1+ybKTTkh6Fq17adgWg7tm3Xo6goY3XS7IBGYKPGjrUEBQ0OqBB5+vypmjRprJmzZxqgFJAiQH9u+ktNmzXV/gP7DEiC+ZR6XW+p22Kt8/7TYQUzz9y+R8w35i8Y/z6pSrZy2pvqkCo8LPupZO5Y7XAV/auwSpYuaQynAYHfODFbuJQ/Ip+xnTZ7bVGFZ+V18LswiwvLHSijQ3mPqM7tmsbMjog4pxV9Vqn6D9U0fMQIlQ8u75T4g/twrljJt+VrxYf7qcb4OurSqbMxGjcv/0vFKpdQlQoVVSB3HjWoV9/sHvsaY5smfXrP2sQ9Q+orgZ6/jNXGTX8p6uFD7di9S8VKFNfZc/9o8/yN+mJEL9E0BFuB7TuQdpdK3a7gdHz1SmCNztivXP8Jvzw0V6jy5MitDpXaqXq3WvbZf33xh63Txj82s/2MOf1bmzla/Wid7askEfCHsLU0MuvxxZfKRBUQzUtSpbKEOZ8POMH/aRZEJZPp+VKhlCyZ2Q98uMYNG6lE6TLmUwekTGmSM9jpgNSpzB9lzW/bvt2alvkl9rOfAdGprqGKxJXNef/W0ePji/db6XSiROo3YKAl2Uh+AhJ17tJZvXr20IH9B63Ry+7de4yB1bRpEwNkSpUqqfETJtr83rNnryW0V61aqWm//GI2BYYiXXzdgzW+fv16jR07xnxG9vIO7TsoS746eh19wvbcq5ev6vCRw+rdp7eKFiuq7Vu2q0rtHroQsU6hBXOaBjAxya1zt+Wfwl+xMcG6eXObzp69pAYN0HpuIamCpF7as2eJsmdPa/P1YaSfUqaJVfTDaI0eM0pDR6yTf+KremHybc5x6/YtjR49SitWrlDcu6lSkq7KnyOXIo6flQL8nDka7fZYYME8lgxkZOKykNgfflShQm80Zcp3qlqVzrYOoDlkyFeqWhW7ANDpoxQpEqpXr06qXj2/nj//oFFjvrN5/OzlM4uf0QakSgIiTgIvj6SdaeVZXaqxFDn+u/mK7fEef4LxxJdwmXf8Dd/Zia+CP2l4uraJz4KogI2mKRW4EgkYXovvxRdVZzRk4ct0/a5cNRY+8R97UMkSJayLuZUCp06t1KlSm7/DZxCb09TqwKGD5j9fu0b1X6z1AmA/ZL2Q0GXe1qpZ29YEUlesUV4LqEcsAQjpwsfus3OLyPnZ0cNOYv6RsSbRY3z40Pak4KxZlSdXThUuVNCSy1wX9htf3LRDEyc2P5r1DjOT7/iMJi/mSeweOBhmz4aENcm88uXLmXQGn8l6ww9FFgLmolUNG4kkoZ0b0gi9FFIEOvqHrEGukb0MH5HrBKPg/yZj6JEwdKuM3Ptjr8d/dFmZru/Iz8RMrkYl53GrVUxK6sOH/5uhyEaCo8mkggrLFy9kU2Pjw3BQCsYXjI3w8OOKinxgziTioKserXHmPk4AnfI6pJMWgQq6YJq7OFgMOGB4NJH/aeZCRcstt7MSTp6nc96nmmluu7y0xE/Dj7bQnetXNb/qCcP+8j2N0JeDJqnP1gXqW6iWflmM4N9NKVVLKXqltLWl41wuOyoNKO34bifeqVG9MsoTGqqfwpZIxyiJdrLNjaoMVuJkyfU45qnknUg796Gt4KbMwpQj1yy77xtJIhUSn15XL8KM4L4YAL7ClTnzZN25019FCszXqX8Qw3HKrUsV7KpjZ7kY7tGtDcARnq0axeerZKnSGjNjiUI3SiErpU0rpK860MnaS0ULF1aH5z9q0svuGjB2tuOPppO+i6yn8Rc3f+pez2lHn2mlIRtWSPdgh/DZnjTZvNR2/7NC+xnbrt/o9Fr4y1ulz5hep86cNk0Nys9YwCDw3/40SH3b9rJ5gEYAC+rrYjPUbXFlyx4wcUHIuw9NJeUYYiBv990VNXvvAU3p3s2o8RgyFk6X7T9rW+ep1rih87xxmt/1O6P1Vq9ZU4Ep0yj25Utb+JSsEcxWje8gteKJhKndZ0NsIXIQiGGQHNp0UuXLk0cLFyywbJvbCZtFQ/dJsq9sFgA8MKzu3X+gbxL+ot+Tj7ZsHDoOy1eusI0bZhsg3+jDv+v9tutKkDyZTh/YbwsSI0o2YeKkyUoeEKi37z8Y85D/s6Ftz3DGpsh3FdqpUOEiypwlWIeOHlPRYiVUoWIlzV/wuzm68yYNU3RYao3bNUhbt2xW0yaN1bFDR+tkdezoEWMQzZw+zZqxZEifVp9nGOBMvYXSjBbfmNj0/QdRmjRtlhnyh5EPNL3gQVVfEaA6x7o5ItD1pYgRW5WvQAE9fvTYNmyCYcBBxotnSNA/aMo0e/2M10OUJTiLlSwV219PF+rs17btO9W8eQujiZNt//qr3gr/+7iyZcksb0oLHj1U9Y6dpXg2Q9YO65z1Dq0kVvNHr1aXFZOtUdO8oG/1MDpaP2yfr/kdhxmD8/bdu7p2/YZCQnI67RN8EuqbwYO1d9cupU2X1hymylVw2n8xZiDPisYoNNdwBJzfmOg4c4LM14nwk7ZBMGeHvx2jcruLWzkSumA4UJRJ37t7R08ePza2Weo0qcx+oevBhnfh8hUDc9zywhs3bxqAzPm9vB0JCMo9YSwwZ3DkMfTMwdJlyygy6pGuXrtuAQ/aOGw4gF84kwRkACYwDzg/r2Ge4lhaudrly5ozZ7ZtWtb52MdHb169MkDNtAUpOQE087DrXJYiP5uWoK+vgWrOd0f/jE2G0iVAA9MoNN2zN8qQJbM5I4cPHrSyGDQBs2TNpuQBKbV501ZbBwAAOJs465QOLFmyxNF2XDhW92Zn0oHQPba5AMK4wODPEyYYSxk9wFw5c1rWkcNlVpKJd7tMu9fNfQGKwqrkcMeF+3PBURhpMAYoybWSZo+ouHWUS+YIDhsj0wNQMl7WRZONldIlVy8RzSAvLxtDAEs+0wU2AQppkJQwobc9q9gXzw2IRvJg8tH50glp3vRxioy8r6RJydY9U0hIDtuw0TVhLKIeRVuZDmwJ1lnWrNkU8c95bdq2R3fu3leHDh31wxBPZ9n/hCmOoH+TRuZwASyXKlXmkzZih/btjF3LXF+/wclaAkjDkuH//2EoztO0ab8aoIPOFmVQ7oHmGCxH9rk1a9f+j0YpvIZg9YsvvrDAg/EEwMd5cQ/ssPvz1F9+0c8TJ2rIoEE2Jxlnrn/Kr78aM5Vu0s08TMh/3aJ1kgdEpPyKfcS6xW7c+Ola3KYw48ePN9aNe3BuADBAT+wVwTd2vW6dOpo5a9an1/3666/WLIZM9aJFi//H9fMiQLNevXpaiQsavStXObpq/z74LBhFp0+dUpkyJdW2TWvzh9iPAEY5ADmt6ZGPk6Ti+eMYMn9wImGOkAFPny69jQ2OOgAc5TKUXvJ64lKYTQBuADP8nXLV6JjHxlAkEONc+Fw4cqwbnDa+eA9rgzXNe7HpgJacn7XK57EOcAoZJ+YlB+/ldzjRplHnCThZ04wvWtjxb9Ffe2TvAVj4P4y9BXRVV9f1P0kIhBAgWBIgeHB3LU6LO4W2QHH30uJanLZYKS0ORYrT4tLg7hLcNUAIAQIkAcI3fuvcw/O8//H+x/fdMTKSXDn3nH323muuudaaC3DJtQOYWWOAe6L6RNGRVwBUWne/xIltf4QQjX/nRPLdzDVe5ztdYMpneB1iMjB9sJUX7t73r2VJQ9aQHcz58V1v4946UgBfnvjUSOSTeRnu6EEbNARvElx2+6cchKzzpDhV7ukI3iN3Og7DCGAi2IytAgR6Gu4Zy8VzPNzqEVe7x1Nq7WaMeLfyNGHhvXweUpLgcToVKDlB4Sc2q1rd9gobdMzKsuvfqmr7LzaX8Ty+7xsVKDlX4Sc6OV2sg8pKj7mQEEcn3ALwfCeMSCPJO0D6MFFKNcjhSsHISQOcvzlFknrhUl0lH+S/j0j1vpYyznmjM5+X0zGvsw7UtIxJxiZECgpxPseDBBenX6Lqb3EIeB7MPe4hdnDRokW2rlgDbnYUZDhEF05bvux5jOynbP7Dxw8maXHt+jXtbn7ItBLLfN5QR3OdVPDudKYpnDVbVtNNY25hI86/vGinle12JlvvzLuLva+p7sbPbeyY+6w91vKtHvftenPdyGYkHTreqVOltqAIGoZkI0MWEvhDkP/HgElqerCh4bduJXqpVI/iGjVqtDmXPZL1UuFpBZQ7by7T4MJRxSlcvmyZunbtpmVLl6tEsZI63m+Meh3arC+K1rXx6t6wswYPHmL4YNbsWVYqTHCFsdq2daudJzqM4E5K+IYNHWpkB/bl3127TBMPpxMb37rNt0oVkMZ8LsaXte1WabglcmCFbFmzqfmXze06uDbWCdUD37Zto8tXLilb9qyaN3++HkY8UouWX6lbver6fdtew39pUqdV6oDUqli+opFKx48eM2Jt1syZatP6W71++1bDhw/XdwO+U/4C+UwrsViJYho/bpzC9oapV59e2rd/vxHGo0aP0g8Dv7fSUirWDhc66kwrpjFLIa9U4FwOG3vGOLz4DZvXdV7W0JZApwy5Zppq2hkY5nAmraQSc4t/6u57oNXB/3Ap76VCawsabsL/AEfhc5QuWcrIVTAMGngHmx225d26V2vDcR2zdXCWJ+fEOtkmVah1QMOPxFpWIo0Ek/oktYzUIgUKyjdRYlUsV97WKPqUtud7JTLciWYsc5ssxbsP7lsDMhqS0OWYpmWBwYHWNJBGKEl9kljwFSxzLtdJJ5M6RKq0o5qRCjjm7HHJkiRTy6Zf6trN6xo7fpz2tvpXvU71tXvPfYVIJVtr5syZmt7yF1UZXF17pvyrASsH2vWzNsFqJYqVMPvz8O49JUr4aPeahi3If2BvqC47eeKkXQ9rDXKGfZX1hMGgEVLegoXMj3n57JmtTW+uLSLC7A+Be+4zn6fyBEKcgANNHgNSBZhWMiRk4sTkSCVSfHycBXPBIq9fvVK7Dp0sq2rePEp4ZQEAjk2ZMyWwPXr2/NRc7eiRQyaV0Lr1txo4cKBhCdY89v7rr1ra/Jg7b75hwQ4d2uvQQXTkqxoWoCrh11m/2n516tRJLV26zMb1y9b9tHDWjypUpJDp5FcoX0E7t+9U1TrdtOfoe+XIsN0w8+2LTFw2wVpq1Kia/vxzvI1TgUJUOZWRknSX4tspLGy+qlYtrVm/zVLP3nOVNu19RT6O1LjxYzVs6Br5JA1XfOw7jZswzrStmzbrq+m/fK+WX7fUP//8ray5MuryGRrNkfnD5OB7yajCHkFEYsgwaDDzRHxYWBet7NnRBoPm+gJDgMANdJ6kd5LXd1LCOg+3QmXXHSvPTZM+tQYM/F6zZs02IpEfjkGlAfJi2GaeI8PM1WH8/yMUTcvcQyi6zT+4p2jWwwE4mfN5P8kQcRyCpyS1sO+9i39neIc9Efx47dp1wyz0arhw8YKtIz6Dzix4lD3UOiVnz65UKVKaD06GIrgBPMPDaUaZWMv+Wm5zFV8d+1S8eAkjL8HVnDOEIT7byxcOr8H3YlecUl4K5Fxx4/9ChUa08nDk/cAvZCai48haYk/iJ+LRQ1Wt9JmKFytq58/+wXmwlhkzkrBY83yGrvS8BtnIgQLs8QAAIABJREFU9UBo8r7PKlWx6h23TJqs9Pv379kYUFUHIci10oAGkpFz4dxJ6MO3C0xH0zYayTia3mBs3s994rs5DzfjkO9lTFhPTsm8gxVdQpEr5jgc3y175m/e62anulmMPG9kMz78fzdlAQQ4rLNNNwN9dgPRHcuUSUHpAxUcHCQv70RKnz6tLl8K1/79+4xgLF26lKYvnelUdnBf3Ay5BzDulAGDZkB+ADoebtZhgBNxdlPlXV1q1hHSBbbYWGg1TLzZIqweGcKO3iU1L8MJh8vYAFZqq8fPnyv88iX9ve8HJf3YSnHTfP8jnzPOyVqsWLWfEt4nWLfWw/Vv6ZuzVRUf81qrvzgm9VojVW6mzoFV9epNrM6FX1SLb1prxDhSISFB+XLAHqivlTVEyeuVVZfPf6/MOUbr3k2IRa6RDEeumfe7deDu9biNWvifDSRElUp2Uhqyx/4dq65f/arfVwxT3ryBCg3NoQFdlptznyUkRN/mG6qGNTbo756NNDi2kSYU3ODwhHxdM2lW1j5KliypdZ/GKe7+5De38lsrCw6xjThFQICVOKKB1rIHm4jUr90JK1WB3EBvDl0NshAP7j9gkwpdKSJsLIShPkuMxFzsNcyMb++1M20PnNW+h3oEzjJCsVv9zzT7436bB/0afGFNN3ov/U26c19zx07T/QcPbPEDOllQaIMlTeZnuiejly7UxE7dLSJOWjSEzZDJIZr/8ztzNokIszF8l3K6Rt5vZ6VyN6/fMBFlol2w+jjblAfgXGGAkvk5GVdfDR+gf6b+oQb9umjWgBG2kUJc8d4rVy7r7NkzKlK4kM6fO2u6dv379bXIJKCxklcHLb87WgGp0+jJ00i17dzFmq+QAQm5mTdXLjPikFyLRm7XiCXd9T5BGv3jj7p9566m/Pyz6d9EPnlimZ8A78whmUzvEVDI2IdkymjNQMhKehkdbREHusoCOinPCdu9W1u2bleBgoX0Ku69fTZ7tqx6++a1prYrbF3mQucw36TmWQZo1Z0pehsbZyndzWP6aVPgHxatZ0wpN+07opd+mzjHNsA2bZ2OhZRw16hRU8nTpdfjO3ctXd30H9KmVcTNG7p/57bpRVw4e0ZZMoeo6tcdzMFaNvGVvhlUzPFKCgyQwqUF4/ur/dFfnGV8dpcm/LBKgye30eZl4bp4+apatGip7dt3WtZskmRJNejBZE3LNdIyBSHi0EghU7F3v35asnCRdY7FeBw+ckR58uQ1550sDcAVukh379zTiNpjVa5XCdtgcS4gx/1SpVLcy5dKmiypzp46aZm9efPk0oUL58x5yZ4zh/ySp9TGTZvNaQLEYICOnzhh2ToQ4iFZMpsw9f17D5Q/fwGLrnKOyBAAfD7KS5cvX/nUidHVGWHe4fhjQHA2cLCtRCNLFiuj576T1URkiQckJM2SEiARPA64ad15CEVng3bMnFtOCFGGwQAYIagd9fSJGRnmLlmKSFIQAKFkJ+LBfdMSfdiln6Z9fKrKDVsqOEMm3X/wWBmCMxmpwngS0eb6AGwQEBhhjBgkIgabvQDQjG3guw8dPGjPk3WC4YFgAoQzlryP63KvwdV0ZBxcgo9jALatDJ6KkeTJndLk+HgjVa3bs4+Po2+EmfHxMaLRtGC8vf9HhqJLOlqmk6uZiNC9R3PExJ49pe0OsRhrIvXBQYFGblBuTaYiAQa6jUP0sV6xdaE5c1jX9MAgdMUcvUXO79Tps8qZM9RKSiDh4+PJRitke8+ceYt1/eYt24MQiSZTlvnBHrd9+zZ5e3mrQ9uvdeDwcT1+Emklbjwg89hjKYkoVLjwpzJUMtgoBUIUHTCAY090FrBz6vRp07XlGIwlchTcN64TJ6Jc2bJ2LD6H40tXaMbry2bNtGrNGiu9qvn55+ascFwya9D9wnEgIMLPxHHj7PyYs/ywn5P5B0BjXpPNwJ7IAwcQwpB7/+OYMQZqRo0ZY/MG54Lu4JCk2DhADaXcJYoXtwxKyrvQewK0sQ8cPXLEAiIcA9KjcpUqdr6UEZqWjW9SI1/JnqhYoYKVWTFWu3bustLn5k2bavOWrXrx8oV18GSMWDOnTp028pgmQnTWTpvWCQSwtzD+lAtz3TjxOMj8DxhjLeOQMg8AlWQoMd/ZYwHs6DQi40FZD9lOEImRT5/ZfSBrkR/G6eTJE7p596YyZ3Y0s0wewVNmglPoRpxZl9g3xsPVyiFbBRCfKZOj6WPRYh+fTzpH3ANX/8bVygHguoCcdf0y5oU+fHyn1GkDPumwAmSxs0mT+H6SIHDLPHne7YbI57nmLNkyW7dOvt/t6OyWo3EOOKesZdMYypLdnNFTZ07afWH83r0HmH74lHmJlIUj+eCU6+zueMiBkMRekZ+iYAW7AiEBfuwolRxUUCd8LzhkG/xhZoAR85CA6u9SmZ7SUUAkAJXnAZwQiWjsEOSN9Ogm0gTN01EC7PkJ1AK2sqlQ2e46f6S96MRXtEI+G+/je5Y4ZcrAuxdgXue9/K7XfJDdU4jWbTsOSK/JcAT7cRGcC9/vSuM49hucWbzyFJ3aS0YKF+ir/OWmmObU2Q+XpIN8R6j0RajznYwF3OZmScQT3ktl00mlfbppRvLZzqUuo0NKYrPNpvHIKXjIFoOrjaQ6u2sY3uE+nah+TtWOV1RYzQOqvK2crTmcDggL5uKpDBfULvAbI/tTJUtl6yE27q0yZMxgTtSmoTtV5rtiStBHZUFQ/02MlcxiO3PnyWP3l6wnqm/QrAt7vd/gcu6r2exYxwLPqO7HmmZ7+DmdKlylXhfR8aROFjbD99XZpoqOijYMmDNHTtuPCBxA7rDvQIKjmZU9Ww77PtbTixcvVaRIUSPhaXZCtUjf/n1UqdJnFsDkftJNluqJBvUb6uMH6U3MWx07fsSa+nXs0FGHDh22ygQITbS/kA148/aNfprykznAOM3svzWqV3eqDBJ5CWkKCEsrH0xIsGAAVRW7d+8x/Dvz11lWVUIQiL2UvYYfMvcgl8jMRnePrG6cxQ7tOmjCpAmqU6e2smYJ0dp1a/Xv7jDTwktMp1Mvb/uO23fuaML4CVbmXTB/QVX67DM9j3qudWvW6JuvvlbMqxht3bJNvXv31rQZ04wkhLv47rsBunbjqgYPGWSZirvC/lWZsmU0d94chV8MV7/+fTV58iQdbH7UWS6RUs9c7XXqzGkdCjqtSs9Ka1/OY6pyu7z2JD6kJqnqa136jeaTFbpdQOdrhDtu0u/Sj03H6Ha3jEoy4qRmB852fL2KUrM1TW1fY+0ULVJEc8vOV9NNjSzpgExQ/JQkPkkNDxYsWMgqKEqUKGl7b4ca7TVh+USzY3SsptP3tsmbNWDJQJUqVVqbN202P/f2jZv6efxE01bE7iVPkUIP7t0zbbfiJUsoIZHMftLw5d7DB4bDr9+8oaDgYPtdqlRJCyy6wVukZZDDOFLlgK3N+icba2OX9eof9oPNzfLlyqty+Uqqea20Cs6rqDQBafTo/kNNmTTFMCuYkKA0mMgN2nDPNy7YoD+3Lbd5TPOkkSNHWqYh62f08BHWvdvKxrdutcAYZCsl9wXAq48fW7MiAtY+BKw9FSBXL19R6XLlrQzcSAM6OyeSBd7TpKea55qjwW1dbxNsfSRNkkTNmjRVmbJl9eDOXSNEEiXxNqIaf4jXaW7HPO/b/zuTS5szZ652bN9u9phqioQPCdq9Z49lpbMeW7ZooSFDBurgocOWcUpndjQPIRabN2tm863dt99q0eIlphMKoXj4EBJqsmaNrPWRo0daph3rZ+KEicpSqLZO712h7du3qmfvHrY3oL+3dfNW1fi8up6/fK6Ip/dMR3/O9MkeGzBPi5eMM7xSsGB+rVqzQJP+2CZFfWOvh+2eZyXCVauWsuxUcEPsm1iNGj1PEyf3UNzHfPr45oxGjZ+n0X/8Kr2RFv8yWlmzBqhW7S8U+wbjRTIVD5fQOKFGLZdpw18zPbaGzZxNnU0bMgTbsN9Tbh0kZaovPYBkPOk5DkRjBfmlzaMUyVMaRj9z5pw1ECEpBA1YV8rOabab2CNdQrDRsblJEifxHOt/z1BkXmGH3QYdLrnIPU6VMoUlt2ATmI9gSzAaa5ZsQDJU2c/Q8gSngJ9Y0ySAYM/Q0zxz7oyCMgQZ3qLpChJd/G0Nm1Km1KsXTrMR/IpcoblsboMhwTRkVM+Y9atlYXJcfAIIeQKt4CT8fEj4e3fv297ONYNZwJKMhUk9UUL/aQRYAo5OJE86fztN5bB/QYGBtkc2adzY/CD/5MnUqH49I/TAidgq9gLOgQdjxNhgE7FrJOiwvl1JwcCgYN2//1C3bt+x4znl/AnmH/I3/gLBVvxwfLkUKf0tkO9KE6RAciQ01Bqwco/4cbE518A943/O3fVL3UobcJzdf3wxKrbi4+1/frsEI+seH8JpspPYjs/neJhMFfju/0soIqjttsrG+PkmcUoxrIwtTVpzhhkwSgXz5sutp08irNabi2jTprUGjh6ta6UuOASe233vAX/wBNFWSDgWCgCOrs0VPVoBAKoQKWdB6QZZhdk8KcCcqNsqj0UVISVv5GA7yqpz+jrrrKOUp+tlDRz/m+49fqyRi1dqUJummphyrYFN70Xv9WFsYmn4BWloQWeNuk0D60mN/i2rd69itPn6BSP9R3RtojEV1qnPrvqavriuMqburofPb3oIRUK5S5Ul+wzdvfWbB82SkQXJ6Dnf5FWk1y6hyAnasCt/jg66eJPugK5QJL+5LsbI1UxIp3qVv9SmvUOUd0UzhS57rU1Jk9ve8lV0ZeXNHaoU/sl18fxZzau8VwPP1LGy127bf9eEsm2MKCTTBm05hJInJ2x1vp4hZ++KkBZk7k9bLb2OjbP3v3wVo4jHj5XcP7mGL1igcR3aGxnz6P4DjZhRQ8M6bTIypErlyvrOb56dy7yEAcqcNYu+GNnbAbH+0qrPR+jLdWMMGw9IXMuyXnJPbiJtXqoZQw6q9/hMUtZh9vqDP/Zo7rx5BvTIgKrTooV+HDxY7dq3t9I5Jm63vn2VyC+1lv821UARmweGFuOV8bNyFl3vsqmWLdBJ9/+yubCk1DgjxwYNGmTgi4yW9Rv+tq7MRCuI3HIcShR9k/nZJgOAYLGOHj1KuUJz2hynOYN3IqlTxw6mY4hzxebTuBORI38tnTFd9x8+ss7NkFB16tRRYNq0KlKqlA7v268jx45bl73IqGilSp1GR44e0+zffzdtMDqVkgWJhiJdAylThpSgYyANLOggTEOWag1basvyuTqwf58K5M9n5/ri5StVrVZd127c1PEzF+z8ntG5cGkJJRrgbIfzFw6zxc4GgRNO97J2OUYZL7+u6ExzChh3mlu86HJNb0entKxIyFSMMg0mMPQrV602MhFSDXCMwbhx7Zpi38TofYWBKlbjjObXHKoOA8fpt1F91X10Oi0dH61WQ/D4ymrp5En2/d88muRUeN24LFXPK/0boR8HjLJGLCdPnVHXrt0tMh6QNrX+uXbAWQpFpQmlBloJoZUL+6fQmTNnnYiMt7eGDR+mi+GX9PrNWyOdqlWvrstXr5rGZIF8BSwFPXNIFgM2lHvQFS5NhmBFRzySt5fkkziRLl1E9Pe9dRdH1zEBWOaV2EgZiG4MMF11iZ5BCF68fNmIRUiBoOAMZixSp0ljztX+/QdUqEAhE0LHYYGMSI4Admzsp0gSxoQ5hCHgO9y0c0rBSVe3bKiXL+2+/bc+ICdCybjbtMTVdXE7Frv6gKadQ+QsVQqLqFHWDDmGxl9gUKARisyl48ePaWzd6U5X+gPS6FHf6f27BP34YqoG+Q0w0WLOBaNHlgcG2zRpnj61DE2IGzKYmDOsRYwlQQFKEXBEaRaDMTUSmmxLyiPInPRkM7mEA0Qf18Tn3ZJlyt8ooyG7EeDAa1y7ZVyij0h6P0QlWU7W0MHR92UMOIar50F2It9pGfc83OxO0+txOju73Z0B1h/evZd3oo827kT7uR4chJiYVzp56qQJIPODFg9jy5zBqKNtAjAhcg8RxL2H5L51644iI5+pSOFiypgR4ewUmjNvgcIvXdbDR07kH6PNHMiZI5saN6yr/HnzGaBY/88mT+OQj9bQo2unjrpy9ZrCPWU+fAaS/Oy58052GFmX8fFq1qypAcl2HTqYE+p+B2M04Lvv7J7s2LnTabySKJFpKQFoOOcvmzc3B5f7TPny9Rs3Pp0f4AkgxYN9pV7dusqTGxFw53/GnO9nHOj8ePLUKad7oGnryDTSyCxp8eWXJrLO+wBKS5Yts7/dEn4AFuQiew9ksZXLpkxpAJXjOx2Hfcyp+Hf3btPUYg/jOyCwK31W0bL4L1+9Zvpmbjkux6KEme/HVuIkEmSiFNLRxI21MQS09e/Xx/Zm5gFZIqxXAgqsWfYA3l/zmwFa89twi9zyGt8N4Yy9JZsUoXvOd/HStRr34zBly5rdRL8B1VevXLUgSfp0gSZfgVQD54eTuf/wPiMyIQshMhkbftivCXpwDjipbtMX7j3gk3Pn3rqBEMaI8wYMuqXGgEhXy4dxtSZICGmTWfv4sekPRUY9NmF7gCcEUd7ZGXS9V6RJU5j2lpW9vLKOo4wP69GcAZ8kRvrREAJCkfNxxiSFfb/b7dm9HxyfwEzNqp9ry45Ndj089+Kls1e5+oxx7yhxjbQ1aHOMTKjCJ50Ew44e2ASsdOCVxZwrXi6pA61OOMkcJ8FgbHIuGAXPwl7wIbeZiluTCSsJ1mS/wAA5mSIFy8zShaMrHMxmWuBu7TDH4W8IQzCt++A7yDzheUhCWE3ey/dwTJ7HmeSzrryOp67XslScYxb/rJtO7d9twfS8pQZbJQn37V44GlueU8TMcnlV70vVQxyidTifD5G8/Z2sw5OO/qJhNALvNIuxweEcPddcpIZ0lrbQvtbN2Ww1pavBUs8FXfRryj/sEj5fWtUIeCfrxCkrdjMYjgadUqm7RY1ce/qUkv8A3b1/TxkyZlTU82dmQ7nP4ZfCzcllfuTNn88CqYO/GanKrcpqX8HDavKwntad26TiKQsaUc8+wVx1m40xn9iLzgVetltY9n1xw3Nk+HvJSxmCMmhrujB9/riy2VgCFTRPOXHipMaPm6Dt27dbRQzPkUVO6R3VD8y7goULaNu2rVbqjR2DFCxQoKCinj1Xcr8UinwSqadPCboFa8/uPerZs5c5phD6terU0oFDB/Q0MtL2LL57/br1tjdRnoymLOL7VLKQTYlNpbQNYg/8+eDBQ6toAYtT9cAPpaxgaHADQTpIMfQT3VJDyDQwCHIVa9as1mcVy5ukyZ379wyXVLpaVWGhYZowcaKRq3Sqbtq0mapUriqkML5t3cYkYa5duWpZauvWrLNGL1Q1oJF4/sJ528chFh88uq8uXbuoY+dO5tBWrV5VRYoVUf4NhTQgqo8uXQrX5hK7bOl8dbuRVrzf8B+1KObeHqmYV0GdznLhU4Js5WOfmR2Kjn5htnNblW3K92c+qz6a/3S+s2x4sGQSS/M11/b82DdvNXjwYNPbhVRd2HmJWvzSTBGPItSlS1fL8smSOat+GjRCcZd9tfnJZgtqkSHuaLa+MptCdQzZU+ytm2dv0OCffpB/Mj+7d8EZgs22EHRPkSqlHkQ8UvqgQKULDDRS9catm4YZwXnY/saNG+tS+AXbq9tGtlKHS100P/UfqnGmltkCAjAEkQjOtrreUs3Dv7J9ERxFxtKoEaPk9TGRan1ey+RMsNHMe66FtUKpO+dMxc3vs35XzVo1bU8keIeNIOPyzo2bqlC2nO0T+FDMS4595/ZtValcxeacVZ/QFTcgQA89eJTuuUgRpQxIbSXdSkgwgv0tOrdJfIyMThXgNPbJlTPUKiB6dOtuOO/yxUumEw/pEh0dqQBP0Jh5A+YB69U1OaEslqHYrWtXq9KAACezeebMX02KpESJ4mr1TSvNmDFNAwcN0eef19SPP4610s/Ro6k2lEYMH24yM/h3aJWTOYvdDM0VqiFDhqpT506GbwoXLaxzZ85q/979ioyKVe7QjMpSsLbiX56286xbq65Wrlip2nVra9u+EJUoctSyMvedOKRk75IplX8qPXoQoZKlS6pQgdoaPbqTsuZqIH0oJem4wnbN1d49B5Q+fRKbq+U/q6C3MW80auo8jR79q/SCbLazGjVmnkaPnCEl9tLI4T01oH9LpQ9Kq9hCs6Sj+JGuTIbDG1Sv21X/Xj4g3eB/shMJNmEjnJ4Ojn3igX2CV3DLpOERnO5lqTO20fOH45UqeLDJrhAQ+efvjZbBi+/iNtul3NlpyOKU8kK4oUHrPv63DEWXUHSTGCx71ZPwQIMcgvHs5yaV9uiRkV3MYchifCY+nz5dejsXPgvB6JZgP4qIUFR0lFKY7yLlz5ffsgCZc8x7GuxxftgQ8Ds+HcFdbAE44/qN69q1O0yZQkI8XcZT2fP4KuzRnDPZ0pCQKVOksmtmjrIfWPVGPAEU0mSs8NvN1zAikYc9p4/mT3IdlCNzTjVqVDesjRbtqxc0knQqGdmX8SHYu7lW7Cb+ENmHrG32AmwM9hLMTgn/27fvzGdgPZOF6ATGHDLfSNtUKU2zH3kNrtuVjWFMkGWCF+J9fM5tKvMp4cSD9V08yPu4d65EgQX2PM0tXX1EbLtb7cJxwI+ubinX5Mog8R7my4vn0f8zQ/FjIro1080ZRy+xUiRP4XTy+eg4Dl98/rni4mJNiD5dWroFvdRBMqlevVD79u3UtE0bPRh68z+Zu+Aky1AkusoCAeGAVgBaEGkhUokQB4/xFubzDbflOYsNwMP7eA6gVFTyzuYYGrchy31pcNPKmvDzXk2e+rWiYl5r4pzm0uFWhhu/2JhP2xNdctbiMkdvCh2banUKK2yco9FSbV1BvY16rsNnHjilJQUGOXhr/gapQyNpPsDUVQDn3Bspz8f7upIom+Tt6URoBCIPwCKLG4F6Jzr9iSHhGEaWQqAyLqRzZlOxwjl1+hxhZSfUHhr8hTk83QZ8oU5tpuq7+WNsGN78cV1Tf55ixE70s6ca9WspaWBf/fDgc01OtUOtrhRXsWIlrMQzV66cKvS+pfM1jCunzf3guuA+e23QhO83KFfuvGrWCV0ffw3t1VqJZ+RRdLsTmr7oLw1o+7WC0qXX9z/N18Y/Jqn+qYHOfVokjf+mtZEFvcdVkjK11OwufdRt+3T9VqWLuk/8Qz/3a2sg6RfE/J/dloKySY8jpFTBtjd2UXVlyJjJJmWnTp0tE6XjL+M0tFkrI66ZsK4OB5PZ0Tu4Yd30MJTDfprLQbSy+GSFhYXZZpErZ25dvXbdjDTRYxZMrdq1TRcQoEYpwNedOunYnr1aUv2WJkXUNz0wY979k+v69auqXesLa1hBGWj2rFn09Mljy8JjkbM5ABgocz585KjGT5ykqdOmWzYdG2iDunUNNK5es1bbduzUn0uXqXvP3qa1OHTYcN25e88yLonmPI96pk2bNio+Ns40Ezn2Z5Ur24ZIE5FqVStb1uHjiIcWKSQLh42PSFrYnj3WSTpTtpyq07Ch3r95rflzfpd/EilJ4kT6Mm6IFn0Yrjp16+rRowhz6In4+fnT7fedZQqgKXHp8hW96XlL1zvHaMCA77TyrxWWQUlkd9nyFWrQsJGJKgN8M2d2mgdAxt24dlVvYl7p2zbDtGThSMviGjjFicT80veq+k8j0ndda2fuUNNFY5xlj81byxopq+mjt2rxkqVauHip8uTNr1Wr1qpu3Trq0au7kvr66Jk15LhnoBFdCQTUFy1abE1dIO84nzbffmsdGCtXqerpZJxCL169Mmc9IDXaLzGKePjIyloyBAVLib0V9fiR0qQJUMK7OO3bG6Zjx46oTOmSiox8YsDyxas3CsrokNYYQkShGS80Pvr266fsOXNaiRPC3XXr1jMnacGihcoVmtuILsooevboYYaDuUu3a7IMzQlKkUJ3b90yJx5nzC2lBEgHpE2rACtldNLfIbjckl0rEfbyMnIAgszIN0+JsCva7pJrrBGeM9ItRXK9fP7MHCVKny+EX9Cp0ydt3o3q8JOzHV+QBgV21ZYtm9WwUVNt3LhdVavUsCwFjAkEItFBjLLbMZSIOOPPNULaY2RYGwB9DD3kFOQz5x2YIYMS3r1zNOd8fRWL+DNZlZ7uYRCA/00oovOHoQSgRzx6ZGPE/9Y45flz2wPYL0y7w8fHiGX3N8d1tRTdbE2IGuv27Mlo1IcPnxrVGJn4X+n8wIiPRnhC9DnanAAeBI/RO8yUOZOBAEoP0Ekl+/P+g3tmC8n6xk7myZvLgAvgIGeOXAaWkiTxVfp0QfLzS26Zc06WVpyBA8jepL5JLdIJsEnik8xsL0AIQolzAIzxP46DD12CX7+x91iGizXp8HHKKd+8sWY7jAmZpdw/figbhDTCaeLBdUM+cZ7cI7IO2Xu4d8w97qfbzIDP/bdYM0QX95254EZBcW7ZP7lHjJfbmZRzdrsA8zo/zBNX98/NouPcWSt8ntcBo5wHzgblbIw50WweONQu+US0FyKMPYn34CRCPAUGpv/0P04cx+U8OHeunf85NzJQ+T7OmTGCcKcBD8FSskJxFJn/OJcEi5jf1k0wWTILuvhNmqrkP403ewT5xrwJTJ9G165dsezVbTMHKVoBat1vlAWW/P38bQ7QdTBt2vSWTZM3b37DWayDS5cv6sKlcHl7I02QxMaZ+8R6Zg1y/yFHsGFcF3uUez8g9bmHZHpwPcxF1o57T9xMSgPjns7XDhnoY3MEYujm7RuKeHpfr9/GaH3f7QoqG6HHiYJVpWYZK1Eiis9nmafYB9+kvjZuRPZxUnjcunPbtBhZnzgBOPvcZ+4n58WYuxqozCHKlqKeRznNtrwS6c3b15ZhynyASGRcaDZBxgHnSBfIyMinutD0mgO1PE0O7G+myAGp4iqcPunC4mk3AAAgAElEQVTAxqYetg3MB+hxg9pkKuKI0XLW3+EWj4LReJ0MRbAQOMwVyQecgtP4jEffypw78KmbVRgjlajnITDBfBg8qmrKqkKNDjq4C63QEJWu/IOO7Z3hgN0yZaWj/2kEYxfzXVHp5wvSzIJSL7IPz6hIhXnWrODi0b//qySOCpgQqS7ZiOBpsCkGtqLTLZpKOB5pPeMSKqU7JnUdIU2bL8WgY89lUXQD2dPPQ65yPIbBo47T8Eod/f10i+Htqrcq2jxkbeAAsRa35fhXw9IMNJuMTuCfi5cZsUImx9GjR2x/oRuml7eXOV05Q0N16PBBJ8AVGKhjWc6oRnQlW58cGzKAOXoy4Jy65+lkmUzsFwSuyM7afiHMcHCND5VtP6M0mDnMXEe0f2W+9Wp4rNanbuw7puzVVxObGOHNXhwU6DT3sqBpphALVnbq1Mnm1rJlS3XpykWrwOJapratr9SVmxiZ/i7+vRo3aqqgdEG6/+CuKpQvr/g4yO4oc47J2Hr1+pUaNWloOrVWVpaQYFpiu8PC1KF9ByHJgK7z+PHjDSPSfC97tux2mwh+0ayOAGv27DltTbKenfPMZOvZDSRAgG7bts2Iv7lz51p2M4GEDRvWK0/uUGsM06tPb/Xr319Lly03feZlU5dp+b8rNGPGTC1Z8qd++WWqBdDw5yCIsLUvnr9QcNpAI53Ac2XKldGuXTtVrUYN7d4TprA9/+pRxEOTL7p4+aI1fmHPIhhDF9LzF87K399P+JCr021W/fs1tNF/lzPPWKcspxCpwIfcCg+6aj5Jv4J99NuwSYq77mtLr+SxkoZVd7cKU/n5FXQo6KCzdM9ITaet0dozzdRrXXdzxJkvlERiI6gO8fH20YoVfymFf0qtHrHW+V6Wa0Gpy5zO+qPBHO2sUkODqrwwORCqSshiXNhm3qdGu0kLxiruvq9mb5mpuvXqWsID2YcQDf8smKv2Q4bq7IXzpuedxDepDjbYrWo7ajv7aGys6tepqycRjzWpwHhbiiW/LGOYBRJvZq9pqtChsu33hf75V7/Ok2psq2XY6uK+c6pQv7Lm/jFXy5Yu+xTQRWP4119/NUKN4zAHIGyYX2BIt7cBZPOmv//R3N9+V/zbWMvapPKBuQ05DhmCLj72AtsCJrp7546yUY7p7W16mp/Xqq3nz6KcIBFBWqpbCBRHPfNo772zvf3v9Y7+eukSJZ1y6Lexxg9gtxP7+5ouJzad78Hesra7dOtu9mPpsmWWZUvFQ69ePVW/fgPb27ENXEO7dm1tzRw7ekxjx40z4oSmSDRc+vqbb1SzZg3LpMWmkKFIUJe1gXQJCQmzf5+tQsULK036tDoQtl/5izbW7i2zNWHSRA0ZOkTKPkcZ3o9UnsINtPvv2aahuGf7eylorgVjQi/l0PWnKdX2izqaOXOI6tfvo4C0KbV+zVTnvbsOK7nfdW3cvFt7r5zVvDGjdPniZU2dNk3Dhw3T2HFjNWbsaL2LK6CPCWc0ahyE4q9Samlkjx5q3/4L5c2fR2+zzJSedPQ0YnEagTl8ARuyyxekk4okls6ycHDcyQjiPUSNMHauvsB/dftRhKrW+Va7t0xXvuItDDuyx314n+DoA5o+IqXObmmzq5dI6bPD87iP/xuh6BJRbgMP5Lny5c1jWXjcU/xh8CtzgL2X+w+mJUMR7Vq38SX+GkFKutK/fvvaNBTBe8jSQN65Gn80TmTPgqgjCxYNWhe7MR/uPbivE6dPKX1goOEJApbYEvw6J6nACXLCSYBpnbJtfIYkFtCAy4h/j3AxY4K+pDMSNi5GM8pKuvEZWrZsYT7We7Tq/fyUI0d2y8Z99OCeSYFhm8CYXD8EImuD87ZGTG/f2v4F2YqtxPbwHVu2bFVghow6f/6CU0KNzJYdK8TwJH4VNpOAM+Qh68pdO+gqYreSJPb5pEvrJhpwn9yyZr7bzSbEd3DJRbdyxE0O4DXOHTvkZisyxmBiNwmGz7D/gIk5D+w0Gc7/o+TZzVDEYaEEC0LRujIlOMwsZaTUylMWQEc+r0QfDfgRkSTle+jEidrTaet/5NR6oYTrL8WtkX5sZmul0bkq2rARxALoAnxFOhqKdEnOmU4FkmZR+EWangDgIBNdrUVKNfydp+l6V8JfOnnBPtunZimLklx/cF+RL19q9l/zpOOhUimsylJ90zZMSf38tODoJn0WWED7D4U7zWLMmkvVZhZS2A5EVwOkLj2lP+5LC0OkdhFSJtLp8L4hND0fUKwKF1ui4IzBBtoBzFfDO3teJ6rAwseKco1EGEJVsWR9HTiBkA8bQLSUdYB05y8VyNNf4YMeSu0AvgBDp0S6We0ftGZrmFo3qWckz6iRI5Q1c4jq1a1t2nXxb18rpb+fvr+5wIzzgaazVKFWXa1ZvMTA2/c//+IA0KeNnFMPlX6a8o0GVF2mxhNDVa5CBSXx9VPOXLmt5I2sjdnLVlotUcfmu5QhMEjFixSVb5KkevzwkUULejyb7Zw++LrXHk0bvEJZsmVVky4J+mXQbfVfPU+6weZXVErr6+hoKlJje47XsF+XSyWkMeVaacRu0IOkxdLo3t9a5sbg83M0uXh3Xbl6VfPXtlLftn+bMQSsuh2SAJZTpkyxrJAhk2dJmRIbMVKpS1blypVb89cu1C8jpuvq1WuqULGCbW6IXFtJavMvzfHD+YJIu/XNOT3r984i1GQ8DR400ErdGjaop99m/aqoZ5GqV6e2Hj18YI2HWFBsQjhy5e+01rSn/fTVN630bdt2Vn4M0fjo/n0NC54tfR+pvu17a8jQ4dq4eYva9+ipj3HxViaNk+Xt66s3z6MsQ/HcmTPKmSO7/v7nH8XGv9OgwUO0bu0ai3jcunldd2/ftI2QJi40LPDxT0FISceOHteixX/q+4EDLavpRdQTNfm9o5N5W0VaN3eylWazYTE2vnUn6+6iDnqfkKAKFSvaJr5w0WLLnGGcmjdvphiPXhYbbMz3z5VmVohF7ho0bOAAn4vh1p2azM1TJ4/rwtQ6KtT3H2XKkEGdBhFZYuN257Cvpn6/0cSOR5xbq3ZpSmvhxja2HhpWWamFi5ZKibzln4LGAC906/YtlZtdy5bN6PS9rAsk0XTGfNv2HVZCSrYgIBnAD5AmOzRs9x4TSacc5WVMjAoXLmJEwZZNW1S1cjUFBwZZJhaRo1QpIaK8dfXKJcW8ilau0OzaumWTPnx4ZxmsJ06dtXtAuSQZTmiFoX0JqQhplCVbNitpvnf/gRGZNLGhtJSIF+vj5PETKl+unBOlxSx5miawubMx44S52QWsUZcQSJU2rQGzxD5JPmkJYu3I1gP8UfrLAwPgaimSted0Z3PEkSHPcNIhlNAH9PVNYgEfysMhWubNnaPoF8+17pf+atJ/ijZt3mhNbl6+iNbAIT3Vvesg9enzgxYuWGLrzskicgR+MZoYQAwNQIHMAAgOSrNYmxgVIuc0FsLIAFK5bxhpiCrTOKQj7Js3lm1o2lDe3nZdjI1L9DBGRoq+fm0Z01yXNZuJi7OMUTdDEWKVB8Shq5foZiI6ejAJn7o6W3m0pzwc48p3uc1YXDFh3gOwAFARdXS0Rt5Yx04ry7h5QyGZM+mBNayIUcqUjl30T5Fcp0472XgQSpmzhqhwYXRPHiogVWrLbCELmgw1dFsc7Rrn4ZecjL8EE7uHTAFoeXkhVeHzSZvQ1c7kvJ0svg+eEsFkSgK56GageTslCFHPo+3aKB0GvDGWfNYl8bh3ru6Km+0HaUPGAu/hHkNWcZ8hixhHtxMcvzkmcwKwxL1xhZvd+wfY4F7z4zYScrNRATOuJhivuaUebqSYNQtocqLlCbY2IAn5HHs258S5kZHAXgSYhPDjXCCv+J+s/KRJk9je4JKmfA5Ax3ljp82hSpLkU3YVzjlONGsDkpd7zJzjeIwHDg6vo70LkcIxsPk4smRQcb6Av9Cc2XX33k35JPbS95nGWwyx36n2Fpmn7CbEsqV9TTPI19dPRYsWU6aMIbp9+45d6559e+Sb3M86HrNnMxaMuYmQp09vdgPAx/dzzm5nbErGGQfAJkRA/Ls42/8cbR0nc5R1wzVwf7gHbnMoXuMaudfPop7q6fMIzd+/wuGmykrNktY2whpCEc1EOmjiDFDSDxhn3jtlTdHWCAJdWQgH5h1OgUkReHnZ+LglQG6TCe4/18M5pE+bXnfu3Tb9UrQcGV/Ok+7byf39PMT6C/v/zt3bNubHK50zouvblou0eGxbqxouseeETt4vqYrdS9l7Dm+hUR54hB9wmWubADFnpAL1pPATUlBJ6fEJqUJJ6SAsBKl8DAIPMBwYFBIPfWD+d3+7Jc2bpExdPVrV1A9DTMLUhapI2W919gj1xdtUpfZYW79HwD+GfTdIBdqqYsaiOrATw+0rVa+hqr7FtXszQTnsKeCtmZQpnfSAUjlwJbh2GDVG0gdEECE200llakhHL0gFCkrhHoAb1FF5c2TX5VO3lC2n1LvXFI348XvFwHGCwRgWHnxV3Fjpi2FO/JsMUGBvSSn32hyGEdyu47YP+/nZtWzMu1U51mbRzbp3jYzsGdjddJ82lN9oWKRS0fLat+GQWvVpaY4gr5GAAFHGOvunwnbV2PGZdqXcrzIRxXU07ynVeFjZ1jhrj3njNn+CZNsQv1nFHhW0+5t9zwT9HdrIKh8+q/etMgZlsLI91grki5uBgcTEjh07lWvjN9qef6zJ5iBBQCke5B77Bfv9pi0bjRxDUsDN4IIwHzlilGWO3Lp5Sw/vP1DhQoWMUCSIDUZYv3698hXIJ/+UyS1AxPHmzJljsjY8CLCh98c+SwAEWRkaTWygmqJAAZMrOHLkmKKeI62Q266NdePoP2azLC0kHdhv2RvAwYw965zPk8VWsmQJPY+KVIMG9TVu/Hi1bd9Ooblya9mKFVqzdq1lAE6YOEkTJkxU1LMo9e7VWzOnT9cXNT+3bseUlu7ZGab7d+5q6vSpWrt2jQW++vTrp7Pnz6hsuTJaunypnj6L1NvYt7p7747q1a9nwUgksBL7eOtjogTrcjwvw3J9fbOJludfp+ZnG9jecCjRCYcHcdWeHCl01Qr4QtsKbneWGORhgJRnQV5dqXNZtS/V1tZ8W22dV1hQTgdzHNYXETVsPuADDE43TE23NLRSv+zZc+jv9X/rhx8GauXKlWrWrLlW/bXK9qclw5Y6SRTZpPNJLmjYsGGm/7d9x041aNhQjf3rOycTI+WpcVnF24yw3hTdunfXpi2blXH0O/WLnKbmg7+yRix7V4Yp0a6P9v7Wxzvpz6/mGmFack1ZnWh2RC1OfKU18/5Ukw6ttHr+X7Yuxvw1zkiTnp27yyupt3r27mU2ib2RvbBxw8aWYfvyxUsr5ca+QBhDHJPRRDMh7CINXbDjrEGIbPZJ5tKVS5f10/iJSp8mrfr162c2Eb1Ojg1+oqTyw7t3FoTD3oCxLFD77JlJfwWkSWuSVuABcCQdrF+9jjFZqjTp0urM6TP2vWRagfeprEoTkFo+Xt4mEwJOfRyNBnCw2Rn2Cq4B0n/FylVG+i1avFjt2rY1mRKyG2vUrGmyJJCFpUqWVOs2+AeycSF4RpauW9LJPCcjkXJ2bPrFS5es0gvSfcVff9m6GPDDAGXOnkV9vu+nnyf9pBOHj+tdbLxq16ujIyeOyj8ohaIfRKl08VL6d8e/qtq0m/bsPCwllJLovZOD4NJxndyzSmlTJ9PNmxHGL+XIkUEHTh9Tq/Zj5Bt7RVu27dPeY2c1YVhPNWzQQAvmLzAfbdSoORo9epbkm0gf354xKYIho1dKqaSw5XMVExejFs3qKDhLOt0qfk9aBjeALSBAFSxN8XdMz0mP7pt3sPSBoBP/Y7vY59mc+Zvf8CPXlatQHcOWN67fMz3d3H+FGqHG/cJOgzuePXtuGaOWbvyRJFSyKIHGaMM7VULMA/fxvxGKppNnTXud0me3BJ69ksoP/FhwB3u3Wy4LRkifPtCwAaQa8xtMxLrkNbgm9ljmGdqsBCTADsgxkOntJkvgX2XNnMUCCRfDw42YZ+4TYIVcj3nzWokSe5uWsyVV+CW3BpNOgNW5RohN9xq4seBAvt+CzClTWRWAtabxkIn4F/xtWYqmT59ExYoWVbmyZQwnUrVLZQqY5sD+vSpepDDZEmZ/SAphHbHnh2TObHuWS8Jmy5HDfJLrly/b82A6fPiYt1RzxNrx2BcYR8hJx+fg80gNQiymt3HhOt+9jzc9RdZMghGisjXPD9fMfXSxvpvl/9/lzG41C59zG/xxf91kLreKysX2vM/NmGT8XJzM+9KnTfc/CUW66lnpH5Mt4aOSJXXKJmE+EcIE2IdkzKhy5csqPu6tUvj7mZNDhgWR9Ymzf9PWHuucaBRznuCpdWp2pukXNctqe8ojDil49r1UIrF08raUM5unFIPF4yt9UVHa7mY28uZQJxPwg+e9rCU69xlZB8CL1G8/DJVPqpS69eCBxqdeZwLcLZqu18q1/aTZLdXiaDXFvX+vDUu7e7IID0gf6+nLNtXNuV2+iLbwgLBYqfIwJyAwjgvxV5XSDbTnWG8VL/KLTp1trzz55lhmR8aQTFq/CuBHAXlBA2XZsgVbLfmN6EcK9Q/S9RuzVLzA9zoVPkEVS462G3UyHIDLwDRz2svHjVXRQnNNx/HiLacxTLUyHRV29Igqlypj5/fv+XNqWbWy/JP5al7YdvWpVUdvX7/SnKf7bXhONV+o6BcxRrgs+OqwM8ZkVXsqYFbvG2LRrr0zXqr7/M/0Wx9Hq2bm2r7qNcwt9SH6EaGxA9YbEeP1UZZBl/DuvZ1D52wzDCTOaNZZadOn0zcDx3uA6Bktm7pa32wbJ20HGHeUCgQ74OGkh0BtGvyJS7VzipVmDRxgQ8dEp8tS8xHfa8WoCQa60MBYsmSJBpf8w6qGjk9cbSXMOE4Ds8yWuknTR/ezxUI5Q6lSZfRRiQ2U9e/f35pd/PHHHya0Om/uPDVt1tyABk7gqtVrLCuSDZfSBvz8K5cv6ouIFpr8oL+RiXly59LLaMT1g/Rlty4a0LadbWZsSFmzZTedwdS/FdWiLOMtkw+nbsPatU4mUvw7FSteUjdv31HyFCn1Vdu2inv9RpHPopQpWzY9vH3bjkuG0soVK4zsGjZypF7F0HX2ndIGpteCOb+bpmZc7Bu9i4+zrEw2PrLC0Ch5FhWtqzdu6PqNW6bjc+fWNXm/i1HH7j31208TVL9BA6XJ80oLJu9WSOYsehXz2sp3Hjx6ZI1XcA7Pnb9gERwnLfqj2rZubc0T6lbtpsm/9VX8+/fKniOHaZpdvHTRQHfG1ot07pdaevUyWgOOTDPycnpcL/UZRXqDU382c+At9ZqUXb8MuGod59r+NVVVPqTXjF9/06MnkTp67KRaft1GuULpiOlnTY+e3L2jmb/+ouAMgTbOU6b8pFatW6tNm2+tzKdT5y5mACmbaNyE7BNZ5g/GAlJ0xsyZSheYzt7TvXsPZcqUWS+jonXk0BEToYYIjXzy2PaspEkS6/HjB8qbJ6fu3rmlx48faeKkyWrW4iulToMGxytr4kNX1h8GDlLREiV19PBhlSlXzjI+Gf+gTCE2T9KkS6fnkVEW8Y158VKZMmQ0QwLAcB0aMssiIyJsXruZYxgMHCbms1/q1HodHW16R5QBW6ZdQoLdbzeLDwMFOcdagTwky89dO27mYmIP0ZZA+emL54IhIxuERjo7d+2wTEyy6xYvXmQERsoUyXXjxnVVr1FD+fMXkp9fasW+dbLJALE4IRgPiA2MHOVrvXr2NI0fROvJVMSpYe5jRGm4AZDF0NGUJSXEqqcDGNdiZJ5HtxC74hIOvJ8fyyxEGNjTMAV9RMh+l/hzyREXyLil1C6B5ab3My6u8bZSaA/JaOSZJzPRysUh6SBkfXwMfCBoDsCAlALsvHsXb/qJkKAACxpWnDt31nSTyNRv0bKFduzYbsdHf7VosYJ2P8lg9k2STHfvPbCIOuVXwRkymlNqepBk1SAdkja1ad2SlQW5niSxn7wSJTawwTUSvIOUNbHoD++FphyamEYwQxy/fOGMm2VgOnFUvoMyQYCHWwrNXKPzOOvKLU9wwYZLsAEIcABw9Hlw/YANwCLH4nnAg9sB0+QU/ntsPWDTLUFnTFytHbd0wr3fFvVNROM3J8vSzVAEFPE33+GKR0MouB3R3TIRCDAcI64BwAUxxXEg48hgQxeNOcP+zndyT3g/JANrk3UIOUi2FffDtEHfAyY/2r2g9JpxYtw4PmNBMIDrgdQ4uHqW6nUeZhFnHBqI1pw5smrQ5z86DgEVpb9Lfc63MSzlBG0yyNvLxyQkihQpZg0SkN0gi4D7cvzkCaVKE2DrAyeMdQ4Ryhp0CUDO0y1HpvyabA9XGJvrevM2xnR3uI/MCxxH1jKfc2UYcNC4RxyHv7k2i/Q/j9STqIdas3zuJ73AvgP3mj0j4EeWl7N3xet5VLSRMZRMQXiwNzDveJ3ADOfLmPC9zGPIXe6Hm7nC/05JnL+dS97c+RSSMZMuXwvXrTs37V5atNzbywhSxp3jQPA/inhk98n2ww/vLKDAPeS52Pg4Hd6yV5rrb+Ovk9wIgBxsBXjSUzaWKlR6AaNx3SO7AykHjiTrY5uUdJgUBxaF4SA4HCzlrCLdIOuQ8hiwG8eDZOSzkIMBKlK2xycQf/IAuoc8nEZ8DkHZViUqVtbJ81ekF5xgsFS3kXN6vO3nDVIZz/+cyjPKpT0dHah8KYPDy+daSUX8nUPecfXJmXhI78AM/vVJWkZHj0jeZaUPAMIzypatvnoPnK4Rg35QjKe6u2z5ojpy9YwHg9+WvsvmnBNfvfK9tDqxSv9RXMdOn7Ikmlrna2jb8F0OvhsglX1b0hN48LXA6vwfJ+j1Ln/DeFXnfqbdqfdreIFB+nHtRCMoq9wtZ/pYFzPc1JAy/W0dss9Ev3qpK9eu6ttvv9XixYst2MtahVhgv+A9Jwqf1Zyys0yCh/k27+VilblTXEcnnDL4Pi50hFb1baIMTftp27jdqtinlK2zXTX3KdtvITZf2Q8ePnyksWPHmYwBtg4ZEMr92d9dW0U58poFqxVaLI/69/9O27ZuU4F8+S0b7WL4RSsp5Hn0t719vNXvu77WvKNnz57WNIXyOkqK2U+ePY1U40aNPpW88Rp+FeQPTrGPT1LFv0/Qy5cxVurM2mbtUqpMZQ57HYE89B45X/bjg4vGa/2FKAvmERhs9c1XpgWMvl/bDu117PgJ7dm3zzBc23bttGr1aj188Eg//fSzGtZvoMkTJ+qv5SuswVfYzn/VtEFj3b19R7t3h+nipXDNmz9PXom9tXrNalWvUdU07Cj/zZs/r9atX2eZMyQnR7+IVvqgdPoj9xLH74DzjpDKXCtiAYhdEfudZRgrpZ0WqWdt0znvYf45vYxsKRQ+VFTncp/5VJTW+lZr/Zn9z//0udwgzfvqD3U83MU+U3JXUfXu2cvm3upVq1WmdFlduXzFssZpjLbyr5VWBk1QkPkDqUFJ9JBhQ7Vy1SrbswjyT502Vf8O2K4BW/urWpWq+nvjP+bfRY/Oocb7s+vU2TN6QvOVG9eteuZop33G56RtFqmy7btqc+E1qri3ug7k+de2hZJfSrczS0UG1zRb/m+XHfpifh193eJrnQ+/oJt3blpwbHaZmWq4vqkFZ+lCDKHYtElTI3eRgWKurlq1yvbSnztPUtMhLYw4o3KH64HIxtZhgyijL1GoiA5ZRc/X1oiCuRPs6VId8eChI6WTNq3Cz5+3eYl9wFZQSor8FWQkASHIVLIwk/ols/sN2UO1z8DBgzRm9GilTO5vRGJwxkx69vCR0pIVFvlMqTKk0707d2z/BjuwRiEG16xbr9x58lqzt6ZNmhgBtP/AAUtQqF6tujVyI0OR6i3uJSXfAwYMsE7x4HtkZsaM+dHmPNJqaC/SCAddxYMHD5gm9Z9Ll6pVm1Y6evSY0mcJUsF8BbRk/mLFvn6rml98rj0H9yp3sTyKvPNERQsU0fat29Vn6BTduXhAL95mNFt49sxllSqWRMeOHFPR4i119tJl6YPUtnV9zZw+0HoMMJf47P4D+63hC/lra1attrF2CEUy0ME157Rkyd9av36P2rdvYHqLFSu20ZVrW5QtdyZ5JU6kiyfwl9jEIUraOo224lxJjRrKkb+pbl4crXzFxuvSafgJFgx2B2Ye+8UmTUQosQqXrqJznS4rzagAI87AJkjvQNZxQyH13ryhNNUhFJ1SZ/w+B4cZUfj/QCi6RKNLWvE/+2nuXKEeqbUow0hmr1+/NrtfqFBhW3sENcmUdSuxHLKYZopxhvu9EnvJ188pjSahjSQ2cIx1Sfb1NQLbZCyOHFHmkMxmGyh/53tSpQ5Q5PMoRUU/9/iziUyahevkGNgAzsXxHT7aPOP62WP5G8z+/gNKv2RwupmbJC04Pxwoa5bMqlunjvnr+AahOXJ8Kvt9HfNS6dOm1qvoaMdvS0gw+bKMGTLYOgPHQy6C3dOlTWsyArnz5tXN69ctAQz5nbfxVMD4GZEI7gMjWRVRQCrdu3fXsChkInjYKdOmEZKjlch10UzXzUbkN8+5mYjYSvCzi8P4zbjxHvAbcwC85ia88BoYnPvrYvr/LnF2K13AyW6WarKkvhCKhTxpEx+NITbNKyXSu7h35vhwMLrrMAiFCxU0nSx05pL7EaX0tRI6DD3OVpO23+rl0qdOtQeGAi4JyUAj/gBezuR3FgSd6oKd96LX0lUqMiO7zp5HN4YPut2P+awHDEK+8fHXlKQcUddG0/X7htUGBKd/11XeyZKqZ5f5TpYWBmsS2gOJpZytVC57Lusm++fvY1Sh6lc6uLuPdLinOi+ubxG7nas260UiIsDNNLzjQCUkSqRxNzeotV8F/fnkoHTU6cBUIE9nhV/pr7LlFlDCoroAACAASURBVJmhjnjyWLt31lfWXDN051pvFSi6UOFBN6TtkIZuyzPAarBKFvrSjMe6gD3SMq4pVrW/aK6t2/uoWOGBeh/7VuevLvFsFB2Vt2w6HVh3S+lKZf+PxKJbLb7ygNShojT/usb3GGqdQbds36mf12x2xpPrZwg57Vm/S0O7Kt+sRBo6dIAio6LU9+v5+uWvLuo/9g97758/jtL9h/c1eGJF9Wmz2gjkInT+8k+hJ48ijMBggnVNOdPw6uTP2uqHnYwvnQOWav74M+owhJNrK1VOp1G5G2vUqfVOGVDSYfr+y3qa4rXJshLt/pbwdfRk+0jrCv6sJEl9Va9NTiOlDm/LbU4Vgvrt2rczIpCsNAOVjQpp3tcj1PGHMdIHsgyKak6bwep8boLGZuppTjzOE5sV3UspUcU4Pn0aaYuLFOQQj+4IjimRTkqvyVyrP7mNJtbqrUG/z9D8ISOVM3t20x9B0xCtg7dvYq2Eh06uGTOFWBfk3n37KkfOUCNXblxHeP+mdXP9c+ly1apd15rRpAigC1qcRVH27MFJQ7sxQMeOHrGsmGLFimr+goXq3aefOnToaFlONapXU1zsW2tDT3bI4cOHFPTNXBV7ts4jHptIl67fUrIkSXTu/DmlTO4rr/jXevbkodMUoVIl7d+5S7/OmqVGjRrr665DtPufRQaCAUuIgLPpoQ/HbxzcAd8N0I7tO/Xi1UvTnZwzd66VOdB17cHD+xYJiY6OMqf10cP7GhE110n+iJAmdu6oAK9k6jouyElrKFBLCv9L6tNSxdf5qnHTpkrim0wdOnXW46dR8vZGANhHx46fMu0grNwfc2bpxs1rBngZz779++v0qdPatHmLlZGCXtu3b6+atWtr5rTpVrry88+/mFGhO2yu/Hn0MirK7g/d+w4fPKzA9IHWde/D+3fySextjTf8kiXVwwf3lD5dartnMa9fqUmz5gq/RLe+DNq6ZaueRT41YAoRUblqFQN16GACjKZOm6FLV67q7382KpG3jzp37qJ5Cxbqz4XzVbxoMSdLzzbqlLbZY7QgJ54+eeJEjOPjzMiQum7EjE8SeSV8MA3HN2/Z+9iSIQPfmMg7pB3n4Wp/Ohs8GT5+1piDv62pQXycGV6OT0dryJHLVy5aOdT2mb2UqXpnLVgw30iVa9euGgkIuQw5FfcmVnfvR+jGjVtGPgHuWEOcP8Qe3dnY52mMwvOUmHAvyL7AGHEsmhuRwQuYBTBz3Tj7AAnGBCLBjZb9d/dZVySY92KM3eYr1oXQ06GWNeOWRJvWh6Mw7dgo9BIhBT3l4W4ptIEHTzczjB6RdLI+2ctcwpFjAGYInkHYvo9/b8dxy5FjiNK/i7fMuI9KMMIHIIPmKfcwIHWAGdQ3b2IUHJze7hclJYAkAApi8dxOosOQoxCMnBdBOIIZdN2mKQFdAVOmSkuA08YbEGGW843zfv9U/G8o0J53xsppgAHYIROYYAoADUDC2OF8uOQMf7u6K5wvP4ABIv/cC/ZCN3vMdA0lCyC6JJ8b2eX+uWLPHBuyx802A4S4RKMLONzmIC6Q4f1OGQxBSEfY2QU+7vF4D06HAwR97f18HsDD8ZgjkAwQboAs3geoJYLLZ7kvkIncI/TAcAIYbz4Hge6uT/Yxvp+x6TrnjFZ8X8WqMFxCjHMAiLH2OB7Aj9dc/UDsEefEugy/cE7Rz58Yqff3wn3m8LZt3ViLZq5X6+4NlQFC+WmUZSvi1F66dNnIRNYNx0SrK/ZdvHLlyW3rBBvGWHLOZNbzm2YOjBV745Ruv6jj+HafGlLxfsrxGVPGhvMmmwSbTekox8qXL69dK8dyy+YcjaMXliF4fvYVI0PLPS9iWKlunbq6c+euBVEcEPvBaTbj5aVrV8kUfWTnz33gupDR4H64Wa18F/fvP41ZHKKQAARRefYT/ud1yj7Ll62oy1cvmn3hvMCj3G8i9NwLbC8NP5jbvE5zDxq6OKX7AXr67Kl1Xz+U5qQDOeECPxB4htAjm8MjIs2LqYZJL9zsEFf0m70XbHpEKtHS0R9M5S+9uK6iFevozIEZUqpa0gscOX4gKFkrOIFui+kAKVVPlS1eUEd2t1XlWiu0dxvpgJ6ULGNWICSzqVj50bY+zxy+LOVM7Jzi39ukDrWk+SekrCWlO2BSzimxVKGGdJD/iRTHSlmDpTuu1hbsHq/1lIoQsHdlZiAlkeGJlspUkY4uVbZs5TRg+CZt/Xej3sQ6+rQHN233NE8sKxnhyvGdLtr5K+XSxdzX1NS7ga1b9pcTIWdV4l5h239OF7hgw1HIq6BlUtEpGTIBX4F1x76ARjUZUE6AwNGPQueYzqyfTaup2TWnqdvWvs59w3cA5/tKZVOUsPnFd2Lve8/6zuBF4fP5dO7ZJeOA83mFWvl8mlQBWlt2k/NZxpKhySbV2FVJu/bss8B0i+NN7Vj7Kx/W1LQ/GXHJ+mMtEyQ6vv60yrUopSwhme0aKGm2LI5k/ipdooz+XLbYSlJLFKezdZjtCXyW0t8uXTsL3U+aBvbq1cuat0DYpE6VytbYjOnTdeniJdvPCECip7dwwQJbB8WKl1BwhswmjYP8D519WdNobnMs9pgxY8ZY1hnnifQIxBMNCem+ffXKZfn6+KhIkcLWlOXfsN0aOXqUSpcpa983fcZMex861HRAfhPz2jTp0E7MlDGjenbvqVdR0Qq/cMEqoubPn6cu3brY2j977oz27tuj2bNn6+Wrl9Z9nfPo0aO7fpn6s5FUb+PeqNKKvDrV877+jFhj9zCfTw7lyZdXG95sUeX4Ctr78qDdl/6BfbV9+w6Fp77o3G+mKFM3RCofXkGH8hzUmGxjNCJ2hJPoy/LyZDbWvV/L5H/Yz3C67929Z9rumTJmUkr/VGZ7wS/9+/U3HUH0+SB3qTSBjCW406t3b+vGjS2nXLXlV1+pb6/eKl+6jO7cvKV8+fNbdl7c+3itXrtGefLns/e+jY+Vf8oUpomJ1vXlxmdUZnclHU20z+bcZ3FV9G7+HoXekwL8Jf81g3Xi+HE1qt9IeULzaHiimjqSW5q963d1a9nVCTy9l062OG2Y986de6bDzfizTlhb3LMdYzar0vfVdHLrP1q955A9TxdzgreWweXtrapVqujmtetq0qix2Su+FzKVDMQunTrb/sq8J4MQDVCODznKXvoCEuRNrNKnSaOs2bNbsCZ5Cn/DTuv/3qDo59GqXMXJGiZDsGqlyqpTq7bhKPw2vf9g3Zyfv6XENrmdH37QkcOHTTP4+ImTpjkOEUpWJfiQLFo6nZMNXLdePcu4Hz/eafRG0gT2CUxfMH8+nb9w0e5h9x491KN7d2uoRuk+mvdUDMH/TJw4yaqcflyxQG9+Wy6dOKOAMT9o/dp1Vu4c+z5Op0NOSps6qUTh0/p5ys9K8PaTd8JbfUicTBfOXdKYkf1Vr3E3NWlaTQ0a9lOOzC9182oppc77UOt/H6tRs/7SoY0L9PNPv1jgYfESc2ZNemnenLlatGaXFs3aaHgsLIzAnENMXbhwSdOmLbOMx7KfndWXLX7S8lV/2r54qeB1Z58yyTSYdZJ6XB3fNVKHYdJ87AXPQUBic9wF4WoelpVa+CvD8WBLpGA/Iejnls16eTlNR6iCIbMPjOgEfJ1qHgvu0vHZc76c8/+WoehmTvM6eyJ2HiwA3rLOzkmdyg+CNIZZ/f2N+CORBQzGfsY5gROYH9gdGtZhUwwvf0ywyjTmmWWBx8fb/smx4KBY8xB0SJyR0UolDsfhQfn+85cvLBua9znZdk41CsQq89y9ZnwZfDP8GBcvPnj4QEl9/czz+hTw/pSp6PTWbt26lTUzwpfErtE8de+ePVbRhSza29cvrZoRm+D6TthD7BcYB2xG8BjC1ViQ2FhbC/iWBGjv3X8o78SOPBHnTQDcaciXSBkyBNt4IMnDa24QnPVmAfUEMiiT2mvcG67BrQJyq4TAle594VzAUK5eNe9nLLin5neAv+Ic/OUmbLiN/dwKEjeBA2zIHCDQlih3nqKfVCchD0y3Jlky27QROLeT8miUlC5VUhmDgxUclN6yfEj3hM0lo4PNe2TceMcAgLUwFAR4v7cl9V+gC5bLFfXLJlEFDOl1UNJAJ7KvFxCGPDgYiyhA8g51MhRdPYGkIWpXu4oWbthjpbQme0OUFwmcfBNVqeKv2neA96+RGraU/l6kyjUna2+lixLRVUJiQQWlx9dVuXQlZc2SVUtOH3ZKdkeW1aCIJpp4fZ0ThG69SYWztlBQcEYrYUuSzE+btuxWXDNf1X5b3kotD+47pDr16pmzef7CDScit5eNwNE4qFali8L2wK4ekYJaSo/ZRSiPAWjC/gFuO6pWtQLaFsZgRNgibVinpyb5/OoEwUmghKBrOMywccukhfRXofM6WnmBVq1ao6IlSqv19wyCtOPPMH2errsz9NyL0VzzEdUpPsfAEOUQZBt0vjJVWjZWyT/21fTJ49RxYAd9W7+tvQfDcyn8okb0+FPrwiaYLseIwGV2W4YcbGKNAVgU6HelTOmvV6+eq1fKuZZ2bYCO7FO7Lh5Fpab1/pO9yksE1M9IB0f8qVQBabR85RqNX7tQC4ZMVJmypa1jXY7QnFq2fLkGDx5k2obV6nytRbPGqe3coc7Q1ZAWFRuuefMXauHSFfqYyNscY+7D5MmTtXChQ3riELLRoi+GI/LDwIFatHChOWcz5s7TE6KGawtqY8ivunPrlm2EiPpmz5pND+4/UGjOXGr/5kcdLbXKGqMEZ8yoLVu3aeDQYdZE4srVK3obG6PcuXNpxfLlRiTkypVHy5Yu16BBg03L4sTJEwZE0AP6/ocflDtvHutOtWbdWg0aMVGdvm1haeGFChaye09zHSt7809hmyjRPrqzNmnWzLIuq9WspfDzZ50MrHfx8k/ipbg3Maqfr5s+5n+isC1bVK12Le3cuFG9Wn6myQu3K3++fAZAIH+in0fZhoxTWLhIMTVc0Vd/t5qjq9euKjAoyISTX8a8tC5mOHnJU/gpIuKR0qQN0I3r19Qr+idzOKYV62VC64ljfPTdLxmkTMM0uUVn/bByjupkDDU9Ghr43Lx1S+8TPqp6jc+VOXM2eXn56MzZCxo9Zqzp1hUuUlDJ/JJZs4Iq1arq9JmzKl+hojZt2qIDBw+pUJHCatSooaXX3717xzbt0aNGacL48VZy6JssiVavXmXOL8CMQMH7d+917uw5azJEFA0QlL9wEe3evt26sqITBFn8KOKJMmbJocxZsqpuC7q58YjQ4C79dPv2TdNYoytgq17DVadicT16GqUFi5Yp9n2CVqxco0lTJuv0qWNWxkr2KoD96ZNIiwxScvL0yVMrvWYciXixf0IA4Ggl8fPX/+HrLcC6yr6o4UVIl4KKEqKAkgKKimL3OM7YYo46FnZ3jWOOrejYY+vYXditiIqKgiKKCgYhoLTE+6x9f4fx/73v8/2eB0G4ce655+yzztp7r43CAhSWcFNTIICOnqcPHxLxLeurLLAkzWi0/QJqi25LlSrVkJubL5pmRUUlKJLUxjIoyPoqm29G86SkfkZ4+DmJgLg04D48F2ljluSGsbkFmyoeXBNLa+RmZ2HcZDob0kSMnlEVrK5Lu0g9KHN6rouKcfbMGVy5pC3obdu0lcWSBAtJaLuKFYSwI6Dlpohko9Lu48JFUkhpXnEBU8SWhNXrqsCSzOJ4JkHEaFkVQafSo1WhCbUwSiVpHXFIIk6L1tM8iioiSjQUS0qQoVtQZYElsVhcXFrohqnO1JpR2oCajki+FvqflysAhcQ1F3YCAPm7TtRYiuVw7SwuEh04pjrzfdEJR/BEIEBvJQlLEsZapKmxEPusuMiHJ1ljYW4h3/msrFivb2QkkYkEY7yGSv9QxKuq9k2i9cPHj8jLJ4GrRZj+6Fn8MVpQNDglIhnSt9Rs5fm0jwRdfBfsA/7Md0swoTRVFAmrrsf/Ky0+BZAUyOR1+FEpMqpNSpOFz6LSsXmcijpV+o3cgPO5lZeU12F7eW8CGx5HnML7K9kREqAcH1qqtx7eJ76TOcY0S5LC1L0kIUWymP/n3BMi/vt30bq0LWeP+kEN5T7sD16fH4JaAmFuAHh9EuTc4PNZFGhLTUtGwptX+PhRK7zESACtmmwm1mzZIhmqS8v8Kd5xjnvOEUb/8d5McaMeK6uHmlmYC1gUaQwDA4lGIvlGEo6kLwEq28YUbM47Rk4y7Zme/wYNGopmLI/nGqh5yrXCP6qYEPuTBCWfJSxgPYbcHSDk/5PoJ/he/B1nPl5AO4dWEvnC9851iAWn+Kzxr+KFgGZ0MkE67QqdV+wvas3R1tHTrmQFKChOEKsJeRfr9FC/iZA9o67Y/3xnQjCmpKJJcDPZkJC0oCeekTHauDeQFCMWRWLas3jjJRLgmxatWFAAPUN9vHj1UoTd2W/3PaM06EHsU8QfVLShG2rUG4UX9w4CBoFA0VXAuqngtUZ6dXDD9T6wmlF/jEr016L2XIHqZZ3wUiRriNnoKFbYjiOEjlRu9HgzRpuQwPOAb10fPI2YiFrBq6UP7lyeCFj3BzLJnqiCfHSyc4PI85ReODeVypFOj51Ol9vYEchneg7JPl2EomBlhjNSEshOcyITcpI7JRTk/xm8SMjNxxL5Hje4NPEHUoCEMiQfVdEagrIgzdGfzyI0NkqBR2uaPVA30R8RQVGoc4esJXA/4HFpJrn5yCzM2bwG8YPLYWNoKKa7TpaxwvRZ4gyOPW56bq+JRNVuDjJPaV84rjlnHox6Cr+VXjK/uOY9SomGh4WrFJZgFBavxU3WTYt78E3ywNObVzFp/mIs3bfqv0BOdiW7VFcjMTDHV+dw03S4VSpexNoo/HluFk6cOIHIXx8j8ISfRNJsa7ZL24MQW/JVRwGzg2YARXrIyc7F2fDT8KtZU9aA9iw24ewsmT90gBcUFgjRRpJU9O0q2otuKG3Qm9evZTM5aeJEOZZV7LnOzp49S3BMmzY/4dz5S0hOTpM+oe4ecQwjcnbs3C4/k1ShlmtISHc8fPhA5s6FC+GycQ+sXVuyWEaPHiXzkRV16fTmfH0dz6KCiWJnuJlm9gfJhQnjJ0iRLK5f0U+j5R2RXKLjgs748RPGi53Zsnmz2KmZM6bLukD5F2rcEhds2bIZfy9ZhE79+yO3OA+FJYU4bnwOPct0Fd1jYrZlRStR524d3Le4L8PUJ90X0e5PS7XzPT97iK28XuFGKZHc8l0LXDS6hOZ5zXDZ5Yq2v+MYbgr0fdJb+odYnjaQ0ZwP7j+AfokBUj6niE1+vWMqDn4qiwkTJ6KyQ2X8PnCgaEcS1zLSf2P9dTLFBj0ZLvsBIz1DrFi8FFfCL6JBw2CR+omJi0U1dzdMmzkdiR+TRFewfIXyePPmNerUrYMNVcPQ/UEvHLDeiwZPG6F42A24lQN2fwHaFgGpDsAb/1TsvHALmzZulOI/JAjjdE4tVoym3Sd5t+ivpZg5a44QK2IvWVW14DvCB5+Cx0xfrFyxAv82TsKEuDpS4IxanKx+zIhMSs38tWQJop8/Q/t27SUAgliNkjs3r9/AmZOn5P2xCA/TSbnucg3lWnPq9GkpXPm9qEgKonF9ZQAG1zxG0T55+lQIPo5JjkFGEzs5Oso+hQQCpWL44XnRcTHIzckVEpPRk141PKTo0Nat23Dt+g2tyBvj9wyo2afp7iriityDYBNmjRSR5IKQSMOGDJZxuf/wEe0+JRp2EQ08PaBKVRchLRmBxkjZ9MqOwLFTGBy2EDvW/yP8BLPf+g7oixcvY3EqvAOQvRbOjtSRLpHiMwRg2RXdYPMlQa6bZeGm2b02/6LO099w/0UBTHNfSrs0skT7t+D7b0CRN3OyYGjyDoV5dPw0AMB9gPrQGHPg8nmZHTkUPQf2luJR5y5q2S18N/Gxr4F8bvBJHJBY1Ko/Bzb8BZE3GTSlS+uThtHee6CScwA+vmPBsJbAesBxuYvsPSiVwDWVwQW0Dcy4EiJRMkMYB6tliPz4URGL/Cvfw//9dy2qTzmCOV+JYUjqa9p+toKxiU34e44V4gfaEs5R5ZAmJuEYYrtoG6nHzHHBQqCZX7MkSIttV7p+xA+8Xr26dUslc7hnZ/tIXHJPRDxArMiCwiqLhtHHxK+8DscuSTziKt6XKdcqa0lhWraVziBmWEhBQfJaRhoxlyn2uTUaNWyIJ48fS2Stg0NlPHwQKYFXtMuBtWuhvC017LPl+XgNzjXaIkbtE485Vaki1+J4ZjuJYZSePvuAmIoObbaTRCNtP9uvZHXoQFCSQsRECntK2/PztUhNa2t5RpXWrII1VKQisRl/5nX4PtVegH2oyEReSzKf9PVLne9872qeK010tcfgesN2SvaTe/WAEk23qAg25WyQr6umyE0w07HYcG6AnR0d0SOkOww52Kj9VMYQtuXKCjAnUKAn6KDpCW2sEytpmcjawkz8JamvKh6eBygWngf4AxXtdCSbBVCxrYaneIq2LwGa6LhEiVAkqDLUfncNkgqyOKgvpq7eDKw00e7Lc7kI7b8LWAcBmWT7u8pc7f0sCHtOEVhdxcCOa5GVn439Z3sD/aYCO2IxMGQ4AmrW1IpifPyIZf8cQ8/WdWBtU1bEk1fvHIfObWfgyDlWn3IBJnigdXR9ZGR8RUTCM+CzDpDKQ6g0GRVxSbCoywkQEEmmkEaEwJEEKv9GNOSP2TMW4uHj8Th1is97ClNH38PiNfPw5/gZmL1ioy493BB9C2ojKCgYIxZ1xoD2f2Jblcv4yzQUU5atAiaYYEu5iRg0oyF2Lrkjg9ivph9SU9LQ5dMscX7vTpkpenvt3cZjzdWxMjA4mLmhH2O2Rl7bkcC/8D1fe9dMV5n8cSv21p6NXpONsO3Prxgwu7sg1k1zP6Hq7FjE/1EdoXNnY8dfK9BvzRIgif3gqHm/ie3JE6dtx+3jmv7X02fPMWhKbVw/XSyeM0bmVHOrJpolXt6eqOHri9gnUTh84ABmLpiJLcs3YNDlP8SWTnnSBcZm5ihjZokhw4ZLJT8uiEwd4SLOyULDx80KDVzrDh1w4cQJfO54BmkLXbSQ54I8jOm2AJdjtuL9u3cSofvs6TOJXKruXh39fuuPo0ePizeKFVcZLUcSJeHtO/zx559C4KSlp6BKFSecOX0au3bsQk1fPyEpSE5Kv+kMJTVJatWuDU8fbyxcvAiPnzyBh6eXbAYJUmkQSHJ9+/oNBd8LcPHSZTEW3AguXLhI0mIZnZac+gWpyZ8kFbxZ0yaIj3kuYdckg0j+ssAMI7dInDJdmRoXF8LPY+zYMTh5/DiGdVuKU3dWSf8wUtDBqSoG3puFA23WSrpF2bLWkvLJqA9GvNmUs9Y2cXrFskG9e/eOeHN7TJ8qU3hPy0VCkI5exA0WNz0z8WjLIWzctBHzF84X7+SoMWOQnJIGH78ArFy2Er37/CZkHo3sxk3rBbzcuHkL/X//XeZaGSNjTJ02A0uXL8PMWbNko/1zu7agCDCTPLdu2SwLpUNle/TzmoidMYtEh4LvjBpGJGisLa1lLLdq0RIHDhyU9Dp6tLnIUOiXC4KeYRmYWJaVBWXl8iUwMgQsTAwxYOJorJoxQyQdOnTshI2bt8LCqhxGjJ4AywoOgL4xMjOzYGRihNQvnyTS9f79SOTnFYiOHr1ztJg00CS8CPKYtmpgwAWLVVYNRYNIosIL9YQQI5HFPmdFSYa1p6allhbTKAFTvD+gXlAwqlV1g4WFlQjMU2Zv/45teBh5Tyrq0ZN1994dGJsYCbHChZwFiJi++OlzCgID6+FFbBxq+teW9KdvOdlY9fcabNq6GT7e3hLZSVDbpHFjST+Q6L38Aly7clUiGizMzGUuwcgIX5OTYWVrKymIeQUFEiHADSE3htzEKfJI6XlwvitQqIkjU8+lRCIIubnk2sNFiiCBYESLBCwrf5d0NF1EE4k3Kcqiry/9xrGh7kXimIul6A8SPJVoEZ+KuOI15JmKimSTqe7J68g5OtDK38uxhYUCYKQoSdmyck2JdPzhWUhU8T6sUM3vfHaex+fgfRnJwXuJZ9/ISLIBSIiqexH4sk28pqpwzXvzw404oyRUhW+1uEuRlfR0ucfXb9kifs17KeL2Rz0V9q0CGuwbknHclPIe3Eiq96N0M1X0oLqX6k9FKKpoReURVdo6ijzmeTxGgWZFJiqil39j/yidFh5PMMN3rPQTeS3ldeV92GaVyq3ao86hjVUpwPQgFxaRZDfGo0cPJaqnuIQaOoyQzJVNgakZvbEa8WxuZgVvr9qoVtVd+puglh+2jT8TIBL88RlIIpAoV6m4fA6mWn/LypB7kThgX7OtBJMcd5wTJPq4+eU45d94XUYP8v9MLczO0/R22P/yO319mUe8D0GcqjLNtYDrGcE2+4nvidUTTYzNJe2PH6XBZmVNz3wRXr58IRHRBLlsG9vLyL9qrtVk7DDiYuu4nQgeXk+KmrHfGW3M6/B4biCV5hfXVq5FCkRSXJzrUV5eARKTPsg5dDILdtTXl40DJQEYlb+/7yF02Nxe3qlvTR9pA8laa0sbNG/UCjdv3ZS/kbhgG/hhZUM6nHgssxZ4Tb5fVTyJ56d+SUVB8XeJnlIbIvYT06Ajtj/UEmQIPwk3qTNIjDWhh5ZmLJs1Mmb8InYjHiNeUcVVSBYGAlUMgbcEljpNH2MPIJ/HkVwkdiP4Zf+TwStEreAteHiLac478OBmPx2Q5WaRTJ9OXsd2JpCWqpGBrOAsH16/EHBtr9OkpjOY8ji8Hx2kbB8fxEOnragKz7DtWgEjmHfVHLafgMYW9XDd7R6wXIejr/E+xOCJcHFpiuqBTRF+iGktxKYZCGj+Kx5ZPgeOXwW6NNWgOh+N0JSnKcKSj8pLqarbsUBTs2BcrXALjT/Vx/XAO3A6aC/Rdoyool3iWCK+ue54Bac5XwAAIABJREFUR65X9awj3lRNFLzfr0YvPH0SLXOMOFXGzscP8PXwFGL7oP9R1D9VB3fa3sfvb3/DP+t3wsmtEnbt2oWm41pqbeSH3aW0Ie2A9lmtcaptuNatWcDoyqGCN0jOs+Iz1xjqbs+YPhPPnj3HH8vnIbBGgPYmyj/ChZHhOHX6FO5G3pZIRNobzgdqGZJU5zpHBy1JRG4c6QTYsH69RA8yDSw2Lx5D2w7AT23ain4i+4GOTBIzVyrdxfLa8xDz/AU6d+mB8PCLQgIyCo7LFmVRGNHJSC6S8CxUoc0PS7T/5WeMS56MxreCJJKRtoLrAe0KIyvpBGdGzJ4m/+JJ3UdiQ27dvInTQ71g0GEFunXrLuTDtKlTJU2WEWCsQs13xegftuPJk6e4fPGiyJBQSohtII7h3M/OypYIHZIILdu2xOGTh2FZzlrWnr02B+Fxozpiq2oFWAI+18Yj4wfo6tQdhwwOaGOIMJHDmNOR2zmbRmIr3tR6K/u0oMd1cbdNhEzPX3Pb40SlU/L+VtVZISQz+5mOdr6/Th06Y9niZdCHgWDIESNHwMPTU9rWu28fbNy0SZwkC6r8CfcVXogb/hzG/fPg1bIJHq26hzbz2qNqRUf8vWYdfhvQD27u7ggdMQwHjhyEvUMlrF2/DtdHXNLGv67gS73nDXDP6LbG998EOhl0xdH6h1D/UAPJSHKsVFk0Kfv07CVae7t27tIitHJzRDYl4kEkuvdgoIo9vmRmYtOWbWjSrJlUKCZhSudt185dZM780r49bKysJSqRWs925eyQnJosDsmjR46gVevWKGdbHunf0mFrWRZpaSnIJpGkb4Anj6IksotyPKroGbMlPqckS3GZ23fuCLZ9HPVIbC7XLKbNMkWZARJcizj/uI7x/TBKkeON6wGLYDD4iM/1XR9YvGiREI2V7Sth2NBQfM/Lh40li0JGS5TolUuX4ODogESmxRoYyvrsVt0dN+/choW1FWzL2eID1xCamexs1HBzl5Rse0dHkM5LeJuAjK9f8TzuBTKyvsHR1QWHjx6Bz4g8rMYYZNm5A3mO6L7qNzx/Eo301DQk+R5Gg/QxuB1xSzOdVpHwjO0rc2u78UjgDlD1W1d07tgB8a9eCUkbM/gqau//BaZm5hJAQmxBwok6YCyS9Sme9ps2n1rYL+meBcBqVyQUqd1rCNTyBR5SosMA6N0O2MOB4yja/306A0W5vfAw6mGpYzvmYYxOQiwB5Rxr4ksiyU6uL+QIdLqKop2okxGDG5yqdoSfrx/iXr1GZnY2XN3dS4tZsd9oQ2kTiIvEya5L6f1/EYrMjuHnR0kaRbjxO22yVlGYRQb53NqxxLkS+GJmJu+OdojjjF/Uf6VNJH4iViEGIt7QKizbaBmwzL7R00clByeR8qJt4d9VlWStGKKZ7APCw8PFmUtHKttEW8pMqS1btghOUpI+HMe8v8p24X6W7VLVj1UwQymhzeg8ExPZaxFbcawTd7CiPHFHi+bNZV9EB0qPHj2wefMm4cXqBwVJuj6zdtO/pKBCebtSfVvuFdhfnE9sD+cRbTDnMwlDPh+/SCISTzIiXnQmv36V+7PNPI/9zudldDGvxz7jh39TAQJ8HpGOs7LSKmEXFsqY5f0UecrrKkJRpLOkWI0WbapwNftLZRcpreQfgz94T4X/f9zPKXJRr3qNWiXaDYtEUJdRF5K2RExixsaXkQ0wIxNJWpibmorwOCvVUuOJwI4NomFfuHi5aKoIpuJi0WwDsCtUvPN4ewxenqPwPCZMx/RxZhPhqRxeG6ANgPOKhCMT3xIYqIEY31eueJoRr1Wwo1wbyUIV5ZYITHfqgIX3j2tE5NvdwME+2nxn2gtx1oMtgOsgIH4xpo+MwsKYf2XRCkn3xf7weTrwSE92U/RoPwF1atWSXHlWJl156iyGNmsi2mnr96/WgCcr6KUlYED/MUhLz8CJ46elmjCjDu7eIbkWCNi2BdLojVbAVCEyAlf+zAaSSOQqxVXpEwIDeyIy8ijcXdvBzdUTBkaHdYQi+2kxOrXaj0oVbPH3nlXAzz7A6QQEO/uhY6eumLR6AJZN2S+DaFqlDZrdIYg6ToTVEmEzQmViMkKJAtOM4JoVvg/bB05FETUzrbQwdy4aHEz0XnLT0ufNHCwxHCweIxqO/msX4p9hU2SB46D89dpkzcGuQCcx7fn/ohOXjH+FyQ+2i9dnTLmfsPrMWUzp2lUmDK/HggX53wvh7uGDyEdR6NqtGwLqBqK46DvSM9Il1Yli2W1btxGS29fLC79KZWpg3uDfpVw5KymvCPsbVvb2Up1s7tSpGDJkiAjYUy9LTQpOQEYvErQSbBAMiq7igX+Rm5OJGjXckESdh6IiOFZ2RNTDKPHc/dyuPR49ihKPStjadZgwaaIIHS9e8pekq7Ru0xr3H0SI97JHSA/xmD6IjISTo7OkpbI/WfU5JCQE9EzWqVsXW7dvg12F8kJOuLq5o2OHTkh8n1Raja2ikzMe3r0rwtD0FKtUr7Vr18HN0xP5OfmY9+cfkiJB7RxW1CVpyI0U0x18fbxlg8v3yTBtGjuC4XNnzsDH20uAarWqLlo4tqERXr9OgEvVamjt2Qfnn++AgyN137Q0MqY7t3jQD2stpoitGH1iGcb7dYGjk6NEjrB/zYrM0fnjYGBeT1E4bhN8C+ebRuJvi+nYtH2XRLS6VnNGdEw8jmR1RsOcjVLV0MLKSqJAi4sLxTvas1snqah88PBxPIt5gdz8fGzevBH+tQLwIiZGUmKpeejv54c7t2/j9cto9OrdB7Ev42QBCfDzgV1ZSwHWjDpgGisX0/Nnz6FTp87wrOGBrVu2SsRDwus3sqAZGBmjU/eeYoTv3LqBdmH9NJmBe/9pvPo7GWPd3xuxb/9hdOzSAzW8/WFf2RmGZpay6HxO+YCFixbgVdwrEUUOHTocHjU8hNCkjaQoNkk6OmQYQWVoyAWRS7wszaIBSkKopKRIhOu/fEkVzTDqIfIdUOuTka7cuBcVUhiZaQcmaNa0uWhDPo2KwP2IOwI0Z8evwuaGi3Drzi3MmDFdqkxSJ2TjpUOyCezeph0+fkjGpk1b4OZaXdINClAsAIfi1xRtrxUQgKTERHz+9Bk1qlfHl5RU+Hh5S1+a29igJC8fetS7y8iQyNvoFzFSPIWRfNS/IgCg51JLCdbIPM4/FbXGd6V09rhQcdMiAsvfvmlFNbgI29qieo0asJGUX+o1ZcrcpR3jnFJRelyzeAyBsj4rO7OIEr1qmvK0fFdRfryuIhFJpknUo46M4rGKUOQ5JBylKnVRkUQiS6Vpao6QUNQRHip9mBFZ3GzJOcXFMl/5zJJqnZenkxPRyB4ShGyrVKHWaRHyZ3U/rsNslxS10aXZqtRfKSJjzOrQhdJPBAq0+Qlv3+sEsCuX6qXwbwRyEsWlS2vgeXwH3Niz8irHpNIsZJ8SkKhUZZUSw3MVgFGpyYoYVCnLP56j0mP4N0WI/fi+/1+ksuhb6ioDso0K7PC6aswo8pLPq9qhKkTzXHrOad8ZlWhuYQo3N1eJSCSZ9fhxFLJzsmSzRTKKaeUk3OksMDO1hJurD8ra2Enf8UM7SmBLQMe2cVPEccbNFUnDH73bjHTI/PpForm53jBFnm2lY45gkM4sAkemIXOMc/wSQPIdyxwAZIMXWLeOrIu0SaoyMu/NYwiQSQCofmd7uMGUatiW1rC3d5B1iiCVoJj3jYmNkWI1BMck+AjGeW3ac9qUV/GvhFypUaM6bt+5LUWCFIDnu+Mc5nV4b0ZS8T0wWoy2le0gIc2+yMj8is+fUyQFjv+no5nELccSIwx4r6IDociDCRLggtbjluBLeho+fEiS4y3MLJGVmSNOGL5bNQ75juU9GVNA/bukOPND+8l1iOObjqEPrEBrYSqBIDyf84hjiE4/ams+sY/R+DISGOT/ND5Nw0jZxwDzjvDwcUHsPW7clIAggaMh4B0KPHsFOLgBSXmAg4muQApxHHEq8RUrnOTBL2gcHt9dpMO2hvCp8zei70/W3VBXdUIYFLJ9xIYkF+nc5r5zKlBEAEvQlghU6aMjMDW5Hbh21dqffRWwbapFHxI+8rl4SBGJTLaHXx6aNjmbtT8DCLPRLqt7fu8AN+njF3WjMdIJuLojAxl6AWK3aOMiUh9rQQD1TLQ10NhFux8xHvchhO786HjNUjlzXZcE3a4tkU907pLE5jtqerAxjrY8LvOCm1KOryNXT8o1fSxrIDr9BVwMtKi60yvOS6aL230XcQqT+GPEFOd4zKE4YCrgFV+9tICSm7urYB214XqcFINGnvVw4+k9IRFqxFXFizJvpNtHfw3Fmu4b0HdjCHZV2Y/2Ua1lvrZp/ZPocd/qfA/uG7QCA/qVP2DO71vxz64t0t4r9jfQ17CnOAhY7I9RYiwUyAJlXMO56buccg0bhq8VLVumNhMTkmzM/pYlm1HalNOnT6NcWRupAL1l62aUMTRGds537N69VzQRw8LWCIFXv36QRFEyrY5RibQD1I173vYlWjxpjEsnRwNVusoWIzDDT+YnbRQ1wusH1ceG9Rsky+DmjZvirGaEDasjb623ExuK1uLQocPyLliohBiBRea4LjCSjlqWVV2qyTyOe/kS+//9V5wpkydPxvRp0yRatHWr1rg4qwVsuy2FvbM9PqZ+xtE6p7TxoYJLEoEZzWci8sEDnDc9izqJdWXjfMj0oDZ+OIZ15GJDzwbyjjk2r7vf1MYax50KTjEEGsc0lOfkxpx6zowIin7yDGZlTGFkyGjoEnG+eHp7YUv3LWizoi1MKdeTmSmbexZuWOe+GqEvRkl6IgvN2FqVxYNDO3Eq4iWm1i1AFiwQPG0PXN1dMabWSBz174hOV4/Bcw51IS0Q0fKWcPcW8UDHWsC7FU1QxdkFu4btQN1R9TBz+gzRGVyzcpUUt2Txn0c6zWlWUaYdd67qgtz8PHTq3BnPY2JhbmWD02fOlq6BtiyOkl8gwQWM0OJ+i7aycoVKUlVc1tPCQjx98kSqY5tYmMv7MTcxhSH0JYvoefQzVHF0kr1cbnaOyGFQ5oZEomjdGZWRdFFG+BHra5GDeqKX6VfTV/qS6wXHlHLw0L6qol/8nUqtHT9tCnqEhEgEJcksai0aGRgKuUjHLPQNYMaaDGamkiJNR6jYc1aFNjFBchqLVtqK3ij/bl++glyH2uLU02MWVExsLBxdnJGc/gX6xmVQxswEc/6ci8zd42RdScpw1MaKIxB2YCPevIpHfk4u1mWRd9DGUXBqA3FaPu7zBK0vtEK45QVJP2/Ypx4C/P2kOMdmv+1icq3/soYdiSEzM5HgYJ2J70UFSHz+XGcA+Y2GlaQfPyxEyyKzXEO4yHDw0onEn/k9EXBwFAphyc9LcfXGVbx89VJwIHFYTORVIMxe4y3Oc6Hi+apAmHI4kTt4hWrVR+J1QALKXbaFlY0NsnJzhQBVGQrcMHAu8SPZJ4WFQkZrkYr/G6EoxUigFVxRpJHsSnTHKvzH69BeKJkZ4kZiA5G9MTHBu7fvBC8Rl5AkIz4gjiHmIQ6QwAoLC8GbdFhyDBMLsb5AnXr1Jb2duIL2lX8jRpIiQjk5pVk3WnaHmdhU2ltiPvJPPIbtU2NVOc9pc5lSTzvNayuHt3JkKxxJnE2ymO1v3bqVFDoirqPDgsWDWPeA8mvENpyH5MXYi5RjS0n+jC9pyWhQP6g0rZnXIb9BBy3vxWdWmJF2hzaOc4fOA7aBGJHkK+cW+1jJxRBrkQxVfAnXITUHVYQhz+ezs094niIUeS3ltFdtUJliCoOr4n+yJ9KNF9W/CturcfHDoC8dJz/aBT0Pz8ASbaNRqEXl6unJQ3ECM+VSBONLiqWyEyebLcNI9YGyNtYoKWYnaS+R3qLf3AZrII1fJBbp9ORiwUWB80v0bPgDD3BEA9/puP30hNbGDv7AcUVCDQKkwhF1BWZqKc3EXdxjcG6p9F+CF+K/e6kY0akr1r2+irGeDbEq7qZ2PNOVyycAN1yARvQo8EQCNpJ30RjffzZW7DujOXWfsU00DGzjTAwJaY5N+xcCTYLk71P0OuCvK8fRu0Y9eJxuhVl6QRg2eDu+ZmdjT/5Z4DAn+wYgZiaaDAuURfjeXYZP6kS05b58dhqDKKD2TOABUSD/T0DK77wG22aBRo1CYFyG1SBrYc2qNSgoUwLkk/AsRJuguThv/Eaau2BAD5iWMYWlVVlcvXkHjlWqyGb+p7ehGP64Df6OO6/1BYFlKjAt/Fcsan1CI2P5aQss2fE7Jnv/g/nPBkiEKgfuwMme2DD/sRigoXZLpclr7UbL5O48og9Obdovm9nf7i8ADtP6BQJ+9tp12c0dgSXf+mHyivqAbagGGMghpwKTrDph6bYQIKQHtgXOxIBX8xH65Sf82qkbghs3xqOoKNQNqocFixaIMG+Pfr9h2QJNQPvEzg0YP3sxvD090T5zKP5OnSyCuCzQYZ7nicN3NgpI4DPQy8rNFhdz6t7Q0FRzd8e40aPF2NHbyrFOAeCjR4/A2Ehfxja1P1q3bIXLFy+L12X61GkCYPbu3SeTaGDJPFxy2w5jUxOpkE0PVsK7t+jZq6ds3kkiXQy/IJGcNCYkJZma+uHjJ9FsJIlIAnfv/n9RyaGyVJp7Ff8aFcvbo1mz5mJ8tNROTXeBRrVlu3bIycwUA0VASiBYq049nDx2FD169YSnr49E4t+/fVvumfDmDXbt2inl7JevXYustDRcvXJZyBF6KwObtsHGZfPg5lpNrs9NcsrnzwJIXr+Jlw0bN79rW6Sj865s8a4wzZgRL9yk0qAyuoa6XPTEhLfsjkb//oOmw26jcpljAr4ZXenr7ozHL94gOcMFDuWThN/58LmygBaHSh8ljYBpH8nlnGR+uxSmwsfDDb169cCk6XNlcXSuUkU29NOmTsCw4aGoUcNXNCMUwTJi6AAcPHwCqWms/lQi3tXRQ3vDoXJF5OXkwdHBUchjgivqHVLA+vChw7JBYfEfVjK/wAWpoEiI3qT3CRg9k1oNNpoelYjfswoMEDZ6FEbNWYSVc+ciLTMbAwaGIjktXZwKs+bOxIED+0UYmu/O3a0G6tapJ2CNKdBM2ZcOYNoGv/SKJRXQ2MQcuVlfkZvHjbSWBk2iMfNrOp49eyqbcS7KTKliJBArATPNmZGYTNtgwYfE9wn4mpmC8VvmA/Ga9tf8saPEG87FYeb6MOAzJ6e9VGDvGNwCfjUD4OXlg/pBwULCTZ4+XQPX5crBl5GV+vqSSpXyOVkIRQpzM8S/UdNm+Mb0YX0DmFpb48vHj7C2scHnL6mS1s55Rc8kFy7OL0UackHleFbEIs2PIpnkmOJiTc8nO1tIDkbpEXwwWoAEHDe6BKFc9EjccT7/GMFHLUR67E103lghFDVUJCCKxyrBZRWZyDGkiCypCC1pNSValWgV3chf6qpus01SBEdHAiqylG1+9zZByD8pqqMr9sJoQ0VISjVEIyMhEoUQ1Ykpq/uwHTyWZCIJTkY68vrsA4IaRY7K8SRgeczXrwKOJaVYn2n0GqDgh9dTuielJKkualC0MS0spNAOz83NySnVUFSeyx+9uIoI5vtTxCTv8SM5/CP4+PE98zoq5Zk/q0hF5Q3VMiSKSyuJaxFuxv8XsalINs4FXp9ji/aYYItOE96DIJXfKc3wJZ3Emr1gFMnAsLGW6qQxMUz5/SZkNyOtGSFsbGSGAP8glBTrl3rOSUyqAidsk9LBIVlHe8gPCQwCapJ1t25fR1qaVkmabSKYZlv4fpjmy/5me0nQ8WcS7wSAtPXUqeUmr0FwsBAqohmakfE/6dYEngpMk6wgAOXaxjFAu+Hj4wcfb1+xFexPkiOMGGdUE0kNboR5X4JwpmHSoUQ9KkZX0W6ysjodI1wL6GijNAfXUaWhw+uq+czNPNd/VYm3bLlyEvlMpwXXg+TkzwLG+b53z9wDn65eiG74HBNWLUM0fGDRewM+fvog/c9+Snj9Fp7VvaUiOiOfuHnkddjnjNhWEYmsjs4+ZH/z90prLDs3G8ZmJlIcg+sjxz437iSTPyV/knNuOt/T4BVxIbFkdipQ206rqmngUZoNE9DUU95ZXORRHdNhL1ElQibKYkAwMx9wnan5hK+xuIsbkK2ruCySNlpWiQZQNXLcu85GsSlP7w3WdBAdXACRU+LfSQYSIzbV2qIL8pcT+WfKJnJ/+TgPmKJpG8r/ialEp5xYWaVM6wTM/WZq+1FC2mc3gZCG0pzGLvVwPfqeBjczaV+yMXJkIcLvN8bDS9eANnaoluqA1wlJ+Pmnlji9+xzQwhC4xPaZAOaGqO5TBS8L32rdQfxMaMvbc1oQysYCIZ6dBWctc14Nv61epZudyzY34PrYWd6vn5+fkDyjj03A7AbUnHuAM2/CZYvgWqGKrBW8xsU9V7Xr83norkxyFrKeabyUtqlTNxCRkfcRdY0bfVYEsQfuAXAA2gQ3w/mkK8CtBKCFC3pV74q9dQ9J24Mv1MGttPvS7mZlGuLKyZtCzl3eGC6bPRYGbNuyHcamjUe7x61lzHMePG0agy1+G4TopI2gPWratBlWLl4j787dtqo8361zG1G9VkfZI1F2hU4AJarPCEXKTRA3jrsyHf3L/YaQkJ4YMKC/ZJlw7HJ8c8ww5Y6bWeJhEo6DBg/EmDFjMDArFNM+TRCCknOQtn/48OGS5kh9yP6/9cee3bsRHf0M3l7eQi5yfXZzdZVo0OXLqVf9SGwFCUxWEWZbaV/okPf1qSnE1JqwNZLKPWrESKxbt07wACPVeFxaahq2jtqFwx/2ootzL2x8uhbXblzHXqMDMnYD4gIEm713ewfn+Cp41+KtjJdRwaMQlqQjeji0WgI9I3oI6UU7xf4n8Xix9iVtPvAYjnl+fIA20a2lj/k8v7Rrj+OHT2Dp4iWSDkwtNUaIOjo7SXuZ9TRtxnSJlo2YdVfOX3UiTMhF2jgjgzI4c/QkOvzSAXv27ZFqs/mF3xHSqyfC/l6LS2PPac4HziV+IgELB2Bke+BqKpD/d208qv1Axk79bQ1gwCIw9pUwZuQoKZbAlGfuMygNRsfS3+vXY3XYGiFZz5w9A09vX/jVqi0OGdr527duoWKFipJZwwgoZycnnD19RqJiWcxnxIgRQlCQqDs79wwWXFgoRWM4n4jd8nNz8TImVoIjPrxPFMKYVWkr2NsL+UHs8CYhQSSGqri46DCDVhTvfkSEBAnQLvNdcD3i+OY4Jy7j/pJ2nfOAKfisMt5zZxoiFjXQCuAA6NWjJ+zKlpMoTT0Wkfz0CWZcr0X2JRd2lSoh+2um7Df5rirYV5RK00wZjXr0CPFxcfD28JSsLRY+zEhNFXvOgpWUBskvLpSMjCcvniE2Pk72X+Vsy6Hrhu84OtxY5pqlqRmaNGwkKd8vY1+I7ICSPeA6RozKcX+h+kXUfxSEMgaMtrMWPbvoW9eRPdUC/pf9JaCB49e6rDWKSorw9tNrII1MuL0EH4raxfkEuNVuirzcPCQ+vwoPDxZo9cC5c+QVdMSiuSGQzZ85iIIQ1KoRigqLJGiGeE6CDpgJUxAHPMuCi7cnEp690fEl5CZo/CLRKeQwju5fhPGTt2DFstUIqBWALxmZ+JqdJeuvIoELdfI3xCOS3sqMmv8pOqKRihohRIysFfFQBNH/l0SibSHW4fX47okjVJYGr5+WmipZdSTDOEboSCL+Id6h3eR+nPOaHALHFolAfjhmsnNyEdyoCRKTPgrRTfkG2n1GgLMdKr2X8i60dcRXP2ZQiOM+K0vrQ50cDu0YnaC0g9TjpANERevxmsSximDk/xkokJiUCG9vL/jX9MOlSxclG4l/69EjRJwxN2/ekPMouyWFCrOyJK2fe+NWLZtJmrTokuqKzvFntonjrHnz//b2ijRUzlM+M+0dxyeP57OrwCfiZfYR8apyqKu0ZBUcwOfnF7GakurRsFOBzFV+eK4KLlCZSwrD8/3xuZSjgLiUx6gMMrVnU2ODx6rMI/a3+uh5+9QTQpGAzdTcVDZfvJgqk03PMDupmosLgurVhRXZ5ZwsYWv5e02byEgA/cQ5MxAbEqt5nQiAdMWLRNeQcygtD74erngaO04mx8DuYYiJjsbt5xQ35WpBZEJEEouWzSbg4hVN9FQYf05afniYDmR1MqwFT3d3LNzCqEGuOMDYno2w6sMNtDFwhb65Gc4+fKrNw0skFHkyWc7FwPuZmL00RDQZ5ofN0TVWSxcSpEXdxabAjJddRIjzj6/7tcWM+oB9ubLo0q6vmGgRmLdoOOhpzkKD4IOyiXn0cA7cq0+SYhBMG+RkunN3FHy95+PpMxKNmthLx/bDcOwUi9FQnZhoFzA0doKXhze8PLxw7uxJBNevg9PnpwPmbSVbZvP78RhcaQWmXWqP3G+5qOHhjU+p6XCtXl0i1saMGYVmzZqif9SfGqFLQpEeQ3bvKmBl4BCMs9mkAVN6uFXEJ4/ju1pNgKr7TJipXaMtcPiZVoWZpBTJnuGPVmNLnYkYdJIKw4wE/SRk8KqJg4QYmHljn+Yw570vAWgBLA0cgkmnNmkpPl3ssNQtFD6+fqhQ2Qn6hka4fVcrBf/HooUYPmSwFJXgM23fvlc2Iy8PTEVhQQFmzZiBJwvS8SXoIWr61ca8RYvgXbOmgBCCLi7cJMgYMUJB4PUbNuDY0aNybYI6elFoIDmZufnhuM769hU0xMMDF6Ck1jts2/oPevXsIdXW6OXghDxz7ixWlj+CiZndpYoaKydzY85Krkwp7fFkTGna/T8N5yM+Ll4EYkm2mFuYY8zYcVi1eg1cq7vD28cXP/3cDi/jXsG4jAnevHkrGzpVmZQbSAImbjp79uwJQzMzpCQlycbu4ZOn8PX01JEJ+khJS5MoNhp6klBHjxyWe0XcuSMEIAnFjx8/oE+fPvjCIOFrAAAgAElEQVRr8SI0atRQPJ8ExT+1aY2+VRPQZ12UXI8EhiaurxkpGjsaG26mmT5nYWkhxk8tGDQuZnoG2HU8HNZ2FXHy7Hk4VaoAfx8PPImJw74Dh3D75g2ErVmNau7NceXKnv/G1w8/Va3iCK8a1XDmQQ1Yfd+H6Gcxkl43adIEdOvWCY8fReDKtXuYOWMWxo2fAD0nf+DTIFQuPw+DRy5AkyZ+6PJzM/To2AaBtWqKdiE1GflOe7WcjNX7JosQOcWAKUBOb7t99ep49SgKVd2rSyj62rBVcKxcEU4OFTBowV8y9tePHY5hi//WxvHnPAzt2RnJqRmYNHUmIiKj8NuAASgsKUJ6Zgbs7MojLfWLaGh++5olYvQcF2KMS4oFNJBcLPhOwicPZuaWyEhLReK7D5K+bGRkCFMzE2RmfkFi0jsBWdyg29qWE5KBH2qWURcpLe2LgEFjY0MMnjcZ+Kz0Z2mfbNCnVxfsPs6Jxw30K8DYTeP+v1VFSYkeLl2+KpuPmNiXUtTj6PHjEuZPm855w8WyipMz8nPzJNWZaeQuztpGj0CZixw979QDjYx6JEQaU6HLV6yID4mJGhFaUFAaXcvzVNEGFa6vFj2mzqgINQJpqZZtaVmq0ybpw7oIRRWyrzxqbK8iFFU6hlpIFWHH/ytAwe8kHNW91e9VdKFUnGZEJVOgdd5cqbitE0GXqMfS4ihZEl1JgkNV5eZ1VIoBiUMSjbSXJCRVBBjbrDyWvJ4iN1WVa0l/1meVQ40I4t9JRrKtKi1CEZ3sZ6Y8qZRnBZQUaFKEokpTYP9JVCcFo/PyZHPCd/kjyafAg5qeCoSo96b6jDZARUDyHG4+eKw6TmmuKB0WXk95wZUXWYEm/o3nqvRBTX9P0x1kH3D8q2p0tN18HjoLuCbxb6oSHh0isS9iJOKBZBltFgsWkMTiz4za0zRMtS8rKxt4evgh65s29vmeSdipNBmCX16fY5JrCm0fbTL7nR9GOb54GVNaQITtZfsIJPkMjDJhmh77nddVFZYJtGnfuTZQZ5abOwJy1S9SgVmXqs5r8r78G51m3OCxPbTLtWrVxtChw6S6Ke/JY0l6shorsZ27uxtOnDiOltfboPz6ckIusg+oH8brc71hASLaWm5g+T649rCdJHzUWObaSbKD/+eHayfHs4eHJ5xdXMS5xvfP9VT7SpcNBTNdeD8SoPwd70l9WG7geHylipWhV2wAh8qOqBVQW5xaHAdaAZkcwZmMNCShKPpfZqzsXSxzQqoXFhfiU8pnwa8im/Bdq2pIYpJtLiwukvO/F33H0y6x/+kK3iIOY7SgYucYlaiIOTfA1U7DL4SXl1I1aR4VGUgyMZ6sHEEVnb0ESUr7sBDedTfhWcQQ+AdvkzEVcWXCD4Qke49ZLB5AGlCvhQ/uMXqc15BISLZDCQLSQ0t7znuRrbMALuic7ISimv9Aa+MzevDZBpWCzWsQ1LEAno3m3+YnX5e2be4CZN/EnMVnsTx5AcqGl8f76LNA70AtGIC3VQE2hOdsApeYz1lSCEB84RLlSSDJhtAJZyEZ2g0j6snYIYnGOcsNIJ2QtAsk2Dl3qYfFMXzG/4Jc1ztCi1pRGxZiNP6dY5okN+eKtv5V0KJEAJmjV9beEBz+S1EbnLxwHt6u7nIdZT8jvkRJNzT5WF/G2+XRN1F1nIPYi+vV78LjZjVx5p4/F47XBu9Qt2wtmd/RC2JRf3EdGXOM3lt0bKk85vYxWyTKjPfgnGG1ZhKbPIZEPNcpVurdsX27EHPUFB7Qr7+kE7PICvWwd0UdQCOrOkhJSUZsi7c41e4EZs+eI3aOv2OUIPEJ5y/PmzJlssy3suVsxJ6s8VuPYZEDZT5xrtLRxXk5evRoKfLBz7Bhw7Bl0xaJLgwNHSaEIDUUaR+YiTB+3ATZ3LMY4LYd28VmsBjdihUrxPE6eNAQyUKZMnmSrA+hQ4bKdXfv2lVaxZ1OhcvXLmPS9IkYMOh3PP/zlTZOXgEtYprjkuXl/2I5lBQVqzo/98WTWk/R/G1TXPa7ikHpv+PNmwSxm4fKH0bwE10kWfMn2jjk0Nf2xhKROypwpJCBTNNmCvDIoSPgVNlR8O+YcWOxo7tWIfpw5iEho75lfcPLTnGYe+4P2cuMnTVeSNkKdhWkj80NTfE85rlEo7Ha7OfUFOw/dABL+y6WqdhoY3PcmHIZg08Ml9TYun+G49/tQIKqIZoBjPw2GmdOnUZ1N3dUl8hrc1R1riLRW5wDxEZ8l8zoiH/zGn7+/pqWKB2n1T3wz/btsk6QaFrTbRkaTm2GI4cPS7To2bEnEdLwXxgMOCX4f2P39dr+zQdoNac1LswKR4/1vUSrm2QmAwTMTEyFTBs+bBgC/P1LU1bfJyZKMIQ7U5rLlxcyOj9Pk1chkU1nl3Io0QYPHTpU1j/OO9pcjrlbt27JWsD1k6n8D55ESfopyTySkvXq1IUliwbqa5Hx3OM4Vq4k66EUhNADyrJw0/fv+F5UKLI7JPNYafzSxQuo6e0jATXFhYXirOVei1H8n1JT4ONfE89jY/EpJQUPox9LBeq4+DjRJ/X08ECDoPoSHTl6xEhcqhaO0OJQbPiwQbg99w9adDZxBed1XPdXaHKrMb5lpuPh86do3bgZHjx8BEsraxSK3rSepHanpafhXdwbXS0HDkamcdoA2SQ8lBaEZqs1QjEd586RbFF22x5V/QLx5jEdTZqt9KrXBL5evoh+/lQCBOhUV3rcxC3vYz/oDC5vxnMSYFuphWQnOTk4o3v3EPy9bgPeJyXB3MoS+VJwhIV1IXJOCm8Te5HH+P9LeWbWk8KjynGsm22l2SC0D+wzpV/NNZrrLb8TR9JhQX1VktDETLTNJKWJeWgvacu5DjBYhesz5wTHArM/Xd1r4MPHzxKcpnQWGUSkqrRz3DEghzaQY4jfSU7y2bi+cnxKkMEPOoHEkbShI0eOlH2sCmD4ERerKEwWNrQrb4tqLlXlHbAPWJS1d+9eYs9JJnLc5+XmiL2/e+cuMjPSxZZOnzYVFSvYSpQv7Td/pwhAtp/rHJ+bzy9YndHHugrTCuNxPPIcweU2NtJv/Jnt5jUUplbjluuTyrricerrx7RukVjSFd7hs5PoVBleSh5IrbeqCrSSMuLv2Zcy8nRRj2pPpaSM1PU5buR6fv7BQigSsNErw40QGyaaUmUMJTWG6c2eNWrA0aEyqlapgsLv+VJCm+mnBO58aRwUg8aMQNSiKM1rSlKK84YeYYIO4iN6CHEKFaxGoYa7G1xdqmD7YYYy0r2pq2Sn8jd6d9TO5yezEKhnqAEXghteW5tbmnAyMdOzPIm8+b1+AP45xaIKTDk8jEfRT2FYxhi33sSjd3BT7NnLBjkCTfpgVcuRAlazc3MQ9+oV9odHAvnzMW7wfZQUFsG+YgVM7f0PNpwYi9Dhq/4LIIwn2aZFEvLhKlSYDE8vb03QNjcXkfcpvqoDfsiAt/csEdznQIi4z3P/S3HWHoTPTzJTWzUrVamJnKw85OYUSBQLo5fqBvrhW0YynsTy2oMwa9QozAsLA7rYy2L9vut5GJlZ4dDRowIu3r1LoCwBtnld0y5//hWWTVkkhVYoLj14ZjlgjlbcZcTatfCf91Y8HBP+WopNC+dhyPRKOmBqA8wbqRG67PfBGtG48Y90iWLt/2wRsOciUK+l9ndypEyx6WADHCfJqGnpCUY/zRQfFyydcgKT/tokkafdrAJkonXu0g0nz15Adm4+llhtwwKDMRg/YQKSU5LhXN0dq//6C2PtF2JH3hL0w2Rg2HzERTYUoENv3KkrV7AxbD3OnDsni9x8/Q1YYjFZvBLUV6BnjaCUm3oaLAImGkaKT9Pj8SDyAVauWA5LC3Px6BIIkFx8+yYBffv0RmxsDEY0WYqFJwajpn9NtPmpLTZs3IDk1BQE1KqFZs1bYN+/ByXVlVRDcP0GqDIxCPNrDoeBVH3NAxfxrTt3Yv/efYh88BCjxo6Fnr6+VG1myPf7t0mifcMNMic+wS4BCMcUCVAzGxu8i3sl11feGBomzlfqi1hxIb93TzycrGbKFM0WLVtI1Ne3TK3SKYkaGjySH4xM4TOSwOxpOQTolgEstcE+y6VivJQ3hIaiZRet0vq5/ZHy+6dPo9Glc2fxIBF40COV/y0Dt2PeorBID9t27YGeHsdQMBzsr2H/oaO4cOE55s6lR7oA5aw/CHDbf/Awop8+xZ9z/5BNJwmZEcMGYuXq9fjllw5YsXKVtLdBgyAh1SzN9ZFXYICQfpPxx9RB0DP1x08NLXA2KgtrZvVH7dqBCOnWBR1/agw/H09JCS7IKxAilACoc6fOSHiTgK49xuKfTfPEznG8sLrYyTNn4VTFCRlpKeg7Zxpm9QiRStAZ6Wli+36f8hPmj92OmatG4vH1VKxbvxlLl69GMQwwedp0VHZ2RvOWLZDw5p1EKzgz2uZbNr5mssgAQWuhkFMaaCiUAhFMVTcxM5fq1PFxb+Dp4SmLEjUWk1M+ST2Rr18z8DzmmZAjormory+LEcnPJY//Aa5lYM3SZYh8dA9Z2Zk4cvy2brL6AMaGgOBEGs8sYI4dxn4dgNjYl7hz556k2NAzyYhH2smVK1fhwPqDOHTlIGKeP5e0KRKJ1IIimcjIQHphGalYoXx5sf1GFH5OS5MUfr5TbqT4e45bVVFWxiiLoBgaynglIPhxUeLzkGjls0kKa3p6adESjnFFyDFyr7QYCgGSzstI4k+IOzMzGFJjhIQhPXO66ERFBopuoo5YVNFySotPpUnSk8vzlNdPpTcLsai7n4pmVNGEEl0oRVm0tAbeR9NLypVUbBKjBCVsn9JOFP1FapLoUqd5DVXlmtGUvAefW6IxRRpCO5/tVpGaXOjZfp5H2QJGsBIYcM5wnnLBJ2Dhu1AizGyfSilVxKKKClSkJsEE348ClurdsU9UhKICZyr9QhGQ6jyew+up9GS2gUCUz6DSmFWkA9uoiq1wtKoISnmfOq0XFYnJcxQxqu7BaxNgZWZqhDvJ97fvEiSVl5sZRiWS4CIJRTkBrTALCVs92UQ7OVUBSozwvaBI7sd+4TUJltk3PIY/k9RgZBTHJO9HW83f07ZaWWtC4zyPoJ5gmWQa7SvtOSMiCBQZ1cOUHkou8LklwsnQUCLX2V88T2knsp8kXd7CQuaUighkP9J+s61c20jQNGzURFKfeS8SLzze2EQriEKNRBY24XrIDTv1FEmCUpOKfclNODfnXKMIzNkugnUVkXXp3FV0Dukg9+MzkOjhc3I9JbHDd2dlbYPMb9+EwONcoDNaRQuwyAoJPW4sOC/4jFbWlhJBymctLixBBVtWIK0sY6RB/WCRe2DkrGhWfeLGqkSKsvD61JBj+wm0+ZxMZzQwNgTF/dl23tfSSpsDlNEgkcj0aj7bbdwHzqcCVexKC2+UaqMRghGS8Xvav4BtDyCNBJ2FJnNDbo5EG1VsrpFE9Id/k66IukYhQZ7IPxIXEpyq/GCV+0mSjx9ej4Dox5CrQbr8YZ5PkMsbZaFF11B5n5Gvn2oFYsRprQvTI4PoZ/efNHmScmr3AUbYabc3AerfC8Cdb4/kZ998dzxdGac9Nz88ZRnQPgp49QiIfZKIgKat8Mg6BjieB1Q00Z6V/aGc+fcUaankilIBazsgE6gRVA0v7t4GhtrDJcIBCTWTEJRcW8YS37PoibrFoPbbmqVaTZwX1C1joZDX8W9kXnLDecjpGGx3WgtRxzlGnXYeyzlPu6YcmtyoRgZEweu2mzjBDnw9Jt0U0MhbbOG183cQUN8bj749Q0efdnJ9btakcEqlSjhvegWBiTUxfPgIbN26tXT+sq1st2XXM9jdF6hVy1feBW0SSbvBb4djQu5oHDt2TOYytZgHWofi150/4cSBs9h3eCd6tm+NZr900fQWb96SNZt4k+e/f/tOnNS0NfvCj2LjovWSbTBr1kyJqOE6OXz4MIn0ofOXUTvePl4im0P7RjvCqEWSmKzAXMPDAyNHj5JoNM4z4zJGaNiwEcLPn0eL5i0lwsbQsAyCGwTj9KnTiOkYB8+jbqLzXDswUORguJ7xusuXLZPCGvduR8DNrRoaeDXCpAXjhAhlxg7xKDEN30tdt2DZ7jRpWx9ePp5Y/+ofBOfXRYNGDbE0eQW8HnriuXOMNn44RT4Bvfx6Ye+tvfhn1hZJa+17sT9qPfaX9jH6jrrgtK20vdzEv5maoAWoMFCF0457TFZWPtVQ7JZndQ94uHng+pVrQvCG99WiGs8UnUK7Ku2lfe2G/IQdu3bKPoxkGscV7R7T1ivSoZJJ7WOgciUHTJs1HUOGD5XsmVl/zMGhFvuwOGs5pnadAIwFFgcuxQZMQgKXGxZ3KR4iNuyf3zaj88quQuYQR7AwD6M5awfUEnxD4o36gdSsjHryGJcuXcL06dMRfuEiTMzNJVOJ5B2JMUYpchxwnB8/dhwjqg7V9qDcKloAM8Nmi6QT8dbjqCh5F7IuZWdj9MhR4kTnfo+EsZWFpWANEvpKruPM2bMwMTNF8xYthDhR1WhpI9k3vC4rkTMKkXaU6xjT4rkvoZwByQ/OIc4JZvtUdnYSDEaHGO/NegtfMzJx+eIlGddOzk5S4JVrO4u9tGrdSgrPpaelSWVyH7+aMhcqlq+IyPsReBBxXySYvukcecyMojySPoMcWLDS1BT3ox7i/cck0SCmvim1HZ8/e4aff2qHr+kZmDd3Ll6/ipcxFusVC6sLlkLwc4zTMfg8JkZS40lYXm9xQ8vmuwg4LKgkhXlYhJW6wELSlDHA+xeKfKDxVN4VfieRSLtNo8sNdx7GjvXBqlX04FSg642uUrTe/Bjhg2nrbeHg2RH6xfr4mvYV7tXc8epdPMoYlpHo+8KiQugbauudpbmF4InIG49098xD87Z9kZaaLgWXGLRQzc0NH5OTpZCZKgbHQAaupcRj4oQzNf2flGeV9qwiFEuK/0uFVinOtLUqUpEYiDaJ75vzn+s/cYkqBkLCslXLVhIlyzFEnMa1mlhE2VsVqMAxTSxFUlCqFEMPVjblEPngkWAOhWEUYUaHMecqzyeeI/7guOQ75LhnO4lFVDE73p/ta9euXalsDZ2wKuJOOdwV9tf2IkVi03x9fXDv7l25h6Ojg2QpshAL1xlyYZRZYBStKiTJsTR8WChKir9LdhnXLuVYJ3ZT0X18Js4NYpZqrtRc/CLvle3nWqOIWq5PbA9Tnfl39hV/5rrzoxNfIpR1NU+U7jmfS91P4XKF5fnsxNAqc6yUeGZ2GCM0LSxKcTWvo5zaPz6LiohUmotsM9tE+yB7g9qBTUp4EKNgSCjSgAp7L5U9mXJmLt/dGM1lYw3/mjWFUHSoXAn5ebkSqMEBwQfbuHs7doftBkiQM4qW82brXaB3kEYOZnJFYWrHJzStuxvpqSl4/Jql4jkhVXQiJ2qQpOyBm4OfbbSIR35ovAlsbgKN21fDi6jb+DzVXvPMMkpQFWuh1vp8YFT8z3j15g3ONn0OTCPgI3pyAwx6CPk15e/u+CtsJwaEtME/+5n2o330zEvQt0V97Eq7IwGNQ3tsQMDCF+J9f/AwCt9y8lDG1AwBdevB0qasFMdYcmkt8CAD8LbRKk2TJ83/IcpPCEaCSH6Uu01Lm9IejH3DLxcYWdZExQqV8fljsmwm01NTdWHIBJMdMaBbc2w7+DtQsT+6udeAXTlWRCwRQnHdITK32ifl+R1UeBykEa6xwPKqg8SoDJsdhq2LJsmCN/jUCuDefGyam4EhdbWqvbSJV8w2ixEY1ny5hm1VxUT2sxTL4bOx4wcBFbVXuGLcIIw/ukVLuRQV9B8+K2didcowjFlIsjcB88aEY9b2nVgaOkQm/Pz3+zHcpiP+3nMMC6eNQfUa7khJTRWPF8HFu+FTYLlgqhghpg72H1mIyaGxqOriIqHJbm7uWLRsJa5euSJREC62ZbBo7U4hD1ltlgspJyRTZGhsCFJYnY/6CgSES5YsQ9L793j54oWMdVYApuZN0yaNMXnSRNFwNDU1RkpqMkImT8O0viFCPsW+iIV1WRukfclE+fKV4eDghFdxLwVAhOweK+vMOL1uMolNzc2xxGM3LlfdB+cqLkhOS4NvTX9cuXYVqWnpqFunASIi7osxYQQoCRumldBAM61bqr4WF+P6lcvivWbUJgExvdWULLh9946Qm6JnQV1CVlUuLJQNKQ3j3Tu3BaTRqHATy6hNm4oVJB36yOED6DcsG1g0U/ZEO1rMl2vz3F/7DsTpvTvwISlJqyBVWCxAmGnVNDokZde0OYojuYuxfOMeVHKqioNHT8DB3g5VnSrhbVIydu45hWvXHmPl8lFoElwHJ883QHnbjTh+8jSePnmMZcuWwsWpAmztbPHvzZ9QoegPhIWtEyNFbxcFovf/uw8h3X7B3v3H0L/fAEycNBl65f3hYpYqG8nfx89Dm3qeaBA8DAtmNIWftwcS3ryFlaWVLFwESO5u1WXTwLRorV8cpaLu/gMH4FcrAIMG/46Tx4/h/ds3GDHzJ6yatV8KvnQbxugSG6yfNxzJqemYs3qpAIgd61ZJ9XdP35qwKmcrqQfVXN2FSCRJxw0+tWOohcMIvP9Sbr+jID9XpBHMLCyRnpKC5E+p4i1//CQKrtVc8PnzRxgbl8H7xLeIi3uBPyzDsNlqPmxsrNBt9GgBthusZyN0/Hid7bDDn3PH4PixE+jarTtu3LyBM9ceYtqYQViUtAX2F4wxaOAQfPyUgoSEt+jUqQs6dOgIYyNTfEnPEP09AkSG5k+dMkXGjls1V7FB9JiToCYhTTB56NAhAW0cS1zEmRLi4uqqFbop0jb1SsuEi51Ke6ZFUOmwKl2W9+EXU4Vpn0gOcJGS9GApmKRFOEqxE12xFFXYRKVjqhRjRimyjxVp+P8kFBm5wmN0BVmELNOlO3NDpbxwilAU0k9HhmoLhN7/HC9RjqJ5qEVj8jwSiaqCGwEBr8G+4trKOSRp07qKy6qADJ+PhCnBBZ+HfSEp1DoRZo5XISt1c1r6iBqMUnHwOyw41qjFqSMolfVVgFBF+vEaKjJP+linm6giDZXXUT2/ApcKqPBdCgH8QyQR26RSH5THl9dR2oyKUFae7R+JSY4VlbqqNGEUqaeiBXlNrhMq0pJ9wfPYDuWFZ7QvnWksICVFS9IZeVdeNj60eyTUSHLRmZKV/Z+uJNO7XKqwOEkuDA2o1VdY6hkm2OM1eQ9u7DmWVT+wTXw+Hs/r+vh6CWHA5+YaQ3KR7aT9IthV6UG8JttD4Ml2ch7wuahtxSrrfE4CaAUyCSY5/nkcnR+cb/zixpnnEyjzOyOOzc0thWDksdwAMpL8wYNIVK3qgoiIezI2uBZS6/HxkmjNAUieyx6oVVAT2REHYBPcW85XOjocx/youcb20QnIdtGRxPu8jItDpcoO+PDpkxSQIOFRp06gjHVeiynoJF25ueCGh3MhMYki9iUyFvNy8uHiRIyppW3yizaH75gYlMXBeCw1HklMMcKS11PZBgTpZpbmkpKm9JK5uTIxNZboJL7zd4lan3LjwCJaF6pc1fZ/3AsyuJAYlf/fWqhL8SXosQP82qJB5Vq4fXa2lt/mbaFh0jR6yonpmP1CBzM3kvzwIuxYYk4t5cPdfybiopgdw84mPuINya4Q+6rIRh6rSEc7INgeuEVAxmfn3zYA5qGahqLgSTvAwBEo4n1sgLiOWrZJUiTwRheVOBNo/LWubFY4l26Y39fwIPfF6tkfpyIo6CQquR/C0V2dgKGDgI2qmqKHFpVJeK5qKaos7qJTgG17IO0VYOCm7acJCaOBRj8H4Uaru/A/4i1j9WKFa1p0JJvlBtRNDZD58KDiE3Qx/RXpX9JxudINwZ9VPznJOsTxRrJIi3DVinSJbc3JQUxqnNyvrmUtRKQ/lF73t/ASXMIxcfXmba2bNWlL7VkZhNoDqJvsjwizqNIMc8zKA/xMNA6Yr4Jdy+d1AUaWHYqExI04tbsQPUNDsO/9Ya3v7ADXEifR3+b8pq4oyRem236okCr94JfkKcWSOE+kEJORsUTeUHaFx3/++EnIGT4PMxMeP4kWhyhtGiNzGNHL6BoGdZBkc3WrhtDQUEnhbdfuJ3GecD6xn4YMHSopvawyzflH8pFRw00bN5XIIWLcUSNH49DBg/jw4SOaNGosadB0bDD7JiUlVaJ/Dh85KpqN1AwjaeDt6SOFV4iXUlOTpaAfdTHv3r4jkcwkXIk39+3fi6NDT2Pc1RFSZJBSPgZGZbDz825tmBsCzb+1wGXPSxhjOBarLVb9F3Srk/2sHV4L0ZdvY/W+bbIeTAqfjKBv9eTdkjg4sFmnuchfXAU26W2Utgh5kf8dzpWd5TuDBWjj+F3T0fYVR28gozrXrBEcyOACEruXx19BnbmBgqUpl9KwUSOxTUUlxTh87KiQf01bNMfBwwfRsFFDnDt/Tt7PqMEjEX41HMdaHZJx1Op8G1zoch4rslbj/LlzSE/7ItWxmcXBPQiDL5iyTNKO74fYu3fObxj3fLSQzeEXL8LT2wf/7j8gY4LkCauAc2wMGTgEd+/fRWPTYOnHIetChYTgWjCn6yzsfrRXcACdvgweUIQLZXaYsqlsOYMjaFc5ZiiL9Op1vMwXvmc+syIGuIZxvDBKkSR5165dSwttsFgQCU/abBKVXOtoW2jns3JzZJ4yA4gELfXJc7KycOP6DYR0766z5RaoULky8nKykZ6RgcNHjgipGdywIcraltMcn2WMNE1rEzNx+BGrcf0k2RPzIhYXLl1CjXuR+Ny+Lc5cOIc/58/HmrVhYvs5F+NevBQtR0ZHnj55CrlZ2bh08SK8PD3x/t17vH3/Dp/6fcao3FEi8cPnPvDrfvz6bzvZW172vSHktRMcxUnGdFwhngz1kZAUD2TmAQNN4HzPEe9iEgHKxXE6BNwAACAASURBVOlk3LQNNI2II/z8QvD48QuUMY7H93wvmFvFCwlFbJdTshqVK89B6juli6hVyqaGpSb5XQIDI32YlzUTu8H3xnWXBHH3bj2wZlWYrPck4FlMhfJaptaW8j5IWglmsLAsTemVrJEfIhQ1GPu/Kc8G+mX+J4NHpQUrPMfMP85LhWP4M6/L9Zz35P6mebPmgpNov9gWyUTQORlpy/kcJL15Hm2iIsiowVy+YiXci4gs3Z9T15YfYh86SKilS1vFqHcS7vw91wa2U2FSzk2uHfwdMRXt5qRJkwS3ce6paD1FmCnyjsEsXFsCA2vL3ri8nZ1UciZuZ7Q4IwyZacrxZWdrh0YNg2XvxrnEVG8eW9PXW/bh3FPyPpwfvCbnFj8KfxMXsr/4f7ZJYVraUf6Oc0BFWfL/7C/yFbwW26tIXpVNpCIKFcZWuF+lRfN4HqOiN3/Ecj/i7R+jNlWkqmoP7ZDC8pz7tBkqYEHtjYRkrFO3WQlfOL33ZODJAyoNRUZrsaNZ0KFSxYrw9vJEDQpwp6eJ9ho1FgnsVHrMq4/vxVge2Ps38FHnISUHRmJR0qxVwRWuyIVoG/wvbG1ssOd0V/i7/ImohE261bwhOrdvjaQPH6WyUlSOVvVLgAHBXyJQ52tFuDg64GDBQ81bRUylC6f3tohGQ9yEQf/D+HtHb/TruQ079vVF946bUa6cLTb80wuo2Af4TIRRiB4dpmHfcXpdtU/HFj44fon6OVFAva5CKi57NkS87/kFhSjW04eJuRVMrKyRS52CIg0UcyPDNJ49S48KIHGtVBHxr2bBw2MhYmMpzE2wSDTGDxELwShRDPtDU7N2qt4PXzNzUFhQjDq168LCzAz37txGSsod3flsM8FeIuaPfYyYp8/Qt1dfZH7Nliq1vw4aW/ocYbPH4MOHRCzedQg9GgXAydFBp8+Xi6C6QbIR+l7wHcPmLsCGuXMQOlpLk1i9dCTGvF0L7NkAfAvVBL9/WYwVU95i/F9h2PjnVFkwp672AqZMFA/3xlnjMXTbCnmskt160KvEQjfAqqnvS6NcRs5vJK7FBeNmYMbrHRqWjgLm9O8JA0NjzF7dA3MnHBeDWsbYSCZb7IsXWHVgH24dPCKbLLL6w3zm4uCnMCEvaDgTXr+WjXR1D0/RUiTwnH5zBTZ2WCCGgKnCXAQZoUbwxc0cJxh/RxDId1fdvYZEXpmbmiHuJVMEQrF/379CprM4DAsu+Pp6o/XvQwVwzu7eG3+e2YOto6aL/pWZuRV++20QVq0Kk8jdKZMmYe+ePbKxehb9FAtu7kRTfXfMmjVbvF71GzQU3T439xqIfPhQ9M/C1vyNdevWCxjkQs/iKU2aNJaNKUW5CQ7KmBjj3KlTUjWzS4+e+PA2AXUbNEDJ9wI8eHBfNHbo6SQJzUmvr28g5A+NYreuXXHjxnUxDL3fjRLS++a9E2L8S4oLMdBhKvamLZJFisY+oMNYPDiyUsDkTz0scfu0HrK+ZckY8vcPwLqwtQIkKEhOgrNCRXNs3X8GVd29sHPPfiEUqzhUxIv4tzh+8gwuXnmJjWun4K+5E2BgZI75S9di+45d4o2cPXsW7t8+h3sRd9Gr3y24uz3Ey7jXCG4QhOqBrTB34mC0bNkcAwf0wd59h9Crd29MmTJNBMoVMUPQyQrdvXv2QMsG/vD2cBPtypycXKkeR8NXtmw5WXCYKszFgLoe+/btk812xUoVJQXv/LkzSEtNhpNDRame/P5dAsYtIBFuAhg31Akum4jWVTM/Vxw+egxlHZ2FOPzwPgnW1mVhbmWt2Tx9QxQVaKmrJUVa1VIuOoyMZqQUU9Oty9oi6W0CcrNykZudizt3byMkpDu+ZtLLlo2YGOp0psPc3BR5udmwLWcjmh2sws0NwbYal7HBdjpC5y4UEzP9l4GIiX2Bo+Y3sffntbCysoaPj6+kN1+/cQv37z/ApMlTUKdOXeTm5MHWtrx4bIuLCoUQYcoC024IN2gfSLKTsHj1Mk4AATdFffv0kXuT9OJ4YGEi6rcQJBIIqLRelT6vFkhFLKrFS0W7KXKMY5zEGseV0gz89PGjFlWrI49UhArJRi62TAOmLVNED/8upKAuRVkVPSEw5TX44bFyHBdoHvcjoag7hhGE/L0CPRINqCPrlIYi1z5eUyLlcnNKr01S9EtaWmm0IAlXHqvSn3ktNW6F/CwqEs+sfPT0Sgmt/8PYe0BVlQRdoxtBQQEBAUFJBrIiqKigmHXEMeecxjwGzBHHnB0jZsXs6JhzwoyKiJgDihJERUUFJQf5165zm+H73nv/enctBe4995w+fbqrd+/aVaVAghCV+prSWZSuuvyORe2nik9PXxS5Sv3JvleKQ/5OoMOf7HMVbk1iUxSZuvBtda/8m9dQZBe/owCPOq8CEsWJYQVCVVgGQQ37WuVkUccqNaJSGBYv2qPU0Yp0VOHR3FSoZ68qQfM8PF5TWjJE9qds4CRs+JcWJs2xy005iTZGYhDr8DgFsszMy8LWpiLeJ32CoWFpAe48n8rRQ4JCASwVrq+lGTAsCjckYWVswsqHhaIQV2CPa5So95gUvaBANmbcMJKkpMKQdp4OMN4biS/2Le02+0MpIDnfeC0Ccq53JDE47tkXSinAZOypqWnIzMoWe87P2W81vGuIzee6wD7gWsLwS5LfnTt3wrukd1phgi9fhMDj9SX8OT1d1PFqnCzOXo7+X3tj986V6N7zTxlD7FvaCm5guQa+iYtDRXt7uX6lSk7i6VfzkusVr6/lb9TW4FKGJcWOydguURJfkr+ipIFGcKvwdraHakqSxVzD6HDiPCHJyGfIZ0PgzudTqrShKPX5fY57Ktqp/DQpa6LLxcgNTooUNBCSnIEbVS5rtVEYgUF4Rn+szu+shTnrwpDrddRVh44AnIZoxFkSUNPFAw+uTQW8BwKPiMvIXKWjVsOGiL7Jys4Mp+ZJCU41VaKXX7AWKnuPhCqjOHgyXQVQuThlWGwMCUtuqvh7IKBvBBSwPZQXEjMSS/J3TSmp5QAno0iQvASwmabxmj5Aw/O+8iwvf7ut3R+b+UjhTmJfZ9RsHIAHVF0G+QJrlPeem2UToLEJ6hhUx72Apxoe5DkI54nLuX8mlhOFpDlgZ6I1mV/lbemgLlWJ98MigdpG0sy6T2vKc+OGNCE+AY+bvsCY/JEyFlUOVT5HKqqo7OJ45waVVXxJ3FHlx7FHFZe+QQnUqlVT5gPn3J4HB+GWVxkxpnFaO9g9ui6r7eYlxNxQr1EayciUlhOBnumdcWDzDHgF9JF2cV/Uu10SFiwEfJvUQFTKY/hXqI07H++jq297qRJNxS/xgyoyw3F5o9ldTVAgOePd4RNQAw9/PoernpNgzr1792H+vAVS2ORxzEtMGjMW9+5FoYa3Dz5+TBbMSlxAPMPcXXQqx8W/1SnE1kiuQ2K4Ll06S55AFl1j3nE6I4yZ996wtKx9bm7u4tjmOk1SZ+/evRg+bISkMeH1mO/s3LnzGDJkiC4Pb75gBTrgOU/5vUr2ldC3bz9cvnIJM2ZMl1RCYZcuybweNnS4kKJbt23BlQthGD11DKq6OotzISLyruRVZijrjYY3ZX1pHtUSl20vwf66IyZPmiQFHP5+vAI+n7xhW94G/fsPwOFDh8VGMuc55zlVkuwz2smFCxcKgUkHHfueBMPjwCdocKs+Jowbj8wfmfCv6yeqTZKiJB74DA8POCZk+JacTbK3ZR5DnkcV31q7YCFyIoxw1a8JLF6ulKgjqtN4DxPrTpCxvvjDCnnvyJHDsi+hYzXqYIRM3yZPm6G+f32E3wiXZ+Zbq7aMizq+vlLJmOQEn+mI4cMRuj1UMCdVhGwbCU7i8/HjJ+D23Ujs/+cfKfLAPQkFHfyplEgkOnZNC0Wrsa3x119/yT6BggiqFL1r1JBqyiSRWAmXjhh7OzvBYnyeHM8khKjyJaFKQptzhYp3XuPSpUuivKdt5mfsY4mKKlNGVL+cU5x/XCu4flG9xfWT40AVfkj9kYbbt24LKWfGKIkyxlLQkmQ5ay9wPS9jZoYP7xIFRzGvZUV7O2krC8OQ3GM7GTVEhSOvTZXdT1UV2MICJmVNJa3Q4qVL0atvH5w8fQonF0/BlH1nYGFpgegH0RJVNnP6DOzasQPNmjTF8ydPJWx80sRJMgequjhLu6lSrV3HV1SKp4adQM1gKiQNJdd9guk7MaMuMa4wNCqthZwasmhePvILcqVwYgl9IOnFOR1nQdtHI0N7zd+boEqVTnD0dsbVoxuL9uTXr19DUFAIHj26C5tKefie/B0Xz18UvF38xSKfJJGt7CyRm5MrffIl8SVsK1dHlUpVkPTuA75+/Q4jozLIzdEwbImSJYqKpdBOWltaydqqMIVEAP1fqjyjsEQRWaXwnnI2c+3gcyKxxbnDz4lPVIQCnbYU97g4u4g95zih7eYY1hyuhoKLiC04r3k8v68K2FEFalLWHInv3gtO4/eUE1lFynG+0/6IAlZXxZjXovOAL85nOheI95STmg4WFs8inlEEKsehGruKUCxTmhWSTWUucJxXrVpF7OTVq1ckZQfRAlOoMXUBBRZst5GhFmbMvNPcz7HQKaNBiHU5X7g28Tq8X96DwrjEZbwHldJFiQQUEck2Kec58Y2Qtbo9hor2UXsdnks51NkHxQnH4oSictCrvQP/VgpEmZe6yCe2V9uC6AmOYtvYp8Srqg/Zz+x3fs7xxfMURTTWb/BbIU/CcBAy/ARZ0sBSpYSRpfyWnc3qzqway1yK5SzMYFnOQj5n9UQ+BDLGcZ8/iNcq8HWgliOa+CoF6GF+AAf1GKZBBPIUdpZjYWlhDhsrS1yK4GKj87AKENJC8/xrzcTnFC0nHI309djH2kdMMcg5S5BAJSCFcARH/Mf3jkQBDXwxrmqgGKh96VHoYuSNlO/fcD3yCUYN7Yv1WwMxqO9x7KgahiFxgdjmdR6Fk/+rejRtVBdJZLunWwTGh/2OVbvaA5dGAC1XY+64R8jKyYN9pSpSkKCEgSHC79yR3A+n3S4BfxMEvgRYjj6HLlnek4rPZh9Qr87OGafloDnIRjN3YlfUC+iBu+HbxTBZ2znA0c5RJu+DKCZgDwfMKgFp/C7drvlYO/s0xs5lh6QDjVugu349/FvnLgqX6mH51JG4ffsWjtd/JHjTLCkVI4cNFPk0c6bVq1tPqtFOeRiKiwNDRLE0bNZUnTE8DRQGwxjpyIgywa6rwbI5GTi1tLh4Qxdvxx/TawOGXTX8SvDEZ91vNdZNj8GYRRsBPaJ0XbKh5sEI8R+F0XfWA5cJfuMxb+xL/LWPvwOT23eAi5sbEpKSYVLWTAs9CQ2VxY4ENfuA/zh4Oah7mY9Hj52NBWBxs3V4QDje14pGRXtH7N61S8JiqN7gmKRR4wJIJQUB0r59+0TtR3KSobo8lgaohpc37kVGoa5vHQlvtbaylBwkdyPuYMS0YBzYuBq5udno81HLJ7kgexCCsQM7nIIR8yoGAwcNQXT0c9y7F432bdvC08Mdx44eFgk0q4VzQSJg/Pz5CyzKWaHHgEHIy8rCzfDb4pk0MTHDz5+Z2LVrNwIDA2XxZ57IhIR42RxyQfHw9JD+2rUjVMrU+wU0wq9sLY9C9P17UmWK1X55zyxk4eLhiRNHj8jmjMaK1Xrp0aFRp8dnyIBgGYqn62xDytfPqFTFQcJqk94l4V734ai+a7WEoD1+9BilSpYSLyjBAXPA0PM9ZsIE7N+5E33MpsueKcTzT4ye/QA9u1XAP/8elZBnn2om+PI1DfsPHMKVW6+xavFYTB41EDduRyD5eza2h+7Eg+j7WL5sGSJvn8Oc+Qtx8NA5dOrcBcuX/412/SbDQt8IRw+vQvfuXSWcgUZubFAQhgwZhn59WFFae3Xo2AmWDpXxR/eOGNq7MypYW0h7X8a8kmfcrVcvFHBxziX5Gi19QWPJ8UBC0dKK+S1+Ii83W1TYBflUdRgAhQXoOmKeNje87QHmQDFuC2RwtxSLXoHB2H/4CH5kZCEnvwDWFezx/XMKcnPzYGPniIJsVlrTEgALiS+LA5Mxf5MNdfkKdsj88QOJcYlaNbucbAlRZKg9yfUDB/aLUtHd3Rn3oyJhZmaKb1+/YFbvbVh5fBQm7F0PvEkGDG2BnGzYWpsi8V0Snr+IwYkTJyXsiRuI/IJCbNy0BdOnz4Cbu4eMxfbtO8jit3nTRikEQ8KFxAVz7mRmZEqYM8OcqJKVZPJ5eXj08JGE8ZB0VqG19OIyrwvBGUEGVQHKI6ZCxwig/7t/LfyZQEOpvqikkHBcQ0MtjJ+hvBkZ4q2mmpDPSogdhh3rFFSSf4iVnfk9Kp10ijG14ApZp/NW8rkrgqTIM8cFtFgVaCHUJNelVh1aEUlC4OnOI0SkLj8X20I1ouSBkcqzJBY1jzZfDE1WyhpVhIWLN5WHfEkIt66ymgqXVqSj5IKkN1tHLhWvOE1ykWpMUfDpa45AhjxrVcK1nIMqVEH9rTy3ynvLPmJ1SAld1o1L5e3l9wkqipN66nvFFZIK7PEcPD8/E8Vmseur8Obiyj5FuClVowpBUd9VYdMKXHHsqPAR9geBLdujoiP4NwkmklayKdFVAmf+L2IUPmKCMy1M94tsHDhOOfbYhxUr2uH5s1dCyNI+sl0EcnxxA6nCRlTuJaVM5HPWHLLfkZOTJb8TLPM4Akr+5Pzis+QYUQm7eV9sD8cG1zHbCraSV4sbQG7s2H8k/wjceD8kWVQ+G/7Nc9Nbzj5nCPGnz59hZVUeie/eSVt5PQJKVtFUqkyCZLabG1Op8Bz7Gp7VPIWkycrMgp+fv/Qn+4X3wPZxc89zce3kGqwUo8VVrbwXhlaTUEz98UNsBc/PvI3cRHDjS6UonTWcwxwHbNuHjyzSpYVUJSW+h6EBnXeFck+8R60wmaaupyog/NYNmlFpDwlRPlcCb/aRhHml/xRSls+CORY1NeN7mce07QT2JFCv/HUTgcta4Pyhw8BWc43zI+mVdhowbKv9fTCKiaY1aPYpFahqDrwhACW+I67hF1YD+uN0CkEyd1bAKADrifsIjEgkUu7GfypHOEcUiUBuOvkdJYvkMcSGBLdUOpJk5DXIeOkSWMuxCkMq5aKuSqFNEw1mJkQB9XyBu2T9tPK4DVr3x63oaDTz98eV43cApsFTHCcveSId3g1rIW3sK8Qz7YmNOfBJ5YbMB7wNgEcpgL7Vf5Hab3Qg3FgLv3av5oSXzxL+qy1oAtSuWQP37z3WoofIWWYD1q/NhQCm3Vb5uDp37oxtW7dJKpKgseNEPUZSmmH8xHDcbKuQKv7NiAziIxZM4cb17ZdEufehnQaIQywiLBreDTwEN3G8kYw6eOYYurXugEPvTqCxoT+uP7qjda8ikbl/4PO1NAK+JqFKTT8Z7y0a/YaY2Jf4Z+te9BjWS1RbXNu44eX4JFlDBwbnp5OTI8KSbwK3xLLriF4y1dkICOwPDzcPaQ/nUsyDJwho0UycAJxrXHObNG2KtWvXie2izZk2baqEkt4MvyG2g3aBhWcWLJgv981+YjV7fubu6S7Od7/69UW1N37cBCkEwvPEvIhBstFXnFl/QsiruDdxoqrp0aOn9DPtTEBAAC5eDENGRpao51o0b46QtSEobVga0Y/uC3m7d/ceVPP0krnIVBL79+8TIo1pUQ4dPYjxnabIPqDhTH+4e3pIXuX9Bw7gQZ8HwnV7vvDC80FPZPhXueyM8ePGiXIsKfGd2LNSBqUwbdp0KaLAZ0xSbpHDIox5Pkb6nPfL/SUJXFERFhTI3pB2yq5CRQzo2x/z580XlSbtMDEuN8Ib+mxCkO9q6E+Pl9Q/zCHOz2m3WJCQRAELkjJPHpWIT4kxDfSR9OG9YAruiqlUo63mfqGGczXMvtQX8fQfVQfGJ03E3Tt3MXzocAxw74edz3eJDfOu4S0huMy3xtQNHMPcd9Tw8hIylX3M5+vv5yeVhbeH7hCSi+3j2CWByj0QFVZ0PnHs0cnFCBE6ZFhQhelTJE+vQUlUdnAUEol7HI5P9g9xP9vN4oMkRPni8VxnBg0cKGscCRc616lE5HqmFPVcG0m8z5s3T8YbicZ27doJUct9GRWtXDs4xogDz5w9K8Qm5zVDnYnnmBKJ48PR3l6IGYo6WHGb+O3jp2TBMOxj24oVZJ0kFicuv3n9hhCy7EeODa5LJGJ5T24e7uJ0NixTGg9ZUNLNHY+ePsGiWfNknPXc1FcUtiQWW//WClevXJG8eCRNJS3Kzx8SCvvvoUNSZZsh39yD3My7qZle8oImgHMCU3kQyxRo639JOmxLITc/Bx9ePdKRDrST3AdwA0ybr3PAIAlVqgyBo6Mrrl4NRdOm/ZGY+BGzZ49G587N4e3dBUkfaaOBi+cuys/fAltp0SWkIgoBg1L6sLK3FoUibULCi5dAVSO4GrtjxPCRmD9vEfJy8yXNFtdpEzNTSXOmsBNzVyr8Khcgfv2/EIrMoch+VmQdsQr3TcSBfM68hiK9uBdQzmnaYs5D5ujkPpH2kDaNz554QwpSlS8v9pRrM9WxxA+cnyT+uC5TjFDNyxvrQjbIGOT45HV5fc51pTzneOX4oGOAkVSMXuS51L6C+ITn5zrBMcm9v9rncTzz+ct+WpcKiO/xb0bcWltbSkFWrk0UIRHDsOAQRUWcH506dkK3rl3kfaZkYl/YlLcWZ4GDg72koyJfxvawv9h2lfeQ98q2qesrkpXXoi1SmEdFdSnsw8emsLFSJiqnfXFnv8LmPF5hcBWOrIQBbAufmcL2yjnOfua5JT1MlpZDXKX8Ib5i+1QObV6H85sOJx7PlxYu/kvGjl6//iOFUGRICiW9TEzJk0iS+ZxsAeImxmVgamwsJbHLW1mJQoakCxlaAnM+OLLKN6MjZWEaOXIEPnomi7EdvGIbJmEFPEa/BNbTYxeGOl6rUVK/BG4/ZKgewZIq36xyshjAz6e7JGA1NjGVAgQiGc+OBG7lAwP4Hd2azblMUERykRElrD8wWJPE4w0Jq66AnRHwnojGCJjpg2bhrnB1c8emLSdhV5iEBQjGID0mTwB6tJuFg6f2SK6aMf1uSP61zYd6ilJv+sTuqF7DG1Vd3PH+0xdkFxTiTXwC4hLeSeXbiIjb8PB0w4vnQ+FUaRUS4ll8hoRiPKp5bsaz50RyNOrm8PH6Cw+fUJGpM0DVmgDP2D8EIufhWHkrTI1NUb1adZw8cQxZ2SwzSw80wWhPrfT8exKxbLeu9NhEX4z91EkGxIq7B4sUnQ/CfPAipAMePIjW8iKlfMP8TSQPU4GgFsAaXYVqUruLMzFwuicK4/phY2iQpuSbY4GQWV8wet4aQO8hQhcflAVh4OQFgF4sEOeMLXsnYdgs5lsMBmZdA7ybiMd+89ylMnnHhKwXvL2s8x+YsjIU80f3xazkvQJAF5bpDzMLC4w2XYMtv2aja9duMonMbGyxZslSMUY0SlxwhjeZI12wKn4qPn/5ImEd+QW/sGh0F/SasEIMDUEEFzxWu+PiSQ8s3+fCftY9Uuz+F/8XsHJwwLZ162SBvHrlGoLbrEKXuU0k4fKZ06dw6cIFnDt7GmFhx7Fk8WpkZ2diTM5KGUazv/cBqzyHXQnDlbcJosIdktgO9nZOkpfQzdUFHdq3RUjIOsw7HIotQTMxrOFCDF/TFpurnkaIyWxcunIVw0f8idAdOzHojyHIycmHv399MTpVqlbBtcuXBUAx5OTRo4dCIjo7V8W+vXvQk4pF24q4F34drHxFAuxz8jskJsTpKoSmaRtLYxPpN+Zs4XnZD1So0Ij69p+HCnpamNb7Zwm4E3lHcvVwg8oN5rev32Tj9/LFS/EA07DPmT0ba3fulu+coQKzXDn4d3iDHUvy8KtEOo5fikQZM2scOHQUDfzq4PaDPJQ3TcCly1dx7uxZrF61Ek39a6C6T22s3rAdp06dRXT0fSxduhhXLh7BqrWbcOjIaVy4ECYbRk3hkyseURLkwTNnis0ZOzYIw4aPgKN9RSkOVVj2G0b3nwM/f39079IJYwf3RqkShTI+qNrhpoQLHRff+9HRaNGipdyb40p/XGgdKhvbvPwctIsdJYWXrh3bih9p3/D+/TuU0CuU3Bk9x3CnGQaweibxhLwOY9bIw6jo4CiKUetKlYG8Arx6HoOz5y6gffuOKFPaGLZOlYuqdJMwZGEIqppUDhEmZDY1LivEPj1lTC9Bu1qlspOQjpcvX8LNG1dRkJ+L0O1bpV13797CmOWrtE3erWzNzrUAOqQ0kRyOQeMmQM+ARl8PH99/EMIpLOwy7B0c8P17qswRR0cnnD59SkIKTYxLo2ZNHwEONX1qiieOc4m2nWolJjbmZojAoaSRET68e1cUilnaxFTUmSS0VHgdF1UuMhyHytuliCSlbqOtUoQilXJMtUHbokJ5SSiQaOMiqIg5FSLAY6iwU1WVVXg0z11cXcjjCVwVoVikOtQRhHyKigBU4c3q6RYBMnrsDA2FSJQQZR1pJwpAXV5HSaatu1dVpTLy3j353NXNTUuaXLKkPFdVXKV4TkgBfLrQBJKkbDPPx/svCoXWEZ68B947+1URdXy+VCQrhaYiFHkv6hnwPQU+aNu5ydCU6rlFVd14LO9bqUeVl7t43kK+p86vQkwlF47u/EqBqsKmeS2CGfXsio8DBZqUYlOpWHkfHEsqByTHJY8h6OF7vHcJJ9dVCiR5xLx6/J4iOLl2UIGoPK0kHbXKqZqHXXl4qWTOyc4vykHJ7/N58T5oM9l+PmtVkIXAmBtZFZbM9jAvI4/lOGVfEHQRbBN4sY8JKjmXZH7VrCmAlO/xO0KylLMQIMpr8R652eS5eI/EZCpESF2XGy3laGN7qKxg4nreqygAS5WCVw0vUfPRMUUsx3sgIUcignaUea1og8zNzFGlchVRc3N8uBlzOgAAIABJREFUSmGT3FwhF9keboRVLkhVKZD3pOWtTBMyNPnLZ1GQaHnhWKVbU3HyXlhpmu8pcpUb3jLGpUUtyvPmZOUiL7sApam40BHSSlnBTYSVpSWu37iK9x+0tBvx8XEICGhQpFDkOGFSf77YP3yuVKxSIUWSmUpF5qzlZ6wsSqzLscD2axuwEsjJy8Y9p8ca2UZYRujG6Je/6RxlmI0qPEISjwdxPaDxpZO3K2Dmru0pTyi1IdWEZK2I6QhIdbGfggGzUavxWkRfZxi1ysFFgpHHEd9yg8qfXQGm8JE8uHyPn7NRbItKSqcq6xEbMvR6BTzrbpOx++wui/0ZAZa22j2xScxFR8h4HQAjSnlaH2Dt7ysx9i9icpKofFMVgnkKGPfVboUqTJ7r61PAsnpRTjxnr4qIffgK6KAr1MLUizWq4eHVy/Bs0BDP8Ro1DDzwuO8LLC6YJyRGguEH1LfSyMEnj5/At7Yv6vjWlZBeUQf27i0bQ96HJPefHIslXxYIIU5yhXPuWXQMkHMeWByIkWmDsXHjdowaNRTrt2/F6CHDEJK/BXWjtRDnzuXayrzkGvYk/IxW/MYe6ODWGid290GjdiHi6MTXVLTo0k4IvJiYV+jcphvOhZ3C55TPck2O75OPL2BV0BIJlWUOPhIuUjWd+S4vR+hSNgE16rtKNIdNeVtRCZIvIPmd/DEZc2bPkeiPuXPnas7Ggnw89nuOc51OSagzcyNmZWeK05xRDSqHKx0BVCdSmUMcR/Uv1WEv7sWhdjMvcYpwQ895N2rkKEyYMFFsL8kmhjb36tkTr1/FonatWuJoJ7bq1au3pG4pKNAUNrRZfrX80KN3d7Rr3w5NGjcWMpThpNywU0X378GD8ny4qR8zlkUgm2LP/j0IbN0Kx06eQLv27eHs6oIbt8IFc0V3idK2LybA0RbHpJgb1XxUjb2NfStOHYbGzpkzR1SGTKXD9DQP9jzEkZjDchzJT4YIk2gjcbq2/joYt01Hyz59cNzrBHZV3ikEAu3ikOyhWFOwWvqPz4x5Almsgwo9EsCK0KCtdHFzESXzy1evpDALHTP7A7eg66k/sPNHqMbNvwS839VF62GRWKIJeeCztrYQa8z7N6Bffxw9clTsOW07r0lVFccvVZa8Dsd2h/btsXrlKvyzf7/ktGN4McdlTl6ekHK8Z64zJNBYdfvEsRNIeJcgtpTj6NyFc2Kz9h/4R2w8yehyZuZo1bQ5bKyshVRfvWaNKPH4LLmnp70lwUsyks+MKvfKTpXElnLt5/wiQc8+nz17NsLDw0WFRWKXY56fc55yH0bbyrHA9W3r1q1FYZq0wVyHSCa2DgzUlJGs8PzpkxChXC+Yt7Gn60D0XtVV8n2yIExmdpbMH/YP2841gmRi1+A52DohSOZ7hw4dpL95bVc3VyQkJgIl9CS8nmPxxYuX8sw7GDdFegmg19o+UnCSVa6/fUkRYon4n4Qww6ZJAnFBpKo3xuKlJvSmjycQqDK6Mt4iDg1suRf6JPsPzocf6T9kLdUrUYh42avTzquy9rTtKoct7TP3VTfRpEkZXL26EU1bjsS1MBrcfMTHX8aOHYcxd+5GlDSMx8ULOkKxVSu5R+bVJ6do5VBeipBx3X4V/Y/m/Qiywj9NDonDgPmeM9I1hzTJq5+ZP1FCX3OCy5qmxxoXGo6T85Kc+r9Uec7Oyi3KuagIIo4PPleSfoKjDQzELvLF58mxR6xEO8KUAYxg43yjrVJKc45BtodjgOHQ/A6fI1XnfPGcDo5O+JGeib37/hHMoYgvrv0cgwzv57xQogwSmsRFHC/qPeIa9oXK6UwbKOpCXfViSaNSUCD3o8gzjhnua83NysLK0kJSwTCnKW0IsVfc2zdaxEv58mI3ObfJh5FApJOABU379esrc+uVqDHzBJdyzmiOz0ytyLEOg/O++XdxBSj7kfNYIjV0kVNK9ct+k2gKXVh3cXytPlOfq0gepTxUakYep/YIIh7Q4XtFPKvvKWzO93l9znH+VLnEVRtV/lxFSCqcLPcV2LprIS/AfB2UDDPvjAB6CQdjfoRskXuW1NcXQpHEok15Kwl5JnNLIMZOZgdevHVdkhMPHvwH3k/7IHirmu1TDMROTO65QuPD3hCkkOjj5GN4LkETPbqc0RxgKpciwVI+Ov4ejONNw1FnN5WRFrjQ9IGGqehZpJGnB5ml2LPMtVPQG0pikac1AYaV8ceWU20wus9VhOybDEwN1L47hsiKoCkAcPIBEvKx6K9RmDHPH1P+PIllG1j8hA32Ay41wbSDneHtUxumZc1Rwd4RP7NyYF+5qqiSIqOisXPXDnz5koxKlR1x+3YEsjK/6wDkTjg7/4XY2C2o5PQH4hNoPLRCLF6eU/Hk+Rg0CdiHa3FPEOjlj/N37gBpsbC2qoOyZuXQrm07HDywFx/TU3S5C7VK0r3bhWB/ZJQG/JxsgQRKNd2B4YEoWBAPfWsTrJw1T8IiBxXMx6GyC/EqRgu3vvj3YFzXoyE8Du/Ctnh02gdo91++xz1Ls9Fv6kBglTMwnu9rnvQFY14LmKDBZ6LzcZtDJGG5U2EKEvRssXb6RIxdPAYY7q51HXH3Gz7nfIDVBH2AkBajMXpBCJZO+ANTo0PlOS2pMRDTjpIcBe5tPSagp3WHjpg5abJ4uTp37iITipPzt25JWD7ru2xcmO/Tt25duHt4YvPGTZgydapMak7oPXv2SGU0hgZwkaOXjR4qkmVcvLZs2aJtFEuWxJFDh/Aq5jWMDI1w49oNhG7fhuvXrqJj1654/iAaNxodRcEcU+Tl5cDB0V5A3uWrYdiZHY6xFdugeYsWkkNxzZrNaNkiUPLfMezZyLAkLC0t8Puk4cD7h8AAH8y3Ho7cvAJkZOagfafOcPeoBht7R/z4niY50B49eoyadahALcTdmzckZIVqjC+fP4lS49vXFLxPSkJSYiI8fGrh/ZsYCS37+SMV9+6ECxHFhZ6Glkaze9eZOHR0CbrXn4rN56ZLnjx6fyzKWYpxb9qlP45tXwenyk6oYF9RiDV6zWlI0n/8RMMGvTB5Sk+p2EbvJMECbUPq91QpNsJFo/VAByyfeBaTkzcA+/qx1LeM88ePnmHHjjNo2rQWxowZiPZt24CS/1OHdiP64RNs3X0AO3buwo3r17Ft21bcuXUOfvVboUKFirh2/SYCAurL4sTFskuXrpg6dZrkriBxMPKvJZgzeggqOdqjWUA9XL8diXHjJ6BuPX907dwBbRrVRYCfryicWWE7IzNTxi4JRS4Q9DhzTHFTfu36NU3xYlYWfXfNxMnRq9A+eTz+MZ0tikU9/JLqzIOnDdMqzudwYOtKDuob4MDK2YiJfYOKlZxgaEQAUAIFvwBzc0vUqlUH5uZUSqRJOD7HJgEUyX0uBCQWCdQY6uTi6oHw8Fti/Bs3bChAikDewtoSe3eE4tzZU1i+bDEy0n/g2rXLQgD2fjZT5tXk6G5Y/u8h1KxQFdWrecHcwhLLlq+Qtrx6FSvhT5wvEjZkZ4/TZ04JyRrYOlA2JV9TvgipSxKRXnsu/lwgGGrPDQfnC0EDF9/OXbWM/rnZ2SjF8MLMTLk/bpZKldS8gFwkVWGh4p4xFVKrSC0h2XRVdUVdqAtBJvGmbbL+I/Co0hUCjUQbiTVd8RS2hX8Lsagj3JSiUBVjEcWjjiRSi7YKX2bDJURap1T8HwpFnUpRqRUV8Shtk7yJmoqK36GDTYU/8zOGfpEUIrBgWKu6PslEtoH3Q7JQkasEZELA6RIcs108H49TP1X/8frF+06KO5UykuetwoLZL8qLyfeKhzMoMMG2EHjwGor8UQCH1+C9KfJQnU8BGPW3AkvaFuu/3Dw8rgjMFlM7qu8rj6s6TgEatXEgDpG26QgmqmnYRkVgKrKX44wglDltuPFWJCH7nRs1UaWSMMphwRMWp9Ll7NRVBNTUTyVhYlxWUiQo8ptjnc+DLxXuLelgSCzn58t7PLfKEcS1hS9u9EkYqiI4bAfBL4/nPdP+8CfJTuIm/k7gTjUf74nX5ZxUxVl4DRJ6fLFtRVVdS5USkpHz1KBUSVy7fh3lLLXUDsoTXrlKZZQrxzxamvqYNoWKnLdv34jagspCgn+TMiaoXLkK0lJ/FDnv2G6laFcJwpVSUpHW7A8e9yP9J37pFeJbqlbVmWpEeuv57Ghj6Tyh+p0gVZGjVGhrhXIK4eHmCfsKjtzuCOnK58a+VySqrS2Tmafie+p3uQfmwyQhqBwSQtoW/JKckVzDOF8JhFnluWSpkhIuTTVPZlaGqHlJ/lOpop4j19u8/Gx8/fYVz8u+BS6kA8YmGl9YHeiYH4jjB84DOUmAmb0uHziJQCrD/eDq5YBXUXxGxDsk8KyAr8RqleBVvxue3KaTmsDVF94Bo/DozhuggOuIis5hxefqGmYqoPNbqxbq5heAmAgCWjrbVa4uetC5oeUxOlUMi7PwxSFI/lKKEyUBrapr96KKynxNBZzMBe+K+tGyiVZ0ppUJ+s4CooZcw8vvTbSoay0DjhTPw30W1zPS2pdGcKfL0SgMEduWCuhX0qU2Yr/wn648Ngu7EKtzP+0EuNhUkjHKcaPC166VvSWYsWElf9n8cwNL5RM3L5wvJH9IWF25ckUUaMx//ST5hbaf0DfA6GnDEbJ3M1zLVxIig5vVZPdvsudvYFcHt0zvwT+ttjhoqZzhuOE8e/IkBoGBzWSu3bp+D8hIAYyt4OPrIUQ3j838GIHs6ZVR71aAhPgzsiX69jO4eDnK+CTOXL58GapV88TJ/ZeAgiTA0h6N69cVhZ+9vSOi7z9AypcUJL58innL1+DNm7ewKW+D27fuCL759DkZNwpuo6G+v1SBXrdunaiNONcZ1syiAK6uLrIOMzfpv09OakPNHfAtrCbE+aOnMajfoI5g3LNnz4oCjimezMuay5yi83DwoMG4dPGi3PvDB4/E5vD6VCcfOnwUDRoEgClGSGj16tELc+fOEQKUhQlIMNEuHTtyVPaIJD2lGEfFitI29xu22Fx4CLPnB6N3v74SZXTg34O4F31f5uOYHkNQsMIAbZ+0F6d93959cOzoUXTp1Bk3b4aj1W+tEFRtHJoubCIiANp7to99wfFCco1EEPEJVdC8Jz4fzn1Zp3LyYGJiKniFz46bfVY8ZkqexQsXidpI5eOjvWXOQUk1UbIkLoZdRFZuFvbu3yc4ybumD5ydXHBcfyYyD9dAYs/HSGcK53igbz0g3AmILwEEbmiLdm3aIvJuJFo2b4GGAQ2FPGWfGBoZYdnyZaLyIx6nMyMy4i7i3r6VdEHMT/0pORnR9+9LrkJiAe6t+MyJJ0J3hMp9TZo0SSIauKZMnqJV+r5/7jA64jiyYQSL8TfRqkVLfHibgIo2tpKTkPd14vQpBM+ahSNHj6D1778L0UIcTKUh+4V96levHr6mfJXciyRySW5zTHNdIiGj1jo+Z5KRtOeMamD+dM5NOqWJX/ksWMiCKi46f4gnbCvYwdKceZ0h80tCuMuUkTBnqhPtHBzw7MVzcaaxwAbnNolLFk3hT0cHB6ngzbWM4hDacylQkZLyPwqC0K6fPnsGnms88SZjNCK+AxGcG9nAsgdLmbRQxgTviS/mjpRQVwMDCWtnmp7oTrRpmol2euMokU1MvxEb+0ZIdl6XVZ4VoainV4g3j6lcom3mi+Qi9wS0hbTzdOx0QJMm5XH16lY0bdoHtyIOIS+7Mq5c2Y309DS0b8+87IW4ei1EnClR9+/LmbjnmThpIsrZWcPY1FieVcz9XUArXwz3GC0RZHdu30Va2k9R9HNPl5mViZKGJJ80RZv800VFKVzGsU8CW34Ww2aiioReUUE6Fb6q8KI49TMzZT3ms+LnXNM5PohLSE4Ty/C53424K2OdY5g2hOu4KtDCPQXHoCLzOL9pRzgXGVZ+/ORpfPqcIm3jeOFP2hsqETnvade4XvNZcI9LnKVwmYgIdOkzOM+YEoHrBve6fNa8BtvENvPcHON8n+Qo1YdWluVQyclBRCwkL+l04p6P4/pVzCv5nalXxgUFiYMyI12LSqFymuehCESK4BlqVZlFdZmbK/2morjYVvYHXxLOr68v96/mmMq1WJz0UxFACver/Ydy2P+/kYnFMTOvpZz6Cour8aB+as9feymFJHGeKkjI9tCeKLUoMSj7T+Fr/mTf834lhyIvRMCX/ytfQkYIElnFs4QeJDY8KzNDSrczh6K1pSUcHeykyjNzKNILLLmlfv3CncfR8qCDgsYisdM7jbgjwOH+k3iHUuI0hnDEo3Gd+bh+j8lLiH6m6TyuPJhfMgJs7IFPO4GqA2WeNjeqISqNW6VfayI/nosvHSYb164ZVn+88h+gIobi/E7QyMvx/a5g1Z5G6NbpFA79uvtffpdn8UCPSsDBMHRrNwOHTv2ri8+IB7KmAaUXAG2CsatZsFRtzS8ACksYwMCoDDLzmNzbGK/fxiEi4g4qVLTGsmUz0KfvCOzbS4OihW83aHAQt24xFkblpTGBX50Nsqg/fUEPtQ/aBo7D6RcR8CnriIc/EuGUXx55eb/QtFkL2NlVQNiFU4jWj0XLsh4obaiPKk6OWL2dYZjVgVZGGGX2G/oPGirSeebUYJ4HxvZv+HQGuJyCFTNmYNIiTRFa2MoFehcuae1Z3FUc7JkZelgXNAhT11TRztm4I3CdRvIhTm99i7ZDy2DxuEicXvUHBiw8iWGzl2HOyH7iiRvybjGWlxmOybmb4bb6JWImuWshLsS6e4EdI6Zi0Jyl6Fq3OgYPHYzW/etg9uh1mBtyEDADZvXpCitrGwQdXo8amZoBoed2/e5JWDvvJDw9PFGmjLGmMDIylBBWmwoVcCM8HEHjx0nSXHq3bt24KeF/NBjzhmwQzF3Y6Se+vn8v3g0aM4IMGkUqrwhKufkhQEn58hWuLi7itRs9apQk8LUqZ4HSRoaIefkCLVu2wO4B5dBm1Uv0T5iD+foDkZmdiTdxb2WRv3jpCmbMmIfwm3fw9MkjUZZRTfZ70lDsMJiNQeO7YfqoxVicsg/DS7RHv/6D8O5DMmrW8oWdvaPkj2AIKj2AT588FiUiF3n+XvirAO5urqLSdXB1wZ2wi5KE18LWDmmf3ktKghbdEoEGwdjZYZYYBc9q1cQAkzQ8c+4cgsavElHDhgvThRh88zYOjVu1wuolS9CseQupOFejhpcsYDQQTN49blZ/zJ2wRoAPASBDMxgyz1xxrGLHPtTIqBTxHBca5mLGclPY2R6Cg4MjBg0eKurPt3Hfcfjfzbhx/QY6d2iDCtblULmqC5asXIcZwcHiqT596iSCZwRhxaotEoLQtm17TJw4Xrz+dhXtpKr0nr17sXnzJpw9fQbduneXkJ0e3buiWYAfbty5h46dOsGrhjfm/jULQ3t2wMC+vfDw4SO0zwzC0nd/Sl4eFlaiF5abTwk9LVMGtXxrS95Mw5IGaNOvkYCCfzdskg14nx/zNK/6Phob2idukmKxe/kB9J+sYuWSsHbmdoxdsVHG/T0fX7yEO0ptrYUPH5LRuFFT2NhWEPVTAYtzZGTIeE39kSohTG07dsPtm1eRkc0CEyVRw6sGWvz2G+JiY6VgTOmyZkiKfSWh2FcuX0SFCjZokz5YbNiaL0GoXNkJt+5EYumFA/LeiOZ9UbKkofRFUyZJdvPA5w8fceXaVfRCPxHXOFyzxeLFi9C4SWNcvhKG9u3aSWg7FzeVG4OLCtWvXPhY2Wx5wDo5f8tNDWUh5XxiDh9RP1iXl3yRsTHa5o+bEC5U3DBybeAxipwp7mXjeyokliSc8kwqkk+FFpMsJNGmCkMIoaHLK8InI4QiC53oKjGTvFPEkfKsqkrQJUgSSaVtLSxZVXcuWlWLVV4uquysy78onj5d0Rf1PanM/OOHrIVCrjB8PTFRFmFeg4svwTGPF6KUuYfy8mQcEHgLOWhoKKBMLf5FZGJurqaI1AGmImBBNaMu9Ft5oYvIbF2xGQUm+PxUmATfU/3B93ld9jkdN7w2AZBS5/E7KhxbhZUUJwMVIag8nP9fgEX1K8+hgGxxQMvPFUBSYErdpwrfYBvZpxpoMywiTbnJUCQV0xOothcHOYqwzc3LkWfDa6nKhKp4UE52roxhKytrGY/EQASMytvMPuO1+UylQnHZsrKRIkBV3lwCb84ZesXpVee1SJ6xjZwrqrCKIh55H9xkcfxwPqliK7xntp+fq3Pw3omt2F7+rvI6qrnDzWvlqlVEjaKAt+TfymYqghLiUXd3dxMCgI4EOlBev36F1DStGmPa9zQ0qB8gynS2h2OD7eXmhm3ne6q4De+TgJntYDtFJZmfh29p36FnoOUMIsCmYpPf42aOhB7BOtcL2geekwXOSDoyPUklx8rwrVlX1NwkDGk3eB0+K/YB1+PoB1GoULGCbmNpJmkqOGbZ35LjqpSWeJ3tpCqVG0VJ8s/Q5+SPWng1yWFDLVSHn6kNWFZOFpwq2SM9Q8u1RPscnh+lRRwvAZqE+cmzffbsv6T82E4HOJUo4+BetxpeRp4pyp+lAaAoVK+/Hk9vMzJFp2Qx7Iregzpg/6Y1gHcl4BEdwVxTiBWJfYm5uK7ka4pHSXFT/HNiSB5LcEv1opUuRDsMGNwC2M7vczdNJpQLVyxg1lf7So6uTHNzE/lqkzN1ce1npAa/7YE/NvfB84/7EFEJ8LpdFU/u7ILf9QBY2QPfRtREfkEeIq9QmUkys4kupyNJyQDgqyIZeW1dwRkWVEwBahh54PHTF8J/Vvplh/gH74FqQBUjrfjE7TOXENizixAbnTt1kcT7HPvcOJ7vFIb+t3rLfOfY4Vzj2sI8cZGG0fJ8PD1cUaVqZZzed0HwJDUJdSy85XhueBVpTLEDxxo3kUwr03/REISMXikYcPm7NehW0B6Htm1B31GjJTSTY5RziPP9yrF/UcnLHs1b9hE7sPbsFunehk3riI24dPOmTtWpiuxooeDrd63A+/cfcPbseTy0fA6cSMHoycGIirov4YEs2sLNOVVxYXFX0aJKE8yaNQuN2zXH+iWrpTo9FYAkyEig03nM9AF/z58gCsvWfk2E5FwwYyG8AmogoFEjUWHtCN0hxOCzZ69RrZor2rRuI87KubPnyOZ8185dsnGOundfIlboxO3UuatUeqbtuxUeLraLfXbvbiQWL14sxNbQIUNEUTd54iQpesJrkdSrX98fR44eQrVqNYR4efr8KXbs3oXq97zQ7J/maNuuHSZQQML5ZA74v2ggOf+4Dv458k/Bm82aNcdgtyHYn7BPcDrtOvNjUq1ImxAUFCTCAFa5JoYnfmc1YhJ255acx6a7m3H9+g0hA2h/OYdJLJQzt5C0KIf+PYSlS5ZItVbe++tXr1CjupcQD7fu3ML18OvQL2WAsIlX0GNXT/h41cT0zKkyJdt6Ak9/AfF+QN89g2BsVAbpmel4+vipVMTeuH4DnBydMHbMWKR8TcESVuk2MpTw5bm6NvM5MbUIKz8fO3wE1uUspTozSR5i04aNGuHAwQOyFpz2Pob0Gbno0LEjataqKdV/s3NzRMjBNahvlZ+o0G2+rOUkoMuWMYaJgSFcqlSVCsrpmRk4c/4cBv3xB86cO6uF1DdrKuQGxzZzlpIU5Bjxq+cn6jWSenymKscd7S/7hqHnXAfoiKJSkGsPbTjnJFWUVDxS1XXh3Hn89ttvcHN1I8jAr9xcvHj+XOYQ1wquE8RwTpUr4fK1q4hPTEDyp0/o2LmTPCvuLWjLSQBzTnIdU4U0lAOUtlnlqMtIT5f1UIo20VGfS1X/I1RycsKPtDTsGrUL7ee1xczpwbh587qM6xdUxpsYy/PnfsLByRGbDDb+V6iKe1ad8LBaQnUkvWMV4jJI1n+vpUT4aKSZ1q+qghPJCEq+GSlIe0tBFOBe1wcpSd9R06sWLp6/hN8CW+LShY8AMnHlygG8e/cRAwbMohoK166FwszcDFOnTROcRtzBMWxRwRrlrMsJiXlP7zaMw9LRc8xkycGqr8e8dyb4kfYTpqZlkZGZDmPT0rKeKSxFQrE4JiuuUPzfWI2cEgvSKZypiCWlclPhrXweJJY4/zg+JA1Sfr7MN+4Dz545K2QwjyE+4vMhYcfjiQOUMIhjjASjKirFnO+JSR9EbMNrc4wTf9D+0Bm/bds2sUcqnyBtOAloYma2WeOwcoV0p43nT+Vs4D0ojMn2qigQfodt4vf9/erB3MxUHDfEwEzvRwESydz6/v5i8xjSXLVKZfTo3k2+pyK32DfEN3TcqiJVHO8qioYYhfiEa50UL0pPl3HN74mC0cRE8oSqqB0VSq4c1mp/w5//OwJIfabe57PgGqlylPMeeX2lUlTPXeFrtR9QewjlKFahzipkm3+riu48H9dWtX+W1Ey6PZieu4dvIRvDzmKOAHpnZKMh1TKZ5DFXCA29wkI4EpS6usLN1Rks2MJ/BI5KSfDzl1bVcd26tQi3uyW59Qx9spGzxEgTJXLu3aVnlJWeqXrjBOQKQyBVCajqB7xRHtRkwMxW52mNR+fWo/Ep+SNcq1bFjlUXtfMpJy1xnSqczFNyLdcqt8url587bJ3s8SXjJ75lZeBsy6dalArJzQYBaGlYE7W8vREZcRO25S0lZ8GOGjfRJ8IX+85EAd7AlZmbkZ2Th6fPXiL1ZwbKWlhLURZTs3IwLGMsAP1jciJKltLHDKMF2vm/8j+VG+c8XJzX4XXswWIJuNkh/3l4xww7LJ7LchblsVf/PHAwHTU9ayPr1074eMzBmzcvYG1lhrNXVmFA51lwc3bBjGWhcr6F4xdi5rcdWF15EkaOGImdu0IxvNFCzdbtBUKGj8Xovxoh+M+DWLDBG+gRjDnWvTHHez/OGa1D9L37mLnWGbsXZaL/DA4QJkZcgc2zv2F4+kqtkGHaeaB2oITNnLmxVrxmnDgDJpSo6MBGAAAgAElEQVTExvmpGMmQ59nB2jUlSfdh7Fx8HwNTF4sjflyzQKyOPA+8AULmjsbLly8Q8uoyPuwMQ8WBLSRcM3PCK/FifUn+hPIuWdhRuA1PBmWgfv0GovixKm+Nqs4uiH74EHkFvxCXmIAb4TclZObgvv1SCIWVoTn4mS+GZCGND73WnTp1Eok+JzpBnMqtyMWMeWEOHjgguWIWzJ0nORQT4uPg4eYm+RCpimvfeayWvJ3CA3dg9YwgxCfE4/nLF6hbtz7s7Z3RqFFTnDp5HKYmpWFkaCCFRBznBAjGnxvwB2bnh2KOwTD8/JmFFavW4Gb4HRRCX4paPHj0UIDZr/wCWfQrV3JCSYMSEu5cq6YPbO3t8fb5MyQkxOHc2TMYOmocvr6PE3KxQ/JorPgxRvKfcA7Svc0FlIbgydA0HEdHPIr3wfZjC1HKUHMA0LN0L+q+VAQuYVwGj+7ekfBhkrLMKfLwwQN4uLvhdng41q1dKxvTwoICAWL8rMfYQuxclCEAjcVnPGq5Sxh6XOInHDp9HZlZOUKiaKqpQvjV8sHu0G2ittIzLIV2HbshOydbq2qVlYW/gidgw+ZdiI9PlOOprqlc2R5du3TDvHmLkJ6eId4hIQTSM/A5pSIqlP+I1o3r43FMLL58pdrlFxI/OwNPD2DrkRDJF0pFHr2rIRvWw8zcQvJjpHz9JmHlJQ0NJcF2BnPq5GSJipdOFCurciJfbzvwN6BedeCulj8xcsE21G1nDth0xZkFi9BmqCNWTrgk5x1csFqb7qeBs4PWIv1nJoxKm0jl79JlTEQpyQ0tSX/eN9MkcA60bNsRly+cgaunF17FvoW5mZlUe2TeFwd7e0k/kcWwk/dJ8Pb2woH9e9CrfJDmCOW8pGDlcioCatZFl+69YGrKjTuLF3xHo8ZN4OLugdmzZiE17TvWltmCJpH10K9fH7Rr3wYjRgzH2rVrYGtbAfolSyPzZ7ooAxj+Qq8wQQOVBlzg93Y6gn8LdsniyFw3DIuRfDo3rsPZ2RXXrlyXqtqqUrQCH4ocUarE4l41/q7AIp1YyrvGhZYLr8qbx3NQwUdFHdcmIZpU8RTmANFVRSZZpwg/UbZRxajLh8iNH8OWixOK/J4iH/ldOVb3ktyLunARviWVlHV5ArnZ4d/8nGM+MSFBNnyOTk4yf/gez1XWzEy+o4hCdQ2qEfhcRdloZCQbHm6g/x/tp3KSJKC+pvaS33WkqRCKOm80FYoMeRZ1rE7Zp63rJYtynChCVwFOnotEFOcf28Jji4dDCNGoIzxVbh0FeoqDH/7OlwIW6vxFuXxIwuoUEf/bM64ADH+qUF8+c3VOPmfaa44H/lQ5D9X1eT5NqVlSKjdTocj74HHML6SqV6qcMLxXFf5MtTKvpZSZJBQJ+NhvqtgJnwmvre5J5WHkcbxfvs/fSQbyM9pbKuDZ1wTNdLipwiE8lufjffBZEpRx00RgyrnC9+gA4trETQX7nMBchegoIo+bO56TCgASDbTzjCz5mZEuz5ObPdUGfQM62H6IetPT00PsPtvAqs8kK+Li4+RaeTl56NSxMz68/yD3SzCvAeUv8lxU5UiulXzxuSjVouRVQiFSf6bhw6dkuT5Dygmwucby+0xrwb95bwT0JAhc3Vxk3ZBn+zMTFmUtJZexCheiEkcjw39J6pdPnz8KQcp+JFnJqBr2N9vP83Fd4xrBMUBSkQovOsiFiGUF9rxcUSZyrtB5roUYaWQ7w9mqVHXCr8Jf0re8P46dO94PgKVhgE0Lzc6eYEgM5XtPgaqB/9VaodCQkGmfTpnX2AS4zt/DAeOOWhSNAAcCiBT4NOqFhzdYtEUV5qPakMeQ9FNkINUuiqBS5Yr5OcEtG0PsTKJSlakmnuR3CMBISsYDZn5A2lOgWnXZ67aAP8KS72hYnIFBxM7k/5yBSnZAwBdg7w3NALa1BSqPeItLB6rA9ypQzmwYbkfelL55eOsSGvzWEbcu8gRU9fkAGWGAXQtdeiFfwMkAYKYeOuK8baXLnLwqIuHhWe14Nl0+j0Dd30bCuIwxSujpy/MfOHCgkO2rx4eg07h28iz4nLQw5BhcaxmudQ3NYxjgY1RNxvmb6AeCuX2b10JU7GPUruqF+1eeAHbA9jUbpQgGQySDt80rqoXoWYZFGrRN56t7R1CraX/ZkHKsztu/DI3t6uH6yX2YtsgZL162wondS4uFsqei98gp2L+RODwWDdoMxa0z/wBV3VG3shcinzxB26YtRIGXlpKNazcvIWTdegQGtsb6kPVY+fdKbNu2HW3a/I7eu/vh8PB/RClGe8XQXN7TonUr4GzjIPZi+PBh2L17l9iXy2dvY9iYfoh981rUbcz1dy/sMRy9K2DC+AkYN3AyWvVohgtRV1CjgqcUBWHIrVEpKkysJYSP85pEHcOyU1JSpV28DlWBfXr2QfMWzTBw0EAEz5gpTnmG6zL0mDg55sVLcSqTKNMEFbZgtdaKNnY4ce4EQnfuwMF//4WFlSWOnTgudoxRIptKrcd2rx1C7jEMm7aPa7+pSVk8W9UfPbbdFzUk3yehqBw1/MkoCeIT2kYSFyQUuU6t+PtvnAo4Bd/jfkJeUJXGcHTmW2QuSRJ2Q/4YjBPHj4vdZH45zv/u3bqJPbwZfhNOVR2xLXQbfvxMR/2zl7EDpZHSE6j3MwDWvuFItgP8EsZj54BVOPb5CvIK87Bn1x6sWP63rMkvnz2X50aV4+9t2mDd+hDBH2wzCQleR4iXz18kb+SWjZtQztwckyZMFIKbqks7e3sJ5+eawoIjVL8yLDjpfRLKM39cYqLkuCTOp73nGCVZWMenFsroGSDt23chMlml+m1CPFq2aoXZc+eg/8AB8n2uHUdYpPHzF1En1qpZE1WrVBWxAtcMzj1FdpBI5PhgP3GdItlHW8rnSAUsyUPaYt4T11Q6BOyYJ+/bN3kmFcrbyNrsVr06Yp48kbWJ6kISiRcvh8GM6wE5BQ8PTemVnSOKMl6DayLD2uX4+HjBKJyTZ8+cETUnMbujg6N8xvXj0uUwVHSwQ12/eoiKvIfHjx5J4dFv40YivGmgFCBj9IGHuzuu3riGm+Hh8oz+PP6nphO4HwtYOmu20Adw/uiC7GymW8mU78UZvUbVHKrrDPDyAdNIEOjzYJIMWjVi7W9Nofhb1w2Ie5EIJ7tKuHQhDE2bDsW1m/dgUdYUiYnnMHPZRmz+exZyMp1FoagHPfzWOlDLoah7mVqaw6GKE8pZmKPwV6HkmOXHGT8z8PNHBizMLfH9W6ooKMvbWCM3nw64wv9BKBad7P9HyHNJA825rKJf+LvmkDMUPMQX7TDT2nE8MMctnxMxC59Z5N27sg/neOE8F8Wanp7gBM4BlYeP5+S6TfKNZDRxFNO1sDbF12+p0gamC+CzZe5Pnod7TH6HDgw6RUlGUmmroj5oD9lO4g3uP0gqKvzK8cw1nXOqKDpJCnRayLV5PCPfCn/l4c7tW2J7iJOIhS6cPydCG+4ZuS+7fDkMt2+Fi2grMV6rR8Dib8mfPqJa9eqCm1SIuMJ4PJciFNlG3gevrTAp35MoEROToogg9QwUkauc4oo45LMo7txXjnhFKErElU6dqPYAPKf6vkorpMQF7Bd+R6lJlQhBRTjxntifbDvnNNuvon8k+ktH6uq5utUq5MHcqLMoiwrZYolxFl3h3kW/hJ6EPDOPmF/duvCuUV1IRsaSExDSg8dzvP6gec7PnTuLxy2faOHIfKkIZzpjP2n5ZFztu+NV0gwdClPV7AiWCJwIlkw0byP/ZF7EHjq8xXOo+UtcR6UieTuCI4oCSSbydHypSnSqIB6P37wN2DgEGMl2HAaq9QWeJQMzbTEjqy+SP7xD6IGWwINgoCZPbIvlU++K4sfewQmpaemwc6yEF6/e4md2Lu5ERsHLp6aohpI/JWGZwxrNQC3k+QkQCbjUfdF7QTBIElF5o4mqCDJPo2Orrajp7YMnT1/i8NmlqF9zOG4/YIZnE8yfOUlA8OOHd6FXmIujrx9hTvte+JL8GfXq1cfbNwkwLmsOD89qkvR348b1WHxy33+FbOjkJs4k9jxDJMYE1PbSjLDpm/Dy2QvoQw8j57PIC9tMgzkQCDKRSma1DaJwf5sv6g2JQBhawFSPbm12/kPsWpknpCKWB8NuUhLeJ9lrt9kX2DMzGP2m+KJXUy2/XdDBjfJcdi6aioFTlsoxUwzaYtn2nYC3FerlVZSEuWVNysoCtSDEBYcwC/nrl6HXqPHYumwh6vr7IeX7d7x49Qr1/OtLQt/t27ahvIUl8nK10D0aMHo/OAGoSONEYYgGK+YxdIaybG6E+DsBKnNIMW/ipOkzcezAPhQW/JJiKizMwlwJJIwvbp2I+3rngVHBovKaGdgHd+9FYt/+fbA5VBfbyyzDw4ePEdDAH69iXgCFeZh1dTOm1O4GrxrV8fTZc0RHP0S16t7o3KU7HJyqYPGS5ViydAUsbGzxICpSkl1zUWXOu9JGpYTg8vBwF2LxTng42rVtI4Ql5de8108fP2Jy+RCs+zFZSDjmoiDhylxYBHvuHu7YuWu3kFitAltLFb/70Q9QrXo1yaXXzLsC5q0/DCZGX7P6b/Tu2VOI1Jad3wIbg3EAfyOw1W+SF9LOwwMZSe9w6NC/Et7ZaxwTydhj58JnmqzcxkwW4I8fP2FWyG4gZw9g7YKRrVfj6ZOnaPN7OwFM9fz84eLlhfjXMYh5HYvIqEhE3o1A6I6t4l0thIFUjR4/cSLexL5BQIMADB06DGNGjZbKuX51fMU7xUTUVBVG370jKgUSrznZmZKOwdW5CtosDNKmoC0QteIwYl6/Qu8BA8l8IO/bd5Q0McaT6GhZoMzLloWNtRU+ffwgZEbpMoYIXDxamz/ECPbAyRYLUc6inOTiIdH3NvYNBgZTfm2AAytOoOek2YCxEQ4tn4tufzYQO7Z5wTxYWdkg5et32Ds4CjFEUoxKoucvnmHav2twfuUhHDv0D+o1agJjUzMJm6lgZ4+MtB/4lf9LvNr03r6JfQ1XV2dkpqfBOMhRzMaKxLGiGA1eEYyhvceieYtWqGjHRdVExgOrvzJsiCCceXiOHj0C/ZIlELJ+LebNm43UtG+YPn0aDEuVxpjRE9GmTXts2LABBw4elFCcBgEBsLCywsoVK2QBJxhQuXQ6dOwgz/LSpYtYunQZShkY4VxgGJZmLdRCeHT5Q7hwKnJJ/eQCpBY1RSqygpqoClmdmOHAutBpIdyoJiWZaGgohJ0cx1wgOsKP5+OCLMQVQ5iZfFh9rgtlVupGkDgsplBUpFbRuYqBuuIEoyIUJbfc169akYzCQo1QTEyUKtmqim3xAiokQEksKlDA70iIVl6eLM6SU5H3xSTHuvBrXkMRiIqM5HX4uzpWvc/+IEnCMHuVQ1F5ZVXIBIEE+1GpCVVOFraJOeVI6BdXLvJ9Fe6syD1FCvKn8lwqlSffUyEyCsQWhd7oSM//rVBV4EdCU3WAhdfk7+LU1OUwFMIzU6ugrcYCz63UrDyORTgyMjUcwvOyXQyB4/l4rLp3zVOrhchRecDvqjyfqr/5mQJSQvLq2s/NFtcTsQ+lS8vzIVAkoUcgy/vj5/w++5fgWyrYJiTIpo/HqtAr2hylwqKKihhKwoasrIRE5Hv8nJtf2nHeD0EcN3gE8wTivH+ej2BfKvrlZEtlVZ6LZBznFRP3s7Ix87CSTOPmn+ti3bp1xHHyNu6tKFCcHJzQsUMnyZdLUMy28h44Z7ge8XvsQ24g+CzYNhUKz/5hGof8wgKCRblvkpUkMbnx5b2TuGPuN7aZ11949BPWjaohCnT2ZzlzSxTkFsKreg35Pv/xOrx/foeOrs9fPkn4sqZCLCeqAEV0c31nXti3cfG6kGkj2Siw+q8oAORZWAkhyTBo/tPUiJrXnwqPQj1SMoXSv5zHqtq2UqZyXEU0eagRYYRIJ3QKQC4Srbpq4hRi0wvHgT4dgX1U7ZEcTIZbvYaIucuwZ1/AxgT4xO/yc4JSeoaoaFSVBbkxVUQjRz2xIo8luCUgVoA2Hc51NiP23jldKg7iVZ6P51J5FQn4+F3+tAK62ANH8oGrrCyniyIhdmax6V6pCD5njtU7ASs3YKjpbMw0mqt9/RrgW8kDUSYv4GcLmKY0wCXzWxp0Zf5yYu8jbCtP1gIw05Q6SKOSp5KWB5JNJyZXQn/ueQyA4SP/wLmz56R4Q+zrN0V5SPn8X66PRe0p3qLaI8HICr2cJ2EO1zSMGQH4N6mDO+EMV+a1jDQhglxbS03iFeAmURm0WSR2Ht14IMVXPF2d8TwxVrolwL6OhN8/u70dTTtOlygZPvcJg6cUFcaZtiAA9x82xKXDy3WYns8pAp7+W/D8ziv4BdZExPljOsBA8rgjOvfvpZv/VXD/XjSaN28hhe66d++B0G2hePcuSYiZJ08e49adcBjTEW1kJA5Q5gjkOLxw4bzgM5L0VBfPmTO7yFn8Mi0BeMMHZIS/t53A8r9XSHoTyRV9/z7a/N4GWw7uEOLV08FVnFskSqiK47wmoXQz+y7OzT+NEydOoVvXHlKEjRjcgCqo0qUlEmf6jOkS2kvloITgli4tKkXmuSShb2fH6stmWLR4EebNWYTNoZuE3El4lygFWk6eOiUq5mv9L8NupoPYRSp/NtRbj7rr6koxxEpOlcQmj8oZhX02+4SUYIEREoMLFiwQW83f+ZPOTBIVDH8nSRZx9y62jtBUo+TZe2X2xz8Vd6P5g1aSS47OcxICEbfviG1jxMCXT5/FIUo7mZWTiSXll2FUwghUrOAgSu19h/YjrtNb1LxeF/Xr+SOwWSCiH0ZjdqOZ6LC6qzjyXZyd0SigkfSjeVkzBAcHC2biPTOElZE/Lq6usLO3w/AKg7Dy1Tq8eR2LS+cvYHbwLLx9HSt4hkXwLoWFiQqQVcwXLlqEsmZlxQFtVtYM2Xla2hOqCBnOzyJcAwYNFFvHnJKpX77CtqwF8nNyYWlthYzsLCFyV61Zg/xfBWjd5ndRA9K2cz25eOECMn6mY0D//rh65Sqo9uN4J5nMPqHd5vyj/adSl+Qt+5yOGhLLrLbL504bSaKRNp7pKsxMTURt6OrsgvtRUUIKEbtKYUhHB4nK0NMvgecxL/H42VMRiFSoWFH2azmZWWJ7uZ5yjrPI0JeUL+LMpo2WytIl9CVvewodXSX0paI0jw+7chmOlZ2KnL5sA++v/tpBCG05Bd27dpM1rOBXIbbt2Ib4xERcqsAoPZ3PhiaV5kJSTuTDxdtT9jJauLOFEK0UUzAPMKP/ElgIijavKHKJtkCXBsnYCPUb1kXiq/dwdmyLq1c3I2jycvxI+YGgcV3wq8AIbdo3RfJ3GyAzHVeu7IWFhRGmTJ8mxVj44nrNZ2vvXhVGUqgxR9IimRib4MvnFDg6OOFT8heUMTIWiMoCLnolqNTTCEXB1PSoFX8VFv6PkOf/+aEefonvXasazH9K6aYcpgqPkwjkeGDBIRZcowqXY4GE4vdv32XccAxxXScprEKOL1++LFiK+IT4gWODc1hwhrEJUr6lSqQij6cSlnl2mZ+WwiCu73xfpb1QUYbEhkp9p0KLiZ9IKCqsq/A9jyNm4ZimjaVzSqVWYUTht5TPUhuE906M8eTxY4nAOnPmtIRzs6gdxzsjcwXz2dlLzkXmX2TKCUsrK2kn+4Jzidfldfji8Yoc1LBn6aJQZ7aTfcJji+NfhbGLnqcu0qh4tJHaR6nckCoqS5GJtJWKUOQxxfddPEbhXMFwmZlCbPL8qr18ny/2m8pnzrbTDqj2qdBtUVY2bNS6kI1gfpvXb14XqT5UlWd6h5lDUV9PTwjGRgEBqFuntmye2JEEdiph59O41zL5L168gHueUai9LQr3iSKYz/o40NTLF1ezooC7B+BXY5rkVyjIzcX5iD4aWNrRFRhE1qstYGeg8XDcrysCUatnojlfSSwSZ+UDY3ICsC4vXPNW8qUVs9KOValeCJ5GAFPTeyLq2TNcvvkEAX7VEZ7+FL9b+OFsXgTGuXTG6k0bNAA2uy3WlPgTOVk5mHJzO6qFP8WE5QfBOknWNnaIiIpGWUtrPHj8FBaW1gJI036k4NSpo8U8FwQ4gKdnWzEUHOgE8bfvMNTbAG7OcxETO7+orNTgnkGo5uGOGzciUELfEK9fx+NJXCJqulXFiBFDkfzpA2otHoAbY/7G8pBm2B2ShNRvqfiQlIzXr+PQuGkzxL55KwNz2eb1OiBJcGkPDB8IbA7B0qnRosYbvH4ZkLAAeBKMS083ouW1kcBmdnQ49i97i9675gmRYheWhIGDx8uGiZ6vP6Yt1sDn5AXYt1bbcHCBtjA3R/tZ4zWAGQYcmrIQ3WrNxJYrEzHs198INZwsoD7owkbs6TsTt+/cwsZ/j6NFTU+E/fggxI1PaXP06NkbdWrXwf179zF82HDs2B4qnjsmx+09Og/oEIwuWQ0xbuIEjBk3DtNmzEDb9u1x+tQpvHzyDEmJCWKEnKtVQ9zLl7LQcZJwoWIOFUrdOXlppEh6sP0kSLhoDhsyGA3q+8PaygrVPavhw/v3CN22DV27dJENK4HLXydDNWEApfHHgVnbBmDAwIGYM3c+OnTojgcPHknuxAH9+8LJtq6kCd3rPx99RzfEiN5LyGNgy/fz2NF2KX5mZMPNvTpqeNfC7TsRMCpTSuYTgaCfXz2kfP6EtO/f8ezZE0ycMB6LFy5AVka6EGacf2ObLpehWm9cBBoOXonWbdsjIpL5CxMlUTRB6PPnL2BlXV7CDLhA2jo6ISk+QQhHht9SCUlDMWLYUIRdOIvszAykpX4Xj+WL508x5I8/EHUvEj/T0uDqUlVUcrk5WegZVAKnt5RC22GaamrXolSUMDXC69exmLf2AAZ3aYaMzFwc+BGO/X3X4N9DR1HepoIo77y8vRH75o0UgGEhAoIGl2oeyM3ORKnSpSWkOSRkPQIaNsagQX8IACfg4cp589p12Fpbw93FBYYl9ZGTlYX79yJR0cYKpsYl8eVzsoyVyb1r4/5oX60qvA8wZ9xAlDU3k9yJ3KQalS4juWa4see4WDh/PjJY0epHmmw6mcC/y+9TtP0Rcyy3TgfiTHDk7FwhsWysy6N+Nytc2h6HlisnA8/YC9wtAWhuj3X1h2PMlc1YUncQPDy9xPNmbGyKuPh4TNuzHuv+nIoxR5fK5mracCDpcUv4N22OgCbNBJja2zkg5XMKTIxNJWclQ+9LGBoh7sUzHDt6CBM7L0Dv6U3xLjEepqbGKGdlhSZNm8PPvwEqVa6Cr1+/iTrzS8pXWSi4Qe9pP0ILb+N+6zwwsHcr7Dx5AcGjBmDB112YajIcqakZsnBzsWDVP5LOzFHDMCmOKaWkGvTHIJzYfhF129QQxQevd/nSVdxrMwRto86Kx9ndzQ2+vrVl8VHeQoau/x++3gKqqi3qHp8ICCoKKioIKIpKSKmoKIjYvmdg67M7sbu7u7u7xe54JqFiFyCIlJICSsp/zHXu5vl9v2/87xh48XLvufvss8/ec88111ysoqgIrSZNfCWtm2Pw7LkAUYqwql7H9u0KCUIuipzTOH+cPntOV9hD833p9U8PWZzfv/+AwOBgUTP9uag2a9oUNR0dNQUjTZuzs7Hv0GEhFNmGUSNHyCWjH+j+g9zw//fgZ1ixnRXglJKRwHL/wUMagUNlbVYWfCS6+Rv0eVOkG4/CxVuqP+vro3y5coUEolJQks1QRKlETnUpxiT3eFyeh4pUShpIUpKQiSSkRWmpU2PKoq+nV0goqr5VoIKAhGCC36UAhXpW14XfpYCLFLjQVeRWYEGp1vhdPI7yElQRdaUu5Hf+qUBVqRV8nzKn5nv4f343j8vvUgpEtlOpDnld1fcrw2r2AzdF/JuKmGpkYwFMzUpqaksdEU1/IQUm1fmXLl1Gl3qvpcgQIPKY/B6uYzwm3/tnASCerwKnvP6K8BQylpWUdSpJtkuRrwS3/J0EI4Os/B517/De4vF5LHU8rj+sYM/vIdjm+RG4qzRn4ir+MAWIpCPBOElHvp/HLV2mjJB5JOJ5XuwHCfSSOMtI16n5UuVe5GcZdafKj96SJB/tqtjBvoaD4BSeE0lQtlP1Ozd43NAxBY54j9dfpYPLe4oaIurrFxgYFZVNAklMpjgT+LNfeF+TYGRfkBjieeX/JvGbL9fL3bUWKphbolRJ00JfUt4TxEwM5lEFQEKQJCCPwWMz5ZlKBZ4/21e0KFkrPcTExuqUFnqS0p32I03uHfYb53W5V/LzRLFNPCbkeXYWbvjdEz6q4YHahYBaker/VgzSOL62QIMRtQqrxd959RgIJ3lEJkPn7O/WHHixDzDtr/kNNvYA7l2FXZ0BCH+6VpfCrNt8mjYvtAHSSD+yZNVQq+kEPL/N4mdMMSagVQVYuHHl7wzmEvDyd647ylScgJcBY35O+QL9WdI5DOg1XPuosmpk0Iw/g4FeLzri2tizSOTpKI6TMJb8IJuxDmjsVBc2ZYOpDkBBseG4uWMrEvTMpAKp5pltLMFhKeDCAxvZap+nwGCeBo/rl66NwOhnqG9TG4GvnmkkbTzQtIGPjD+O60cVguQUTMelolrTxkIm8V6cXHU6xt33xzqbTXDZ5yjjkGRz1Mu3sK9XS1S7AQfaoE3PAJlzTuw5h8o1LXXFgjQF7/O7+wE3DymuVtnVElEvOfdnofeovYIJiBF4X196eBuIovzUGwHXXsBvYGcghnsUA6BsWyng0nPEAEnfv3GSJpGqmI5W7G7ohMOCsfz8OuLF85cS6HNydJbiawZFDOR+ojqwe/eu2LJtMz5HhsuGlPcN1Tkk0mhVwHWNcy8VMtwI0wvy8ZNHePn4Aeo1aQaz0qVx/QyBuScqOGgZCu8+hMO8tClcqBD78FHuw1YtWuHixUsI/x6FZnV8ZD5gG1ULsxMAACAASURBVJo3b4knT4KwfdtOSS9kwJZk4V8MQhcriQlTJ8jnu3buIu3gXFXJWvO65PXy82svP0OHDUXlylUR+jIUMfGxkl7KwiwscrJYb6F0W50LdWVuu/A8AK0cWsm9RK9wv/Z+mDt3nuB1EoBqLmZAlGQW+zFiXgRWf18tIoFVq1ZJui+FAslpqRg/eRJc3bVUd84RF9udQYsTf0tFVhKovJ7EtUw5ZlCDhRYuNbuEy/aXMX/BXNja2eJz1GfUr+uJ1IxUHMw5hEbxvriPuzC3BBY03IFT505L0Zu4qBj8yviFdm3bytzOdE8el0RG8xbNcfHSJbx581bSlPUMiogHOdP0O7T3Q1xsHKK/fIG7qxuiPkdg6pQp2LplqygRmeHA8ycZV9GqIvr16y/EJPv8R/oPwRyXLl3SzWXZ0rfTZkzD+5evUc/FHRXLV8D3pCSkpKdJ9lZufj7u3f9X1IycA6kukyI0tLFI+4HGPj7i30fFn/IDVuSB8udVgWFme3FN4fpBRSXJfWJCvsZxZFGuPOyqVsXPzJ/SH+wLZoYVNy4mWK5EaTN8ePsWPzIzkJSaIhY8JBTd3N21AI5JSbnviUWobLWtYiukeuW9Dqi8t7zM86VKlpL0eAaMmQbetUsXEYQwlblOfQ+0bNUKI4YPx99//SUFWegNSrHIubNnxNLErlo1KT5ZwMyCUiWx4NF8barMJ0HAAgypsHF0FRVvenqGBOVJzpMoYpYmC439LshDNOc5zodpvN/5i1IrGosFmcydaV3g5paPtWsJuvkognPnbuHgwfPIzHqKnF8MTCzHhg1L4exM/2QtaMrHocOHsW//fphZlxdxC3Ek576Ub99F0BQbE4dSJc1QqhSrj9NvsAAGhiQSC/6Hh6JKcRUMSDz5/1PlmYSiCgwrfEYMwDWYSlgGIFSGh0p5ZTBEFWwLDgoSkpfjh+sxMQwtB/hg+jDHjwp0c85mWrdKAaaHIglFm0qavy7HKZXQgwYNks8qPE0REI/DuYhtVfhEBY35WbadeI5zAN/H+4mBYX6XCoKyL9lG8gF8b0mT4oiJjoKNtZWcL+8/KjA5x7AeAgvA8bj8OzMd+fnwT58k00P2D+k/RAHMuZuYj+NZs1TRKijzmHyW4KjOg5ufU7iZ7Sde5Gf4nj9T/FUA/091osLQCt+qIDqfFYbmteMPcZTaAyg8LqNRRxYqdaMiM5XaUwkMxBJHV+2Zcz2xH+93JSDgsxJL6LnXaljAE6hgUUE2KqoKoqYYyEF+Xq4sZoyiUKXo7dVQFFjsZPMyZYUAYScyHe1z3FcxzeZAIFB7evm5BiDY5wzCcnPf9RRg1QWIuQnXqj1gVsoE/4byRuYNaQuY+uqimiZAY3MNL5GQJODo+hqo46zhJB6PNV2oftQwmLbx354H2BloIG9mF8FW+tvykE/fLN7kdUPQo+s42Og23aVMTJGXnYtNS08ApY8BFXoACYk6U21diu8uYPeN2ShqVAwuru6ycTt/+QqiY+Nw/Mg+OOM1avbfgKpVKyEw6LEA3z379usQGRlqY9Su1UPA/Zs3w1DP4wCCQhYApj0koNzsTS3cuktAo4VJOjTbCY+6npi1bLqwosP79Ie//0gcPXYQQUFPUKcRK6sVxcAuw9C0SVPxaPj8OUqIBN7069evQ/kanCUN0KfdRRy8sAyw80Z/Zy/sC/gHKOGv9Rt/TjNn0hZo0xwr7YeIb9+ipJM40XQRurnOwq6HU3F0ZguM2vYU8QnxGDnPC5ULPBCldwj4NQvrl46RBWbti/Oa1Q+vA0mYkrsAv8EYW+xvrP98Gfcm7hD5epfFM3B0mgYawiPChOg7mvZcrtM8v36Yl7AfE407C6i7dTEci1YOhrubm6jq5vbYg7nHhyA1nZGe8fiWlMRcQKnMlpeTh/ivX9GyRQsx8uWGg9E+btxISBJEcgLL/pUlYI0bM3qvnL3wAM+Dr0spePoU7tu3V1Igp9fZiCWBIzB9wXyMGzoEPzMysbPzTaBPKDDMXSOqWe05ZIBMVnfu/ouy5hZo06atpLH+zs8V490VD45oJA4VDVeBmiVLidJ1+47dyMsvkJTYDBKLbq7IyfwhKWhsc9kypfEsJAQR4eGoU6e2+CTWr1sXo/1HyT1Hk1jPxs0R9ipYJk0e8/7DQPEtNGZVYRtr5GVl4+Sp07B3cET5ChaS5kIahoQNHyVNTfEtPh7lEythz6MNqGBeWu7Hd2/eYMgkUySF+WDPrh1SUdpmuo9g5XMjl6PDsBI4sCJGJtUuM2drmyZ9DyyaPEQm7L//aoPjx0+ic+duMDXl/JCGr19jUUTfEF7ejXDixEmER0TAvba7FgXLzUHDRl6oYGGBh48fS6UwZ2cXnD17DoMHDxFvFnr8kUSJiojAg3//RWNvLyFcq1etKgTrg3t3UMfdSXwGz1+4KEVn2n+YIOT38O5txCeyBCuwpqfLJPv1a4zMb5zAObf17d1HjMeZLpGQEI/e6dNxvco2ZKSnoVPkVJyrtEhIvVYbJmtT1VPujsiehwCmw7W0Mnk4AxV098FDMs+crIyxZ/4M+Pg2w5mAAPG3TEj8hgK934j++gXZpfYj/Ysf3oR9wZYdu5GWmibpHQb6htAvWhSpiYlCaN++eQs3b1yXSt40EKaS9O2b16hUyUbMt+nxSpKYNQkqV62K+JgYISEiP0fIBv97YgJy83KkSt30++uBW9omdcKYrlizYas2B9c0R1vbJhJ1Z9+wQNL0GTNlQaQagCT1pUuXRUFB1RGjzVwgI8IiMXzkaLmeIok3Kw2mW1azq4a1q1eJn+uMWbPx5Uu0Vm6u4D8/kHlzZuP02bNCfqsFj5ug5UsXy7Xhg56fk6ZOK1ykRZhIUFjCBGtXr8TY8RPFX4iks4rEqTTVVSuWS0VLqjNGjxuPEJrESyS4AAP79xcAOnzkKDFT/38fBVi/di3q1fXAp7AwDBsxUgOaJC6lYAhVhoYYNmQwGnrWl0qdSu1HSwil9CusymxkLESgqugsqkkqE/lgFd5fmocdI/mch7i4SyVrXVoBC0epoi6iZtRFHRmlpjqRVRX5UMSWUgXy/7xOfyoU+TtTQgkk+L38Dl4/AjGSQipFl8/cNHAMEGRwk678APl+pezjs4oWKxDzpxJSpUXwGDwmgQo3KwQrfFZqwj/VrOpc+FmVskEw+mflZY3UgxC6JIw4bjVPIAPZEKi0WLaZQI9/4/G49mhkV15hVJqvc36gioPfx88qNSLfy3YrwlWRiQoocgPGjRo3H4qQ5N9UURUel9eb/cj1j33KfuLv/BuDJjwm71kqEaXYioGBbL45JnhN+DrPgW3iZp6pvmxnFZrO/8oUFRD7j32peT1qZuEkD1mUhhtxfhdJCaYpcm3k+sVNMguyUA1OJTI3nXyd63DnLl1kA0511OfICPmbqsyujLupPOem3qiYsQQfqN6hdyFTxNh+3iPsO/HqzstDSEiIBLFfH1mBhsMXSjGnmk5u0CvQE7DK8+M5a8UByshmMib2q7RHi8Zrnp/8DhKdvPdj42Lg6uYmal1VGZxj+Ud6WqEvJMcTCQB+joo0ZZ6em5+L+O9x4q/IvuF14DVUpDAVVbyuCmRLcSgDAwH/tz8+1AWUDgH1e2uKvvybgH5zjYR8kQoMMgN2E3CRdOSzlsrcof91nNs39I+sFYIokoPM0iFRyfcRVHF9IevH1ymjISBWljmq2qjy6OaXMuLJAHEovFtvkXYG3iIJSHKMEfl4YKs7/nnmh6PJAfL2zv6ncDqji4a59wEjvvWW/uF1IMaPuXUBUcNtNf7SFzAPB3pUBqJfNEPAsdlagRcSlWwasT4twli4lPhcFUFl8x/yXIjT3VG9dCV8CrkOlHXQTjOQATldLByAV+oDPBzsjQbRdQqDA0+9XmlYnsvvXcAxRVOaPAt9rdvgm2HQ+EHY/fIw7H9UxodgHtQcMDWAq0sNvPz0UacQ1Xkj2blr3cw1nPuLp+fQsPVcudZMf9u2Yqn0Ze/eNfDgQSoiIy/rNhvsd2/AyhptfHxx6fpd9OjUFsd2bgP0raVATZtuTSTYNnfOPKnqXNejvhR6qFatOjb124bJxyaIwks8uMxZbKCCqLWYUso9WQ1a7jg5SiVn/4BJaGvcTO513o+XT9B/3QOb9m2Ff//J8O3QEHfP7UCNem0lgEUfcgYFJ0+eCaQBni3qiA0K7U0aN/IR78T3YWHYvH69zJOPHlOZ2Ab79+8XNRfvgcePHmHN8rXwymqI0Rf8RXFkZKgVg2K2iJr/t2zeDC+vhlLtnX7L3azTYdltjpA2Dby8cPbcWZmPnnYLQZt/2+JS1Yvwft4ILZu3kPFFf24qOFnchIIA+iNy7eCxWPiDyjymP1MdRxKAcyRfZ3o45ymmGfcd0B8bNm2UgDxTtmt/dNXWVY7neKDeOU8EDX6CFidayneSFKNIgAorVo2/fO2yYKMrB66h0/BOSEv7gXLlKwj5S3HBrBmzcGDfAdlrvHv2Brk5ueJ9R2KLDxWAIbEQ9umTZq1hYwPrVN6XkHn4fVZRlEyMkHOzlmJVuWKvxDRrBjtZFIqYhupEXn8GOkkics4lIaLWI671DNBwHZy7YK4U8XsT8lxIPVa7t7S2QrkK5ZHw/buop/bu2wdnF2ccOHhQ+mu0v7+QrFRhVa+m+fsy80bhL/Yxv4v7Jr6fayXXCva/FL6xs5MMKY7VqKgv4vkeFxUt8wRJJHrP8XoTZ1EBT0EK20q1JIlOqhLLW1SQ7AiqwonL+T6OdxYYYdApOCgY6es8oDfoDiZPniwiELaH6ykXcV7D0f6jZYyyuMqosaPl+Zn4kxqIajQ7K1sI/OjoKFHvHz95XO6fB48eynr5uvxrbX7i/Z/Nf8yBXoDdqxpC1HGvJEVqMjIkKMZ1Iy8vB3HhcQCL90qdFw4wzs2JYnXAablKgTU+v5yHchWma+q6bFZGzpY5u4RZOEqZl0Jc2A5dURcW6iCAY8bE+8LigFynDE1pA8ECY1rmBtdJpkf/+sksCo47zfaGRCfbxfErpOD/qvDMY0g6s85X8U8rHyHriJfEMkcjwDi2OUapBmWAhmsi56Q/8SPTj/ldvLYqzd3GWlMf88HrTy9942LGojbkcfkagzXEMsT0xEM8L1qV0DaKxR251pOoJpfB9hDj8H0MLKgALfGNymDhdxFT8HOqmAufpcK5zu9aKfC491f+jiqNnnPpt4R4mJUqKaI5vjc4mNmC9rCoUB6VK1eSvU5wUKD4ewp5pgvmcxtCTCYB/+SkQk9yRWRyTlAkHDEDfzcrU0YstoiXiaNUG/l/JSRQykGemyL4eI7/m1RU9kZ85ncpMYVSmvI4/4NUZsFlHeGqgvWC/3VZNSqYzbGiyE8+8/5Xr3FcEqMpPK72GFIwsbZHwwLF6vIPiq3k5sbAUANsmmSyiBid2levDo86tVG2dGkxPy1bWivKwA4Mfhos0aErV6/g9bu3qOnijL3eezXLRBL5JBYDyAQq42ZufnSmBQKy1IPMIBd7c8DLQAv+cl/OZx6H/CMPo1soZDIgBmPFt4kGGvbifp+pz8RclCZPAzZXHwY9QwN8iYlFzu/fWNM5AJMvdpdBzAFyZP9h9O7bC4b6hqhUyRZ5ub9F+ZKVlSMqtm9bvdH9pJFMEC9evcCzF6G4YhkihZ7GHeopnpNMfTuV+QC4xwby3NhgIiyesy4NRFxfw+DotBXv3u7WvUflahN5EfCxUqA1qhuboXcvGkEXx6S5BDYhKFXKAyNHGsDKbDbquLnIREtviI/v32HZ0iWYv3CBpA5MX0ElJEkNfwFT0v/MiOEEyr4hIesJBGfsQ8D5C/galwDbKnZyY45tsk6w76YxE+E/twFwpYt8Zn1xf2xYMA7heiGwKuB1AibOWCgV5LqM6IuzBf5YhmkINPZE2axErF29USaEuaEHtIJYvFajtWp//O6l1oNkA7gg5ghO/70cnR9Nle+Z0aYrlrQ4KW3cNGwc/OeYY/HkKJiWLi3k4vgJk/Dg4WN06txVTKvHxSzEZAxGeHiYLHz0mpk5Y4ZMAA8e3Ncml7Qf4veRk51VqJKgOo0bEnrCEczFxcZKyj4r6X388AFPHj1CLXdXWUyi19RH231ZaDcgQ6uOfdMdh18vQq+sWThbdp1Ue2aKB+8jTr4kplaYHsMq47Fyo08z34yVqWPx5u179PinJzZv3iKVeGmyO33GDOgb6OHmzRuoV6++XL9lS5cJMGRkjanaK1YsR9inj1i5cqVETPwnTMHTR3elbfRW+fvvtjh27Dj69BuAz1FRiIv/JkQjifCjx4+LcXL6j3RYVa4kC1h02CchFBltRkE+viXEoUWzpnjy6AGyf2agf78+2Lt7J+rUchOVMjegE9dsALBJd6MS0XOMk7wG7t9201Jq9YqI187ePXuQlJgsKlH6WjJqzomLadlnzp0TZUFcfAJGmUzFzIiJcHR2Qc+evXH27GnZIPg0aoQU+m1FhGNgv37wa98Obf76C98T4lGtii2KGRkh+kuULAYp37/B2b6apAdEfY1BVm4eBhgtRrer3ihhaobRY8cj89cvuLq6idqSk/iD+/9KxLRli+YyfsuYV0DZsub4GvkZUeFhiIuOQvex+tg3Lx795/ni5JL70m+sJPrXojliwn51x358T0pEn2MrgRck5zvg0ubVaJOzVAumpEH8m9hNTX5XQCkSnZ07YZDhIo14twWmNchE2pcOaNi4DQ4dOw0XV1f4+49C6bJmKFXaVFLuWRV67dq1ErjZc+Mk3MzsJKVj+bLlsKtaTSrqmZiaITcvH3kSCMpBPgt/pKch6XsCUlMSkZKciJ9D38F4e1X0eTxDSO6lIwdKIR6zMuXQd/AM7NyzHkGBwZg2dbqkQdP/MTs7F1evXEMx42J4EfoC5wPOS2oPyQJGLpl+49epixSTWbR4sagLCPZOnTqJVStXCXAmKcaFm95LvXr3FnDM1Cr6KBE88v9McdqxcycGDhwglaPXrFop4yU1LQ3DRoyShZHG1YwQ8nHu7FnxUBK/s8xMqcA2dBgLIGgPHnfmjJlC8K9duUrWpoFDh6C9n58oP7p36y6R+UsBAZg4dYqQa9u2by/8PCOujFDy8/369MHJ02eEuJo8ZWphGzj3LlywQNbNRQvmSLU4iZYaUS2lpQqQ9BNyS1dNT6kOSQ5KCrd4DLL4RCqK6EsOJrJ+ZYlNgQIU/LzmH1kUBvzREa3/EYosoKJVsyOZotI/+P0E8hzvBD0qQqsimwQ3VFcykMRNDd+n1IkKeCifGUnNpg+lrgib8jpUgEcj8rScHaV2VGBGAVEeS0U82WeclxVpo4rPKDUkN41KLcj38VjEIvxdVRfmcfm9/CGZq4oKaZ4wmvqNf1N+Pmy7VPgsVqxQQarIPYIktk+libO/eBxFqPB3bq74rArBsB/5YDv5fm4+eHwCR/Gy1akxec5/EqY8F7aNGzAen58ngCWBw/Yon0W2hYQcI/MM3PHaUP1LUM73EHSLwtCuqqQ9ZecSnGcIaab6WhXUoeE426aujagu9PRkvWeApVrVapIOzuPy3hG/nx+MvJcTEpPFIL7GxEjQi79zHJcrX04UA041nVGsGFOMDcUM/UXocwHuVLszFZIbEgaZec78LCvNPjoTgmHm25A1+A4sLa3FVzg9I1NIHJ4fAW9wcLBsWvNy80RF+PHjB7kGPDbPWxXPMSpWFOUrmiMiMlz6kGQgr42NlY30bUhwCPLz8pGakgpLSwvpUxYWI27lkH315iUMixvie/L3wnRu9r1ShvB68rqr8a2uuQL5VHqGPHupqb8J5Qj3iLNkkxopATfkExOSXCD+o4e4kgaSHXOAR4txCLlB9RsBLDGjVhVae/AzijDkZxW+5PrLdZjH4HsIhPk+NoJYkkpIrs+MahIw89hsHJk/B+CsO0w7pCJtmpmWeXIKGPOoH5avOI4xI9siJysb+0td0DA0m8TMIPKVkwAHl2x43DVCqr8PLn769z/hAP9Opx66frB598LgWLc53n2MBNKUmlJXeZrxIsY3OV36AnVzXBD885XgdpvYcoie8B21DzrJPX+/U7B2KkzZJs4ntOUp8lQeAnZuFWUzy7F/7eq/2qnza9Iu6tSE8cBEC23dNQH8mrdEwPvrqFvKGcFBr4HMc6jbZDqC79xHk3Z/aYrAAAb1eZBUtG1ri7Aw7gmcdH1MQL0NMJ2Fdn81QXJismSB8D5/HxEt3+voPhLvXn2BbbXy8PPrICQV0yhJnFF9duf2bVEthr4IFYU1yXOOSW5SHz95ghkzZ2DO3LlS3dm3UStUqVERlW1tZT579CRErkXDUnVlTg26waCgO3za+MrGm2nLxI4TZk2VcelQtLqkz9I/T7NS+Fbo7cV1m2qwFs1bYP26DYJ/WTiG+6HHDx/DwFBfAg0yZxcrLkG48+fPy3Emjp8gKiUSfCRHGUh0dKwpBS16/NMD2Xk5Utn40tXLQvZxXiIRSLKRnuYsgjh08FDs3rkH9+7ck/mXa/zcuXPFM417LwZCSDRSjcj5cciQIXLO69atQ7du3aTyNlMwOa8vXrxIlE1MN15ZdyU6He+EMzXPaFuxDMDlvYtYkNDjkO32294O9ZI84du4McxMzDAjbLo2drhHYhXtyHpo37Ydwj+G4WXoS1hbWuN16BvMmD5DUoNZkZprD9Pp3717j9FjRosSkkXuRs9fjrtnDsHFxRXnzwX8t8XlHfvkMQYPGSJEYsWKVnIuxECcc/bu24utW7fKHDhixAgpXPO/H1RsDh8xHBMmjENFCwu8ffVaguKcoxl44Z6Cm1J6z1e2rSwFbYh9SPjx7/zh+sG0bfYz8Qj39FxraBNBspHXgoQS90nnz19A//79sH37dsyYOUv2JiQB2ecMWJc0MBLSp0SZMsij53dsrNyLSsnO9ZDXntWVS5mX5aIpqcu8jrm/8xHxNQpXb1yX9FI+XoYy28sITg6OIgZh31DxyHUrOTUFb96+xeeoSBzfvhGTFq9E/LcEUe6SKGfxIu7Fu3XrCoMiVNrn4uyF07IuM5WaawntMz7GfIS9tT0+vP8Ae8ea+PDpDQxgjPLlK4jnOQOL7A8KTr79jpG5xsrECjFhMSJ0apnYGNdPUzzESYhz71fY1vRB5JsvaN2aas4veP/+C1DGEkhOQvvu6xEVHYkXjx4JB2Bj3w7Rny4Avz/qCEczOLjPkPusXVs/3Lh5S/ZIbL8GJvR0VZq1oOyfP7SmU/8vxGB/FGbhMUn0KtJQBdz5XgYUWNSM8wbXOGXDw/dwPeZam5aSqinqfv6UMcQMP6qZJV09O1vGCisi0/+W15SqYmJq/n7r9h3JCuPxOAaIGYhjiZm4L+AenCK179++idhHeUCzLSSReQ247nNtJz5RhBtJLqWO43kIaSoEq5bd8qd1kMp0kgJFvr7yN6W4Jb4wKFJEiHFyXbRiefvmlVg5PHr0QOYG2sTw+5l5JZY8hkbiPc69Oh/MoqDdANvJ81RtU6SfUnXqGxpKkWOFHdTfVaCd/+fflO0Pj83+/d+4WpGL6lmpHJWym+/nMf5MeRYRgc4rXdL4dXiduIxCB2JBfl4rMllU+pLBDF5/ZVFELMf7nJ9l/ylVMQUbei5udXSEIsSvSzyKTIoL461vqG2CtDQ07QTLlzOHi5OTpKkxh9y0VCkxmM3NyYFVRQuJNLC4xLkL52HIND1DAzxxeqhNzuEEPJzVNQDVuMF4pCUlIvTj3D/8YwigCIYYXTXRKuGp4is6v2uVbvq3cw1cDvuorfcELiQPiaUIMpThMyOk5sBu+7ES0aGyZPTtXfC3bYZNx5sAjWcBzFRQVVx2emLwtVaoaGkNPT19ZGT8lA3t7sQLqH/3CcZhHf7xPYbhFdujWDEjRH35jDM3n0iK9pyu/fDtWyK2HbkE1KGK6SYaePjjcQhZPD7o2q2lFbPBTjXn4e0bvpYBd9cdCH1JsobnboE6NV3x1OILbF4YiYHw56SfGliN4QneRKmmXeDTCphgf1huOGcnB5QwLoq9e3Zh2S5OcGHwcmqDh29vaVET+tyQZGWAnMTsvRAcXH0afSaSpIzHummzkZCcBhvbKhg5fznOblsnE8LqyFMaTg1XFQ2dsXXhvxgxew5qFnzFm3HOWt/PA0qYZGD7ujXoPX6GEJgbxozDmGfrgEtZWD5pLKbW366Ng+3AxjnjZcHhQnEp6DFQxwzzPXtL4Z0tGbcw1coPy20ChLvaP2sm+o2ndDoPc8YdQHZOnvyUMGGlzSoYOt4e21Z/QGBQsEwkDRp4SsowjZ65INCfpnfD8dhyeZ5UbPYfNVJA2/r167HEfB/6hjaXBZUL+cQ+q7H+6BSMGjUS//Tojn1792DlyuVwdXYWYVVH7ymAI8dvBnYtui1qsvLlKiAtPQ0/MtIwfelS7N6wAYOnGmH7kp/4+SsL48+s0YjUhBB0azEWR48dl4gTJ00W5kj49l0WrHLltJL2TN0SNWEBJDU5PCxC2sZKeyQqc3KzRYFpaVsNr58+lg0bFSCshEmfxsq2VcWDr0DPQFJtqzk548jBg+IHkcFUu4wMFDXQR1nzMrh26SKsqSAxZLVdA3yOCEPTzp7YvXQPGtT3QNiHd+IHWc68DPod3QC8YWoAsHTsO0xf7yi/j+v/VDaU5lUc8erlC7FCGDp4MM6eOY0nj7lwQrwg6X9RpaqdXJPHTwKlcMyRYRdlf9NoT300atwEixYuFqWJFX0w3r1B6VKloK9XgHt37ogdwLUrV4TcHG+/BPvjlkgUkgViihkaoJSxISpZWePdpzA8eBKIAn1D9Ow3ADm/C1BQRB8NfX1RkJMrixatFl6EPkN0ZCSG9p2Jbbvno41fR1F5FS1SBJ/evoFZiWJ49SwE3cvNxdHPE/AzMx2DVleWDQTSuKHjvapVrYfXo2Nl7wAAIABJREFUJG3vt175V3lgfudBqFu7Lp4+fYXZ927Bz7wKzoU8xa+4OAQ9D8HT0EBMbLhFSP6140di/NYt6O7ZDo0b+0hVODvHGkhLpQoXMlaZmsSI5KFn5+QrT+05CDcXd5iXMUcp0zJITE1DiZImfDsy09OQlpqMtOQk/EhNQvZPRovz8e7dK4xfsAY7V0xHZFQ4KlpbIi4uFuYWFTFu6mrNSN8a6GLdCseOnkRkxBeYmpZGclIqzpw+g5s3buHM6dMIffYcd+7eQYOGDTB3wUJRHtLH6OHDB2J87+jgiPUbNogJ/MEDB2TRHzduHHr26iWejfQoatO2rQ6YNBNVakOvhtixYycGDhgg5MP61atk3Tl89BgOHDosxWEIUFetZKoIMGnyZAFAgwYOkHuFZCXTZ+gLZFOpEqZPm4Z69eujfr166NO7tygJDhw6iJOnTgmhQE+XuXPmYPOGjdizb58ATBKKNK8nGB02bJgECWjczjmWkfTdu7U2kNznwj91ylRJqezbpw9at2qBTn7tZCEm+adSMqhkJBNJsobjS9SKUkhEIxMF0BVw7aW3n5aerlWAJjjSF78qUSXq09uG1a61hf5PhSJ/V36MVDRQ9cg+J2jiXCd+jzoSi+/l3/g+eqpSOU8lBCufM7hGoMF2qYrK/J1rP4GDlrmgeT+yH/geBWSYvqoUDgRUSq2oUivUxoLnq1KWGamWtPAiRUQlSQU528WNBNN3pa0EuFTrSaE4rWodfxcilkpHArB8zVNTeSL+6Vej0oo5t7JNJMr4o96jorpUs5GQUKpFlU4jkVcdECYByI3Rn/6O7BMVrSWhKEoMFg3SmZLzfIX01inuCN4UiFQELq8PgRo/qwhJbnZV4RMS9yQ8uWZyQ0VVAIExv4NeSx8/fUB9z7owKckCcT//R6SaAJ6vEegylVnUKFFRcp0JcnlMY+NiKFHcRDZSiijm6zTSp5SlfIXycHauCSNjI5w9d07SkLnuxMbFoqKVFdzcayE+/ptUaeb4YJEiKqhJjLAgCzcfPB9+hhJqAlaqJrmZ4GaB81pNF3cpXsXryj5lX5JUtrayhouzi3jt8v8kN/k5jkfe/+yXjJ/pyMrPRBHDInJODBrGx8WjTOnSosiikT3vu8AnQVJRkf3J6q+0aqE6kxWqI6LDkZKeKmOT1/hBt0BZm3yDvOR6sT0qRV+Rw8pHiCnUT67c1q0HZN+4wQwFjDy1ZYIEhS3g9qUaXtwhAFMeigStBGWMuhO0cv3ggwpDMpKaz0/1emPwKWjCfz4/EmEnqCCe5o9iz9iXJCr5/apqCY/bWtTn2vrNz7JRBpKOXCcrBE/PeWBph2mwQDwGfN2H+9beODTSAvS1/UWrFAsLGWtLc3dpAktnwLMkEN8YiOSp8CtI1DEWzt8priQOJ1xld/D/9FO001LEWJhPlPwJoYC+uy598Ak8fAYh5N9rgJ214PrGtevh3u0g7e/8YREXYnqeMqE0MXF4HtwaOOKF0ydNgMku4PtKAO3bN8P5o+OBEm2BzNea1yQfxkCJ1Axk6hmj2wA/nNjLQJKmGm3QvIcoMj6/ZsSdizq/qAM8PenxZiUkgTTOyEMIY4/GXqhXtx5+5xbAt7GvBHyffvwgl2TT1GXwHzoYoydOFf9BKm96dP9HxhjJNKq7nJxqCpG4KWcXbnQLEHUdszXYhi9foyWNk75576wj0KWMn/ghv3z4TnDH5MUbJBWY6YyB11fLuKnbxA3Bd15g0Ng+4hXOYGlcbDwe2gRie5Mt2LNnDwYOHIQnTwKFiGO7bt66JeuMiXFJwQRMjyX+f/7yKR5aPYZPrJdswjm/B5w9J56UJA8tLSyE5JswYYKoyBj0JNnHucXb2we3bt4SYm3q1Gk4euQYbty5LiTlzeu38D05Ee8+vBNVt1+7DihetDjMy5YTFRzvLxKJzDLiXMvz4L3PeY/ZEZxj5syZI4Te0u5LEJQVhM/h4YiMiER9z3owLGqA5atWIi4+DqXLlhEbm1Z/tcYs/Vno9KwzIiIjENr+OVaarZHCLc/KBaONXjvUcq2FRfcWwDnDBa+NX8FL3xtGrB5fyhSnHc/IZd/rsBsrl65Gu3btsWzZMsHdDCi8fv1GcAPTru1r1EDgk0C4t+uB78/vw6NuXem3jp06iv8t9xK032BRR67VHAe8DixoWrduPcF7LL5y6swpIXt473HepyiCivHAwCdyzUl6LVm8QDKzqOrkdSARSUKWY4bBaVbJpS0Ng/pUKE6dNlX2XSTn2Lec67g20x+cY4DrBR8UgvBB0pAijQIq4379xNEjRySduUmTpmjStKnYLxFPFfzKQVlLS2T9YBGwLDkOLYxSEhNl7RHvOF1xD+TkyNxtWq4cwt6+xa/cbGzetR0VbaxF+Tp08BARd9B/cecOKvkgazOLY5AwZbq0Q00nUTjeuXdXyEYGqC8sPI+JByeJ1yHFUCQZHe0d8fT5UyHyiAe55m55ukXjDTinkF/IAAYPHS6VjokLWZldU7Ib6YJWyShhUhzfvsUjxTBRm9dY2JnH2K/mWgaOPIF8vghUdbZHxOsXMh87eTTG25D18PCZjpB/mcKr83uVZ05i8UCdDqKO1lItw1DFsRdycykQoI1PviiOWXRPkYYaAaUJGoUcFOT/P0lGtuN/B3X/fE232Ghp0josKoXpfhcIOc31jWs4A+/0HOX9zzGyZPESGUMcB8Qs3D9zfHIccJ3k3EWlc8dOnfA89IUEUn5lZQtpRVxBLFTCpCRi4+LkdxYnMilRTDJiqSIk3lYBPT4TI6hiLlyDtSC85qPNNqmsDBVQVoFmpbLjWOTfWECG+Idt5vF4rtyPpqWkiZrVo3ZtXLt+RXxqMzOZ4WECaytmlCQWZsUwWED1aiXrSrLvISnOwApxalGjotI/bJ/CwjxnyULS0yu0KlKBaGISwem5uYJPNL5N85FXwgNlhSQEn7rgvHA6bCzH0mF65d2uCkoWYmWSq9yH0COTSkYdaajez6rwDFSJlRPJRZ0nOvEnyUS+zvuXY4nXmNhT+VcrrF9U3wB6Dk6uUuWZA5HKPGlAUW4gOMD05cuVSpGTOVV4la2tJYpQ2tRMABkBh0QfjItKKmMZ87IIDAnG09Dn4uvD6tG/sn4ihJ4opwlotE1Uc5+juPnveB0AcoZdgQXC9QisCHiUoo83JyOy/L8OjMjdbAIwvYtvVYFbgog2QMMoGzx6/Qnz/AejgnlZJMTFYN6uUxjbyVd8KmaXO6kZUue/x8Cuw7Fn5F2gySHgfm/MPTNYSCJutGrX8kBq6g9ZzDiol22bAAxyxqCU1rh1+wacnBzQ8WEDDNm1CxiiVejr37Ev9p29DdAqZzzBodJTa+acmkSQSiYtFVrrCwIZRpkz4GbfFy+MY1Ezo7zcAM/ejsXyObGYumANurf1xfErd7VuMAP6VW4pG0Eamv7TvQsunz8nqZBTVgwCTnpi/sMBmLtuLTDWTEvDYdSYwR8xk03FisnjMWWlvYDL+SOOYO6RE9gwcSLGzJmvNTXORMOdrYEZpbtjyTYygWZY8nkAZqzZCWzU+VwSyxL/Kn4FwMAVvrL4z9/C4/NB4jQRSyfMx/Q1Xpg36rZMJJw8Rq1cLaffOdlVTFHXP76qAUKmvhCsxkTiyOYD4tP04WMYmrdohcSkVOgVMUAbvw6YPG4irK1t8O7De6mMx4IlJNhYzYwbB6bscxHv16cvXr4IRbOmTWTC40LJiAMXGIKhgwcPSSVKfn779m3Yu2c3ilcoj63Ll4nnGm/miTPnIbO3CY7WXYR/xgFH1xZB0vck+Geulktb4JaM7StXymL0z4VpONRmqTD8ekX0JcrKiM6ly1dkgeAEMXlEN0xeuEUUlcZlS6OVV0OJXDN6bGlZEYnfk2STP9thI9bFzBTPKSofa9V2R+0GjRD+NhQVK1oKkCGIa+Tjg/v3H6KeZ0OUMS8H0wqW+JmWLpvz5KQUmQyKGxshJCgQWzZvQru//xLFCAHO06chorDqeWAidrSfjpSkb2hQzwM+Par8l4PExa/VYG3oxgPbOkwV34u69erjdwlzTJ0yGXT3HT5sqPgRVq1ii3Vr10qKhWaSb4CFixahql01vHr9Bh06dsLT56FITE7B8pUrtXRQgpi3b8Tn6+6d27CysMDZU6cwp/5KudcXvBkrx01NSpINN6NItV1d8T06CnkEXunp+J6SihZ/tcHLN29RqaodYmLjUNPFRSJhnPCzf2bie3wcwj58QIZuU5qdr/m8JcbHobJVRWSkJOE3VTFvXqHfEm76PIFRxsBmXfl43rtnDYCOYcDOato8RJ7xknKe98DR6YPxz5ZdWNu1OzJzAWu76oiI/ooiRgZSBOD02RMYOXIIPoVH4WeWPiytbTHv9SqMtOyDpcuXoFSZ0jh/4Zz4fdAI+7LJfdkrdtNrixXLV6IIWGAEsLSywW96ilDJQ8IiN1sIxaiIcCQnJsDYkItVLl6EPsX83buBNM45d7F8zlVMXcBIAycI7sSctWJY7sC42kPg6OAMv/YdRW3w8OEjSWVmdT1uAn6kpQoQbdaqtZDFu3bvkcgwK3BzHRkwcKCMtxXLWRUTuHb9umxgVvB+gp4s7CQhZ8yYjvMBAfDy8sb2HTtEocgo6Ob162SxnTJ9BuISEnDlylWMHTNGjiHrR/PmQlq2btUKX79GY/QYVqt0R/9+/WRBJMih4tG5Zk1ReTPCblbaDJevXJFNHyP/3l5e4iFE5Snnl23bNEKR9yofly5fFsXyxg0bxVidbRgzZjRu3rgh93DTZs0knaNp0yZSqGjKxHGFoJxjWUuLzhGgIGSgkIIGcu9LERaSiRKRzIVxMQKVtMJqeHm5+UK6s58IyLmxkGMIMcnK6b8Lf3gcHld8YliYJD+/MH2Cr/E72A4G/PjgXCYFRUqxkFKGACRaEhCAEQ+o4id8VuQbyTQFNFTkUyNGNQ9CRnX5eX6PSrlWykT+XwEkAhCVZkGgwnmLczDTyrieEVjxfDl2lHelvJ/EnapwXaSIfK9sgEqUEKKLgT8V1VXRVbZHpb8SKKlororOKyKQr3OeJngmIOaDwE4pInk8/k7SUak9VWESfoeWzqtVbiZY5UN52agIrio2ws8r/0S+plSjJBTFi8rCQq4l1ygGnfge/p/phvwclSXqGnEMcHwwCENvJyvrioU+mWyz8pskaOZnOI8QrBNgc+4ktuE5k7hmQRRuUJW/IwMYZcqWRZmypUWJyCBWckqyANPXr19J4IPVR4NDQlCteg0xr+cmmViQ6n5G4al05H1KAMrfuXbVrl1LUqLZHraLmxKmgGbn5sO9dm1JQ1T+XVzXHOwd5Ice36pt3FyyH0mmsp/yAiYht818vLh0Ab59++DBgb1wad9BQG95XXCuiq2tVtyH2WVSKTq10NTfvEI5fIjQClcFDX8Ot/VOooLk+FeVvjlWOSaU4pXXhGPiRp+7GowjrDvNuYnjh2sEN4s9ADemPWtBdNiZAeFkvUhs6Tx3Bf8pzMsDETPqMnQEAHFhYXYL/6Y2opyrVYYPj80FmRtRgjGyd//7wffrqotJ+/hZ7qS9gV4GAqf7oAMOTjuHfrb7sL91fw2TTToF08EHRL20ef9J6HUpkKBwmzoNcKn6Y41ro7LRH2hVwhvXGj3QMBub9CIM6F5NazKbxdNK4Oab38t+UgVmfAE7Z9QsUwWva0dCb/srjfgzB+zLV8KHnC/AmyygprHWFew6HouQklnmZVwR+PslcC9V61++JykDjh5OeBdCMoJ9Vw0Nmrvi8c0FWt9WdgCiQuHWsIusZaf2s+I23/ceY2fcxvolnbT1kOnQ4VpxRm0fkgqPxn4IufdUh9sPYcLsKCG9c37lYtrFRehq8RdOHj4IWJmjrq2jzNdVqlQVTy6O92dPn4ufo0bqNJZ1iUFwZiEtf7UBdb47yQZayAwWLfr9G/7+/lJw5fjds3Cp4CA2MWr+p9fasqVLkZqcgkevg0U40PlmOxm3vH+oblq+bAVsrCqjhJGJBJBYJI/r3YzZ0zHKfxSSE1NQz6MeZsyfLvcTFSicG1i1t22btvjw/r0QevQ65LxGEpPfuXr1alG+cS2lJcLQoUMlcM1zZYE9+jAePHhQAj7cUPOcqHScPXsOqlexx5e4KGT8zBCC0dXJVYLzDJozKNm3b19RWZJAJYnItV2bQxJEBU2VFBXMnD/GjByDL1GRorazqWSDI0cPw8vHGx8+foR1JWtZKzoU6YhBFwfhzfu3ouR+XuyZdslJTuu4pf61gfiwLjjV/hRclrvglekrDHccjppOTti1YxfcXd0l+Hn/9gNJ56TymW0krmQfkAT18vYSldXaNWvh5u4m/ca+YWYHCUW2l3Mv5yDOpeXMNZX3kSOHJXOC63XlyrZigcKKzzWc7KXCb+zXWOTl5KJf/35yjeg/TVVUpw4dhDwkwUtig3OnKmijlPzM1KLNBBVId+/dE3KRaxnVh4pwqlypkrzG/7MYDudsEjBq7fD0bIi4uBg5DtcP7q04jjmP8r1cQ2izwzmaa1rVKlVkDLAYDo/DonLEJgyOcp0Ur+jsbCxZvBiJKcmo4eSA2h515HNfo7+KEozcAoNTvN4k47l//5GRjqTkZLx681psNu5tGI8KLYehYgULwaHEOLyX4r/Fy/mxwGNsfKykfHP9up5zQ8PpnDKVNa05UM+2oQSmg6MewdqwqpB37A8uGFyb0zN+iEfhF9vP2vQZkIUq7lWFKwlL/ApEKfU1sbQZ7Fx8JUNu1oQ2OqsKxQdofEaFKq2R8JmTo1KOK8+wSKCsN2zKVEZBgVYshdgvWzJWtBTn//ALCUQdaSjJEtzJ/Zchon7nM9dbhVVUQJTrGY/F/yenpsozMQJxGEVjvM7EHDFMNTcwFGxCTMtiT+xbqpq5zyfuoiqY7+WY5TpLPMXABFObqcBNSU2TbCaOfUmH1yuCCRMnypivZG2N9B+pUviXY5hrLJ/pO8r2qKwLPqtsAX6n8g5kn3AtVvYzyiJHBez5Pq7lvC85bjkP8b5kWySN3qAofH18ZU9jWbGCZDHcvn0To0aNEKKTfAL3huy/7KwsKT5TpnRZsa9g33D8sygLu5/koRRjYfp4PjG8nrwmpK3O71zhdWV3RLwue4HfmpUS26vwssKif35W3qwjEWUdKCiQ+UTwso5glO+TIoQGhWSlEh5w3uF9KvuT3FykZ6SLV77CosSN7E+uH8SgPG+OBeIpPitSlmNKZef8zsvXCEVd21DcWDNtp58M/cUK9CBgnSQLDyAeQry5bG1R0dJSvDRIKJoULyHRkswMesBFSkToY3gYbty+JZ1ZpVpVmJU2lZSuj+/e4lkQqztz1U9Eh1YXce5aW7RscBjXH7M4C9DK+wSuPWA0luCD6EFVY9HJEE1NtFRCplQQ0CToUiaywzB74jIYGxoi+ft3/M7LgU1FSxRboocRntswx7UDFuwk6uMNzEiAAxZMOY7o2BhkZv7CkaD72DxmljD9TM90cHBEdFS0dCgnN6bwbTs+HmjlC/8ybbDpKNOVAQyzALaryDLbTGBHwMSJhaYxOqNqAXIPUKXqOnyOYPSTDyItnh//xh9jnDsRgg7dWsOluodsrMNiGPl2oAQQyNQBsvrumF5vgKSrNmvZGjVqOGLZ/Gmwsaoo0TCq3sqa0/cnDRMnTYbZDmd0euyBM4YhKGirB71prD9P1WE1HbjKwoxh/WBW1hxTljDSmYfty5dg2JIlGNO+HTYcZCqhJ7DSXEt7iSHIormlBdBZh8XYBc7AUqMhsqgNebMUJxouk8F4ZGwtXPJoi5ODlqPr4qnYMXIahr5chtgZD1DRxxt9G3rjQJEH2qW5R4AN9Gr1F2rYV8fcwCM4NXgZfmZl4eWrNwgKfopatT3wNSYOCxYswpvXb3Hz5i3UcLAXFRc3tvzhGGWUtWHDBrKg1XavJZv+w4cOStoYARMnU15frepTNVFR6OtrBYiYAt0xfqwWdWf0fT2jSBaoGfIa87Zckr69dfM2evfqg/j4OKme6+jkKKbI7fr3kL5a+2OCTFpLCg7ixT+XxWC2W/ceosRaZL9LznfMhx5YtWoldu3cJgpgesmxild/k5nYGDcDTZs2l4lbFUMwMSkuqjLv5q2hn5cpqRMmJiWQnJIqC/W79x8xYOBgmJQqhXMBF9B/wCBcv3ETNWrYy/3KONa/9+5KpfaSJYrL79ysHj16DLVquUulY792bfAjJREW5cogIuwj/EbREElXHdzUWob4GvdRSEpJhWnpsmjQoCFqN24tKcrdunZB504dhNhhWvKJE8dkg8kFiAoya+tKSM/MFDBRpmw5UVUmJCbiU3iYAB1u5Kj4YORHKp5Gfsanjx8QERYmaRjlzc2FcJw4YYJI1N+9fYePjJSRNONkXPAbn79Eo059T8TEJyAu4Rv69OuHilWrICEyEhUqVxaVDNLTqAlHQUaGLH4RUVFIT/+Bv0/6y17i34YbJZU652cGuias1W7nwFRglBmwmfcON33cPdHv1Vf7OzdXI3i/m2sbIJ0ty+ZmfTFq8wEMbN4YpuUrYO3BDZgyfCqWr1yGIyfPolH9Wvj5qwCfwiKkYmq1GnYoZVYKVpWsxeul3F27wqqWrfS90Mi7MTp36gIHJxdkp2ciOy9f0qlJ+jCKXdSgCJISvyHw0UMkfUtAFVum/mWhx85xWpPTOI+kok0Tb1y6wxuXDdWqY3r5NICVpbX4snp7NUZHv06oUsUORkWNRZFe1NhYgKNEK4sXR6MmTTFi5EiMHDkK1ezs0KF9Ozx9/lxIcaY/aakW+nj1+jXGjB4taf0cIydOnsbbd++wfds2icwrQnHQwIHIzvqFLZs2yqI5ftJkUeWRbGRlyCq2lTXFmImJ3EdDhwyRDc7oMWNERUEFI8HgpMmTdArGgahiW0XSYyZPmiTqxfHjxwsIZ/rOhfPnBcQ7u7gIOfgnobhr9y7ZQIwdO1Y2SVQwetavL4EPVstkMYyDhw6JKjIlOQmzZkwpTAsW0k+XvkD1n/gmUqGoFHYqbVnSH3KRk8foYKYAbS7sVMfnZOdI20js0FycHokkJeXYRL+qIjUj1IyAslI2yUQdWOf1JGjhawQQ4u1HkMHCIGlpMCllKr7JNFKHnr6kb6iUZpXCzE2J8oRhoIRzDAGZ8qpUxAo9fBSAVT6IikxTPoUEZQSbVMhxXuQxtHPNkDYzCk4gIz46depoCs6CAq0gDVOtde+nipFgiOdB9WKxEsUFPPH7VGo0P8vjK/KyELDpjKtVCgf/roA2z5XnKCbyJUoIwFbH+NNQm5so5YGjgC2BrlQBpKr6j4p8So2oIr8qVYSbFao0FBHMzyrDa+UhyI0j72mVhqLMsPkZRo65wdZSZHJhVMwQVaraSpuVQpLt4HmoFBZ+Tikw2edUCxDc0wqibJlyhUo8fi8/w36uaGUpvlZUF9Lbi6oCEvj0QHz85LGoqXi9eM+xnQTXQvaFhRem0BDIM4BHwK2Nq9+ykY6Pi5PrTasGrldfor8WphzzfRxrFhUs4NXACzn5muctSQSuC2w7NwN8vnf9HsCsMMKSLKDhM088avoEje974d7ih2g6x0c2tra2lQvPn31DnCskI5Wvxgbik6rS2UnI3K3/EC2fN8F1xzto+qqRtI0PXmtFGCsfUGsbK/F2ZP9zYxX4KRQIV0U6SCIS8xnoCEYtAK0pE7mRVMVUdP6CwnTwdROgTnPg6QPU9O6PNw+YakJykJiRrBo3pxmAmzfwYh1q1F0j4/9DEO1uuD4pNo84lHP+RcBoFpCtSpqaAWXNxPOwTrA9TIoVk2v3LD9c8zMsC4zo0U3UKuznI+bXUWJdBgZOGAF9fQN8jv4s99c1jyfoN0tHRBKTh+vUkfUttK99qrwbaZfC4ByV/VxvVLUXa1hVL42SJUvhfQyjyYp8JOYnlvYE2pgAlxIBL3ONsBwO1H/risCBLzVMSpw2+z1g5ABkn0PtRlPx7NkHIFP7TItyDUXldGQnRQw8LvE2+4frtQPq+g5B8F0qAdhgEsJsH7+oA3r3LonEn52FVOA9dO8yC+YQA3hg7IwjePL4CQLvPMOX+AghwuhBt+HkHkztOwq9evXGqlWrCwtPsaAC/bupKJs0aTJWrGBwazgCzp/DosWLRGnPuY/WIc+eP5OCJhxrcQnxGimTkyNY6ubZ06juURefQj6hTtM6ouYyNDCQNFbOEyzqQmXv4cNHhKDifobBOCrv16/fAL3fRdCpQ2ccOn5QKiw/evIIFSwtNMVOWpoUCzl44KCMZc7BPD6Vb/z7u7dvhfQkOcZ7gfdS1apVhCQlqUNibfmKFeJTyPGUmJQoG1euo+0fdcSxWkdEUebr1RTHTx9Hz149sX71eqk0n5yUjEZejfDq9SvUdKkpqcDz58/H2bNnZT7g8ThP0m6kS+cuuHvvLiZNmIhdO3agiJ6+pFOPGDUcjX19pUJ123btEBQcCAtLC3T61RktD7cUK4dvid/wuXQEprWaIWo8Ztd0GvQWL263QyT/7/tahmf5heVR0cJS0o5Dgp+iVctW2L1jD8I/hgvhwetIUpppk5z7Ll+5DHc3dyFaWKSGazVxyZ7deyQjibZD+b/zRWFJIpFrDSs1L12yVOZ6Yv1169dpHoZthmlZdJc2AY92oSA8FIMGD5JChtu2bxUFcdL3RNnLHDh4AKNGjRISbNtWrUIu1Z4ko91cXcVbvlWrVjK/kaDjPEHcf+TwYYzy9xcCmj6DxAV8L68jj8Wx516rlpDQtJzgfE1yj9edfuB8vHzxQt7H+ZkiEa4tXIO4pnFsUH3J4A/HBfuIQg6mv/OZ7+veo4eoRklkU3UqXti5eTL2GDRUpJes+7/zsf/QQVSrXh237txGh44dBQMkxifgw7v3co/4NG4kQbAPnz4hIS6vNGteAAAgAElEQVQBMfFfxdpn4woXoOxwTb9zPBEwNde4hBKAWZmySC2ahDo2DaRwDq8F7yNF/hgZs+BYApKrfdemjteAX52/EHDvikwjzTp441bALDjWGYl37yPQvk1rKar45v0rvHj8Hq6e9jIHhJWLBm69BtyctaAIA1KFBbYsUM2lp6gRycELN/SbvoYkA/9TKCpyilY5/BFsk8cqz1pVXkUSq2eFfVTBD+J2yQr5wzsv46dWoIxrK+9BG2uNiOe8z6w2FmHitRw8aJD8nUQ/30+/d86rvJbNmjXD8ePHhbSj0pN1E1hZm574XNuZps7xw36wsKwoxDDnk2YcawlxolBUGIXHpYqb40FlViiPQaVQ5PerdZhtFcJPV9RLEWB8jeORmIpzKtvGMcexxXuB50QVa8YP+phmITklEe/evUXXrp0la9DVpaZ4KPL+YGYE18IiekWQmpImykviUOICKvy4b5U0a53ikG0gbiU2lWddIRQd+aPtBXRqS0UkKiXhn8pGyUbK04Iy6vGnoIC/S1bS/7En+G+saMUb2U/E0STehZDl7xnpOiJeyzhSBK3y7lYZLpqwQSt8QxzJ31XAO4PFgewdXQq0QacnShc5OYMiAvh+s6axdISWIsQPszCBk729mNzTP5Gda1zUSNJImJ5HAjI6JkZu5LcsTqEHyStntT0WTPiRloK8nF8w0CtAyNN7QGMLLeWYOC2bBimR+KvpHly5PUUHNnSRTG7Y76mqdgRarwErD81PcRJQ16YyjE2MxMC4auXKMCiih4lh67V9MsGGYzwm9xuAzJ8/saXlPYz+txU2Hhwgm+p/Oh7E0S0PBYxOLugnPnuMatNXgZM6F9KfmRniC3TgYlPAbhYQHqqLXuraTnzHIPMtAhECPR2poFP+ODtMEvn3s+eMhCoiQlfUQQAiz8kBrZt2wdXbgwGj4RjVp5t4ZpGsJVF25e56HUk5TlPvpQIjnTrKxmL5ilW4fusOZi32x6ieI+HZoCFu3bqDlq1ao+2W4aJqfD/mJnr36ilkz/QVCwA/CyCAgFarRj1lUDAq2lTCuHlaCvqBDUvR9/hs7bw2ky25CuydhU1RY+F/ZT0QqDMhD7wJdG+unRYvkS1wvsg6tC8+Tvp/a8pkjAhfqXGn61dh+aRPmFpnO9a89Bc1wu7ze4FWtuiZXw9HUoKAp18xusdAeDZogJ4LFmDj6FEYY7oJq5JH4vSZc1i3fiPuP3iEmNh4LFu2Ajt37JK0jktXLsvEQ/8X+p7xJtQKsNSVxaG6XTUhI5jGzFQKvsYbg1XCuPDxXhz/bgV6ZzSRynomJYsj69dPUWYMy10ml/V0q5XoPHQAjqzfLqa4z0KeSRUwqjVevAoVA1cSiv2LzhVM2vlyPZz+EST7hSm/e8l3Mj3s2bPn2FPlMk45bUJsXDyePHmE/n17ouX+wbI/qB+rVXgjAZGbkydAm/cpN45V7aqIBDuk7Ti0DTkC74SeWBY2HNMit+FEs1XIzslFn5TpOFNpG3b3tcbQY4kIDX0hBt30wQsKDESPwUm4fNRGir8w+kzC4a+/28qktHbNKtR0sEd5czOUL1sa3+JjEfk5HIPmdhWyfOPMkShVujRSf2SKXyGJXe9GPrj5OBQ7d2xHeUsL/GC192tX0aV7N1y5cB5/tW4FGBsjOS5eilowFZxFhIyKFUNiUrKQxUHBQRJ1lFQMAwOJ+jL1kebSv3NzkPjtu6Q3c7y7ubigtqcnXoWESL8U5OYg4u0bODs64OWb19KnNra2ePPuParb2wtQ4cIbH8vqfOngal3b1UVAZmzkZ/EmTEv/IaQQz7Xd2Tm6e1lngN/dQBu/2xOBmebAYpW2xt2Tsml4rRnx5/NvlBEb6ApE3cXa0TswfuMRNLCzgHfTFmjasrVUmqtRozqq2jshOz0FHz98goOjkxSWmDRlEnbs34+E2K/Yd3A/AoODcLbYTQEyq20WwLdxE7i71cLmjZuFYOrVpx9y8jU5e242/ROzZYF+8vAB4r5Go3IlRuX00XMoN1N5QFkDqVDJeWdYv3b4mZ2Lg8cYbKF5vRna+vhi5ozZGDduIjZv3CKFWEYMGyGEO8GD+N3l54vCp2uvPlJtkaC0ko0N/m7dCiHPngkZQc8WLVL3W8AE1YgB5wLwT/duOHLs+B+E4kZRFJI0HDx4EHKysrBj6xYZl2PHTygkFP9q3bow1dXC0lLe/yehSIN1BlkIdAkWunfrJutW+XLlEfE5AleuXsXtW7dEgdite3cB80MGMzACmRO2/h+EYmxMLGbPni3p3du370CLFs3l3AlUCCKobCahmJmRjkXz52hRQR1ZyOMqn0ON/NMr/LsqzqKlHeThN/IF0HDxTk5Jwbf4b2JWzcgh/YoqVbbVyEQdochj/6nYk0IRurQJXhcBGawop1MNirecrhAIQQXfQxKHilLx+9NjOrCxACwFtniOSq3I4xEHEEiodGeNlNFUiYaG+oXV6QhICFZ4LqrgCr9DpU2oVCuCEW4OCfLoxfxN/IJy5IcVL4lHSATxWDwX9iH/pips83sI2oqXKF7o18N2KpJTGU/z89yIUp2qVJNNmzbF1atXkasjGKtVrSrzBM+XRBV9afl52ipwzLOt3NxT9cJAH9U79D28cfOmHJPAlsQZ/YxJxv374EFhWjr/5uvjoyuAopGxQcHBsv6xiEhdDw/BUgRs3MTwHEnAc4POY7Mdkk6kUzDy2rM/eU2pTGGBkTOTAtB9Uye5PiQReQw+qK5Q6boE75L+Dsj71DGq0CbDsqK0m4Cf9znbSDznVNNRNsCM0n/7/k3On5AxOTkJX6K/CEFPnETsxTQ1qlbY3ri4eJQoXkJIB86zJB5JQjHqTR80KhDY12zHx4+f8OLlS1Gw85oy4MfrSrVDTaeasKxgidzfubJ54XghacKNAwvA8By4OeW8+WVWtIb52gJOPRzw1vs96obWgg1T6VJShPTgedBigOs6UxU1tQTru2npR1K1lZVSU1JkHDyMCtYw0HCgzVataqWkH6an4+WP91ps3BrwKdtA0sMZ3FPjPijsBRBOEo3EWWtdmu/XwqIdGvZicJtYkGvJn+nKgJPXRrx9SIU336cF1mvUn4qPgQzwMdjO1wm6VIEWmXHg6Lkb757Q85f5yX8G5klYKrKSZKemlPRoOhVGBgZIvHYcHyIdUMI2A5m7TDTrRR6aZB2bSP5yGtC2FZBYBrBc3hRni9yGX0FTBBw5A1iZaVwduVJdJk1h4eMX3Dir3GV+N0lFHtAdVZwroN6r9Thu20Nrbgz/5q3bF3APwIPxsyT5dMTosA7aeixrlg5C8/SJQ/ky2xC1Dag/HC0sG+LG50doUM4Vj4NfAmmaddB/Sk2u4SHo2PuujLnIN5fkICYmtdC//2uEhFjgSQU3tDHywaWAf9GoiTvuX+V+JQ99hvvj4M5zGD95CLwaesmcwvFJ5Rr93DincurnfMP5ZfeuPbJeci5lKjArG9+9e0c86Fu21FR33o0a4dHjR1K8gnMKx9sU/9E4fukCpk2frs2LZmbI/PUTb599xMmAI7h75w42b9qJhQtmCe5lEZMlS5ZI4Csk8Dm+xn7F0GFDZNyySAyVkwwE0KtwxaqVsn7TV5AeaHdu3RbvNN4DtDhhGvO2LVul+mqrli21IgsMkukyBVjtlOp/BtZ5/1BhOG/+fFE/U3HIwNzAQUyzfiIKRlbxpf/f8uUrsGbFGukDFiNhhWUjAyO5LCbFTcSTrUy5MtInJLc4p1HtR+VX+KdwqUY9tdwU1N1aV/y1rSpaoUIFCwnuE2+0bd8OCxctROcunXDk6BGMHjsG+w8cwNENW9GsZ2fcvH0TOZ7ZMrQaJjVA1W6PYfxioKy5PHbXrt0k6MF1l0TggAEDsWD+AnRs3xHTJk3D6VNnZK6kd9+KlStk7qN4gQTt89BQTJk6RdTznvXq49LFS5g3f54IGPjgOFNBOT7TnsHbuxH8/PxEYdiiZQtJo67hYo9nnfqhxLxpEtz8p+c/YrMyf+E8qabBtZTzdlx8PHwa+yApMQlPHj+WbK29e/fK9a5W1Q67du7E4oWLxC+Z/Tl73jykJSfj08ePMs6KFjMW1RYJJI4LXnue1/3798UOhcVjqFAjkayCLpy7GXySqtG/fhZ66YmwQVeMhWQtiVeuO5zzub4puw2uqdq+Jk9EAyQxuXbZV68hcyjxIz/PdZaLTnTMV0R8/oyIyM9ISPwuZPHZgHPI+vkLRVEE4R8/CZlP31+2qbxFRaT+SEa/Af0Q5fpVpkvXoi54+e3Vf1NqBlCvqSdOHj+FQYOG4ObHKyifZSWWMxzLhQq+lCQpuBoREQabShURlhQOX/eGuHvxkS7Nmfv+PKC+LxCYh2ZtmsDVxQ1WlSwxafZM2FW0RvgrBigYiOA8z6ICzNbhHMh5LRWwckBVM1Y6LkBeLkkkKtZI4GhF91RKsyJ9uA7/X4SiIp3+JBQVRuHaLAo6HYZQdnZ6uvWPpC8JQ+IR5U9N3FGjWnWtiApTX6GHDh06CCHO8UBcIXtbNzcZP/wO3uvxfD01TQr5MMU5MiqqMN2YBY8Uxuro54cH9++JjyLHBC0V2F4GEVQRO855KsVZZcoocovnIin1xYoVFidRljPEM/wsxxXnYI5t8gR8nXMwj2VkaATifFqbPXr8AGvXrkFMTDTS0qhEZJC4pLxPfJvFS7wYfqT+0K6JVP8upivIkiPBb85VvC+5H6KqVoL4OmyjcIYQhLoU5D+DwPI6VybuIXRCAaVALGQTxSapQNuHqUwlnbigsOCO7rM6hrlwb6AIRfazIiBZBZ5KeFVE5k/PaJWpw9d4X6s5S5GLnHs4zlKTkqFX3b7m/0MoMkWZMl8SinIiwoIX0SkE8lCuTBk08fVFLTd3UaywchDVREmJ8UISkEwkcRcRFSkEAX0OjIsby4br8f2jcHBsgvfvBunyZLlLl+7TRRY52TJlwwPY6QsM4e8qWkhQodKENTUNRgGjfvaAXXU78bCL/hKJpG/f0KhhQ2zdtBFhBfkY3sQX707Owz09Roe9McalpfhAbz7UXmemMlgA04LKo+Ho4CQANjUlBaHPnmm57AUQb7lfPzORk/ULxkX1sWnDDcCSF56EHNOY2cabwKC2wG5lvq1V9/ovXVulqDC8QYKOAInHqIbatYbj2fPBGD4wVEAyb9IzF3dg5MDZMogDrjEiSoTECtTNpbumde0vNxEjAVQFcdNgVq4ivn8N18q76xsgOvqrgOOT13vh+A56Uv1GieLF0DbPH7ODumNh8nHMKOmHJcEBhRY+LWvai+/GgsP7gaRT2LTwMfxns3ITUeUpYOIsrDIciknNdmB70AQMm9kS62YGYNzihRIJXuPjLwsLNzIcaNxATIzbDOwnSLyLhWPCMW/9TuQPNkDX8Do4+ekpKnyNR8I4C5lT11UciXGxWzDNsJMsQPU868OrRUfs2rwCObn58vPteyJcV8QjbL69+LvxBp+zbAm+fPwohVkOHNiPSRMnykR38uQJAV/L+u7G0jNjUbuWu0RXnJycZAKkirHDiZHY7jMfw47MRdCKszLmb9y8jroetdG87WAJkN+ctRO52bkI6T0KtfZuFCUhN0hdunQTif21a5fR69VMLC87ElNXzMCWhRvx8VOYRAFJ8vW/OBN7/l6ILl274eLFS+iZOQHj3vZAk6bNYGZaEvGxX9B91BTsXjobtWvXwdOQZ4iNjRO5eKtWrXHv3j30/jUVu/TmYnDKfG2vYAb0tfWGR726uH37DvxHj8GRI0eFUGbxE0tLKwScv1hoZM3oJ9PNmjdrjiOHD6Gxj49UtKKfW1HjEpKC0/ZnX+z7sQT4nYtKVpZoOnookHQVi0bsx6ytM3Fg5VH0nczKZP5YMHEaqtdwQOcuXWFY2hIBZ06jaRNfJCcmYdXKFRg7xl9SAoyKGgp5s2HjJiQmJmH2nHn49/4DODnXhH1N5/+Pr/cAz/F+37jPSJAlQoIQe8+KVXvrMGpTbbWo1m7VrFWjKC1t1V61qqg9YrU1atXeIQhiryAIkkh4j891P3fq93/f43169Ig8eZ57fu/re37P67zOyzrGPX32VGvWrDafFMZv1y5dDHRRStKhwyfWeezI4SOWbWVMs9gmC3/xQoyyZApU5owZtH7NarNqWLl6tcJy5bR90rGQpAjk6YXos8qZLVSpyUmqf6SHNhcbpwyQIsk0iwm3TNSxI0fUbnhvz4KHBdcWqeswB4BsZaXCOH5XyuzrGL6XbaLe+evqTnyikUfVK5dX5oAMCvJPr/j4+/ps/BipQm4NK9dSA4aO1Ix5ixR94bJmzpytjP4BdL/StfPnlMHHSzny59XZ40c1a85stfvgA81fuECzsy93+uAQ/upIA/176tjR48qfr4BCsoSY5w4dnrOEZhcdBulIjoeidzrp0oXzOn70sP0eGEim96W+GjZWyugjJSWoYd03NXvOLM2ZN19x8Qm6efuu1mbZaWvbdX2XafPmrRr/3fc6dOCQkdqVq1XT4f37zfMpX568SpcxgypXqWbACxVsrVo1deP6DZs8x3//vRFFnTt/ao0/Vq1eY8qGYcOGGkCihPjPP/8y1SJdHCH0KFGG4KOkEh9GFv4kU6Di9u3717o+Uh7NC+CNmTwdIlEcUA4N4YDKtRrlzrNnq1HDhk5pY0KCgVVKpGm2YgyClyx51LhRI4ux/5dQhLjYsnWrpk+fpsW/LbaxtO/ff82bkeZDzI0tW7Q0JcablSpZGf54YqCHRLSTBPFZN+aUtG7Or2cMrcQBhSJ/z4h5eJLNPRAZeNJxkJSecF9DQ0KdTs6AGBcsoKyi4xwlwCT9PCUWLAzYNseMcbRL0uHNyGe5P1wTXvxOOQ0lzzQMALS9bgpNDAdEAMRcX0Q7Rw8R54K6nDlzpGVcXc9AFjOup5+Vy3jMqHm+AaCvK/QKFSxoCyS2x/FzrBw75+A2GAGMWZbX4x9j5SV+fvLz9zMyiuMEiLpl5W7pM8c7eOhQI99cEIXxPKSq00bGKSEZ8c03ppye8OOPVjzEubNoomz/zu3bGvrNN2kqSPaD2iLm4kVHEYCKJ1Mmm3cmT5li15dtM/b5LPvr3auXLfZZJH0/caJTgv3ypYHdL3v1svIezmHMOEetwjbTyrTTpdNXqJfKlTNFCteVbTlkro8uXDxvqk8APdtzm7G4zWZYKHDtIPjACoBpx9cw2BadzGXsn+/xfUAxClw6wye/SDaF4pWrV2yx/ehRvNauXaP9vY+oz+EvLImHqhiClGsPLmFhf+FCjO2HcnTUMagbIVhOnTptJC0LRY6ZhQlxG7Usx8D4YEFInGeBXLdOPcVevew0DPB0b3RJO27d7Zu3LQZdib1iybbgLI51CdU2N25c1724uwoJDTEfLGIKcR5MiiIdXzCAclzcAxvjKCJcZSrYhfjBddrT7aDeWljbzgd843YnP63zRihWehBhBCXXicQfz9Gu2AOO1xbcExDRU16pKx6FYr7cKpU3v6J2u+SWO7/A3pFodhuggR2dhYbzvttZ1K3gcZu0uJ+RSlWbb5+O2kfinMUrhKXr2RUm1S7siCZbxKtU1fKKunvJUdjzEThHRI2upVAiHrXtNbnWYnXc1EyB49cpQ9ZZ+mlZV+dzCBBHxUnvhDq7oUiHbTBVuj1i4E1NGZ8iZfSVksDApaUQXxXOndMSs0d2bfZcKHA+Ex7XpY7U2EeVn5XRgR10qk7w+EHGSzmCHVgKH/g5SXz+55pwfaKt83Tlsk6TH8Y4CpMLx3e91iWbBb3b2MbTtcPWGJxEHVWpEqbg4OxKeFVJe7aS0Aezl1ax8gV17sRNKfW0Bo2eofHfvKWmbSerfER5I3d4vhmPECc0RoEwdxUuffr0tYZ7lAv37dvP/LI/+/wznYo6pb379liTj+XLl9sainFI0xGS3j8vnm5jqEqZ8tZcY8mSJWratKmVp/KMfzdmrIYNHWrVFqjjXBUvCdxBA4cqPFdu/TBxvJGDKBR5NiGMeAZJlFSpVtVwPz58JC9IVmBVg00PCnb8ElkgFyxQ0Jp38BygBnT8EmtYFVrTZk2thHH5kuU6fOKIfQYlXp26dex8iD1/VF2pX4PmaM/ePar05pv23ptlKxuBeuf2XVPUcW14Fnv17KXNmzZr6R9L9dNPP9lxHTt6TJs/bqca0+Zo7ry5tgg+PuyYjcOId97Q6rVrLMFAzNmwcYOVRteoVUPTZ0zXnCpzVHeJUxabkvpCFSpWtFh6qMJB43SGPh6sm7dvKFNQJuXOk9dIEXzREHb069tPx44d19noaHXt0lUNajZQq5at1KljJyOKg4Izq2D1hlo/4wcbb291/1wn1qyXt086K6dcumSp3WcIOrNuSEgwIg/ysG+fvurT5yuLKVynDVs3asu6Tfr5l0mqVb+Wnj5+qlPHT1rpc6vWrUygA6EIHm7SuLFWrlplyj2SNg3q17d7AoYAb0G20dEZ9Wqt6jXsGaASAPyULTTUYiyJo18XzLcGgzSoZFzQdIe1EWsDSEy8DYnrxEpIOxcL4LNLgo1KP2vK4+1t8ZF5E0Kd+8i44ryZG7g2bAPCmn0T75lr4h8+kF9GXxuPxP8ypUtb7CXOY1lVqHBh+fr7WaUJ+B5yeMy474w0PrDvX+UPC9crxBdBmVS5ShVduhyrffv3qEChgtr611ZF5t3iJEWgFOD0eN3fI3nXUO7ieVSqRBltXTldCsmvQnmK6+K5c8qaLYc9txxH3nx5rA+Dr28GvUjBU+6pWrVuoR8m/+zEur0xqv9eR23bvkeFC+WRT/I5NWrxtXbv+yfNe/rsEWKPywkwIRBgeXFQVaR8pVU4qKDhvuQkFJ9JepGcaspD7sP/9Uh0yESnKuNVqpOw5vU6kejCG/en+zcXe7okHZVHzP0Q4hDXiMRYP4MVeN7btX3f7iEJ3n92/mPEPqIPt5EQ95MGqcSsxYsXG2ZD4ECjNZIXEItuSa4pJX3Sq2WrVqaaxrswcsM6hefKac8zFUSoZCGl3QSo20yE43ZLvv+Dbq/sPrn40q0+YT+MOc4LdSKfcZPZxEzGH/Eynl4DhQrr1o0bypsvt1lQ5M2bW8+eJShXzhzKlMnpsE5MBzPit+ib0c8gPiXPXDPWIKx1wY/gVvYDmWiWQ54kN2SfYVjX+9tT2oxwhs/wXSt35nOv2Rq5OP11heL/LXkGB7rfe10J6eJdnnE7Do+fIsdolRne3lYV94QqocREw5NgLLeaiO9w3YhZboUG1x8SlRfPqlkaQTO/TijioWgS0lewnqlW8kz23PwUPYsQFv40NICIqF+3ng0uaus5OC+lWKcgSCyUidHnz+nwkSN6npxkPjpJibSDP6vnz57o5vUrypY1i/ZUP6X6B97Qk6fP9DQpRVmyhio5OVEHj5yWUrdItd/1NE1xVT9Odgdk1qBmX1Om+fkHWHfMs2dP628dU4PUUmr49ts6euigMvp4a17RXYYPunvX1ozl3yjkVYTue0Xrm34z9eLlS41fvcQm6q6NWqlpk+bWoAIyccA7EzR4cUc9enhfGdOn1+wFi/TUN9DxC8SHkFiAQhJc5L6sGQ9ZCI7X7cbHMbu+a4AkvrhW+fP/qNjYfq+htuLq8OFILVxCcEnR8YP7FfEmyMxpS1e/2i92Ez/+qL3e/+ZLA2o7l/9hHiW/Llurrzq20dqdrfXTd0l6+SxeucJz2+SBV90PhRbrnVWlzJ+M82sR/JW+39dZXx/9VQveGaCTJ0/rp1Oblfuil/r0+cIWRl0GdtfcCTP12QBP6Y06asLgr4W0dVTYEgc01gWEzdXssQ/VZfWP0pExUudhWlRypE0aEHcsunhwCQgd4791/CuaSN/d/cwGaL+/pml8nS4a9PdsDa7Q2jpWfja0oCYPjzJ/QCYRFGdHjx/XgIGDNHnKNL1ZuaqVh+Iv0bHjpzag8ZthobB9+zYbZ5Qt4L2ybNlSA14tmjXXF3TPDc5s2WPKxSA9CZpkUMqh+Jo2TT9Pmyq9SLIuwDduXtdvXUuq3+q79uDQ2AE/Ibpi3rsbp1q16ujff7nfr/Q04ZEGnJsmrSNTFa3lM66pba8B+r5/L+XMFW7eIywAId8o1YREqViponKE5VTNGtV07uwpZc4UqDbhX6vXkvfMdweABbmItxULTALb+w/6ObiZdQV8fHHpVZ17NplsWblKDZt31do/phqJ+f5bfTRu9lf2nOBno4AA3YuN1eRJk6yUAPKF0k9IoZKlIyyTeO3KZXUZWFB/LnmqPDnDVGJBY83K19sWqqNyrHAWCGFS213VNHvuPP348yTr+vYoOZ11XE7v7W3dxlGH4YEYliO7Zbt4oSzCUyN7jjD16NlTIWaY/8TURakvk3X16hUVK4H8/IkBUdeLjYlh0KDBunHtugGQQkWLKToqyroyM9nfu3VTJQvm14vEROtqh76asrwGDRyyNnLdOvPoUEqKOowY7agYTvBMui3kWUAU1qpvKeXyVvOhrKxYDQVKI6o4AITzvshChUUR496T1PgoWE1P5lPdhq3Us9eXSh+YXvcuRevPzWvVfvwUj3G8s5L8adQP2n/klPIWKKrPP++uggWLWPfpS9FnVTh/Tm2MXKs27d63iRfVAB4xuXKHq//VMU5Y4ZBdC6z80sKqM23hXrJUGb2Uty3SKVmhgYy/X0bFnIvW4UMHlJz0zEqgp02doq/6fqEnTx5p8m+rbS3Vql4ljZ8wUd4Z/BVzMVZvd2ujlm+8rRs3bilzUBZrlINfCGo51Kx0PLt08aIoAYmNvaw/Vq7W1r+2KXLjJnvm8awBNFJ+A8m3bdvfNo/Uq1vPCD3+Tnlrnbp17Zq0atlSXum8rJx59py5ZnROV0iwEV4l586fM5Pofv37W9YdryFeH374kVatWqkJP/xgEzvlVJTmUDLNhEe5DxmXRBMAACAASURBVC8WaJAyk35hQSjrBu2+UKxt2bzZypZQRKO8oHM0kyeNVnh1+rSTqRMgIgb0H2Cm6MRcnvmPP/7ESq8gnNq1baNPO3VMU9HxeRcUmEciCjsvJ/PoqhMpb7AyDjxKAvyMuAFc4xuU8ISmGSFGonBdDVB6pbNyi7TShtcIRfZl5RKSfd9puhJkc7PTFMYhetwXfkYuuUmsQKHIdeSZI1ZbCZQnQ88CwS3/cctFAFiu4tDxqklN81sER5h3JCpJmtT4+hqo5t+uwTzbAXRyr1g04EOWORMx3Mc+g/m6S4a623CPNy07C3no7S0v73RGfvFys9du2bX7HQhFSD3GBQoXyr5QE65dt87Kw+gaPnTwYK2PjDR1C52IUeOhJvqwXTvz5xo+cqQpXCDKGYssuiEE8Y5mDFGeR5KVeDZ27FgrAeK1atUqa6rFNR85YoTwPYMo//Ovv4wsoGsqC7mG77xjxCfgFPIcM30AKYoTvMooyR389dfWRRQgzP3hvqCKe5GabEkWyDkWcYwb9xowd0GUMbY4dn7ynuuzZn6U/gFGRLigks9AzJFaZpF27dpVI25RGeDfRfkb3WmxWImLu6esWYKtKRPbZ7/EixIlSmrJ0qWmOKTskoQLRuZZsoYYluG+U4pJ0o9GCrlzh9uY4fi5b65ixiVAGRfEONTM/A38YM2qXkreXj628KeMGTLh1p1bunX7pjUx2//dIbWZ1VxPntLF/LH8AvyULXuIXqS8UIfZ0nuKVJ3m1Yys5xqAf9gnJBTYxS0td8vT+TsxhTjB9eJ8ebZJDDgLiNQ03Lz5n+2OOwykIvAPeOe6+ERI9dJX1vaVlOmQIXTVg/zkhaKQucNtsOJ0ICxZfY7O7EVt7iat+SwbT1BE7Uk6/g8MH991S52DVbRSLZ0/c1V6Cj5xO0CHqnjlwoo+ANsnqXKEqu/fo71TazjHyJzDYbFp4OxhqX+lLspfoLD+2btNK7ZttQqhKptKK2/ufMoy7z3tVxWdaBLhLN6ZRm/sl/JV8SgP2clKKWNrKYl5FDBITOI4mYMBNHRMyS895bOJUoCvU7ZsczV/B/i45Cjl01NVsfY0Hf4HRaY7P3Pubil5vGq+29aeh6X/rv/PuvIR9fFszxUsuNLGeNVv+pO2rZ+tJk2uKCamnqKjMSD3UYNmQ/V33AH1qPaxpk+gkmeLKtWZauMOJVHTJk2tlJfSYBbXjJdz585bMm7IkCEWe7DWAX8SK+7di9OUKVNNPQ/ZvXbdWkvA87yQTIXYYbEKxrl+84aR1CgWidGo/HZv2q82nzY3Qge/OXyW2Q8djyHViHOjR49Rjmw5VblSVRUskt9KEsGvNBUhVrilsS1btzIFP4lr9kE1CKTBH8v+sPmJyWHa1GkmYLh29aotOMEBPMcffPihZs6coTJly2jQoEFW9k0nZbA1ybo/lv+hrwcNsnjG+R09dkwR5SKM0IM8Dc2aTeeizhnOMGVP3rx2DSn/hqjgvGZOx46km8Z+N1aDBg+yRDNlrexj0MCvtWXzFlPe0ckaYp8O04WLFjYCFYLi3v172r5ju77s/YW279ihjRs3WuXBlj+3av+7U5R90juqVqVq2tx34tRJizFUMhBzwDeQw3SPJjbGXb9nyqb9+/Zr165dati4kcXiM6ejLAaE58ltuIY4hk/z6pWrzKv98M0EKb0U+jTOsA1z4/Zt240041qwXuIadur3jTYsmqEZc2fq7OkzWrJ4iaLPRqvt+22tmUuPXt0taUV57r79/ypVr2y+ASss/X2JKUtJqj6Jf6TPO3+mI4cPK2f2HKpZvYZiLlxQsdKlFXfjpiUhb965rZfpvLRuw3pbq7MN13PYFYYwf0OALlu61GLf22+/nYYpIH6cZFFGIxshYhlDzHuINkgOsf5hDUG5NDGWZ4MyaF4OGSIbj9x7FPskrImvxODoc9FM7HqelKiq1avpRWqqRo7+Vl4+3noyqY7KT72uhrXq6eqlywrOmlVVq1XXnTs3tWvPLh0/cUK79+2Rl7eX4h8/0umhZ6UWHmVziFSkQBHH8iNLqGbPnel0mM+Mb7xz7yBCeN5SX6bolt9V6USc+aMWzJZfBQvm18P4+1Z2HnvqrCrXrWv3HgUc67Zcwd016d+3VTO4shG8l6O2OQs2bMJWQRx4/HbDixunUOQQnoxgKS89f0YX4qdKTXG8s11Ckev1X0kzvzkpUbcpSxrA+z//YF51fQatIoXiSo9CzxrtefyyiZNgTAhva4qWO7dVSV67ctXW07t37VLRIkXtnjI2iE0uyef6NHOvUWmT2N9/4KDFuUePn8jP3z/ND7FU6TKWsGdNHBQYaJ7vKBQh54l7JExY87qdh93x+LoqkfvjXguOxbWRcfkqfhKnwDkoKkleMNa4R8zvHCPzN9zX3j179fOPP4p8PTZ/mTNn0okTx5TyIsnT/dnbrgWEIqXOjAsaNoG1SdY6ZJ+jGIa8A5daSfFrCW7XG5Fn3rUiMhGAJ0HvYmZrOsj3PZVg/N0w/2tVSW5SnevhiBZS/6dpS5pYwVPWDLnpkpVWPeRpLsi6JDnlhVkFEE945ojpxDw3OcC44Tqb/YXHr52f/J1rzPihp4qVPDsDNJ2BMs/INIUWIJ2ToC7crVP39/O1du8sKuvVqWsXJb2309Hmzq1rBsg4MRbJyFnvxz+00mfUYGSMr8ReUqZMATp6+IDy5g7XodWzlKdKI1sQJ7300sNHj6zsMEe2UIXnzKFfJs93QMl4qU2NOlqxDuCzU5rfXOqUIJmfIlLhYOuA3KxhQ/O/S0lKUoE8ufUw7p4WXN8jHYlXhyZvKVNQkKYu6W4govk7E1Vh6wl9I7ouJarDBzNUPqKigfOLFy5YeeTeP37SuUnF9Uv8l+p9eLK0cY8ZppowkQpBMqPgEfAbnevMgBuQBGgDUbmdGqSIUnN1PApk6atCBb/XxUvuwpbP3ZZ+ay59fFqqXlpvPiukg8cuqmWTWloduUtN366q9X8uNUXkWzWWWjfMXUeirJuyYagx0vs7q+iP0/sVlEnaNHGJKcDerFzFSomQ2bNAnvzLJFNjLSv7r7662ViTfqO7XbD6d2inidcjNTriszRmetjEfB6y87iRhEvLj9YHPb00bVScek6fZF2LnQxyDSm8hqZ0/kpf/DjJLHKG+7e3wUnQ6T68szYu+MsCKiUQZLEYsIypgZ9ClkpTlvbRF49+Vq+b75g/TOEihS0ThTnqw/h4nYmONuL4Pr4WoTkU/whFRQYNGjTE/Gn++WeXBg4aqBYtmlv51zffDDPQQwc65MoANMo4MgUGKPbyJQuUBBUWZXijrV+3QRM7/K7J24eobt3aphQ6Wn+9si+MEN5ImB+bh6hXOpM6k/XFkPWTTzpoye/LtH7dWtWsUcUWMxMWDJNaRdiY3bh/pgVc/CIAmkM+nabHAedMoQGw8/Xz1eXYK+rbp7cSnz42Ao5gs3PnLuui1vS9Zio54B0taDNWHXcP1cJaY0390HngSA3Cfxv/UNQ3kR8ocxYyNKkaNmW2eSL9ENrbfmfy/vjnr9Uwe4SRhzyjBIajR44YcCCb1K17TwUFZ9O9uPt68uiBKr79tppXragihQqofNkyCgzwN5I2PHdufdgvvQZ2PqVPOn6ql17eWh+5SUuWLlOBEmVtgZ4rLMyIlcyhIXp4+5aB3T+3brV73q7k59p8a6VKlCyla9dvqEbdehaIU18k60VKom7evGGZIBbZKNKYiAywtvtARYoUTWtzz+R6//4Dy6CiMitSoIAy+2Yw71RAB3J1P98MCsoUYN6uKBNb5OkjNWQRc93pNnmRRYeraAjT8iGfqe13KDl48TcWK8c17v3BpvZsP4G/ebpjegdKqSz0Ai0GDXr7XY2bs0RK56MHsdFKSXqsTZGr1GnSDEcAwbrlonRy/xa9eJVRZSIq6cWLV4p/+ER34+7pWkyMlPJYb1Ysq4Rnz7UY0sw7nUZOmKrJE75VysuX6rtmpBpnrmtqMkpqPvzgQxUuVEQLFiw08EKXVDqa4nOLWuj2rRv6e+sWK32u/GZFXb58UfEP4zT088lae2C6mrfr4ZxqRqlbh+YaNGS4coXn1cH9h9S3b3/5+wWqbp26SnyebMQeytI3yryhEsWL6cyZKCO3KedpenOg6qzMb13ievboadlhxhcKJro8durwie1m4W+LLVNNtpvyJpTYlOSw+GZSgvQe+PXX/wODAKo///STKYCdUoimps7gtW7dWlMrOoqvWHufkqMfJzJhyJ7rzp0/04gRwy32zP31V/ML2rZ9uz756CMtWrzYFl5kxCn7Kla8uPr37+fiM+3YudO2z/GNHjVSv7Dwu3TZkhPNmiOLkZFQa9euNasDwAhkEhuwclMPoch8SDyh1NIBOk5JtGUkExNNiZeYROY/iy3cAObEa5qy5MqZS5R2M+kHZWYQOfYkbpmDAQyP54kBA08DGAgQ4o7b4RmQY0QdnZNfK5dg24BFbAeoYHMbsLhlMcRIvsf+iEs8m9wH/g6pwucBp45ZttMdjrjOIsBMn1NSbD5xCRrKoxgbblmuW87LfrzT+Zh9inWIDAgw4Ob+5JgBQKY8BGx5AJerWGQB+dxD7HBslrH3qPvcATVi1Cgj4ObNn28LbcAqsY8kCqpT5h0UgN169rSyvu/GjbM54q0GDeyYenTvrtFjx9qYRXU+f948I795QTySjKI7J1niadOnG7HWs0cPO4fp06db/MfDE+X1nF9/NX8xyhLZBx5bAPjx332nbj16qEPHjtYVHVKeeWzI0KE2TqkMAXu1bNHCQBzqPu4BisEKlSpY/AQkuxl8t4M2i0EWclx75j7Xuwewzr0h3qIcNHAfFGSJSD4DMReUmXIlx0sbhSLjk0ZeqAnPXzhviwTm2JepLzxxAXPvF9Yxmqw3nVZJIKFQPXnylJGJgHlHRZrR1LcAfbrQu8Q193Dnzp1GgvIepdOQdRw7McQdZ24TocTnicoeEmZerVwLSi/xSMOE38tbCgnNIp/0Psoels3Kki9euqir16/o9OMYh6trLr1zr65ekNT2kJkcI88N8w+kIotfxjT7JqnlelFa1j+DjymLICvteXkFkU6plbfdo/0vj0lbIcGchoT6Or8zxWyMlEY0kUbNVZla3xupyz06vXvcfxUpBjDdpK7bgZCkNItRt2kLjJ8rLeQ9Xq5MkB05HaPrtZin7Wu+k0rVUURocRvX0YdjPTYdbnItRcpc2PDL51FtNKf+CkcoyZ9xyfn2D3XW+8rcKEYXlxW2ZFvXxTM1a0w34/ra7mps4++PeeOlHKX/K8ThEGmcUj3YOfdHzL2cG3EtRQoIk54yp7IjSEPX55HzcshS53+3wwvXAOKV331Up3FD7dyIgvG6lDG3c8ke7ZdaVdF76etZTD21n0of7oPbFAe1YR2dOzpMJSt9Z8p7G3sbW6hgmV/UqPYRLViwQwkJeMWRQHSamVWsPcPiXtTBg3qvXTvDWV0+66o9e/YaAcbzfihLlIpdyaNzF66pVIlCljAgMbZhQ6Spw1jg7t69R8uW/WH7bdaimc0jJCno1EsCmFgDwUSc6dK1q9JnSJ/mT3fowQlVylrWYjONJOk2TIKG54M4jToMVQ7PXN3a9VW/7lsKC89uiQ2aTp44cdI6Cffv39+ILOY7fAu5TpByxEfUfdWrVdOvc+fq888+tyQ0iTvwNEo4lDok13KE5TAFMAQe459KGKwkICCIKTTEwCePhbcpJCdPVoO3Gmjx705ysHOnz7Ry2UqNGvmtKeMgpCAMmVshqCAZqDRheyiX3EVvjx497L3tf28z7AF5CXmAJQxKfxI2L71SrZEJBG7cgzhdu37N1gfEPci5EiVKKaIUJNg+vfPWW7b/KVOnWMyl6RpdhFGVklz5sP1HFpNZnH/7zbe6GnNFy5b+YYnN1WvWmIfqwAEDrZqg91e9NWzUcM2eMUvhOcM1dswYs45wXdAgiZq3aG7PCjFmyOAhKla8mJJTn2nhr4sVuXGjNbAa+/13mjNrjvbs2mPJWMhViMrG7zWyuMlcnztPHpUsU1rFS5bQoQMHLeFy+OAhRZQtq3y58ygoMJPN/SHBWcyL+fSpU4YhWVuFBAfbdtIH+FlDVTeJQsKNRlsk5ZnTKV1nuyReqUhE2Ul5P/EKUjo0K0nnBJt3iZtuZYKrZERcAvnrljWzH2Kt07wjToePHHYajN28qXt376pBPYccZd8ksvDMhnU8ePiQDhw6pApvVtI/e3YbT+H18pXSJ79UalKy2n34kZKSn1sVyYxh89Tn5166e/+eNeI5H3NBJ4tEOckdQglwKFwqFl5c56Ki07rGZ8kb5vG7Tm++nMyxgZkCLHF2u9Z1Z/0Pt0Ifh72uFVuglM8nTTuUwz+r+n7RX1/37aF6Td7T9oe7VfZlSZ34l0ZRxGa+RyziQOhlECxdYU0Nf9BR+YpV0uPHCSaaYW5mvLgKxP9AstVA2K/eTHRpo+t/YLT94trXuNUj3BeuL2MP3PjIY5NjBFzmYMOcxDjmQcjoMqVK21yMIg+PULCz2/DOxRvgbN5zSTxwEf7IDx48VMzFS2lJbmIWlXnYAjBmUiE003vrftw9UygTv8Ax4BKefdYKri+1W3Jr5+whtFxPP8YUf3crUzg38+4vW9awKOPPTW7zO+sLvvMg7oF5NdeoVs2asjRv3syasuTJE64aNarpYswFu0ZsDxEd1zn28hVrUAlmZ/+sY6mOgDMjBkHyYbPCsVBlxN8RUvAi2eLvad6X4lEFsg6wxA3+8JRQ43XoKWcGc7geiv+vTs+epixpd9zjt8jxus0M2S4463VCEfEB8wX4k7gEjiOuEgt4BsFrJLO4xlwjrhvXj5fb4ZmfPLNcc9/0GeRVolTZV6ZKTH1pLK2xvebr+coUilwc/BR5WZeb5CRTAeFlFZY9h+ich98g4P/mjSvmp1C9Rk3df/hAUWecrMXR48eMWMK/hi5RFy5EK0MGH+3YMV8qW9yZ26dKVd+rqIDAIFMSFcib17pGcygMtPPnog2ccaxkyM9fJmNYXKpMowS3/CPQKaXg6PN7Gcn3zeL3NWZaa2l0a+mb0+rYtLOyhITo+q1bKli0qL6f/IEG9Vupc+cvas2GDRo3YrxNCpQFP374QKN/LmCmuKPLf6IxP81W0n5fqWqs9Dy/5BctVSju4B63YV+So04DzXzw7ngt3YKJtlvnQgDh+AAm7jE7ZWf/C/6kFk2+05rIHur3xWbLGLLQApAMGllEn7RZa4Cf679qyx4pn/TBG3XUr/eXNrEB0sNz59FHnbrq5o1rGtDvKyOVWCSxGHt7RkcHn3kqPKbU7qkvZk0zrNul+jsWNABFA8ZP1fwJI9Sp71uO6TdcKEAwWBqT9ImG9VwkFTkt9Svt+FTCDU6SRtT+2AYfwAJGn0HadRjZ9P1aOPGYnUfI0EpaWHWEOvQbpZUzf1DrJgO1cNlwaxqC8qH/hFH6aci3NlgB6nfjMHVOMdIiR1guFS5cTHN/XWAeLCxctm79Ux90+FhTJ/1shHCbNq3NKwTQwO+AKLww6QRXulTJtDKvr3p21tqN25SUmKwGf32s5tFV9NNPP1rZUmTkBn28fIgm7emtPjUmaUf/BaaIS05OUcVTzfXTg/5WygLJgYdiBuwUXqZq7fr1tgChhLLchOY2ZyzoNdbKQgCIwVmQ+5cxhczf2/5Ws+YtVKRwIZ04ekilS5UwcgQi7UzUWfNwOXs22pQelALPnj1L8fEPVapUSaXPHKLHd66qfdAwG3/vbiypzTt26re5c23hvHfPHnuuAVpVyxfVklV/6siRozahUyIemi27ecmhsPp29FjlCM9n2bHk509141qsFs3/VY0bvq2EJ4/0IC7OSt/I9tHVOeZyrGbM/VXyC9CoocPM0/KXGb9aZ+0mjRpZtyyIpxzZsyn67Fn7H/KvYKFCBjSxRmjYqLF1Xy5QtKgRijeuXzE1DJn1kKwhBtK/+OJL89zB1wcCl0U1wY57zjkQ/CjtISblCQtTcI5senb/vm7fvmkLVJTQnEtQgJ/5LDZe2U/a6ukSb0HNR94JKUoN85HuxEvewY4y2iZ6sgVhknd+KfVvLei/QB0nQiqyCKrhdJk3UjFUW6dN0Nst2isxMVm+uUK0YuqPanthtDQrViqVX4qKk7xDVaNcIW3754AOH4tS5qAQyz7yun/rpuJuXdDFC2cUe+WqZq2JdErCMleUHkWraZPuKlS4iBFazF34F7Vo0dJ8eZq+19Qa3dSsU9cW8kwQVy9fMs+byzExuhhzXmfPnNKdO7eUIyybChUuqNYhPfTl+raaPG+5YZlOFRurQ6fPtGLFavn5Bigp6YVSklP0ztsNTR27Z/ceA1aUofj7+1ljlVIlS5hCkefbPzBIK9dtcOYRj2cJJM9H7dqpM6o9FIPzFxjxTAx3zaEzZsygb4cP16moKPNUdMkxd3JkPuJ8pk+ZrCnTpltHWV5MU8xNeJ6MHD5c/QZ+bWVmVqKaKZOBED77f0klvtvh44/V9fMu+rhjB7ueVv2Mz6OVUtjW0+ZmzL6nT51s8xeT6sBBg3Xk6LH/tuslRbxRVqNGDDfSw1HgJVkTC7c017KWGQEHDrGI1xT/poQIYEHDIn5SzsXYRlmAf2BQYJCRiEzqAAJU1EYmGoZ0ynrdTtEuELH3PJlRPPpYRFgG071ongyn2/0tV3i4eeI8ffrMqgsArS4BaIrH5OS0jnOuFyJkCp9h4eveS659YlKC/W5eV4O/UYZxo+26ckxOJ2HHNsUtXzaiyFOa+/wZc26AZX05fj5HKbMBKY9Ho2soneYtAznrNrYBdXt5pTXLcEs+GGe8OAbUhcRF1IEsCinnu3HzppF+LGy+GzPGFnH8P278eBsFJUqW1JrVq414hMRbtXq15i8geygjFSEFKCsDOE+fNs28wzjnKVOdUtVBX39txC6JGM416vRpW1Sj0plIWbWXlyVbUXLMmzdPX/bsqanTp1u8g1TkJ4SiNQ0qXdpKjiA4P/zgAztXFmOAOZQxWUKCDcy7SlTAPQsCfud95mLmQ0g57iFEF7ETAoHPueCb55f7yXFTRu/n72tEBriIrs7mk33tqkqXLqXbd24bHqNsOP7hfWuGxnaIUfhu5c2X144PP0isOxh3VBswHvgcJT6Q2gDxhCeP7ZhQJ7CYALyCW+rXa6BiRYpp/qJ5HuWjU5rDOUG2sNjDVD3QN0hnos5YUg8/x0dPHpmSZ/feXXol/CD9lTU0i0JCsypL1iyKe3DP5nnm6osXLys8LNySJ9wn7ot12fWAfn6yT8aVq8jgJ581L6KXL3X91g1bfLkm8Ci4qe4hpoBjnO7eCdp/9LinRO6w1KGitBCSCtIM3AhJSNLKk6wyabxbxswiFAAGZoRwc30VSXyxwv1Pfexsh+16FH9GvLnvefy6jNx0GwLyU3qzQQUd3B3lvH0/URrn6ygTy4BraezxQBV7FZTXqWb6bf86B0eyWw7B5Us7SvX6Vtb2qwecw2Q3rvgQxSPvXXE9iF3jbc4FlSLHjISzv5TDV7pD1p5yII6Zf0fo7Rb9bLzu3kLHZnee5rscI+fITgpLtSs65dB9Djv/RgRq18ltBOMhKb1DPfM415zrC1HJBYhR/vx5FRuLFyknyfdcchPS1ekG/0GbJlq6I1JHN+7RihUrTVnIGNi2YZNHltpA77RobeQeKpohQ4ba+Ef9t2F9pHULrlqtit5t+K7GfjfGzg2cg4qRhDgvSCo88IhTPLv8fUD5YXZpBvfva6pBCEWe55YtW1rzP2JChfIVNH789ypehATuNd27f9eISjDlu+821IH9B+w53Lhpo4qVKGn+1ZB4ld98054/iL3SJUvZPIASGLsZ4tf56HMWT8B04NIDBw/obPQZa3xBrCJ5AVk1osRo7c65Q5EbI3Xk6FGzPeAZQrlUNay63vuqiWOv4eWj8Bzhevgg3mI06jaeQcjRdevW2RoIpTiekK6ynYYNkGmUXS5bstRKo99//33DI25CCYV/3dp1tO/QPmvABvl4JvqMNrTYoL6n+5inGtdo1MiROnb4iC3kBw8ZYnGOuZVyXuxneCFGmTx1sl3ftu3e19XL17Ro1kLDs8QHrj0esz7pnEqAB0UKq0oGb929dcfKUVHbc29JNBE7LBn37Lmttykp5/e76XMqID5GQZmCVPqN0vp29CizAlq4YKG2btpqRKaVJAYG6N1G71iSA0ux1m3aKCr6rJWNQ+xxH8Nz5tKL5GT9tWWrCuTLr/r16smfpFH+AhZnAzL6Wry6HRdnNjYno8+o8XtN0pKFEAnZsuVQpqBA7dm928gX5jsa4PFvFIpuvAO7+GfwVUpyssV7l7zywasvNVUPHzywOOlWPvhSseTtrcQnT4wzuHHrpg4dO6LQ7Nn06GG8JdggbszH19/frg0ekd7p6fHgbf7jJOKpfty8dYtKFiuu5w8fK6JUGZUqXQr2QmPHjdWEHr/o41Ef6LeHS1XqWnFr3nb45VELr3l98yhXeC5T/aMaPvjXKo+3bYrCiuQzH0PwUGrKS7u/KBSJ5Zd8z5tHohPYWEu4prGQAMGSd2G1bd9Sy0+v1ozu09T9M0/Dg7RgeVslK3yiM0dothovZS7tsYIgJrpxP7/C8pMAfK7gzKhFn/+PQjENoDqmKvYrY4zjfZ14c5vU8Z5jjYKtTnJatYibWOQaI+biPHl+IMoYr1SwobTGG7l1y1YWDyidb/9Re8MwYBfsQEgaMLbZNutaI4H9/KzzMbiSpImvn78lGMF2xCY8FZ3kZHZduXzZBCCUPCMKIEagICbWQC6yPXf+dT272QbPEcfO/Mt3wAScg1MxI0vaMkezD64Fx4egiRiDqpjrYaq7l1KlipVUs3p1lStfVlu2bNaOHds0ZMgg459o0Gpl73nzmjCVHwAAIABJREFUWgKe5xVLIhL+VKhwfCRfDeenpjr79zR8JV5hUwN+dvy+A5yko9swEIzuad7oYlVwl+uJjiCBbfCdNH9ET0dol3B0S6pfFxpYlRAVUK81aHRJftZIVo4dEGAYLOFpgmFUsDvPI/eStYxrN+SWm3ONwYuMJ7YPpgGjMS+9pGnQ601ZkMyaYblJFV85zL91pXEGLEE65UWyeY4VK1pUhQoUtDI1aqcBt34ZvU3qy2KIFuRXrly1Lj6AbbJXGPfC8J88dVxJSc/N9wc56eHbZ83wmjnbe0yKqtapoSxBQSpLYEh9YQ1W8Fcg+0sXzGWbtzuZBXuYARnNpXyFPex+qEd9RC3da3YsjK/D0tRPeuhVunT6ov1UqQALg1C1ajpaq9Yv9ACROH3c+k/lyR2u/Hlym3fiuGmtpAutncQBzfPsHwC1PVLtXtI/Mc7+Idy+OS31Li394jQ4qFj4cx2OoazZR2WLT9KJaFcBBRi5rUIFJ1mwtDLrk3S3AyBBOnok2UrU+y26GgHGjV53cq/mDf1es2fN0n6fSw4GNRVqvGaM/0HNmjbV4t+X6I/lK8xkuePnPfRppw5q1aKplQbueuu8s/nD0oQy3TRgfANNH7VbPdb/Ih2J09Qx39uDyYDqNzq7VH2YtHe81GqQg9fySyOKf6hRTZZIDXkjQmosrWk2Xjdu3LFOVH2+GyodCtPiPd/auOiceaxm3BtgD5T5dfj7a9i787QwaoQNSAZul1zjHRw5U/p2/CcaHrlIc7oNsowjreYpe65Zq7Za9umjWcNGyM8/kxq89Y5lcCitIriwgLh06aKVSR89esQWXUy4GKyyGAvw87fr3KX/cM2eMNImOKeUMIOePE7QvF/nK2twFpUoVVIREZjLXlfZsm9YZqrme02lroF2eyI/naUmRbtqwrp+VvZM9vjmjesKL1JAi6dPV6bMme0aEmiR3pef00yzyg03wIHHFN4R+/cfsAdyzdo1WrBwkZH2dAXbvesfVahQUfPmzVdAgKPaQRnGgp9tQiSySKlYqYKKl6ukyBW/q8XV3oaj5yaPsgBC2QOlKNgSQM5iNtsoqKt6Lm1mRCYZ2aioM+Zfg79F/VXt9FlKK+XMnU/t23+sosUK60LUKW2KXKfiRQopR/ZQXYm9rJiYC+q/baZ6l2imPPkKqGuPnkp4nqhMmVmcPVS+IqWNyOrTu7eGDR2iHdu368njR6YYhszmXhJkyUxlCs2mYwcPGqn5x4oVZmSLFcJHH32oN6tW1bPHlDmcU+lSpYy44IUicc3qNQY2y5crbxn0RYt+sww7pDGqZNR5NLhITnpuvoGP4+/rQdxtVdvyodaX/E4vkxPVvE8G/T7susGA93+b6Ri324tFA4s1nOh5jwUHCxXez+0YxJvqgd99jIy09csVnlUfLf1+iurWf0szZ0zSSN9lTqkYC5qFMVKFws6j3UTa/flm1aiNub+3du3YrQL5CuhR3G3FXjimXTv/UsLTZ5qxdOx/Rs1K0WedRgvyB6XrxZhLtjhnQUK5M6rbBw/iFZAp2EpkKSGnWxrXId2rV8qaPVQbVq/U2rWrVKFiOZ27EG2lhfiLDZ3+i3PKFaU/us1Ulao1NGvWHGXOlFnFipVQlsxZjDSPjb1ix0lSh/tx+9ZN8yajKzgkeoaMvkrv669HjxMMZFJami9vHvNeAZgzETI5QXJR1oJRPHMCGXRePAuAXMhLxjdgjhcTF93mUCqzndNRUZYoQCmMahFwzgsiMyrqrJWCAm4gGqwMKCXVJnwUVPGUKeiVlR9xPHS1M2UU0TxzZj2m67dZKzqEImQD85xbXsxPJnbKYYljHDNEQXEDQN566WmKg2WHA34ckhJlFd3lUSxR0kzzCCZyt7kIBA+fB/SQ+cd0HBPsoEyZ5R8QaNcN4oxr7JQ7O4QicQvg4fqxvG7iDEighOp1XxX24ZYOG1hJn96UYxBFKLxI3PACPBCj3TIHfrqKA+I1AI374vo0AvAAl+cvRBuIHDtnor7tNdRKJviumwl/ndxzASLHYSWiqS/l7xdgWXbi3OvAyAW9ACtXael2qjbgBlBMcTK75uWSLl2aMbdrHs88NHfePOuWvWjRIov97JfkyvVr1zR29GgbM7379LH77ZYtsnDv1bOnLZ6YY4hTqERIenCuJI1aQCpGR2vmjBmmvAFDMW6mTptmQAsVB+biJG8AcvydYyQ7T3dPVN29v/rKnmfiJGV73GIUjyyot/39tyltUBHx3aGDBtkimrHIs8g5Mw5fYZRFiPL1TSsr59pz3SGqOV+AtEvsWqlP+vR2H7mvzEHMUdx718AdkIydTO482KfE6Oatm7aABseB554nPjcgTVUA5UpUoYBTeD5pWFSITpzb/rYxQwm7f2CAbTswU5Dtl2Mt/UYZS0zg9YVdA8fIeUGk8z9wlGchcvMGe0Y4b+4r95TEAecQlj1MGX38lPgs0eZ/wHLs1Vjzzr1+85ru3rutQ4cP6UVqig42/FQRq2YZnsyVL4eyhYXK39dfB3YdtecLPOafyU+ZggJ0/3a8KRu5Jrny5lBgJpI11xT/4LF1YEc5E5o9q3LmyWlJdFSy1y5f16OHj6wMlgWoX5CvgrI43RO55vufzpASDksfwpuhWKgm6V/MGTxtqimBQm2CKu4mE44H66IOYE6iTJDkAsAPrB4gp9sLPtfXJOG9Ws6TGMHnCKzKRMVkxIIVUqy0VDnQmc9Cpfqvqmvb6g+cXwq1ky6yYPaQZ2V9HHwOXC4sVb5eUgf+WS1lhgz08G/wcBw+X2NXcG90MIWbYzMn8D0MdHhBqv4Qedg86pZ0Q5a6teAk8tiAm4gnicQk5ZCFEdUX6vhemhvy4hheYy0bt5M2erwZrVQ6RbUaVtauzeD7OFNmKop1g6ckOqCic3luUPnEe3gYLVbHbutNdff9SKqI3EW+g7M79JishXtXO2/fceyNWndYpgsXLqpmjVq2wOKZ33F9vxoVqatNG3aoQOFcZpFAVQo+fDzrEHLMd1QZ0Em9RKkS1uUZIo9xj0IoMuOf+si3jS2qP3i/ncUAbA1Q34OnWG+xHRaNJGSIi/wNUhPvRfwPQ0Ozq1xEBe3Zu1uFChYyUm/mzFmqU6euYUUUhsTWCxcvWjLz3KfRGvF0hJFGo0aMtCRJrZo1DSsTT2LOX7D4A5lHoo05mDlkwo8/6OMOH1tnVmIA/mj4q/Gi1Pjtd96x72H1k79AAS1dtlTdundXxfuV1H11d2XLks26KBP7icWoI0nkEDsgKCGziAvM7yG3smrYsm8MS7Cu6Nenr3WNX7pkmflqs41s2UMthlI6Tcw4efqkKftI7PPcdu7c2boBv/t2Q52JOq2nTxI0bux4U4bjsVj/rfoqWryodu78x8ohmfOPHD1iBCoJktJlypjaeUvkFluI38rbQ51KXLayZJrC0QSH+IgnJZ7iG9ZuMNUkpASv8hXKW5UHpMrKFStN7UmcoWw8/sFDFS9RwmLhe+81MXuXlxX8dTfykoozJ/Xupcj1kdqzd6/ebdhQl65csrktS3AW/f3nX8qfN5+NNxSjc2fNtpJwGpwEBQSaYszLM0/OmDZdEeXLK2tIViMk9/67z4hvsNjnXboo6nSUNm6MtKoM4izjzS1bR0HOvMj1Z7xmfJVO6TzNPm7GxtocyX2EbGT8IoLhPRrnsZ41P+OXL22Nli69j6Jioo3cYD7v0KGDbt+8pQP799u4owqJygIavF67fl0ZfDPKLzBADRs10r8H9utlSqrCsmbTG6VK6969u1q8ZLHoBbF6+Hq1Hd9aGxcv0NN2gcpzPLeunbtuobVEQHGdzRJtj32gMinhxhMnpBB6i0uhz8I8JJ7M3/VspROOspHYiBKRkETSxYJevKOKTpKKli1o53snlvW8r/IWy6uriTf1RlhJnYw5oxL5nOT09Wq3Vf9+bW2LpAHUFqlza+lXjwI9Y6g1ujxw4JAypCcJCwn1/69Q9HpFibZTncErzXvZ87s734MHTFHm6TrMPQBXMVeD43jGihQuYo0A8SSnguNKbKwlzsGTNWvUkL+fvxF/JP5cspLnErKZ2AM2Yp3GBHju/AXduHHTLLho/MH+mcex74EfIlZkZ83g72s+9+yfmMb7jDtiJnyEm0ggHhgh7sHQbgWN65/NefF5EjJcC86b+AFmYA5G1AMuA88xBvl88aLFVblSZdWpXUtRZ07p3Lloq6Rt3bqlAgP8bK0DLjBrtcBAs4zImyefPbOItEjAYrnj7ePgYt7jHKzZCiXNr14Zkegm+MFiiAi4PvEPHtg5s3bne0YmZiS57zSoc19mk+Tc2DQvSvffbsmziQc8akl3XcA+2babnHerjdg/6xB7/2Wq4f/XK5A4RrdZDFiL55xj4hqQyOYacw0hcK1z95MEeRUoVOyVI0lOb5kVM7X0MPGWDbDyIWdwmnrESwqkk46Pj0lgMYQlEBuI93bUCQx+Fj3UmQOyLsRctJtJR1P8Gc+ejdL9B5TqpLdsMmoNstlHc59RlfuV5Z8xowrmy6tM/n7Knze3Ys5HK1OAv3UVzLEoQvtrr7WBePjJVenKaTVu1F0bN/X0LP7xPfP4sYSQ2fRgkZFSxkGJSvJKMKWQ+SBuIzpUlDKGOgLBbQlSs0BLTn6Xt5sN8Bd0XH01SxpL4HBK6czgen6wkzgFT8ARgn9IUPAeXEQqpcD8EQQFdQHp4GaQnW51hQr00sXLY1S86Ehn0ZUlWLv3/egBgMg249T10/7W8ahJi2bq+XlX86skewOhuPHAIdUvW8ZudPWqVRUbc0HlIiL0ww/fq/0nnWxymL9goUJy5NGOHdt1+cIZjXwwwzms9tLowV7KNKy7vhrTVlpaR703NzU/Px7kyYsoRYjUzHHH1e3weIe4jPJ4x1XPbacyt81AfbbjByeebtsvhVRxmlbVkGasGGBZWCYasqc81ACPT7qM1JQJfbRlVH3V6LfOHj5ACQuQrr3HK3NgvJYuWGSTLIQDJUssWP78+y+9UTZCE+YM17Rxy5QrPI/KvBFhSqrw8DzOwH/5QkuXLlHXuEHaUW2l/t23z5Qf7dt/5HQWe5JghGKunGEGksi+EAjIUj559ERly5QztR7Ki2eJTvnSqVMn1LDRuwYw9rXsqLe2rtCBg4csczd9+gz98MMEVa1Z2xRmt65f1v59+6xjsWW0UlP1eecxmvhzbyvXplTj7wMHtGn5CiMJCbp169XVhIk/GrCAUKterap1drsSe1UFCxY2spTsGYEVBQsLPsAbC7j6jZvqwa1Y1T7zkY2/c/n/UdFy5bV07hwj6zFchlSKijpt3jRkZPB8hHzp9GU/zf3lJ5PS338Qbxm/oydPqVu3bqpcsYKeP3lk6r4zUSfl7fXSyp2xPhhYYLY+//stdevRU0eOnVC79p8ova+f7ty9p41bdlgH7XfefksbN0Tq2KyzGr15oHkZzmqz1CHY2kvt5jbW0GHDzfR64k8/GoHGQj1/vrwWX/BwYVFP10ImBYBcsaJFdOjgYVMrcb8oRWV8kYllgd+3/wCna23mYD2Lf2B+lpkz+Snuzi1diI5SSuJTPY2PN2/MZn1Y6URq5fA9av1tR0/ZPqsKJnNPd2ZWWv2aSzyOvDJKzQtls87bLb6e4IAOsDJrmT3S4Fp15Zclh4bPW2bru2k9OqnnBBYjYVLlMAMtnzaso3nXdippe5yuXLutXLlyK/7BI4XnyavLZ05qy4Zl6pF+nAZfbKd06dNr7BQafLBqKayP3u+kGjVrq2ix4lYmhdIB35c3IsoakfocYjc4xHz3TMKe5Pjy0Qjr98WL9OD+PY3s9bMtnvoO/kQ/nV2krgVaadb8VVjf2QLv0xYtNW7cD9oYudnUcPgF0ezAz8/fzOZRI7DfhQvmG7GIjxpkIuPi5KnTCgvPq/z5C1j5DZl+Jh9UZq97hTAPkAHl/qLQM+Pi0FCT19PswZ0wzQ+ERiPpAVEO4eh669mk6ekMaMSdl5dDtgnjasevj+tnL7J7nk5oNtF6XmlKSM92rPmWj5M8ez0LaPt+zbvEKV92VHtuAxRnXqQkwfHzw7ibEmauEQSiJeEod/ZOZ8QixCX3iM+5gMYxH+d7SQZEOIfQrKHW3Zp9MfE7bCeePs4x2fWFUARovHrlNE0DbHj8C7E0cK+bkXQeEtL9Dn9DLf3saYJlaQF7ZOF58XlX5eGqDLlvbhdgVwXnglIAnuNFSwc8p6kH/7tKMj7Pd1/vGg2msBISjLIhX4Ti0PFx5rNcE/fcGRt2nyFRPUSq+dBQFkKmNznJyByAjylevL3TCFErR5H0w8SJRjRBKLJY5lgpqSHmQQCiXB02YoQtQPHWolkQxPiUKVMcz8W9VEXIPBQpASLuUCbI9ii9o8xx0s8/O0DeA+hZcFEaiO9mv379TMHN9eR3Ghqwb+7tzFmzbKHFPjgu7gfbQHXEwhxyAJICD64G9erpPconPQS3SwBDlvFv7h2YwC3RgTxlMcd+AdI8b1wnXixsuCfMdXy+RIni9n2SNdZ8JDlZTxIeW+YdAp/xjMrg8eNHprZ9kvDExg3JsxzZsuliTIyKFi9mi8SP2re3KhfGBhnww0cPOyX1Gemy/Eqre69T/TF1jXQ4duSoqdJJ+rFvADbvgw2uX72urMEhOnz8kJE13Fs+A4nKQpNzwQbizo271qiKpDPzCUrqoOAgW2DmyZvbSq9nTZ6ji+cCpDzpbfFXsWSMMmQsqhtX7ij+jkOqPs5cWIEPL8jXL6Op5ClT5b+wnNkVFh6mMyeiDRPzN64V3ylaqogKlsyv00fPKPbCNecZfZmqhNAiTsWPX2epTS8VWJZHl++HSlgKPzTjK+k+C1nwa4gkOjqzIEQVxzPP/47PmPPKAOXv+Tf3ECzp+ihWkESChGeYz7mY9YKTyRodIX2D4hHwCwj0NEhJm/MCpYDcDpY94Tmc+7FS2fxqWaq+dr3YprjsMN2J0lJf6YO10tDmDiz22AmnVSQzbYGFV3nUl9UrekoD90g56kh32DdlLTCV/Bz2XwdsO7YYALuU5EoaAaDgaLdLNTtw/Q9dUtH1V2ef/3XUbvZhR60797d0xFMKza49diVlq0XoxD5Ui1ukDsNU6245Pbs3WMWLt9Ctx9W1bf16TxbRY41iRKirKL2t6m8P0d5zJ1W5EORvOuXLm9/iz+qlm1WyXAHHay/pqcYPHWUlomCZnj17GT6cOHGikXoTJ/yo7GHZlZicqEmTfja8DFa8/Oi6SmQvpLO5LqrS47LWBJOkBKQTZcd4sbpqH+Ln1vh/1CpXQ1P1YE1y6+Y97d23W5Hp/lapi4XUtu37RsAvXLhQG8v+rYlZxxmhSBzDG+/zbt2swgGfR8givPbAjCwcx4webWTB9avXrNSR2E6iAzUSBByK37HjxmjcwiN6fnmdSt4pq+VxS9S29Ie6kfmKeUSy4F66dKnNCXgunjl7RngYo6TOkjmrfOSjzz/rYg1Z8GDkGNi2eS4ePWokE2XQkBwkesCBkHV4HqNqu3A+RtWqVjf7kmbNmlppcM1aNUxZScIG9XT/gf2NzOAaUelDTKz2ZjWtXLNCxQoXV+S6jTZ3k4i0JitF8iv24tW0hTaeq9iaWKlwSIiuJWe1OOKbeN7mpyxZsuqGd4h8755TzVq11OnzT83/dulvSy1pyf7i7sVZ13vu4xsRZbRn116lUH3l6XDL/M81dxp2vbJmIIgC2CfJUUhG5kiINcg25ooH7X5R51f/KOZsjPlcQyxiu1C/QT21bdvGVKZW9hiSTXv27VPp4sUNe6B+x+olX8FCFifpNM6ciPq+Vu061sCOtSMkKteNpi9nqCZZskRdunSxOZoxThz098lgn+EcIaEgbpl7SCwyHzFmiNkhYU6weBQXZ4o3mnKEhefSC6+XKlSksGH6F0nJllzavHGTddlm/mOsnznrkJ6QIUkvkm1MkUykBL/xO421Y+c2I4xWfLdSiw8tMnsbnpnMWTIbgTsjYaaTGKkjBZzwNw/7fzbtMgycs1hO3fK5JUU5pGJoXprMOY3quOYxl846uR2Lm7FSjsKSx3LK2MWMgU7OgyXE3rkqV+0XGyNdPu1mMeHgvzRvlUKyj7L7N+Hn75VwL1GzFszQmmUNpPRFpBepCsn1sR4+jDcC7vTpM/KSt1WOOUn2/6pnnEng/13y7KoSXycW2R/zpKs045tOJcErm/95P1+BAvasWJlzSKhyh4c7DdXwqL9713ztIQ3BmrVr1bb1POMPktkVBKBeg5RyLU1opENzHCqBUCSyjmYssI5Fsehi0sfx8VbhgLUWY4brxdzOs7Bhwwb7nWPhf96jfJ73OEfOyyqTgoLs2HmuIDtRJ0J4ckwIisAhnB/YASsVurgzXrkO3bt2V3BQsIYOGax7cXfM3qVixfLq3r2rsgQHGd7hOjCWnX4AXkp4TIfydKZY5DryPDLnE88g9zmGXDmdxqDEMFNSenC7KRU9TU3c5nJ4GLoVPLbu8TReNGLRg/H/p7Pz//FU5Pl2xQ+2JnGbv3gaIRpW5jvu96jw8YgFSJrSkZvY7GJ0rqdb7uwmcLl2rLu5ltxn1y/bbGHu3nMIRVu4Zcho6oDXCUUfWwRh1P7SBgw3K3NQJnnBMicn643SZSxzhYcioNg7XaqzMEmluyQS4VeKj39k5ND5mBhTfKAUuXPvth4/iTcTboDsy1epypkzl27fxgA0DzpJ/VplkVqte0uJT5+Yj9vzObU1q1s39XvZzgJ+cmqK5lAOAvjhOSVIjGWiJ+XK/4AL16A5Qurt4yRAwSBgEbBWcynH4tu640WA83Q8yFznfz1f4CZ/AXCQNf1bqtBNOrJFM16t1VT1UtQkj0cMiU2OhV2y60eo9wB6bJfMMEAIUAQA9NEbpX5Ia7999vxQD0CEnYBI5JUg5YvQmyGFVKN6Df20fKFtptwero+XjoReVQu/6vZA/3pjg97PVFsZ0qXTb093OEnbSKlH7ZYaMPBru2+XrtzQsqsfaXFfSV2lId7tTWIclj2bPn8IiHWqQZYOGm9A50hwnHM+W6SVEyeodeIA+33w2jYad3yFs49J0g/jOitrlix2nzNlyqKuZX+Q3kvRqF6djZjkQWYwDn34q7RwmX4ctNvUGntibxrvO7psJwsuEFsfnxvuCE65R+2l5UXHqcl7TUz18TghQeNmdpa8G2jKt0P0St5WZktThKtXrxvQ+PHnibbImTG2jw5cuG/l0zzoqB+4BrGXLqtihfLmd0hgYqySjeMhebtFKykpVbv/+tu8oZhc02f0UbFiRXX/IZ3IHEPT0WPGat3AQ9r9aqVq1m2tpKc3lDEkXD+O+FpFCuTRpZgLCs+TR2169tes0UOsGzUZuitXr9kCif3t3rPXynUBmJQzfHt9tqZW+MayIWQDO9/+Rj/7D7IFNpJ3sjuYNHNfmFhPnDgub28vNWjSVCt/n2/ExMhys/XkrcsKzBqi336dq0/a9XXG4VxpQnBv67w7atS3OnjwkE6dPqP7Dx5q7OXZeie+sqpUra6IcuVVtnw5a6By+eIFHTlI1i9JHZcM1qxmg9R17HiHp88t1TySW3PnLZBPRj/9vuwPBQYFq3jJksqdt6iVbm9Yv05tM3yid6fVsJLn8PBc+q7lNA1b01NHjx3X4MFD9DwxSeUrVNSmLVusScu7DRvpj2VLbbIBiED6QioQTPl3gJ+f+VAQuC6cO6/s2ULt35TDMH7KRpRTUJYQ3YuLUxZ8VV+l6NL5s9ap2is1WeeiTild6gu1+LKtR0FMMoE4wUnxgu3k+eM5TZTyDZOuuF0jI9S0VD598WVvy7AO+n2VIw4JkFYP/kr79/2r0d+N0+8r1ujTqVMcUMFXk2KdcmkEj2Pj1ebtBlq8fI36DhiqOvXf0r69/2rokCFKnz6jtq5boRNH9mjsdDyeWDiRGHHsG9zytjGj1qlCxUrW+RtwQVkf2W5icqZMmXX33gNlz57TMMfZUye1bMkSG7dvlCmlkyePK1/+vNq1a6dCs4coT748OnLksH5cusBCTae2zZX4LFkXL1xW4ybvqWiRYtYQCDP5mtVr2rMCGRF99oxNmpcvX1Kyx/eP3x89emLjoVjxkqZCYPJiQmSC5GXquPTpLSZwX13FNb5E/Js45pYBpJGJEEfpHfLBLSMg0+YSefy0zBtltekzyDeDr81XNhlbkwSn8648WTvIujSyEHKKz6FwYzuUHeilEdr/Xy8DAq+ZJBuh+FopsSkUU8gcSonPn5nPKQQl/6b8GXKRZAaqxeQUx4Cc55au0Vwja+7wPNGUW8QJji04OKu9x6RvDV3MJJxSA48Bs83bGdL8GNmOzd+ejCjqSxdUuMCN83cJRzwJ6TCKdx+Ej1+Ab9pc7wJQF+xANnGMbpaSZ499ux48jneSU1rsZla55wAP/q/8403t+yqHU/I1e768x4ywRYjrxejn62/xLiP3EPVoQoL5z3A+qPoYI47nnqPKdIEX14XP4JsKec0xEs85Xj7Pcbr2G99PmGCAEEKQxSmfwy+LrqQsshnflGat37DBQKApqrFYCg83tefAAQOcSPH772YwT9dR1D7EZT5vDb1++snmHDqvQjCyCAfy030VxckH7do55TybNhmpAPi0Jzx3bsdjccAA+zsNWdg/i3vAMqV6bI9O2KibKM3hHgFMAX5G7Po4GWzOnevsksk8uyz6SHBx/m4XZYC4o0x8ZaAcZXDhwoUMKEIQsoiic/bde3cMcxlBlznIFgXgNtTvjJts2bM73SCzhNhzzsKRUsG8+fMpNFuoLl+hHP65ffZ50jP9Nm2Z08guP7ndFLXp2U7Lxq5Uo25vmfLafba4ptz3m9dvKix7Tu09sCctTrAfADu+aowvSMeU5JceSxLK7lLsXJnHz52n+VpB5cmbV7/PX6Zc2cO1etUa7dj0LCY2AAAgAElEQVRzSPW6dJECOksxkSpY0FsXj2zUrt271LhJIxubkBarV65Rq9YttWPnDnuv3fsf2H2iLIyFwpChg7Vx80YjB18kvVD7jz7WkEFDLDZfuXZdX3/dT3/8eV56kUN6eUfvv1dUP4yf4Pz96nX1/nKC1q3b4Yn7T7V9+3z9888RjRoF0VZZdep4a8eO3+TlBWn1VCNGDNDIkRCQzuvo0bP69NMhOnHigP2+ffsKI7fq1Wsr6QtJKKKcpmPG/P1cR8KBJk2tWFj5y5ZW7O3b0p3rEgljXntjpYz5paQxUqthGlQkRpdvf6k/lm6SksC2vp5uzR7FIfMe4R6YC5no9n7BW9wS6j7S0GDn3rtCSbd59SMAPHXTbOC2p/TQ9SKn5tr1h3SJUHA0czUJQU+ivlBh6SL/Zsfs77aafbjMxtPG5SM9RCrHQjMWMDnnyT6c8vHcxT7T9fzxOjxxr/bs36mvBg114DgVSMYSREohzaX7ToJRSQn6fup4S1qXK1deR48eV8GChTwKXS/tDDygek+ranv4vxqSp5+RhBDkzN8k0iHHSdZVrVrN5ojde3erddvWRsbkzBFm8YgEN6plCDXEBHyPmEOwpYkVpAsLepJ9lCkTTyDUTp2I1qnTx7X44EoNbP6FVbugjCSJTnKBCpimTZuZGhqlHgm5ub/OU/OWLSw5RlyloYefp5kWJE/0mbMmbsBLj0oA4svtW7dNRU2H54CgAC1bvsxpBPbsmZXhcmwkCzk/ki+UcJOsKV+hgqY0nWZLpAGH+2tCg4n6+fjP2rnjn7RmUzzbYGTmQ54z4nTXrl3NfxLCgn1wfSAV8+bOo+jo80pOTLbYCYm0adNG+17BQgU0YcIEfflFbxUpUtjxuJwxXZ927mTxlTXs7DmzdeLYKUWdOmOdk4l/X/X5ysp9qQ6aOGGi8uXNq3cbNbS5/eb1W/p+wvca9PtS5bh3W7dvuGpa2dz1+5LfzVcwfcYMpmT2zl1Gk4b31ydtHP9nkkO9e39plhvMAySX6ByNIpLGj6wTZs6YaVZNHCPCCjwWqcahugS1E15zX37xpbLnyK7qtWvYPH5w30F90uETTf5lst5/v63Nbzdv3bD1OtYcBQsUMtKGclauDfMpisfLkC4RZS3Ju2PHTr35ZmXzjr/vUZGjRoX4Y3yRPIMYB+dxfyHN+B8sce/2bbt/EE9Uai1ZvNjK7xn3rF3YH+Oe+Qaih7kCkufK9Wsq/kYp6zINkbTyj+U6dzbaCM/3Gjex4+V5IKbbfJWcbBWUKN65FgiMwA9nY86ZgGJR+wWqO76ezctOJQUlqQ8NS0WlwBhKTYu9p/VL1kgZfaSkRGUrlNvmSNSIl09csP4EOXPQ6fe5PT9W9bLzH2XJkU0Pr95TcJ6sSn35Qk9urFClekN06J+jDvYnJH0v1Wtc2541yDrmZ5LxzFmQ+p9+0FDN2nXTumWRKl6cxBDZJYjMMJWt2NYIxfj4x4qJuWQKRYgr63Px/0MoIggDG/JcghlcL2nOyXBhipNwdBOsrIHdz3IfihYvbpgDXATuRNHKd7juVM5gbQfeAJu+WelNI+XAFm7ZMNV3qI8hnIgpJFqts/ArEpcJSkxKtrJ1/m5VLj4OtkcsM3vmTGueSTUb+Ie/o7SGcGacch/djt/sl3HnJqTBO2AVtguByPv4tDK+IMesaRvNFTt1MpwHRuQ8XQUnsaR61eo6dPCQwnPm1Jmzp42n6tjxExUtWljlIt4w4tYlzom5lDonPk+yMX/3zh27TuBpYgPJTCMSKb329rbKMo4dFbkJHl7DpK8rC9m+YVySwh4y0LUmcm2M3CYthvE9iX9r8si9ek044X7Pxfvu519vCMkx2zYQFKb3MTGDk5x1CFoXN4MlwYnsg3mI68W15joytrhXPJcvEpPkVbR46Vd8GULxZYpDHKIidJuyUPLMw+gSihAOCY8oY/RRkUKF7cIVLVzEJhG/jE5JB8pEJkoGPyw7iz46+wH6UU49fZ4gpXtlXXQePnpo4JQOgCzIypZ5Q1s3b5Jfhgy6ceWy/rx2SB3Lv63cOcO0YtoQfTposg4fPaL4J491898VKtK4i67fvKnDAbFOaa6BErdrG34GLBgBF5CB7Zzk7I8Aivzq23m5fopYL30Bi8VnaI5SWsrnK13xlDFfSdAPAz7Xv/v2as3eHlKpQQ4GQYDYWmrms1br8jfXlOYf6IvDSx3cc+O2vuvZW0N2/iFFsW2PEXeap41rLu12tnN9FN1aEY9Syru0ShfNZZmCLX//5fF3i1apIrUVVfCOSsVkt9p8FF0dujX8rwNeBalxYAXLfuIP8cOEiTZplfo1hyL+rqM84eGKu3vbmrMsrrhX0737qMeJnw0Ibh0+2wIekzeTBpMUjU6uXb1i5AQGp2/v7iFNO67p3y6wNXv3dydJlSKl3k2kX7i2ERrYaYFNImyD7/Cgk/Wi9IoyMUCJW3KMSnD5jG80fvYmtdjeV5sbTtXjJ48te0knuD50ysWSqvsYyyKTIBqVs5d8/QLUo0cvrVu33sov6HKJihUj488+62yTEPJr3mvx4Yd6Ef9IN65f06aNkeo7+BstmjPDAhbH9mWvLxUUGKyd23da6QnG7jlzhVm5VwZfVEIvrIs0pZp0q0pMeqHNm7aYafGEB/PsmH4q0UcRZUqrXIUKyjI6QtMLf21egY3a19bI3o5fFs8JKrOIiHIWFLf+uVXnL8QYwMIA9sTJExp3cp4Nx3WD56lx4/fUo3sPI+i5z1by7OOtzZs3qu47DbVh1TJdv3FNIaHZ9NHHHe1zvb/8QotrbnRw8kqpt18bu/80eNm+fYfCcoYro5+/da0LzJRZw0eMUlCWYD19/lQ5wnPq1uVL2ro5Up0qD5AqAdpj9V3/1UbWUtoXfe6Cjp44qXQBQYqJPqdpM2dZFqr/wG+0KTJSv0yapG1/b7XmGKsC/lTrhPpmjcDCj6BbrVoN1cHPBa8qJsFX0p179yxIUfZGDPl/CHsLqCq3qGt4IiEIKkoqqAiI2K2o2IViYOK9FrZeu7v7er12t2J3N4oJJigWCmIg3S31j7mes7m+//uN7ztjKHXOE/vZe62155prLnaLphNhaW2dWrWklLlUSTNSs4R1GRMVhQvnz4vhtytfHgZGxqjsWh025cohPTVZ2JW5WelS8pyWFIfHgzOwwnI+kMD5ydbGs4Ezebixdg4K8wvg0XsdDm/7E4PW03kweWCMfbMPYJg0XUjGsTW7ZSMwzfwQsERtkCxxcPZIvH71SrTWRtw/BLzQaWGZesicuLhqCtp5eMJ0QnuMLNMe3oOGoUGTZjC31rK07O788VMY4r9/wsN7N7Hr011tQ5ZDoIF2gxssGv4PmDrxEPr280Zp8zLiJOlEyRriOHED+f3bT+Tm5iM87LOw4hwqVgQ1Cqu6OKNcORu8Cnopa+HI8SNSDlTFpQr8H/jDtKQZqji7oH6dBtKQpXqNmkhLSZfNubGRiYATzLx/CQ+TTB0BercmjYVpThF5gsbUvo1LTIGDo+YT+JJSCgJhhYUS/NNxMTCh+DCdEr9nJo+AkXK+CkxQwJEC8fh7Rb9XXdF4jv8cqz6Mi5sUZd/kAnQZPi1SQxHtX5XTKoBKSmbZZZAMRZ1esPpM0VfdsdRnfy/J1c5VTMSzyVqi3SE7gCWg6RlpwkikPyWgyJ8NDPU1hldOtmTchfGYmydNaQioEFwSvUDD4sJkJpCugaxs5qJ1AJRgQAeK/l4KwaCA48PfsZOjBBp5ebKmeL/yfU6O1llatEwrS9kGJUj0DanPqAWfDCpUsxUGDgsOrYbb5ycIfOiGae7/4J8fM3DPvhUe6vmj1IZVcjzj4iUkwFCBrApE+OzXVd0G2zFRWIzFiIel/NOf8qlII4nxQpnSFlJ6qkBoBRZLNleX3S1iKOqCdFVSQuYcS3HVdavyao1BxsZy+dixa5cIU7OMjg3KuOmcPGWKgItkYBCApe9j4yrq/HIDxlfPXr1kw8dEB0vWyLJh6T6BRL727d2LDh07Cuv933UapfnY8eNaA5h9+2ROLl6yRDaR06dNE90h+jayr8n24IuMxSVLlshGkuPNTTKvi6Dlz8hITJw0SWw4qxNaurujYYMGGnvTzKxIM4gJYInfdOxe+hs+A9XRkf6W4KgCZ5UWIJ8PP2NpaSFaiAy2eWxh9WdmIik5UTS7oqJ+ig4hgV7OX8qLBN+5Bq9R44BdHZA94DK8evSUZAOZgSxPS05JRtDrV1I+nJKagszsDBzZsRY47AAMugfMaq0xvR2AabcmIvJ7pICTfGYENgm6EUy0K2ePhQOXwGNiOwGJ+Zy5QWOyjkmK6OgYWJS1wocPH2XTRskAXgeTg5wDDIgpv/D6+Vs4VHTEiWMnZdydnNrhZ/QjZNtWwyKfcVi8YIR0qu7Vp5eMQfNmzaVhGxsgkK1FcXcyiggiHj9+DGPH/oUZ02eiQaP6EmtRouPxwyeYMWsGjhz1xahJy7B4+gg4OVHvLBKtB7TAXd/tmDR9LV6/Dkft6o7YuGEG2rQZLqWVtPd+fnvh7/8SS5aQoe6I1q0r4e7dI9DTYxa3GBYtGoFWrZqhbdtecHSshA0blqFNGzeULOki9+Tnx8x5Idq27avb3dKnKa1BpR/MQadv5zEZ0DIWpU9ioEUATyW/tVjU0tIdHh6v4evLplO0QfYao5Bhc76uNJo/qyIchrT5/O8eULqrttHmi26N30fqvqHmOS8lkOdTCCTBOwbY/Moghj4wCOjtA5zhvekkR+SeeN1E/XgNvC4mCll7zc97oVv/7rh0vKPuGLwvnlzzp+jhDlwgY1MlFRlzGGHyZEcsX0uQ4TRg2gfI+AHHWvUQ/uYaOveZjGuFDwVbRA5vPh3VG7WQZMr779/h0aK1rJ83BZ+AQGDgmD7CzmFcxnWYmpIqDT6YHHha9hUqvScLyFgA+1NnTkmZrWPlynj97R0qmpUTSQQmGmivdu/cJY1WBg0cKCAV7dHr4GDxpaxGIRBAwKdPnz7w9PDCtZsXce3aNSnNCwsLR9u27QQQpJ2hveV1EQzk56h7f9j3iACLBBPJ0iYgwE3wxg0bpfqDQCXtPJl2bk3chOHDRie0l8NHDMPUGVPgWt1Vqn54jrX//CO6h7zXRYsXCZjAkm2yC7mpXrpsKebNny9s8Xt+/pg8frIkMkk4oFbsihUrpDkNAUIej6AmGZU8JkE2+k3uUwj6D7IaiE0ftmjMLh37mo0rGZ+QzcSSchsrW9hVKA8TE2OxC/QRbk2aSGKVRIHBg32wYO5CAV3/XvM3HJ0dRYqDkiVMWMyaPQtbt20VG5uZnol/16/Dzl07BcyKj4kHu2QTDO7YawTOHlgveo8EKkmoObBvP2rXqY0RI0aIv9179ATS46LRt19fsb28D3awrla9mtgrji/vkTabQBzBEXa8Fja9a1V5DiQZjB0zFg6VHVCjdk1UsLPHwf0HJflFQI8A4Jw5szFz5gyYly4lgAjlhggo0sfST9N/XL50SbpuMzFPe8v9GW0wk+e8H+7fWG7O/RzPy1iNjTmYLOOz5HznsZu6Nxdgm4Ah5wDnFp8F43qyBnlOlkuTvU6QmCx02mUmuA4d8UX2LCBxRoyAmna25dCyubt0zG7q5oa7t+/ArAQbg5UVgMutWVPx9/T/7Mb9KDAADs5OePXmteh5Pj/4GD3m9oZ7U3cYGxjh5p2bePPuNSKKfcH4zuMlETV0zFAgQe29NQ1ZWxdrRIfFwqGGAyI+aoxnc2tLIYDY2dnLvvDzt/dAgiIvaZ/TEgxA5eqVJNaNSYuDfdny+BH+E8PHDpV9KP0393wE8pgg3LCK+qi2sK1cXkBignMcSzZMonRRbEyC6PWXLlVGgELKif3fAEX2wCCZi/OzqAJHinRYRaT9U40+6F+V1qLq6KsYivSnLGnm3p8xI/esXP8N6zeQaySg1tOrp/hogklktPK5M2ZiMybGKHxGjJMqU5oln80Hc5CUnCLAtZJBIKBIhil96rUrV7SmbNlZMi+occ31yXJnzi3aOAKX3KvTv9Nm8cV7kOdmqxFQGNPwd9JN/flzAYE5HowlOO/4lQAlwUXaGM4nHu/GtRswLm6M1i1b4uq1y1IBuHz5UlSqVAHlbK2lKpDzl3gGsS9iXPZ2FZCRniFkOmlEw8aCBvry/DnOXLv8ntdOwoKKVbmn4RqS5i5slJiZKXsi0VFUXZ112uO/6yaqvZHsPVgxzD0JwUAdoMjfKzLB/2Ao6o4ppA7KuejIAIpwwWNRCkIBklyzfC9fPL/SnuQxaVv4XKhzzffQ39Bu0I5YlCkLPWeX6lIPRECRop58aVo8WlMW2ZSx47Oua6KlRVlkpqVJ5srGylpupkmjxhI85/3KECPPSU2Hxc0VJxIvlPpnZKMQQMyifqKRAWzL22it2KOjpC69nHU5aT7y/s0bWJUtg3JWFvCZMB2I0mU8LYG1DcYi7Es4jE1LoJRFGUTHxWLXIWZyj2PUoKfYdfgicI67AAZC0QDbsUeGaMKnjDvIZmQyif92MlVKOhwDk9aApzFwJQ9oZQD48291dYDkcmD3fGDkeaCTF3CDQUsI8GS6RiQi/sDj/REArHfTWIp8C2OkBGZUtc50zev2R25BAZ6+HqaLrvjFGNVc1glCzLK4F69oZIh68sOqE50xYKoLejLuISLUTHSdLt86iNFD5mKnwVmd9kIyYOMgNOy9G1dISWmnwEE47LhenPTZJveBJUFIiiyJ7LREbN28EcvNfCX2WtVmBOZE7cGY/M6yCGko6PxPnjiBS5cuCqDDzM+GCpfldtYYDceslnux6Hp/YQJO7r8D//iOxfQ1q7Bl0VJZ+BtOX8Tq8aPESalSJRoHbuhOn34pQdmqNyNloU27uxX7ei7AglmjEeluL+N369IudIgchbUJf+HU6TP4a/x40dyLjolDxUqV8TMqFg4OjmjVth327tqJfQf24tGzp3gZ8ATPnj2VOcUF0W/IYGQlJkrbe7K5nj97KkblL6/lOBe4VUBO6k+kJqfD2dEZX79FCBPDx2cIbG1MsWXnAdFg+BweJkYj8OlzzOq7Dr1ntELFSg6ydoz0i6F2NRfkZmfBSJeNYqDEcl6t9LOEgJekYbNkmuUn1evUwY4tmxEVHSPHZZdmr549cezYcUx5twwLbSdh/PgJkjEk0MDNExsbbdu2VTZ+WdkZ8jODIwrdT5oyDX5376J2jRq4dfMGxmE+hj/tir21LwtW7vviHzRq3EQaPZw6cw7DR4xCfEISbO3sZONYTJ/Z1RR8CQvFuzevMbrmPKBDOmBjhnUjxohwPp3CjNmzYV7GEk9fvoK5haUAYkP8JqH6C2cM9RmCMqVLYfiwoXj08AGeBgbI/GATJwaoZK7wXtk1mcAVmwcV6BIPpPVLiWRaugBifFbZmZniZCra28vv0lNT8OrFC9Hnu+t3B7kzoqC/ygrurdqgnGMV5LH000gfUT++IST4BXoNMUDh5rFwHv8JYQ7UWSWgyCCgNS6tPohuNdZrmwMuNy75DG6uLIFWNXGhx3wkp2cgNSNDAu3RBzdhz9DJKF2yJPpuWyb7r3Oe09Fz7mocnz8e/dnlUjZltD1kg/DFoMRYGBcLRg/CouWrEZecivzCQpw/fxbPAp+ga4/eCLx3Bf/sPqHTkdKkGkb174+U9CwYm5ZE7z79EBufiEZN3EQcnK+YGC0rTkdqZlYKduUrSkBNAOq+/z38ys5G27ZtJPPHpA3VcdmY5eGTR3gV/AqW1pYCYF9PfKLtxdoDwyO80b2HF6wtrUXPyNqKrNAS+BIeLnPt4cMH8jyYSNCcrQ0eP34k+qauNeqgtHlZcbwEraSMWHUzZvaODpMNNnR6HgxSGKwwoKTTlTJmMhB1mi7MJouT1LEBha34W0czyb7pKPwMuIpJhrZAYzDyJb5Lp0HCcl/RqtWyosJI5O90pQW/lzz/XhqtjqM5Rk275H991ZymECG50WMgwUSyVuabhMQkUloKZZ0aFSfb0FBkAL59+yrd4xnUcH1bW9uKpqEK+iiPxqwu172U9eb8ktLgYgQVdTop0vFYJ0CtxlcxJ6k3KQBiVpYA+QwkOPa8d/6eY0MWQQkplc4HihVId0QG+Qy8GAxh4RrMvwa09riLhniO2VgNq9vxKKypJ9N8eTUgZ95kFF+xAQYrFhU1AVEl0Uty/8Zio1lyvuVz1+G6WSd41LyBr2+BPXOny1zh/ZMBYF6qrLBMlb4jh1WCJl0Xa6Uxo+5XBU18H7vUcWPHoFmxKlVJjAIUDx4+LBvZhQsXSgkfk1CMa9awZC45WTZ1LC8mA2jUyJHCwGBwy2ho+7ZtUvrMwJmf59jSNzIYZxkYy/QY/JIxw5IY2rFhw4eLxhRfDLSZHeezoag/NxTM4hPk4lgzCN62fbucg2XP/LmTh4ds7BmsEdzkxpxlb8OHDtVAZt2GSrEOyNZQYC43LUrnks+T10mmBjd3PB5/Vg1cOF8ZJFaoYC+BNINEFZiznDkzKwM5v3Lg4FBJNtcpqalie5iciDkyCf56nI/u6PdHX3Tu3EXYgfxXzFAfj548xK+8HCkjIuO/APm4fnIt0K6hFt5Quq4/0CWqHfKy8xF84jgaDhgsoDo3X3xZWVjjU+9jcGrriwjPTTJf+FxEN7KQVTDJCNjzAl1ndcHloVcx+MJA2ciyYyTjGDavY0m0RdmyuH31HhwdnIR1eO36NQQFvcLczadEqjDi63k5FseLjESOb7OmzaRxBhmL/vf9pZSUzPKu3bvC3/+ejHHLlq2kuzXB0xo1asLfzx/dvLrh/n1/mV8t3Fvg5auX+Jlog4N7F6OmSzU0qO+tuaFs4EWgL0JCPmOIz2KgMAt+fofh7/8YS5YQnK6N1q1NcffuCejpldcBilPRqpUb2rZl8twAHTu74sbVm7q/E1A8owMUKdLI9zB2ZJyra1Yi/okgnWooQEoNfQkBPQazdIaqgSA/54qB48xw/RIQX4HMRQa9/L0qtyYwSfCPukGq+wqfHONeVaJsD9QxQ5sKjXH38lNguK6qiIchWZAFAjmcDIx9CWryl0qrnD6UyX6ChKrMmcCgAhJ5vWMAO0sNqNS3B/KDULd5X9loXj8zSwckkknpBqQwSUj//AH1WxzGyweD4NbuBALS32BEoz9l33Lp6jkkGP4CwjhGvCfVjIXn5XX018bToj3c6tYQc0z9YLKZvjERMdpSKn66e3bExTs3pVJkytNxon/I/RE3ogT2yX7jnPkc/hkxcTH4488/JEHBZAPjRSZQaf/pf6u7VhNG4Rfjn+hYvoXYfb6PiTnakPXRO7Gq9gIkxCfBtIQZ7vrfxty5czFr5mz06kU9w3oICgqSvRqv892798Iyoq3o1r0Htm7bgWHDhsv8J8uMNmvShInwu3NH1iJjYGnMmfNLSl4JbLKsmDaqo0cHxCXGIS0jVYAnJmdatmoleoYkD7DLcvbRCeh+MFRsKMv7Ro4aiUOHD8v5+vTqi07tOglDkeuayR7aSG72yewkOEEwlfsKAmm8LzIomXAh4Dhq5GjUr98QT54ECFg0Y/o0+B46LA39qL9cv0E9OceXr+HSbJH2fcniJeJ/6Uf+Gj8OO3buxpvgEBQ3Ko6Xz19g3PhxOOx7WIA+Aoz2Fe1lL5yamobkxGSsXLUCvkd8NRZ+TLw8u0uXL0m8dOXyZdF3pG+hPwgOCsaEiRNw5vQZsRPckBPcJdBGG8bSbjIUa9SqgYT4BCEP+B72lSQGm6b16dtHe5azZguAyATk6DGjsWD+AmGCW9lY4ldmjjCFSBpYsmQxpk2bLuXhDRrUx8QJ46QsmM99+ozpRU24CFjTbxGA9OjUSVhh3MPTxzFhQzYonwfHiMnfb7oeCWQuEuylr+bcI6uwmJmJXC/9B+cm/QpjO76HeyxeG5uMsaRfMQ05z2hDE5OT8P3nDy3JWakSypQqjScPH8G8ZCl4enQWrMG5sqOU3hIopQ8guWHipIkylz6RBY8CaQBy58FdRISHocGcO+AS+vwUGNgVuLuznkiC+d/zF4mT60+uw96sHH58fK/Fi2zISDP2A7CpaIOYzBiUN6sgY0ZAkXIsPC9JJoynw4I+SkbFpkoNKQdmzFzF2Rk3L7Ci0VJ6CwgO0BpoWthEAFaCXBxXrsGNqzejZSd36ZzNNTFq1EgM6jMQcDIQ2bTyo+2hp6cP/WJsHJIp1/D/KnnWwtPC/6GjqJLfjI2U3qCSsVFVDowLylpaCiOYv6OGIuVL+DyYzGW8IWXzeXnyvZ2ukoC2g+AeG6gQBGTilWAd17+wUNmwLTtHquMKoSfVHyKBkp4ucjus2mDMZGttLQSnpMQEmW8EBAlqU86ANof4Aecg1xRtutoTaIzS0jKfyJ7jHOffaIM4rwjQqgQkQXnOZ2IQ3P8T4KU9ZYK3pGlJqR53cXaW5OfPn5Hw8OiI8uVtkZ1FAoSFxOWavBG7OSeKXjP3HUzm8BoYF1G6jHE4Yy3uKVQDQlZ1KHYnY1B+L1UlenoSk/O9vG71Pfcu/wso1O0of4+JVWws+xxd9dH/AJRVx2c2J9TtgX4HFBWISUkXAvQcMxVDK0arIiUIIz06Wu6NUnb8WTX4Y8wtgKKjs+v/ABQFONRjRj8PBSwslbIhY3E6QntkxzpTUzFy7JrLiyOrkCitEWVpcnKEtUUdRYKJ1Pbi5CFTkSLdzHbnFxaIXgg77tmUs5EglnXo9jblkf8rF/5+d1C9qguy01MxPfZvrDYdjcz0NJQ2p6C4HqYkbUPvT/Vwxm8Z6lUdile2cVpZgp0zBjZsA1+WjzhRPDUIcKqr6fpRPmVyNnJgjANrpsOnxz8STw1c1Qy+Lx6jd836OHP7JZCfDLRi0MJSB36wJtC7K3CGAYVWDjmp1xpsDH6mvYe2o9EHwNQVi3t2xESE13AAACAASURBVOJTN7XYh+AEYzIBFBn40LIQKCBjUWMduVZZjg+fKLgYgmpVt+L9R2qucWfPrLGqH+F5+bMGVJw+dkOcFRcQAwm2b584Z5kYwokt+2DT2dNo5VgFbdq1w7jxEzBmzFjs2r0HFhVcpEnN5DJ/YNbMWQj/HoUBazqjlZE7Dg55qGWarwNz7QZgpckRnHL9R4JranaQFdf83ED8YzMG0x/tQH/DBjje4IUWLzLuI44SdgD6hQOxYvpfmJ29S8Z7kmk3yR6S9k2jMHp+G1QtdMDgKWsxL2qvjP+yqkNlMXLODH68SKOL+wB/Dx2D0E+fsKf1HVyz2obHTwKwzPYQ9pktw9bJnTFx6z0UFBZDv379pRnC+Anj0aFTOwFQWLo1zCEMZkhH2SFnJPszd9kyJP2IxLOngcJ6YwblxEAzVJ/1RObskQ2zMWXpQRQ3LI7ixoZ48PABevfuhe+R31G1WlX4+h6WDZ6+oSGeBARKhoJdiq9cuYo+ffrBsow5HvvfQbvWrfDg0SOZ81NDNkrsuW/JEtGm9Gw3CkfPrkVVVzIgU8UAhrwNgWu16ijOrss21rhy9RoqV3aUddOjh5eU0hgaaOXZ0vjIxAQPH92XIIkAL63g7t270NfbGydPnUGbNm1RqYI9xgyfge5ezUXXavcQBurA3EvDsWL9BmFTpcTGo7SttkFJiImVzrNp6Ul4+fIZPr4PgaG+Ht6HvMa/u0Zg2rAtYuwpuM95FfwmBKXLWuJ1yDvk5OXDuIQZVsXuQOTyMIS8eS2ALVmwLdybS2kyjTabszAjxNLUlfk74HrRVpoHWdnYoExZamWmoEQJM5QxLyu6f2zCRIaXXaVKSIuLke5xZiVMsHP7duk0b2NpIV9pXMlg/BD+BZVr1EYFR0ckxEbjy+eP0C/MQxfvGBz8NwNDMlZpwCFfgVy03EDlAQ2mAy9UN2Ul/g5smbQf5StWgrGZmQCuz1++1DrYN22K+JgYeC9bJnubi3/Ngq2VFa5fu4SFp1hexrXO9ZqMZf09MGrMeNj0GCjLuV5OGUybuwDnLl3B3AXzEPb5I27duAILz8tYvRMYYtYQBz2eAxOYHcrGwsmT0bJNeynlzi/QQ3ETUwEimdnj5v/r1wgBLmjUySa0sSmPKi7VkJwQD3MLC3EgP76E4/27tyIqbGpqgs9hn9Clmyf87vkhMioSSclJsLCygP+9B5g4bhKqVuG16wlTiB0IrSytpeMgA9gSpiZSzk4GHjt+E6hMSUmCl1cPYbxWquwCFNM1yVAO8tcveT/XA50oHQ/BAIKg7O7KgJP/+DfVcez3Lmn8XmXjdE/vf4GFWoc0gohkGGqgH52galKiAioRPBb9Ez56rQRElRZoICf3bzpR499PpmMn8j1FL50OSZEmSSGZgARf6O/IitK6GycnJyA+PlbTU8tIh62tNb59i5CmFmxyRFvFDp9kkaSmMbNZXAIXgoB5ufkCNPKljZ3W6Y9rSL2kxJigra4kW2UdCehyQ8qxV2Xi3MCqLKSMj070mePH51mAXGTnaMLMtP2hq1rhzPU+KEzXg1efc3BABDZiMpzwGd0mr5aYQGWITVZtRs7c6Si+UukMayvB6xRwvU8neOTdwHJDIHKUj2ykGRTS7jNAJ5jMYFmvUB/Msssz4cPQ6UEqDUsGXarBTxFgrdOKIYBroptfDEQZSPIe+OJ48joDnz7F/YcPJdjmPwb/XNOqGY0qBeJXxjUjhg0TYHzX7t1FQLLSRpTsfIkSaN2qlZQvq3Fg0tRn8GARkGeAyZysKtlX2lcMLmm36BOHDhkigdy+Awc0MLygQBJhHJNv379rBU68XsI3ZmYYOGAAKjs4iC9QLAMFmhc30TpoqzImBqyM2bjWRA9Rx9whAKma0qjx4bqkbhCZ+PQ13BTSrpBFzsYD375/g7t7cyldZExI0XJK4bCLMjUVOfdHDh0NSwtrJCSyi7Qlzl+6gISkeKSkJeGq1w20Ptkc9749AoJpewlK2QP6bkD+aXgM2ozrv/yFXObl20Xu4+jS0xKXdFvRCZc23xB8qeU+N5kzLEl8seINmrgFIPC2m4Y9ETubDAxr4CP+xqWKi4wzkywsB+N88rt+H04OzlLyPMRnMJYtXY6ataqL3zziexS7du9E40ZNhJHIwLpli5a4euUauvfoJqXQ1DRbtWq1VA1wc3P02FEcO35UxpiNHgjMrli2UsCBN29ew/foEWEqqk6V165cl8Zs4xbvBuoNB+7shd/NnfKM27YZKvNVYygGY8k/24EMU7RuXR53756Enh53u8CiRZPQvXsHTJvGLsclsG7dLDl+27aDBcTTSp6hK3nupWvYwriSIJrS8lbAHL8qLUWuWMX6I7io5Hc+YNPOj9h/ZAde3Wf5GNc4fRTFw+Olqyny9wB1RgDBfK4OQGl7LYRlAwOpEuJaJGrIGPgD4N1Vu5Q7nAsE6HhtfIgqiU5gkzEz75kHYueYhmiqVwNPbp9Bg5bd8OL+JV0CjsxD3gM/qzqu8nyKyeiMLn1b4eqpvbr7IyWS5+J7CGCym3NnuLr6IyLCAlXrTcWF13c0LbWiseH3ERLnI4PxFK8vCLZO3rKJvXUrAMhIR7OOLfG43EvgYASatOsh4AF1sC8OvYExN4aJXaLWnwLdFi1aLF2YWQXDyrA3Vd/hz+LewrBld9X6desJuEcbPXL4CAFjyDxn+SHtHDs/E2jiBo/2jizIrl28EPz6Fdp3aCuSMCzNkyZJlRwwZcoUkWN48eKlVDCNqT8Bq/2WSbKKXUtXrlotXaDJriPQFPbpM+bOmSMsRNptnp+SS5RwYAKG98HSWzIUFy9fjOjYKGFZUy+WjUn4d8asb0LeSMkzGWpkarOig1VIZMaRCd21Szc4Ozhj6pRpAiISCKT9IVBFkIr+YseOHVJuS+YeSQpkzZFBR5DgdfAbkQcimEYQgjaU1TIE7pgIPX7iGEqaURqiuEjo8JgET1asWC6lyT169sQ/69fDrXFTXLl4Gfv37hM20px5c7Bt6zZp1NanX29kFW8gzNvC5CBs3rIZEzfshVOxNHwODcOkFWvx5dlDVG7kjo3zZqCzZxc8uH9fGKMH9h+Az1AfYfiQfUhQkXsQxsa0MxNkrzZGmN1pFo5o09ENftt3oGlTN9y6dVvG26VqVbn/ihUrCOg3f/4CGfuylhaoU7cOQt9/EOCGhBA+ZwK5mzdvEjIJmySyUSX9UxO3JmL/CTYyJifDjIBSBfsKuH7tmgA+fGZsrkO7wufOsWKCjTFb6MeP4jc5JwgmsYydIM25uzeF4U9/S/Yq/RPnLj9P37d7+Gb0WOUtgBPvmeA62WokmPTZm4+7s63FJ0b9iERyQiLq1aoNawtLmJmUQKcOHREd+RPnzp4VP0aNTV4D2ZP0BWXL2WDllvVSoZScmoJ9OUxKaC/Hx9UwbMAQHDl+WAB0gol8vmSvPrlFBrUx3N3c8PAGP9MQYFX6BaBiDQfRLuRejV8tylpqsUMxCPs9KyVNzJZDscqyPkmGIrsy/nsoYGqpbfOJBZAngA/o5DVBrjn42RuMmzJWSsE51lwvBPpZbUVmZ0Z8BGo36YCf0uQ0XxiK1HJkUuz/Bij+3pSFY///r6JRQCN/z3iA8YGq5OAzql23rrBSiS2YlzZHcFCQzDO+z9nJCfp6xaSJHRNztja2Mj/4/PgsaQOZoGXMSYYikwBcs4wfSGAZPHiIEGfYXE5pF9asVVvmNNd1TXaL/haB9LRUSVxw3dOnssKD844yL2RbM6FA/69iT8awZMly3rATPO0L9xdkJbMikvaKEge8J8Y0vE+OA+crQW4eh8kSGysbkRqYNmUK7vjdkmT/yJHDJY4x0NcTvVUCj3wRVGe8mhjPBlGOgoVxzhsaGYnWMq+JxyYDUYHwJDOomIu/V1U4ilHI46q4sIgIQTBQV66u9kGqGWERkUDXcIefl32AYi/qgE/+zGfIf0XVPZSj0lVsSTUT38vO6boSas4J0fAuLJTx4d+LdON1TXVUs0VFXpAKJaPi0HOtXqeQH5R24tm/NCaioJVaRx6KcVPMll1UJThNSYGzoyOifkaiuCHbfJOuaw8TYxNUtC8nD5MPTWMbaUEvqbqqZIkbK5bY/YyOhIGRgbR4J3BA1kRSXCIMixVDXEwUstPTUJj3C/k5WShdsgQ+f/yA7XfvaElQ7nlZ+cDYhJjKo3h0bN4SVpY2OHKBHZWJdDFoeI5mjpPwODwMiDPH7q0T8O7Dexw95osdu/eJbkNkdBTWfjyP/qaNcPzqM00Xmx9nbPKCQQqNjAFQWtedOSUAqOSmJWffRgOLbP9LqhI7tATGVWiCrZcv6AIavpFABb8qmrSuuUlRsKSQDqCZ2xE8DhgtgVQVx+H4FE6xG14Mb3YDFs/9IUaL2QMuIi4WAnYHQ65hWA0PcaQbX5zG+z1+okvJDktN2lrhryH/YFv0aezuuBQeHduLxoZ+1eOwSByPGYlbtNgqD1hffZIYf9KQGXj8e+qsphdXB5jduK9sauaH7td0tCOApZcGCssnJiYOLi7VUKtWbbj3rAY0aSiPYIXJCAkOaGg4UX0eLsHF7htlM9/r8TQcqbdcWBk0QqvtT8B0cTp2bdiA6OgoWUzsqsgN8ZTiG8VAn7Pagri4eBgaGUuX51evglHSrLToHCYnJyIpJVGytpkNp6IrLiMiIVcYJzSEVau4CMuNYFxaaipCP3zAqtXLkA1j5IQYY+b6AahUoZIAiKRi/7thPfp5e8PEtIQ0hklOTZWf//13PWrVri2gOTMnvOcsitNnp+Ofv1ejfv0GskHoYTsBi64Oha1tOdGTsZpRD0c6/C0lDJu3bBUDI9pUpmZ4/uIl9AwM8de48eLAKBFAo8RgdPiwkWI0S1pa4sm9e6hbr7awQ8h0exHwCI0bNxLAvmHTptj473rpmMVu0WQxDhzwJ76EhYu2BZu7sNyG4rhGpcxRSLAnKwem5mWQl5WBhPgoJCfGIvLHN6GfBwY8lvVIrU2W/B/xC5RqqMWVfJCQnIK0jCwcCLmOAdU9cKTgOpbVnof5Cxfivt8drFu7Vhp2dOncSUpwqWE15vwCbe2aA71DWmPwEB/s3rMHw0aMgKNTFTg7sSEAy0FTYWFRVitV40bN2AhRkZGSGTu0fx/mTBmBhMmWmJn2J5o3c0MXDw/cvOOHRAJgtswoZSIlKR6Dn87G1Y6bpbHStKE9EebuLMLwJ9fOQU5mFvQKAEN9fXgvXAHomwH5ZC+64+yq67j/+AlmzZ8Pc0sr6VlC3TRmjd+HvEV6chJyMtLhc3k98ELXFY4bpibm2h6GpodNJUsDU1vUQ0fPngj7Ho20X4UYN2UaEpJT5b6NjQ1gX94GqVl5SPzxScB7MtDm7zuAIytX40+fofDz80c5O3sp6S5hWlIAK3a4IyDF4IMlGAzavn79JiyJ/v3/kNIXOnmWKLPjKbvYstlCVlaGlC1yPl+9flWC2o+fQiUTT90gY4MSqF+voTSCePnyFRo1aiyd9mJiYmWDQ8CBZQNk3rCzNI+pp1eIshZlUN7OHuZlrZHPpqO/OTc+SzpvlknSbpFtQYfLDCYzdbQnLIe3d3AQLUNVistnT1+ksm30T0rbQ9OT+U8jhnaFDs/QwKiI0SbAk465V6ADDwmu0Tcp3UTFoJRuaCwhlp4sukDsN8FjgoNcz6oBjApUNTBRKz+QMuRfBA0zNUCRUgmGBohPiEdsbLQwAAmuk4l+7OgRYaOvPrUNGyctQ8eOHaS0JTODYGSGZGgp3M5nzeCK2VRrK2sZC8mUG2r6VbzW3zOTBLUUeEbbwsCNGwLl3+kvNHkTI9kwMFgg25WMiOjoSCQkxcFoMZA0Mw3V/s4QuzjmwE7Mfj9Oxn795D2Ys2O8HG91/lbMNZxQBKTxmKkpGchd5wyDqZ+Q/m8tJMMc0bBFfxxH8Ghq8Gmdo9mZnPOAGWKRSjEx0Up1+AiKUYD8v06F6jnzd0pUnPfOgEeV8qrghvOJc0G6kEdHi33ldXGO8V75M0E6eX8xfdm4qi7QqoGOFq+QHV1K9HH4eW5YyAxkNpqgN6+DsRGZ12xiwE0BwTVeI4NOno+xEu03daSVhhHXNz/LdceyJmpyEUzn339E/pDrZpJEuqTrGtqwFEZVh9SqWVPTR2TTgPx8+T3vhffGDQeTUNykKh0cBt5q3XDN0a8ThOBcZ/DPjafGTKygS/rmiF/hc+Ez4fWzlJw+WGt2kytrwMrGWjanPD4DbW5oq1WtJvIIXOMcZwIIRsaG2NZ5p0YqI37D6pAKq4EGs7UGGfyD2F0Gc0QDo4Eetlh2fj4utL8gc7yW3wykDDmBh1nXEL9SC6k6LWsN4xOTcWGHF7o96ihzwc/6EbAzGxhgjPa/WgsAwPGiDEJmBv1BisQNoa8/o6pLNVw8fxGNGjfEXb97Io/CknOyVGmvmjRxQ89eXlrJc/PmwlDs4dVdQAgmHDhXqWXp4dEZ4/4aJ0kZNoFIy0gvYg4TSPLo5IERw0ZIwtyzu6c83+tXriMiMhlDRi4GDKkJvRf3zm5AAUqgbZdREoP5XduhK3neKqCrBijug54es+QmWLRoFKZPH4Znz4LRqFEdJCQkoW7dTkhOZnOXfF3JM/UfyaIbCYCJQwJzZPLxq2L2MSbV9AM1UI9Ja12iTX7P991Go7aHMMpnPEYOJuORQS4dHN/H93xAo45j8ezmLV2cq1XjaAAhz6WSdAQq+WIGmuf5DAxx1vykBJ88v5Iq4tzQlRLKZzg30tGma2vcvcxkIEFDrbtqLbeueBPAGF1H95Rr4zW2BpzMgTAlHaLrxMC/1zEGgm+jdde5uHf5JLp2d0DN6r9w754RAuJ0lxmmgFd+3gFN2rVHYEgIEMPrjECHnvtw69w2VG/cA++e3kBd926IT0zEj7AEXSOZaKCVF3pU8MAF3/PoNaSPTk+wnJTlE4yjRALXJXWK2RE1LiFWNO++v49CK8/m8A98hPbNWglzjA2Ljvj64nbGA9TNqCYySLQnBLuOHzspfoNaeTY2VtJl+Gzfa9ifs01Y0T179hIm3K5duwUopA4fz0nQbys/f/y42GZWF2zZslVYhbRjBJvevX0nWmpLly4VFhVtLoGGrVu2IujVK2FNs5kUm8ps3LJBqs94LLKxyCRjM5TVq1cLaEfZB+cqVcT2068RSKA0BAFGXnO1qtXx8X2oaKrRLtOO8HpZ4szYa82aNVjf/F8EOQdLIxkCMYzr+R6WlKcms+FDlrDrWMZM1t21a1eFZMCEybWr14QJyG7XN65fFxDt/IULon0bHvEFO/bslmvs49kTw4YOw/Kly0T+6P3b95g5aybOnT+HOg1q44HfA2SkZ2L7jm2YOm0qss1dURgZJDENXxy7JUuXSIdtAm7cf5CZ2Gb4WASdO44L5y+I7eTerULFCjJeZHdRD5FJIfqcPr17Y/++/RK/TZ8+QxqgsBs3teJr1aopSZyZM2YKwFi9ZnXk/tJYTmzYx/F88OA+Bvw5QABEHqtzl85YumwJ/l77N5YuW4a4+DjxIXz2bFBDNui3iK/CAmU5M0tayUKkRAb3+PQVh319tY7OVaqgXv16uH7jBpq5N0f1ajVELik6OUFiPQLHZOIFH16Lr58dxBy0n9BDfF2z5s1xx+8OwndMg+WAxUVNQm5tPov2Iz3RsV17ATXZ8HXCuPFYv24d+vXpK+AMS8W3btmCmvtt8XMawTWIryLwHJMUjzN9z2imhdtpmiaaCJo23c+NDN3QoH59PH70WDQl6buoebx44SLxc+H6EUAwP2SsEZIaAvWiGonPpJ8npkFfw70YYwQ2u5m/cjbsy1bCj+5fUeV6FXyK+ITGdRvhqf8Tza45WWrN5au44u2nD3JNXr264fzNS2LrL5w6L0zP6xdvoIKTPb53+IFaz2rhZySZm4byz8y0pCTFKI3wf37pKksLWQKs6wysY6apOIFxImMe1QmZ48Z/9OeqRLeyk1NRyTrjDLIuNZ1XE4lHOHYEjQjwUWqBn2WChCWvLJPn/GcsxLXLuIK2zcWlqkh80WeyuzjXNBs5MfbivpeyC/wcKx4MDZiqgMQ/TJAQ12DcwWNRO5XAOOM6VcGjGhcRq+DzYPUs9/4k6py/cFFATspFsM8CwXOCtoylWR3EY/K+yIiUSiKWMJe3Q/169dG6TUvRi6Y8H/c3cbEx8j1xLq5VJpIjIrRGNCQzVSLxhJ2ls7Pk+hiP0dczUcKYkMA5gW/GYqoyiPsQxmr8O2N0xgis/uBxVKNDXqO6f56Lz07Fe1rMx+vTK9KC5LFVUlztn/gZPktNI1tfa4pnyNJ47ff8vNyTyI8Vk+fE2JX/+DfGsjyWiin5OdouPnseh/+45kV+y6QE9Pp4DyrkhXEgsjOy5IQ8EC+OtF5mkbiR5IBwM8oJxM0QgVFqX9lYayU0nABsnMAJw+5cmhHPks8FPnkik44Xzs2nCk65ueJnqelAbaK8X7koJF3VqTIe+t/DPJN1mPNzIIwM9JCcFC9AwU4zf8H4Vi/3wewdB7SYhfEGe4187oGkpBQR1mTzAGcHBxgU00MpM1Pk/coRKuvsaQex/+gM3J5ZBy1WPhPgNCAwAHrF9OF7eTjQaozEOv3rNcbxN0+BryybthVdRAmO7LoCkQxgGGw9BI7Nx9p73fE65C0Ou4VpSVjGO4yp2Ex2KAMqneaMWDgioAx+VNMWoG7dwwgKmoMqzrPx6TOBS6VUzeCIQaAzoO+l06QJwcIZ+2W8nBydZOJyAW/cswRd2/6J2rVri7PZPO40Gg+wx1M2lsgIwoJJm/D961cpV2ApaZ2atfA5LAzN2nrg89vXmHFvE+bV+UM2B5wLBPiYgZ+7bhU2L1oh2co5c+bA8+cEYM5zrJ93AFNW9MeG+Scw2Wkz/g0dj3Ir4xExrTRWr1uD9X//K8aXRovZAWbB+PznzZ+OjRt2yDxR2Q9+TzF4ZjxoHJbNPgq9y4U4kr9cjMpCl/0Y/7ib6AyS+j1h0USsmrkGs1esgF5IKczZPRyDBg9CShqzfub4GKp1diLIRnCO2UzqUR3cf0DAz2quVZGckIDnT5+huJEhHj7wR6uWLWBnV06MFQ3djt17hH3Xum17VKtZC5/CvmCwz1D4378vpQos/+XmkmWlXMQhr4PwIuAhypbWNsg0rDRmLCGgBtfBg4dkbfXu3VuyLnTiQ9doANuBnsvx8HEg2nXojD8u/4XlNWehTu06eP36jQRmXE8zZswUQHHmpImYP3++LOKKjk5ISYwTA8ws4dw5s2Xju2XLFnTu0gW5+fk4cuQo1qz+GxlZbO4SiYCAQDHOFN2lMaAhoJF4E/QcBVmpMCymdf0iYMVzjJg1G/vWrsHrN2+w4eN5LGg8BMs2z8DyWVuRmJSMfwOPYWg1T+zXv4ID7fdIkLd40UIMGzIYFmXNsWvHNthYsftwKtY8O4AeZo1wwfUZlpceh/5//CHlIxcvXUZMbALW/bsJJqXKIJedpvLzYWJqhsTkZHEEnEspyUkICw3F2JEjsHHdP9AvKMCf/fuhTKmSCP34QbKGfP5lLLTOdx7Fx0KvbxQuHDwpuotPAwJRo3o1lC5ZCh3atpPmTxQap8Not3gy9vQbiRFrNwP6xhjSvB6mzJyN2vXq42dsLOwqOSA8NBQvnz1FSkI8Ir+EYdH1s1jRpiPmHd/1X7enTq7AjXigtyVO1vsLHt28cOzMBfiMGosfMfEwLlESm7dsE7CfARs1UNt6dEVUxGfpUM0EwJs3IThy9CjK29tLmQCffaPGjREbHy9ZrKDgYNmw87nT4TOTTodEBinHgJsTCgXz9wxApSNedpYAI8zKcn3v3b9P3seSIXZTnzB+IpLiU1C6VGkREX718pXYEs7tB/cfSJDMdUqnxEwfAUXOj1q1a8ocYsMDInJFGiA6sV8GKwQhmVmkFhydMrN20nSDnb0dHIRFUF4+X4ikhATxCb/T9kUuw9xcNjME1LRMazEJsJQ+IDc9XHcED/lSXZ4LdJ3PpExWdXnWNWtRHZEVOFcUrP2W9fuvi16hACqqYYxk/nKyiwA9gpWin5iZKYGquXkp0WSkFuivX9QdMhMNUmFlvHwpgGFsTCwmTposGyyKbxvos8GKoZxDNRWhjeG1M6lCf0vgSDqz6YSbec28Fo6J3KOuRJgOnxpH9A08Fv9OW8w1zxfHn3aRUgzfvkYgavRfOFD4CUGoC7PlGfiwADgyd2pRlrvTmmC0dvWHz4f9KDnugdh0npfPnudlcPT2XYjYjuR1DWA2KRA1Nxbi5ViWWujJXGVgYm1tIxs5Pke+l8dguTM3hNSgZEDMOaZYd7+XdDAuoa1i/MBx5j3y8yqwYbJS6URyrqhgmnGIKivWSk1M5BzqH8/Bz+bl0z/zOefpMrKaHiTfzzI2AlN8xpx7WulQodgZdR1kv3Du8m9aeZGhzEneJ/0Q7T8JsPycyhqroK1kSVPEx0cL+ExWJNmsfA/jJoLxXH88Jv2KvqGBjIGwes3MRKMrP78Qri7VEBsdJxtp2nqODQNptW4ZCCrRcgV6qo6HsfGxsskkA5FjR/+kaaeWkflIoJFziWPFeUPbwvPI9ejr48uXMJiVMEJubo787f2H9yhtXgqHO50uKvtiI19EElhSjDil3cc4h6wvM6C0B5CSh2aejWXNcwx+jH4I5wvA5c15wGYDifeaDq+HJ51focWtRnjQ+Rla3WgC/7hA4NEPdB08XMaasalFGQuZV2yg4n/3Ph7cfoQmDd1w6uQpePX0kg2IQyUHKU1v1qypJAwbNWyE3n16y6aCycHTp07Du7+3lDj369sPzZo1x7jxf0kSgdIoX8K+oFv3rngS8ATe/fpLk4dJkydJGT7HL/TDJ3h285TP/71mLbp6eqJSXS+tkXMWEPHlEi5e8MPEiWsAnp168AAAIABJREFUfSP43d4lbI0hQxZKt+cePVrh/HkCigQGyVCcg1at6qNt2wHo1NkF16/ehJNTK4SHs0S8QMdQLNABimQ9cnw5twmOqVJnJqg5/roMnyS7GZvyxaw930fwjA9tB4b+5Y/92wb8BhIy6OZz1Nj0WrKcsSrjZJZYM+4lPYc7e1bl8L2Me8k2JKjIXX57wNQcyOBneG26zbywJPl+Bvc6Jqscl0F1POYs/SHJksB7L3Wf034vcbN0XuWxDgAW8/8LpYlzao3NtfNYGMPV2QHmelvh7NwGvr4FqNqoOj7++obGVrXw9PZdjWWUweNaAuyH81aViP8AprnC/X0DPLx6AiOnLZY9E6ta3n+KABJ8geID5XzternjzpWHGungBkuk3TBy6FBZh1x71GVjLEZml9+d2wLykfnFdXv82DEsWrhIygu5yTx+9LisaQItkyZOkr0VE3+DBw5Dahp9jjkO+x4Q20hGD9cOY/g6dfj8IX6fvpZznV2i16z5W/QLz58/LzaNjbEqVKgoBADaFzLmCC5yc0nQhsfl9RGwY5kzK6QYUzApRF2/I8cOC7hFZhz/ztidOoje3v3RvLm7xIahoZ/g7e0tTKjz5y+Iv+Imn76cjfkItrKLdFZmpgBqixYuFMCFew+lw0egk6zuVq1bYczIsdh7cC/KmpdBc7dmeB0UjJ9RPyX+1TqW/kJUTLQkA3r37I2I719x5txZqZxiIlaY8ubmeBTwGOcuX0BFh4p45vcEFqXL4s2r1zh75Q56ebZDyUrugG0j2GVfQ1JsIjLSMrHu33VYsnSx2OHonzHo3r2bgKhkRTEJu2DBfPH3JNSEfgyVuHzlqpUC8nXo0B57d+9F1equwm4jmEiWolkpM+mwS73IQwcPwc7eTpIcvGdnJ2ex96wmIoN+ka6RS2XHyuKzOnfyEDZ9QADBLK27HPcPTFjyOT99EYhTZ07Dtnw5ifHYHZkddDl3qckdFxOLwA1P4Lm4i5QvWpiXQds2baTpKpn4ZJOy8zUbou45sB9b627H4Kc+mLdggTRHMc3TE9mR96Ef4ed/T5o8njh9CnpGBmjesgUCnz3FZc/j6HLtD3yL/IGQEQ+KGqBW9fiAdjO2IiUuQVi97JBNpiFj1waNGuLefX+YlSolZe5nhx8XE9NzhLeAtdxbrrdfo5kf1WWZZkMpMtAUBQGuvYEqxbzwOOAxrCytZN316N4D/vfu4fv3b8KmFxMTmQwUN5emS7QrFaq30RKeuga5jL/o11V5qMh7MMFdWICY6CikZKVIN+j5K+Zg3769+BkRqwGdvKRfxkg3yhY8oUx5V1lvnIdt27SXRKu//32JkaQnQG6eEAwIJnL9q9iNvo1zW3Vx5veMr9i4tGSp0vI+xqOsMFIxDpMPfClA0ZqdtzMyNak6HRBlXKKEsNTov1W5OokEfA9lqGijqGHK+cr4lRgEExYEE8n8JBjN+J52hngQgUc2Y2GjXSZnmfDk+dldXKtqyMetm7dlD8NkCMFz2ho+U4LxtG8EuhhP0SZR6oDvZSzHaxIS3K9fwgD+GhGOPj29EPDkMcLCw1HJoTKcqriIXBj3Jqz2I0GK2BXvnYSVxPg4wUI+vH+PT59CpdEK2cy0j4zZqD/PcSCYqN1LmpyXv2MsRIA86mcUypYpK7F15M9Iidtoh2mnyXxkjEQbyeQscQPaUcZQjOuINXCseQ9c17w21YhUyDS6Rii8f96zSpzza5GUk86jKWBQ9skp0opcl6jX4mX1mSIdeiEnsNmPRtrQGvT8l/yWknRzc9nj0b7z8yrW5lclNyOSQIWFMh8Z1+vVqN2wUE3QSvYU8dfEWvngKbxN4IR/Z4DJrpRR0T8FTFQINAeSBpUDV96mnFwkgUc+eA4IByniS7igtZp+jymyMjKl1ItGkROGm1OeiyKg5qVKITUpCXVqVceBfbtgyoYYudnQQz6WnT+uGQnGIzo9xD6d6qAc9eXsKiIhKU0YMpww+Xm5MCMDpkQJZKSlCJOETWCio3+KQO/g6TbAgMn4295H6K1bjl3TrA61CjMI9gVg0cwALPmbLVpPY4T3Tew58e9/qfZKtsDXD5jRZxjWnr6K7rWccDGU2Umt+6uAiUsYFPFYTJOolAktFg2VytwycKO1UYHZ70xGTgtNy2bGhACZfKSbszlF7Vq1hCHB8eYCJpU+OzcHllYWsriJuK9dswajR44SQKZpEzd079YNfrduo3nTZmIMQt68QVZWDr7/cQNN7w8TDT9SkPl+Cj4zIznz8XaMs+uCrT2vYvChFhLoTFlpjRNbDGRxMBhY0+akFjvyxVt5CMw99KcsOmYJGDxwfvD503gyO8GJOLbeGhwJWyFza72XMXpv+igBeOcLf8nz3Vw4Fd9+fJeyvymeG7D19mz5e3RMrOg7slvwh48f4enZVTKjNrbWeP7ihTRNoTYgDSB1+tLTM7Fl82YpgeK4rVy2FH/290ZBXj7CP4eiWtWqUpVjZmoswvEmZqXg1asP7t5/iKA3b2FWuiwio2Pw9t0HGe+DBw/AxMwMCdFRMDIwkG6XDerVxvJF87GgyXZsC50jxoabOt6zygZwEQ4b7oOdO3aj//kZ2Npithgo6tDMmDUHsQkp0qlXOlavWyebSAZfLLk9e+qUOA0+FzoAHvt9WDheBQaIkaf4cqeOHYRJSeBpiM9QHDtxEn//sw5fv36HlbWNlFpxM8jGNNQpqVihAuLjYrFi+TJ079IJFSxLIT01SZqPUOuwY9ZY/HmyqXRwXmi5V1jBc5sPxkr/Q1jVfaIYQmYoT585I3pgS9Zula+tW7VEdmaGMItTkxOxc/tWJCclYMO245g+3lvmzMnaT7C2xBRxHiFv3+GPoSMQ8z0aFla2KNTTQ0paOiysrJGdlyeZLTZr+Bj6Hl/Dw/AtPAz9vLyQFBcLJ1cXPL55EyGvX6G8taWI5375+lU2wbNd9kLvdqEswY1DZogRZ2YyPzcP+b9+wdGhElq2boOLp06hfu2aCH7+VFirU3fuxZWtW9DQrRksbcsjLjEJNo5OCH7yBD++RiD6xzdYljZDyItnmH//IvCVrImuOrYNs5Lm2hKPycamWRMw/K/xiIpLwNyFizF12kw4O7lIif/H9x8ly8+vOXRgpmZyz4rJVb9hA5kfnEtcLwT7yVjiM2Z2n+8jxZ+CzyxlDg19L2xy2lSl6UbjT7tBR9+zd29kpJHFAtEdIihEwJsOiAGwU+UqUt7M47JkoHadOpIZFn3DYsVw8YLGGqIzo2N6GhgozpcZa9oTzi0CnizXlZeenmxCmIF89vSpZHqpmULReZZCREdFSZMMlypV4OjkhGJGBuDun36DwYZi3JF5yLmmdZBlxkxfB6BpAQV9Ea9Hj803dICiKo0tEimmeLEOVFRAYpEWos50/a63qMpF5CvFDIkE6aFIF5KsegKMPBaDN+r4CKMrh12Z9UVzxdrGSjrk0rdJ5+f8PNmEsdyMABM3k+3adRAwLTExGWXNLQA9/SLgU5Ib7KqnK1FQgKHq1Kb0XFRJcE7uLxkz5fxpd1VpLN+rGrNwzDhHtGyoiehoZs+ci/l3gdWPFyFv3hLoLSWQ8F8Ays9zHvErAwgyFxiM0P/zZwZEOb+0YIZzVc0TxhOGhkZSwaB1HtZYlWR3a7GDqe6YHF5eu5Fcl8rA/g76qbhEgXFKR0eVMBfkMwikOromvaJKf8kuYIAkYKyUeWvzR2VzNYYrkxgM0jX9IQVa8zMsM5d7MCmB/DytvJ7lRwQqeR7FgiSrnuuVz4wvfrZIK6eYvgTXOdksP8mVcxRpX9LG5eYgLOyDyBJ8CP1YFOhzrMiW5waGwSa1prhuuX4YPPKZkLHo4uyC3Jx86BUWk00yx4r3xefMa6Df5Dm1QLm4BvzqGHn0kylpKfgZHSWMWo6r6uLHOcPP8meuX8Vw5e8UE4HASFZmOpKTYpCUFCdJApZ7s3lTZnam6Gbb2trg7fu3+BD0Q4uPMgjOqKRqCNBqPuAfAdRwEGJHk1p1isq3rS1skBVzEJcv52gVIQylRgahdU9qrWiAOsfnxnt/kbfpeLgNTIqboBy1lnILYKjPxlRVkZ6WiUunr8DOpjzOnD6LLmN9kPLmEx49fCS+kfrGZFKRPUVAkQ2QWOZNTeN+3v0EoKf/PXH8hDRbuHnzBoYPH4HOHp1Rr0E96UjKjr2XLl7Crl07cf3GdYwaNVqYirXr1pIkJ+OgRw8eC8v7aXAUGtR1QpsWjVCnTgeERxgDBV/h4+ONzZvnYd68zUhNTcaECUNFsqJ7dyabs7Fo0URdU5beksTx82NNHbs6swkLS6bpj1jyzJ8pqROuAwgJjjG+VCU4BN4ILJLRxzhUAYMEBPls+JXA3xg0aOmOF8EfgBSWpvABMC5V7yMQOQade/XEtbOHUb95R1nb/tevABa2QAKPQVBLgYvc9fN7pcOomqkweOR1MF5W8TB/x3OR8ZgO13oD8eEVGa38rAFQXKdVLA1SeFwCj9eB0j5Aym1Avz2QrzQeCZCmA/oDtY8n5MHSMhYjRpTF6tV7gFXjtcqbGJ7vuW4vwJFMRvMu7fAo8oWupJsgbDZQyf6/qmpedhjPw2/M0bhTO4mPw1+wU3wy3Dq3Q8C1F6jR3AU1a9aSBjws6+P6pS94F/MBbWu2ED/KNc95du7MWalmYYKR3Xk/f/osDCGCO0FBwaKJSIbZ7JnzcO3GZQH9uc6YwGNjEQKF3MQS4GIMQUYc9wYkBzC25MZe6aqx5H/litWoXbuOfIY2hn6fdoLgI+MNNkZhrM4yR36eYCGPS1vzx5/e4roIsDHO4nsILLJbMBuLvX//Aealy0j8T1vCeITddKXseswYYTI+ePwYXTw9pXs1m1slJSZKIoC6d9zY8pqot7Zx0yYZt4uXL+H+gwc4dvwYdmzbjjrVa+JXFpX0CmUNU6/t/sMHUnr9JeILBg8ajA2bNonES9du3eQ6uB5HjR4NfSMDxKXES4LAq3N3LF52Eoc3TMfAAQNFJ3HQ+H+ABsuBpAiUDJuL1ORULN6wB4e2rBR/HR72BX/80R9Pnz6TeJzA16BBA0UOg89zzuw5ksjfd2C/AK3sXEywjzFebFwsFsybj2lTp6FipYoSJ/BvZ0+flQ7OlPKgLQt4wnUKlClbRtYXZRcIsrhUdRFfcPjQYbkWJjP4os+7f/+BdLtmA7H5i+ejZp1acg0EXB89foyExAT5fsnixShnWw7Xx1yG1y4vDPcZigZ160nJMZPTqnN3akY6vnz/BseqVfD63Vuc7pACg2kPJRFjUWCIpJRkJCQn4dXrYMTEx6FZyxbQNzaC77GjMC1VEte7n/qvUK8/MHTFVKl+KV5YDKHPglC6eAlpuOLeqqUAl0+eBuL+o4coLKaHn9QM19PD3WFXtFxDOjDl5jwpx7494KJmqpRiGAeAazwI2FJ3G8Zv+Atm+4AZ15bi4JHDQmQQsMuOnawTJHlE2RcmFON+xJLoDawHMCUPVo4VxSdSn1GCQCYUdews+nCJIyhpk5wkUk+M+Zi4p7TNN9tIISh1bNRaALJN+3fArIC60RZYtWoNKHlQupS5VPhVqOCA2Jg4WXOMm5WMiurGrGIA/p3rlj6YsZJImpgYIyMzS8gw/BxjcMYmjBUlbsrLlyS0kkRhnFLKrKTskenXKb2VmZ0jcRxjOK417tMI1pGRzHXfoX0HOQZjALL5kxOTBKTjHp9znkw87kW4p+C48DpdXatJ9RR1YhkvhYexUVq6VtoeFS22jYlOMhQJpjPhQSCLpBvGEVwrTLizazNZ3cSRGEeq+IbnYLOi9LQURHwOFRmmatVryP4/7MsXhH4Kw5y586QJngBejBfy82BpUUYq+ViNx6aSrPYiqM57YTKG1/A7cMufGe+o2JDrj8+IsaiSCOLY8XlwLfL6eO0su+Z+hr8jyKpiatUgh+fg98TWOObUblTVJDy+kkrhfdKuqnhHsRdVDMzf8/1qbqh9gErI82fOUz53RRjkfFJ7BSaUmBxmbMx4ijG8YrByzBW7Ur2f46FAT56bz4TXqtemnUchg0YusNwcBqDaoGi0yDxhvvCDfBhWVpYCKLKUUtVYc2LwIjnhypYuIw+CnUd5DE54HoPsJA48nQhLi0ilJerLbmIcPNMSFAhPl8+Qgmpna4ungY9R3toCPaePUU1XRdeAztnLvSnK29uhigu7XeVIjf7HT59FPwyFpGdqnchifv4UQJECrSbGxREREY6jd54D74GtJ8ZjnOcWtGp4DzURgq3G47VYgA3imN0IfIixPquw/UBP9OmyDQmxMbj7fA48m/2DSvZ22HaSQVwE0MldM1wKIyTQGQ/0L+mC4w9JgQ8ASrsDKaoTDLOvDHxUtz0GeAygfsDacj5i47mRYxDFAEllac3Qpul8CQZoADPTM0QXkI1HuDnnRpavzb/OoE9KMxn3n5E/pUR0r9F1dPjoKmwjCtsSUPP4MlqM3Ez0FcYiDTo3SeUqVML7dyEyoTZ2Oo8uW2rgqsNbbHKdJpsmLpC1eicxPKG9LDyKy7PRBsuZL+96g3Y1b6PvyjsYc3OVxK13L7fGQ7jDr85RoeuztIAMPeq6LBt5CPElXoguQt6kzzgPL+x8Vw6jq0fhgq8XCnv8xD8rV4pRa9qsOZyruMjCpH7R/AULkJiYhMpOjti//wA2bt+O5NgY7N67WxovJCQmySaQGocfP34Sx+Hm1hRWFpbIyszA7Vs3Ud7GGt169cLNC+el5L5USRq4H0jPTBc2YmO3pvDw7I7QsHAcPXESlSo7Yd2o1ugz3xcV7O1Ey4rHMreywrtXLwW0bhzSGcsjRotRZkaDhpPrhEALsxWKTUVDSSdA6rdkHM3NsfD1bngbt4d7y1ayOBlIUiuG645jxsVNo8CAjIEiM9zurdvj4b3bYpzXRu9Gj+SWOHDgIDZs3IRxEyYg+1cuylhYSBMHbuxp7NlU40/v/lJ+CSMDuXaukR8R4ShZvBgePbgnm/whM4ujY70D6Nu3HxKSkjD79XYhEYyo5oFydnYIDHwqRt6jS2ccPXZMgtReA0fJfZNhHP0zEpMnjkOvnj3wNOCJlC1zw1/GvDR2xlxFm1QXuLdsgWUhe7GswTh49eyNqq61YGhaCnExMTAtWQrhX7/i+atXGDRgMBLZabSECSK/fYVefh7sbKwR8/27SCP4HjyApk0aITUlEcZGRsgjeyw3D117dMf5S5dwz/++aM0wE8lOcRUr2KOinZ1osmRnZKB9mza4fvUSkmOjJbkRn5yKtKwcWQ8169bHr4JCvHgVBDNpHFFStCWNi+lhvOFWLSvK9b+XdQ2W2NN5KEZE7ZeAZ2PuaIwcNwEGJUxhWMYC8dGxSM/IQkpymnRRY+aXTTzomGNiY3H67FkMHDRIAg86F5bQ0dlSt7OQrLW8XOkuW45NOnSNS+iMOB9SUpPx7FkA6tSpLWAgnQ+FjblRJuuXv6MjoQOTJE7JklKWwgCDdoUl9o8ePJESBffmzaXEe/qsWTh57BgaN2qEjRs3SvDB5AVLS9nNlN83btJE66RGRpZOm005PVW+HB4WJpvxJRPXYP766eLYeA8EtWmXREOPnVtzs2FiaoqUpCQBb/g+rvlSJUsXOTj6J3YPUkxEgjMcCwaEZDUQLFZ6gtL9+DdWIs/BzimKRamAOAXMqSYwWimD1nFNHDYblrBrs4G+VvYsun0aoMifOQ4EC6TE1tBAByRSNzEP375/hZkZQUFD2SxybX/8GIrk5BR06ewJ6siQwZecnAqHSo4yb3nNoo1I8EsHhPJ7+ksZ29/KsRUjUdh7hQVF+oCcF1zvvzM9FcDG62SQpmm6lMKbN8FSOk+frFUPaA1bVPAk5TLC1NPKsXgtBBRVyQQDCf5O36BQKwfOzxefRH/P5ASBtWJ6WjmFxqYkPk2WH8E6I12ZtgFKlWQQZyw2kfNSgYrqWpS4NsdcnYfjoT0/oIQJ4xYtwOc48/p4Pn7PEjWtc91/JSJqjHm/Ob+ykZaRIk3ihLEqxyVTkl0EpTudgFa8Nm4AeO1kyzNI5vmpM835wGOqshItONMY31oCliUvbEz0H1iuykmyszMRHf1dwGfKEMQdGYrPcEbfWduFjcM1S1/CzTL9BUuulf5RXkE+SpmVQjHoS7ZcsRd5Hbw3pTnEzb+wJHWNTBjj0Q/xK8XTcxnv6UoNeQylc8n3cwPPOcP1yHEli0S6QZYoIRuSjPQURP6IkIC+TFkyrUMleUx2EEuBKjs6oKxFWWGH3L60D/B2BU4Q+GI8xMDLHrDoD7B/EWOjGuZoZFdbxjalZRCcH2fj8uUfqN3KE6/tP8pHmkbVl79zbvK5xCck4KlpEDoZtxVAkfFP2Ocv0NczkGoO6vOeO3YBlmWtsHzpcsyeMxth4WHYuH4jrl67KqWCLBOk/V2wcIHG8KxbFwsXLsLChQvw9t07OV/16tUwcuQoAT7IPtiydYswMmkfOCfq1qkjzdT4d5ayU5cx5E0Iytnb4vvXHzKOBBjK21VF1M9PWLD+CMLf/ATctwO3yXa/BR+f3ujVtwfMTMxw/sY9HNp5BcnJrMdNgo/PQNSv74KJE1kpE4vWrd2xcOEkjBgxDeHh37BpE7tDF2DixEUAVkgZtAa0cZy541Y0HjIUVZmzijnVTlzFpXw/9QLTsXTNMxy9uAIfHvFzWimwdiytlLq791RcPNFP5xDddc1RVFOTEGC7DzCWnyUwwgw0Y1wegwAhwWEm2fk7/qNT5bEV29ENddwaIDjghg4UZczMv+maqMlXCnBzjXNeEbDkNWpdqrUmKjpdH8bb0pyF9xoEV9da+NFFH+kbOVTRQANbLfSm1mcdWyA4HahkhgGevXFk2wrAxlWShXyTcwNXWScPrz9Ho3a18OzOGyCf9+cmkictW7vhPjtJj7MUbNehlp3EppQ84Pr5EfIFdVs3RtCn1/Bs0RFfIyJQxclF/HC5ctbSjISJp0ULFwu4NWrESHj364cOHTrCy6un2LUuXTzhe+QQpk6dguDgIPGnnMvcnLO6hSQArn2Cj9zgcm2z6QkTAfS/tCPdu/fA2TPnhclD286yaLL4mJSiRqHS/+KaYLMWBSI0b9pcGspcuHgOfb37oEPH9gJmUhuQABrjCoJsDRo0xNeIbzL3eV6C9/w9S68J/h0/cULkanp4eWHI4CEigTV29BhhOjLxSHCSyUvawVdBQdiwcQPq1a8vnaOZEPPo2AkulZ3QoX17sW/UcLvj54d16/9FJPXMSpXG6fNnxc61bddW4i3GSPQNAYGBKNArxMs3r3Di1AkMHeKDkPB8dKtbCTOnz8CatX/j8v1vwOJ7wBlfIHIP/Pdvwv7jt3Dr4j65JsbdM2fMkOQp/ebmzVtE45qgq6W1leizsTybAA3ja8ZlvAcCndkGLvAZ2g3De3eC9x/eYlMJPsybOw/de/QQn8aSd44nu1ITDCUhh7H5H/3/QMdOHSXupp4mAZ6jR45i3LgxOHT4iDwLxm19ly1DN8dKWLV2tSR9Y+Ji5TyXr1xBi5YtpPw+LjYO27dslUYobIBipG+Az6GhqF6tumg4cg718e6HlIx0bNq+Fb8K8vF20zB44DqChn9AGaMSAoYyAfYyOAgu1Vyxv/6O/3o/0ZTEAx3f9sSdw6eQ/9wAq4M0+Svk5iM44BkqlCuPOnXrip58Tl4uPrPqyKKssB7/7bBKzFfbvz3hN+qKttQps8qvWr5B+141bp4NeM71lAYaaalpeJsWArcqgLMjkB3rLeSC96EfJBaj7SZWQUCR/uTn50iglc5UGQBWNuUFSKRPp4wJYzDGQ0pGJpdEBvP3YtaqnasmpKouXTpL6b13/77Ys2c3fibFo3wZ6hNSA5D4SFlpjDTgz4E4d47ghj4sLayEnUh/puIYAjpcf1ynPCf/pir8VFzmVMUZb9+9l+aRnH9cP1Iiqxr25eaJRIKKqRizV7SvIHODc/buvbuwti0nvlyVufLemKCnHeE+hcx6gm7S0I0djNMzJFlBghAZtbQLTKLQprAsnO9lwpo+kTaPsTq12HldTBBQgoQsTH6W0gSsXlWltIwzVOULbQUZ6fS1qjEKx0bJ+zAJmJyYgMcP/YWp+P1HJKq4uAqxppi+IQYNHiKsYMYt5cuVE/kuAokkA7k1aSQkAFYNMV6l76f9IyFOAWUEEhn/0I7yK/EuPgfegwIdCcbxdwTeyZjle5jY4fH4PNSeS5USE6PhOKrqIcaPmsa1JrnE9xEgVBUujKd5XSoW5nu4bvhPsU75eS1ZX0LGjmPEzysQmcdU7EkeW4GNWnWToY4IoM1//p3XzL/xZ1UxxXvk73ifCnjkvOSxZX/h4OhSyD/SwSUnpshGTi0UboIIzvHEsrHVLybUVLIWaYh50UpgnTdbmFcgRoeld/8fW+8BnuP9vnGfkZAgIogde8XexFajaKnR1tZqUYoaHbZSo7S0Rm3V2rOK2jVK7S0kBLFjRGKEICKR9/hc93Pn1/f/vs9xOCJPnude33V+z+u8zouDOwaYb0wtyCLipFz5GInFBtCUF1xcFn8bzHRmwFr07VtKiH+sjL4++n3RAm3a9+f/9MvehS3lpezqcLX83Cl2QboyEbtixUpYTjudHeIt5t49ZabhY+4rMGuArl6N0vJdf+qHr7/V0JG/GX5Z1qSrLvV/qUdPnmrOigbS0FHSD5FSsRDpKmk4PurZeZoePYzTn13D1H5ZBeXJFaSZyxtJrUc5AWCwjevVQJQkUHrLx1//mH8LXmqBlsbjAByADzOeJ8RigJr/cwBAnBulBRAxW/LqqZZNWlvUjyg4A5hneO5cmE0sKHyIYL/7XkvdvHVT49v9qmZDKxjhM+XHH9X9o49t4iDSMPD6FAfPhUrjA3tp9E+TpGlBWjWoowrt7GhRmI1rVxjZRfSOQYZQ/AviAAAgAElEQVSxMu1HJxuWa65mvxxi7/N7p4vDNCK5i3Xa8T//oiH9PtP4S0u1uRteh7F6+PVz5ZkRaMBgypQpNtEwCCgxzzkgGiZVXqmZ97+yCscFt9fVfI1KMw1+69131bZ5C9UMraVq1arr/oMYG8QrV65S908+tUGI/0eWgCx275i+8spOZC3uoW0iME598CDWiJJsQUF6Gf9Ef23YoHp1a1vF3oULFih3riDFP32kz9+frN+3j1PZ8hVUpVoNJbxM1Oix36nd+x8o5kGsGfpWql5dcXfu6OSJE1Z8AfXRm9dJev3qhaIuXzKCBZBJf2eioh3wf3g/dpAtrrOzDLOJk2cGMCPFJVuOIF24HKVfF/1mzw2wgwoRfxjuD0KSn4AKDIlJrVjw+zJ9NaCvQ+i8SdW1qGtWBa5IGfJzvPTMKpSiEntpiwQTfPFiRXUtKkplSpfSrZvXlT9fXq1fu1ZdX36p7+/20oilCx2v9UhpYcXh6pV+kmr/ml/z5s/XtOnTNXHSJL1MTNT8hQtNhs5iV7BwYZ0/d053nyRpx/ZtGjjgC/mm99bD2BidPXNK3Z4M1NQXX1tq5cyrfzjD4GqU+n0yRLP3/qlParXQ6G/HKurqTRUqUlzFS5bQkePHdfTYcZUICbGIF5NY0suXSu+dTtkD/G1b1KfHpypVrKhqVqumbIEBOnRwvwIDsxrJjMF2567d1KFTJ0VdvWZpBBAyBfLlU6kSJRQRFqYrkZEqU7KkpRoN/forHdq/xyb03oeX2R5qVpZ+at7yPU38YYryFyxo6W+Y/V8MD1ePj7upxKEWznBm+C6Wpn/2sQb9tcTG/99fzdWqdetVuGQpdezaTf6B2RX78LFy5qKKr69VK79z46by5cmrzdu3qkyJkurRs6dFuRlvjBMIIsho5lKLWia+tE0zZALAnP4DyUC7/rNvrzp0+FATJ47XwqnLbV4acKeXgVjGvqXBt2hhkTjmc4IAzN+ut0jDho20dPEy81mylAX8VA4dsr6Fby5jFjAO0YZKkjnHP0sWC9xwPOYkgCrzOdfFAoRqj2tnQb4QEWEkE4S/VQ308lIlNjo5c9pxIFLS++IZk878oFiD+C4BI9qOyosOWeMYSQNEOK+7mJoPHwsshCJVnv9TJc0ziRrh+f/ySHSrNns+kKZg9BTHcAuYsDnHO83PN4NVS3aUjW9s3HPP3NeN69ctpZm0Ueaiq1FXlDNnDity8kOh+Rp9r5/Gr5ntZP+9laz+n3dX40ZNFGgpmW/kk95XgQEAKkdZ51Y65v9EmV1vFZcMNeWlh0zj7/ifkArrqqHN6yoszJ6ZC8IcQs2JZLoFO/LnL6D7MfcMVGFz4KSJOcSYq6BzSMBUG+u0HWCJtYHPAZZYg5iTo+/cMABDu0CwkupC4APC1PxqKI7hQxsTLXWqEZLizN/4B6EIAKX/8LsLGDkHxwTgMN/T5/nnEpoQYhC5GX3BE85YcQlHnof7ec7vpjNzbp4B5zIAnpykhBfPzNOWZ8D3XELRBAge/8OcOXPZmAT4o1rkPLQZ+OXFi+eW8sKxSVvD1sABjQ7xzE+eKdFg+q/7/IyM9fbS7VvXjXz+40+q9Ep/rPhL7bu1Mb9eNmpcOwVRuF7SotMsK1LfmP81CpPsgdktCMd6TXsBXK3IT2KigVvu18k+eWpYjbWGdYY0IdSPQTlzWjADMAx+cxWozAm0OddAO/ATItlVz4LZ7t29rYwZKf6SKK90Tr/A1qZMubLatetv1axV09ZoFBzlK5Q30iF9Bh/t3XbUBN4WyPWTqpUpr5M1zjtz63Qp5KhUfOcGbcndVloULTUIdgif7lKllaWtHblX5psTZ8PUvm0baxsCpTPqzE1zjflk28c6sPeQYm7HWLswltnos5l0xomv+XQRQDB/z6wBun/vvvmTcZ+ly5VWRj8/HT92woqz0BYOsH+tkLKllJT8UjH34vTkYbwFAugH4APOUaVmJVWoWk43r9/U/l0HbZOV8LyEJ2YcSHVA6UioVCFBQasLKe4eOBB7gheW9uz4IBJsnimJwihsPlDC5vJgR1ZEx1fMeZ/kNaqCvgMa+g+2dH0U3fRnPs9uHPzpFDH6Hx7l/xwXFWOy/P0hM7MrPmmyli3o5yH+aLipatVxrzab9Qd41vUzPKvKtefrzOG5/7MESSucgqchGJf7JB8YwpOU9yAp3sXJnJtXkAqWam9tdC2CNGc+6xLRYGmXQYCE5Jh0HL4LwYgqkfRsFJe85yk6wz6CU985aWMuwbeMcxgeRQTnx7vIU+wlcyXVaVDVFH7zf/zcIViz+qhMmaK6cPyaEYjBZVsqOuKG5OsvvXL8lKtnraATV8+pVe1m2nx3p/XDOpVq6NDu4ypdpaTNg5B/EWRodOhohehy58pltgWfftxL7/d6S+816KIPPvhQc+fMs74Yfeu2fpk50/ywb9+OtuJCFE3EtmTdurWaAvm1ZYvtpch0YXyTLsx58DKcNm2aFcXA6oQ1G09B7IBQXLdq2doC1lRsBTe4/sfYAhB0hKziJ/iTQjD4/rlVllEf/7pogb7+5ivDI8xRqJbIHkKNOWTIUCswSLVjxivkAPMqVaVRO65YtVLFS5bS2nXr1PLdlpbRQICQ1G6UimRccD6yeX6ZNcsIfyyQyGxgzW3SqJG+6NvPMrC4NoqHMI9CqDG3vfP2OwqtV8s89FEf3211Wz1Setu6hcoxvPQZzX93sa3rEC+Tv52oWzFZWfqVMfmy/LJk1OPOD6Xo3cq+t4NV6WZOgASh4nN8uiIqHPDE9r4or8AFri1JiZDiehrvCHaoT8CzufAsvZTkL3UdJm1YrKyP9hiWAquXq1BOkRciLcgHri9asqgCMgco6vIVOyfzCvtn1hHWcuZbFG+vPCmlFSqUU2hoDR09esLsMLDMgGBq36m9Bn41SCNGjjQ7BlTkOYKCLOAMUYKXdYVy5ZUQ/1SFCxTUkK++tqAMfY69J/2lbPlyypw1wFSI4ZcuauPmv7Ri1ny1799Lq/r87hB6rg0rP10fQ1wUiBcQI0iUvkkdoSnffK+/T+w2IpT+f+XyZSusMWbMGN24fUvnL0ToxKmTFmSm7gKq/AV9ZtqcOXjVcBGo3hSy1plD80iNtzSygNb6iZtUr1dttWzZylS4586HKyw5LK0eVbCv5J/hhQILZdKTBzRxWWVvFKEWOcZp45aNevT4kVMIDRwTftUCAwWDi1m1YtaI5BQECw65Z57czNIJz5Q3Vy7FPYjRokW/qk+f3jb3R1y/oOAceSyrk883adLUggC3bkWrd+8+GjlylBGLZC68eeNlSmQC/bY+Wds6hThZv9nDuZjBzT5gnTLBV948unAx0sQjrElupg6EIv2FNcw3A5Ykrw0TsKfCJoC+SEbilagrevnKKcDCeTlu9WrVbI66cf2GPune3eaFe3fvGv4z8ihVNtapqo7wBaxHP8IujePQlmBAUp0LFixk+KdokaJGYLLvRxwA/qPyN4RrtWpVbc0lGADGAj9QeAmcg3CJ+3CD3TwPp1aHt33m333/KDnppTKk91aRosWU+Oq12WX17feFZcBReA9MRFYsohbELdkDA1W1SiUrWgkWYp/CfXBs+rphbx8f+x4kL5YNYEn2XhCn4B+XaOO6XEshnokbrOB9MDP4hD28G5ghAOCqQR2uLKsdi3HtelNyLr7Li/O5ghA3a8m1AHJJRVcZ6V6H20dcP24XU5s/JoTwC0cYyD2Ca121vJshR79iH8H7fJY2cSu+u1gcUpU+6loKeZUpVymVDoIsHVNtGthlJckhx4OCA9N43HTcw1jFxj6wm+SgnIDG4Oe96LsWWSEX3iLL8RCUfqYcoOFZoCir7ZPO245lGx0vL2XPFuikUaMUMHVhgDHNU374Xo0aNtDkWURiATuAEB+F5BulyF6J6hpWT7ly51GOoJz2sJ89eWpE29SFLTTx68MaOX6Brf0TGne3YiUPH8bqyVNnUzFn3RLlT5V6Dx6qW9G39PxFoq7ditaxmvccLPHKk34TEad3Gr2l4Pz5tODBTnXxraFMvr5auI7oL8xcsBTb3aoL2gtQAnYhLXuGZ3bNWtjBMg8Tpap+0ilAHcCGyYhZ1qngnBapt7+RVgGwQfKYqGYN+lpHhhRjA/Dt8VkaXKyzihQpbL/TZjGxMdbwyOVpE0gDNg+QYFSF6zLiGyfYnCh9V6O3kcQ+wx4ryWu+guZMVs1q1ZUuvZ+OnjyjV0/j9EnRMZp0qI+xz9+HrJD3oGQd3bnRBguR02+GztLsX4bYs2cC+bTSdyrU5IYGjZ6etrHlHERFiTDQ3k5F2hzWkZl4uD6+i0ffp7Fjtb3ir2r+4YfyOppVqZVjdevqVXWukKyPpv5jEwcA4PKVKIuCbN68xcgt3mfxzZvf6Xd4+23avMUiUxQ2qBVax0gaA2sPHujcmdM6e+a0vv3uO40fNUI5g3IoePgpKyJwvvcbFShYSL0/76v0gdl0bP+/Vl0XaXaZsmVUNbSWnkEaZM+u78eOUfsJG7Vveg/1HzRYf6xYrFaN+1j/We43KS1NEzUH6s6+DyZpcPwHJtHmd4DPsTNntGDWLCUhqffLqN59+toA5pmgKlu/fr1FDpBh412HrJyIERNC6w86adK40erUqZP54ZQpXc4io0TcggoU1IbVa9S2Yyfy/zAnowyUUj3kJynI6bxSlS1vbsVcvarVq1ZqUOg0s7KamXegReAGnZ2pNvEVNeOXWWaeHXkp0uwFevfpo0JFi1o0nY2tG23JkDWPbc6OHz1qStetmzcZ0de1cyeNGjlcFSuU15z4jRqcq4N5rpAq+8nw4ZrwxQDFxMbpu3ETdDv6rqXHVKxcWaRw3jTfv0JWge7YkcPyepOirJkzaf2a1YqlWndAFpUuWdIUpp3HfqcVY0apy4wJmtiuu8pWqKDlK1YZOFi3fYceXruuv3dsV7vWbZTBy0snjx1T2KlTlvp859YNFStSQHVWD7fxMaViR+XKV0B5ChRSyTLllSUwmzZv3WLzGIrCR7GxKl+6lB7Hxqrn2KFaP32+7j6I1elz57Vg4SK179xFH3bqovfafWCpzDejo5UjKJeRZYyfe3fuKih7DvOXrVq9qnzTeZt6lEInLKCMEaX3sVTj1y9e2BhM75vBNrGxcXG26LgbacbUmrWrFRsbo1GjRirb07w2rcyPm2FRfRZJPIQgBNwFEoIR0tKKo/j5WaVJUvEgXfA6xAQdYsINDAHQIdCZ392qy5CDbFQgtCAirDIx0WZSnZ8/t37L7xCQHPN+TIyRungoQlgQVODcHINgD1WnUcEzXiwB1pt1IpuT0pgpk14+d1KpAd0cl+AX491Va3JsfHjdasz/lxQztR4Ljadqs1t91yUOXWVamqqRkxmZ5YjUCLCxGPOiuBP+SI5n4hMLWp09F6YR303Vvh3rdPrMaQ19Nd726VNKDzcFJs9jTMh0fbK9jRo1aqxcOfPY/ERqZdGixa0oC9U2uUbzVKHCGsQoqSoQU3gOelST/5dQhMBAYeaqoOkfgCDWdlfdDCnk3JKXkcYAjqLFihtB+vgx3pWZDUD8l1Dkfv8LbN0CJ6wvbhSZtYd5/krURTs28xTKROYFQCTpNubFl4w35Gv7SR93irI40V5HZeiQOszxrhKSPuBGUi2t3eOjyP2512qp8el9lPj8mRU1cYlTV1Hp3gPEH+DHBVMuQLOUoNQUZcjoq+eQgubvk2zXyPWAidznBqHNNXO/Dlnna9F7riV9Bm/byKOe57v8HTUK3A7qTLeaNUSl6wHJNTjeOOl0/160tUOql0xBtK7PX/poSQc9fPzI0iN53qx3XC8bQV5YdNA/2IxmzpjZfrKmMnad8YOa0scCXPzkmfN8wWLMCxAO/AN7oexHBc18yxrE592UedqYMcvY5D4gBPgMgWSwHxjk5IljKlu6tK1teH/lyUsl7wAjKonaJ79JNo9GRwWSTlmyBti5wYmJSYk6uW+a9G4Tg0IVvUsprMQlVYoKUWKvSBW/I22BS7oh1clRVYfCTkl3oqWawaqXs7qCCwTr2vXr1g4oniBs8cqdM3ORA6uAUfOkd75trm3lx6r+waH2rMqVL6foW9F2D+DWsDNh1t8ozMa1nzxxyo5JYCW9j7fhKjDEpchLafNPBt/08vL2MkKeMWtY7P4DJXoKVBQtXkRZA6n4mN2CDgTko65cs40Kc+Ol0LOqFE716hzau3G+qjfupISnCbp4Arx7yHPxtxycGNBEehqGfI68cUk5Pd6HBBh4tm5wmt6R1UMmsuMGa/IgXC9CN0OGv0HCuYFtMKuTclO6+hhdPEFlZAhCtxJzlCZMSbJ+N2X8d2lFC+s0W6NDO0nB5gV2RT3oJ3kHOV+Phy3mBfaFoOTF/XFNoVLFulIY18Q/14fRSfHkeNmCc+lxNMIC+r1bMAXczHn4DpF97h1yknNxDYBx11KI47geiCHOo4lPUOFq/urY5JlmLc2ihLsJHkKQtGiKBTlVoivUK2MbzD+Wb/mfyPNhsqq8VUGnX1xwSJMw0p2Dlb1oXoWUKq3D23/zsJPci6MKrVCvmo1N1K3z5y8w/06C6o8ePtalN1H65p0vVb5seZ0+e9r2XSgV/967zYr6XYi4aGq0ZUuWWnbAjBkzdfDgIUtDxsMMP+S5c+eYXx5BalJuCT4T7GKNZ+1hPaCiLh7cKOXYH5hX4+rVtqGMjr6jSd9PUo1qNTR23FgbE5D+FF6BzGNeRLnDhpPgJJ6GnIOA5fKVy1W1ehWdOnPKVJEQlytXrrRgEgUMwKSQiyjzwCJcH/icgD9ExK+LftWIUaP1zZAhWr1qtbp//LGpMcG9nTp2tHtyr+F2dLRKlCxhKbtYHNWqXcuyTyaNn6BOHTvYeQ8fOWLB0+ACBbTuj3V6/OixGk0/rOl3pO77B6hJ06Zq81crp9t77EBDN9TXtZvXrao16cOnyk9T0T0fGdFGcZajh49YILVh/Ybmx96mdWu93eRt7f1njzb9uUlvNWhoY5o2Zg9CwVFw0eYtm3Xk2FGrss3cUahwYYfEKRNpirbyv1Uh7cCKZvwyc4bN/xRzssKGkmbPme3c+9NnWrt6rRo0qG/76j43Kmtq0EEr2nM16qp27/xbNWvUMG9J9ld4EC5dttx84erUravA7Nm0ZdtWs53hmbzVqJHNbfjZUQiFaz/7wykN+3uY8uTMZaKcZk2a6nzYOeun7LlKlCqpwBzZ9ceGP3X3QYzCIy8oC2qsG9e1r99Otfmjq62dWz5Y7QxjhiuxikCp0qKa6tS+g2pUrqp9u/coMuKCPu7aTQGZ/a1C7hufdHqe+NLSd5nLwy9e0JwxI9Xlm2EWiIpaM01XI4ur/jdNNHjQICNorly6bEVksgdmVeGC+RV+/pypNbMGOun1wRCj24ZLw6Si/YuY0IT19sjRw87Uwtid7EwZQXekL9qN08LFCy1ob6SEVzrde3hLBXIXNUKR9R8vxVdJSbaOul5yLxISlBEPvHjHZ/ieX7RyPM2hhwUfGuGZO9ZZryGlSAP+4P32Vr172LARRu7duhltRQVzBuWytRUM5opO+Ol6NvI+67pLYLmEIr6YYefO27VZANhjTQQ2Zz0yDOYh4BjD7CEfP3zkPMMrV/Qq6ZUSSJn2iAFaNG9u52Gda9K4sQljLMvu9WsLkBGsg//hPYoogbEoKAUeYD5g/8KeH7yHoAfyEC/XbIHZzK6MOQmSkbmN53X+/DkVLlLQsDSYBSKYDD3S2blnsht53mA6MBP9Fj4EjMX5VixbqsCAzBr33VhN/H6SatWuqyrVqumnn6erXv0Ghp0RQa3/4w9yVCxF+uepU1UgOJ9lGrqVzbkncA3YiPHA+UyxagVSE5y+lTWrXQvjnBdjmudmKb9eXmkkHdcHHuS8tAnnADe6/o9usN/Jonlh9w2P4XoeMobB6RyTPaPj5+gUQuGZWbumpNix+ed6LHJtXLNrT+Omn7up8+7nuT/aj88VLlzE+hvBEK6DYzF+XKzMc6ZtXQKdY9Hm7h4gzbM8tHb9VG4YufPzBDZsXmnRfVcGzMUxcBhfSa9fmem8qyLgxujUvDL5ZrTPsTGhQXjAuXLlNLBv6Vvp0hlIS015Y5szNjI8FNIMqbLk7eNtC9bz58904vhRrVy+XEf7X9TAY52Ugr+BV6qOHj2sUxeHWvRwyBdjLaLk65fRSnfnyBpo6XIMFDa3S/6aqG4thqhIoUJGKGK8TiVPokekNpkPESztiwQFBGbTlWs3bdJg077p1QlpP8xglNo0n6yNO7rrw3eXaF3QCWlJolTWT4oARJRzAsYA1ld4tzR3FiiCpGAbtygdhON3ACFADjMtgIefTli+TKmvdOHSfAOH5UNm63zkQNWutkiHT3KvflKhrnq/XH2tX/yv5gb10aPRvlYZrVZoqG1OEl48N/UnmzmYZKJOpBNDSiEJpsHfXfiptHO5dLurpvz+tfkUYLDc8c5gLQ/6QZciLhjxmCN3PhUtVUbrlv1m6lEAS7OTPdX2ZDVTL1BxjIH+SaZv7V5nzxumhg0bmAqPfsGA4ZoY6HyOjkcfAbzQL4hcQCZQeZiIJ0DHom0vE9VVQ3WrwXGNnzDeCI+KlSqr6TtdtOz3aTa4mYggkdmoMZjYPIRHRAhjYj+/DOaV8Pp1ih2rS7duun79pkqHlLGBwLUxSFDjbN+yWS3ffUdFixTWvDmz5etH6l1686BB8fr85Qt9+NHHevog1qI+Vl01c2Zt27BB77Rto5k/TLZNfq9Kw63t126crvazBjnEMu3fU+r5+m0zlGaB4HmgKhwU9rNmVR1ipC8LdIY6xbX529lq9VE/TRjeX4Oowsxm8eVLa58eh4ZrTIHP7ZlyHCbc3zNu1UcJzW3TCBgk2tOufQclv2Tinat+fftr3rz5ptgYPmKETUpFSofYeLtz+ZLy5s6pZ/FPdPb0CeXKmUMvnz9X1R/bO1lHLK5gcH/pu9Ifm3/iylWrNWfeXNv8XLt+Qy2y99DUQ19b9JM2ZpKkLeKT0qle3boqVbq07t26ofHjxiguNkaNGjY0YvHM6dOWAgD54ZfRT+3ef18bNm5SvQYNzEcoY6bMliJTtVp18wnEG4zq2FRcxXrh0oULWrZksbp0aK/pU6fonWZvK+7+PWULwDcwk76aUt558I39jVBbMXG8vH3Sq0OvXrpy+qwy+fkp5s5dnT9zRv5YMmTxV+Oe72lwi49Uu2Z11a1b04DWgHmrbBMwd8QXOnr6rMZP+kGp3umtYMrhI0dtcQ8pWVIR586pUYMGWvzbb+r9+ec6HRah99t3UMyDOOWgIED+YCu8kTV7DqvMTForxTqWLV2uPLlyW0GWoGzZJO90UnKypYnnyZ/PSER+Ry3FhB6UO7dDLCa+1GVSDjJlskXW9e8A7KH6IbjQvHkzW3wZUygJUCWxiYBQsFRJqj9fv26bGSo3Mv7ZbKDqnDt7rqXmsR4Q1SZSSlEQ+ikpVGyqIbI4FmCTduQnCkPSeVkg6J/4BLp+fQAfKxwVH5+mTGTTDaAmEOCSkfjYnjl7ysYxVdNZfCFrihMpNGl/ilKSHaWcU93NqfAHOWPKLU/qI8DJTXWFYMzg52fXZcd4/TqNnDIi0hPxtLRmT4Vpzw42rbiJ+RX6kOqCeXGKk9ptRVKI8j2zYwJWAJKXoy6bChffI4qCTWk3X1//2cMUTJC+kHHzxq3VxIXfqHDholaABYBLKr2fH+Soj6kVef238IqTHuzjkJlcswdE8Dn7G8EC/PE8hCLPB1DCRs1VFfJZ5g/aHzBAH3BVekTI796NtvXDSNd0FLzxtZ8cxyXu6Be83CIfACmAB+MB8BRcwFFVM6+f+/0bRStYMcvzqPuuDgYoacPgBcEarQn6Rf0tVWr+V+8aKISk807nY8oyiEMXHLlkokscswZwbabSS0xMK4pCFsSbpES9eP7MrtdNM+HaXBLS9Y7h+gFurhePBTZ9vJU9V05TrbnpRW46rZP2LAN1KEYM62RyrF64FhQHECz37uGXhirN8S3iXhxy1DetwqKtIz5OYRzalOvjBUFNQCBVb0xRA3bi+W5Yvs0RSn0gfXyyk0IWF1J4t2vmp0p/soi9xzOJPk57M+Z50RaAY94jfRFswDpkG95HjzzEvYxc5EXPu3P3ns0T9BWeD+s152Bcmxq9oFPUieMyRiFaANusRayl3xf9Ud/dGW2BYfoLBBrjHcPymAcx1k8y+2cygp31mHRE5oK4hw90MP1xaWuk1CxENd5U1PFd+0mjUOEYJ+RqxXyNFELm6/GmGdjSYFSvAt108VKkDmY4oVaZ39azpwlmK7FtFSq1rtJIhxNrEFTP1IX4z+XPF2y2C1YllGBHBl975v9VApiqGg9ND7lKJUj6Be9bkMdTZZvvZMyc0fAozwqVC2qkgACnEBLF/7BJAA/nCMpuuBOCNvrOHTsfuJksigPJh1XxRVmF5YqQ1rtZLWBG7pt2DZJySxVKltS5A395dsRuhWTKaDvVCIpX/0JRJ3pbuxaqNEs3z6JudCswW+/7P/8cr26H8HM9vTmnW9DFlRo5BF2r9ktUuWI1/TxpjBIS+A5YmU0zUiSnmIFzPNfXkGwfiEq34At/AxwDnGEcIQP5O9fhEoZ8xrH+yV20pT3H6BuPHZxtz4J75XvMS9wPeNxNl+baIS4J2PPTVTEmOpVXr0qN29RV9ZB9mjXLR2VrV9SxV2FO1+KWn5OGzbW0lHL4q9cn3bRw7rL/1Y3hdGQdZfVxVI2nEqTM/qpUrZTO7j/l3FNVKfezQMVcvqG3P2xj+PWvZRM08NvfFHXlqrZu26nfFi0wdeDuXbuUP38+HTp40PoD2R8v4l+aZUbHzh216NfflDlTZj19Em8EG0X+ChYsbO+1e7+tvvzyS7Vq1dJIceYpxjkbcgqc4H/I+NGEVX4AACAASURBVGcsM17B35B+/M44J7CP4hFPQwKNbBwJCrDug8/5LAQiP8F7BBSwWcG/GewBmZkpcyadCTutrh91teKKnTt3NtKwWbPmNj8eOnTYik5M+vwHdf/2I8MorVq9Z/Mp+wJ8DtesXWc/WQ//3b/fSJESxUsoZ1CQeYm7ijAqMePV/c/+fSoVEmKFTt5p0UKRFyLMM545df78+Qo7f84yfFA1sp5G9zqgoc/m6/OdvVU9NtSugUAH97Uo6wLrijUW1bU1hTaoVqWqEaqcn+eOAGDcd9+ZtyV/Hz9unKm8EExUrVxFVy9HWbEPVgjmUAjE8AvhtqagIIP8nL9gvvZ02OV0S17h0rh3v9ed6DtGYKDGZH5FDbZqxUqbj1xCCdUmXosb/vzTsB2KU7AYz5/gyYN7FIBLMry3as1qy+wAQ5LZwj6EVGIC+cxdWFKcCz9v90qbLp69yIqd/hq4yAQ/7dq0sX164ouX5nN9+N8DIq3W9s6pb/TbksUqXKyozkWEq2PnTrpw8aKSMqSz/gTBt6brorREvI9m9laLt5vp5LHjek0xSKVTcO68unzhovzSZ1BIiZKKiLyolu3f1z8H/zXVaYVKFTUf0vnxI0trJ8DNXrJXz546dOCg4VKwUN3adaw6NcrEnNmzqXChgjZPkNKd8NwJxFesXElffvWV7V28vL0N214sfEFaz/7bFfM4FVy6ds2qWw+aKPLKJcOHZHg5GQTeaQpFSEYIR3f9Zj1ITkpSjsBAy1oBF8JzIGDq2q2LeViyHoIX7t+PMeXk0SPHcN+xNkKhnD1bDluzyLDk5aaQgo1Yn13PYnd/zdrsBj0ZFwSGT58946Rjc2BTx1PZmWi4I1inWrfhtOBgW8svRlywvsbax7F8MmSwdRnhDeIDSGoIdP529MgRO54FrF+8tDmGY5CJwlin3+FvCl5EvMOcgqL5ypUo8xGm+njfvv0sdZ8ABeckg6NPn89tXJHJmimzn1VghrSDB2J/ArGIYhEsyz+u31Xk8Tk4Auarndu3q0xICX34wftavWatGr7V2Lz4jx0/qQoVK2npsmX2DKnQzP4fIrFt69aKf4IqPKftoUm9dr0GeWQQrS7u433GImMNrIOwAtxAH8AWAizNWARbgcvA1zxDcJLVLbhzx6ls7cm+4bjM0bSjgwWdfQzPwfYzHg9sMBbHNP9Hj7f3f1OdXRzpft71OnRFXuwT3awS9umuWBDMCwYkwONUpA6yfoOXPvM718Z9mQo7e3ZToRJo5nfmDMOLnsrT3JObOeT1We++qXQqKspmSO8oFN0NGQQLN8jFsnnD5xDihZ//LSftVoqtUrGyB5DJNp+Otw15+A7bzoPld3Lv2ZzRQc0oNKOfnsQ/MVKMyRnGOCXltY4cOWT/v3njuvLly6ObN68b+YfEn4ZyTCV9zFcoPUz869d6mZCg2PsxWr9ntD5sNN7OXa4Mi5SThgehaBvM1BTz0UDt4+vnq2Uzj0pFolS5VG2duf9AtYsW1uEzf6hJ3Y+0++D3UtY26tyorlYePijFAODwgCG/mRegJlra3FyFWt7QzdWFDYt0mpFfq07ccdSKLCCuJeIxNxoMyIF59KR7qK5SVcSO6KXtqlj6U4Vd/NcinbWrlLBnMy3fciMqv1jiRO2IAtCpmSQYXHgaQCbSUSETSTVu3qKFVfPquKG/napZpmra+Q/3wCtQ82ZOlI+XlyqXLS+2TpUqt1L0nRM6eS5C/2z/ywY1CzqeiVQupt0o2LJxzhBFDCun/rdbm7Hy2rVrrMN9+fNCZWwgBe57rPiugdr13iL7XtmfHqjNk022cG3MN91JUzIvhVirNvpB+w46G3beNlPvtm6tNStWqGPeAfojbp4exMaleXX+e+CgebLYehwRrqej0qno/ByqX4/nJxUpWUopr5KsQA8+LcjlUTOhLgCknDp50kjuYoULWXo9lXFjKNaTL6863v9Ci7NPFVFQ+tfAgYOMnCGNBCKVojhUp925Y7sifuupPfuaWNPvyLBIzTvcU83UJjrm5TzbCV/e0sixYyVfX716+NAmXMZA/ZddNevKENts9hraQF1afKdfZs/Sk4QEFSlTRolPnjhpDVFFNW5jX5sIIVLnpt+gMdl667uL89Ujy7tG7rpRm759+yvuwWNdu3rD0kOIghEdYnIgEPDBB+9bpfML4edVs3pV+aCCOfSvMmf0M/8xSJN3Cn2lb1a00xTvPw3r3z9+RDt27DRPCvz8Pu/bV+MnTNSiNatVu3IVmyCXvNxhferdrNW1td4J7am9VcuXLVX+fHn0IiHeiJboWze1I+CMg/kRHbAXuCG1K+uQj1QqbNCwoaKirto8AbAiHaNho7dUoECw+T3+unCB4h8/Me/LP3wOqcPL6ipepLAVZpnz509aOG6Jes3+xXD88v4j9OzFS31+fJrWvTdVjx7Hq2zpslYl99D+/Zo8qq/GfveLPhn7hbOJye0povKc8ejvFA1oI314tbhW/rFBPtlzSj4Z9OwhpFk68z3BExSvmQ7tP7Som69vRiW+TtGp02GqVr2GwsLDlS9/sFVuJl2aeQbATn8rV7aMAVSqjAHK7kVHyx9li6SAbNn06sUL+UI0kMLqSb805V86LyPmILBY1FgI+Aco9vbBVPeBPvusl1Veo6+zqAGoAZgsHIAUzLnZDOBLAlAhHR+FK5EpfMWWLl1mczs+YJyTyn5lSpe285L6zEJDhUBSoiEKeKGiA2jyPTbTbJSZa4li8j5jHHIPTz+qVdNvAAfMI5ciI40gpTp3+QplbV3gGKglKOSBSTyqKP+ArEohOuvjY2nNjI/0RIuTk9MWOKeC7ps04o2FjmtCncvn3FRoV6WYRs55CDpTNnrSoN3P/JdQhBxx/Q0hCVEoGqGYlKQn8Y/16FGcoq5GKShHdl27fk0jR/+gHyYNMyKB6yItmrR5Kt49iImzDSGAEnIqMTHJCuIw87vejVzDf4lP/u++/qu0tPQc1jQ5EUvmfser0fFycavhGbH7hDQqUslJwU2yvzmKxXuaX2qJxj8fYWs9IJVjARRcFR3fB6DQb5gbJ78zQ8UbXlHP75cbwAzI6m8bCjZhyzuud7gClreuUh2fg/JTokr2WeXxB0I4nWTqTAAL/wICnMio60HoAija2o3G8gzcCC3XR582pdezeGVM723FQVyFISo4N1Wcdck8hTze0NyD62fDvfhlyqgsgVmtAJSR1ykpaed0ARzrFfjIVb66qeQJz54boYhnJoENx4Pmpf1zo8Eo5lCg4BnGWsSL70MkuWnXyclJ5rmHrYFrsM397j/wr87UiLD5s9uzjtaGGTb1VGDvzQY0qYSJmTcVJsnuYLy4fqdU96RtAPm0t0uEQS5CFgDGWW9RJ6JUgQxlfKKEn9xgqj5Z282D/Z7besPzZDPAdQPoeY/fuU/SuH6oO0VjTo5yPH7r1rEIuKsmQP3JhoW+Z+nE9+9bP+L7+Kfej7urpGTH+8kF9k5KeaLOXLngcGpgqRXLpfxdPRWjE1W/VQ/bgFCUgv4XfghcFqTSoTV18WiYQps10NGQU4bBKntX0JnK59Tbu5e1AeODom8omJ49fWqqC1cFwtxBpUwqbUaER1gfZWzgxcx13blz1+6b9RkcisoSv0hLEXr5QukzoCTwcvB06hsF5QzSi5cYtqcz5RJrM3MOzwEMRJYQ987cwjWcznHOs+mFeGPjy/qEIq+4lNvPg0MBlkQx3arMrqrPnSlcRR+/+6to1Sm6dupzlay5UJeP8QxcD0W3AjNyov++YNcgC//vq5xCQgKV6NNeN8LXeojDjSpb41dFHIeMO6sKtSbp3JH9nmsj24aFn+tzyT63KA/AAAydx8g7+zNzRxjf4f64t0oqUamKrpwdYSnHDd7pr/3bpnoIRPfZwOy5Kc6uX6Kbzs2xQqVifo5iKmW5ho3qqoOnqung9j9U5533dWjbJqlZsIRNY1pFbIcQ/XjAQC1JWeMUI3d92lwudD8SJB/nMjlLSCUdPXtWitmi6k1G2Hx08cQ1VapbxsYuRVkOHjikJ7dOqkm7PuZf37RBU7V9v40aN33LyCLGfdvWbfQkNkGDvvnCguLMlYUKFFTpkBC1b99BE8Z/b+qgM2dP25q/evUqsxYApzO/4YuHgpDxx7pPATzmC7A4fZT+ByHI+Bo0aLA2b9mq0aNH2xiHiIQUAPvS10lLZqwTFIegg6yk33NsPv/N0G80efL32vH3DgtWkhkBqda5cxc1bPCWrXEolNi4g6PZH6LQImMDbEL68i+zCOz7WbXjWzdv2j6RPc+xo0fTFJYUZiCAQuaOf0AWWyvvx9y3DAcsrs4dCFOjto2N6IB8gGj98ccfrXgJJGOhgoVUvFgJPU54Yp5vzIP3xzmFM7xHJStltY9KTitrAhQI02GRX2uA/2DDLohUPmj3vhGQ2xtuMz67weP6RiRcCI/Qlk2bLdMDuwdsKtyUSDIylq9cYWTprdu3lMXjs3ahn2PrsPS9lbZnI+OHdmfuh+z8Y+06q87MesP8Rsrq2tVrtGnjRutHP/zwg+2h2OcVK1JUc+fM0d3oO/Zsbty6qQsXIpUzV5AOHDpoRAjnPXn6lOEz+gECAQQZS5Yu0c0bN836ieA9CjR8zKtUqqzLkZcsYMk+E5UaRTs59jutWlrBzMNHj9q+nWvMUTCfZreeYmNgesQC7dm9WwG/v6cViV3V2m+jXrZboJDiJdSiydu6eumyihcqosTnL/QuFblfJyn+daK279mlXh/0UK9hfRRx8YKdj/5l60mdOipftpyuX71mqkyIT/Djzu071PztpqYQxGscGjB3njzyIlCfLp0qVKhp19T1kw5WuARfxvBTeJ3yrlNZPiB/Nj29c0VBlYM0oMN4LfjdUSmS3gwOseBqEgFp7GU8FjOeAngW5EyfXvfv3DGegczOS/ku2Ho974N5Gj16pOFavEjBsz/9NE2389+2abVEcIgFkgoVLKKEp2T1ONZwLtHEOuiqzzgPc4mbScN6xHv0BcZNwosXDgmaCg3qvPjJMcAehQoWNJ7ALahx9UpUmk+52eB4BDeMXewVIN+YR1AJz5s71/ApBKW7JhcIDrb1innFvp8xoxFnYAr2qwQxrl69pvXr/9TgwV9alka5suWsuArHhcQaMGCgiRp4Pr4ZfKxALjwGLwhzbHvAsXAdEJH0d/Y1YCfwB+MG/HT5UqTKlyutBvXradr0GSoVUkY5IeHS+ViQdPeePY63dMaMunL5ksZ8O0o5qR3x+pXZgLmZkoxZxhprNvfCs3azMOBQSP3n2sFXvKzwjY+P4SraDSwD/mLPw3MGmzJv0m6ufQw/wRn8jX0c/QurBIg6qk/z0/VndP0PXVEBbevYrDhe33zXJbzd4oBusTzzlY6Ls+PxrP6rYnSJR+ZJ/pG9AwHKWsR8xnOAUOReuH6wIudxlZaO76KPhwRNtfNYMLZrt+6pDFYUQkmvUiwaa5JZM72kVHRKWrQfj6AsAf5GKLpePDxQAKulDSUlGzgibQ0Ayw1BZgBy+TsbBbfKM4wsG05TzsDmP3poKX18h9S/qlWr6MDBf7Vhw3ojAqKjbxmLezb2mj5q8p79nwYhRZDod/68eRRzJ1qL/tjupCv7AlBocfKXO0o9fJxg6Q+J0ld+jtQdRVaL6Roz4Jj57c1dOc4DSCjRvFs60VKqflZqUMnBQa9IqyAC6kZhATIeT5bHnvNFSo1DdytOQQqb5fkeAdxTjkfiJ83e0u878fnjgEROPcCnR7BSF7nTABPBQrvu6hXK6sQ5jLVbSh0CHaD1hzT67b4an2mOPr/V3kA0HZZIGpMByiJ7rtmy2XNnAH7ao4fK/9NABaZmNrk2psukLFyMitakcSP04lmCqlesqLZdeuj3mVOsk33baL4FrA+GrLHNF4pHUq+ISECo0NaOchUJsmPiuWHDnzY4d30cqYv9Q7RpWGNrBj73cORkBf/sVIprtOBjTQ/9Sl988YVNPFOmTlXExcvq/nlfbcFHZUhPTfnkK1PwEHGgwAQdHhDyJP6p2rZra6kb344ZY+pGNrEfdetiA+HfA4es0lOevPmULSinIsLD7Zz+VGqKi7OU3CKFC5l3XolixdT4VVtFFjmsyEsXNb5zRc3dH2eVnAF2Nf3f0Y5byy3dgQ013hhl/m6oHKPi9FBB+liLteSP7tqTbrEpHIgwtszXz7Drg+gT5jHDYKbvf7z/W82tPsyOwwIPqONZ8Y+0gYhLF/Xs+XMjexigAIWRr0yWoc/ut9KCxM36IusHaSl99Ru/o263+mrEk0+UJ3deeaX66MC/h2yg86yYJJjo5/60xvYiO04s1vmws6paqaLiH8dZunDDXX2kJUel90Ol9Ud14d9YlfmilSY06mF9h4JH5yMiDHhSyS0mNlahtWqZX8fEE4TzHXHAoNJdFHX9nrbU3avTTf/VqpXLbXO/b+8e/b1zh0aOGG5jln5Vr0F9RV66rAEDByl0WivbR+z7YIOmT59uUS0m8sGDB6lNm9bqdXWYM8TYJxAY8ZbaNqigDXtRZ0RLvnUNyA9oUlcz1++Wcvhp3YSxSklNp9btPtD0mbMsjTowa6B5flQoU0bJRIaePFHPCU2kZi0dov+s9GvnD9Vz6TpH8BBxVismL1PegkVUObSWfpoxS71699XpsPNWZbx790/sOS+cv9A8QFg4IRXTpUtv44s++kZeypUnt0dR65AIbPqfPnmivLlzKXvunLp1+bICg4L0/Mlj5c0XLPn66aVZRVCkJEm+EGKkumLU+zxBWQMDLR2EBYEJHLUB15HZP7Opt8ePH2fgmUqNeJYSyWcBBDjSByELANgAdeYKiHIAKJGpVu++Z2MR4tDSa9+8sQp/pA0BXtatXWum6WwGWLQAM2xGINX4O++xELOeMB8x5llo2SyzSJPyTL/HGNlVPbGgslhWrlxJmTL5mpk1RUvc1AAIHBSLPKM3SUlK51bac0z4rGo1Y57ILsovd7HlWbOWQLZYsRVPKrY1guud6Fmc/1vkxAggz7H5qCnkvAGUpL9QIc4JhLHpJwhGajfPFysQU9AfOWS+caZeTH6t4iWIZMbavFCiZEkr1ODnl9mq+dWv39DGQTovbxUuVNij6nTuwdJ2sZLw9bXr4fc0EpFrshRhJ33bfZGuyrrtpgOzGXSNlV1Aw9hyQY6jTihjyjE8HyvPmKPLI7420Eafco2h3dQetyAH34OIcZXnzP/8jsYNIMz5+ayjZHSqKkOuAXhIGeKzpkrM4ij8eAE2USnyGfoV5zfvH09Bk/8aT3N8/saL+c38bEgVTsbH1iFT5y+cr1fyU99POhmwoy/yPviDeYjro79yXKuEzPu+fqZGd9KtHaKVfgrGcdOm/fycdBIX1DuErOPl6Wj8Uu2+AWb8jVRCMzdPSbEUP1Ka2Fxb+vLLlwYyidSbnUxcnKncUHvQ/10PM1LguA6ANSQ+3yVIxvVxLXiR5s2bx4JcEFuci9Qq/sZY5FhgAMag630N4Od35gOOzbnT+/rq2rXrBpY5BuQBYLr+kiD91TrK1jHawy2Ow5zi+j2hiowIv2hBIQrGkcbFXA8gZR2jnWlz5oLyFSukeXVyfYzTyMsX5ZX+jZ48fWx/cwlF+tqFJ8eU2FNK6O764LlZHp5qw7+Eqtm/Da2yOvd15uxFZ063AJGk3/3VpftyrZjQ1YFcLaVyRUqrRImSHm9Of9usM49QvAX/KQIy3Cfk8pvkN/r777/NDwp/bsNWAWQMRJsXorNReCP/ALCVk1JvnpcpKDsfW//BV5W/oUDFJwmSge+xabU5NDnZvKZ4MW9wDMbpiT0H/lPxD8YKFV6CdGSUo6YDVu6BQOVvLJTgU0jHcBWv/lOaSvH/Sxy6hBtndJWLroeiWxDFtd7hukwjmjbXvNV6i/7ZhHQ2WEvXJWvj5j/159K+HrWhU+n4f16KkIIEzTkPBCVA3FUYcg6Cw5CKfIb7Q2npKSCTO8j5OP8QpXZzU6c91Q/TFI1u8RW+V1zCRjqC83I+HhTPxFVL8n4TdR1aXAfXSDeodfPcrYBNNpBUODCPboQBOkKIhqhtiRY2RvBRnDv5d+l9qU/x7poXvdh5LPCV2Frmlornz6+oq3fUoH4N1a/fwLDpjq379EnPzvo9cqWKPyioqDPXVO2tqjp5IUwNq9XT6BHfasIP31mmFe1OSvKd29Hq/VlvPYlL0PmIc1q2fKlat3pP+/75x+xtxo/7XgMG9VfNmjWsKvSFCxH6669NRii6qmHmDDbm+NKhqsFTEFIPtdesKgtVZVZZw/T1GzQ0wq3bxx9bgT3GLynRjAEKBIJVCTJALjBnDBniZNkgWICgwgP5XsxdHT16xOYYiAtnvkm01OxSJUNsrWFOw1uRICeqJcYgx5swcaJatW5t46lJ4yb6rFcvHfz3gHq8+ETNNjc3MgEsw96DIoAo7kiNHTBwoGW2USX2559/Mi95rmdoviFG/tZ7UN8C7BB0tB92Q6nJqRo+eoSNZdYaC3jkD7a0YsYk8x7zFXgHIpYq1+yVUGZx/R3mtVfF2Ar2bFBXsuHOnTO3Fa3I4JNBGzZtNPHA4MGDLUg8adIkC1iRZj2y4HA1+K2RjXf2PpyftHXIX1JGWfdYqwj6/rpgoT1n8BZreY7s2XX75i17Nqip2IPRRqhZV65YoQnjxttnHQzwSnPm4l2aqmo1qpvCDzU0z61f/36Ot+IjR/3HfEZWCfu5OrVqa++ePVbFNxN+xn4Zbd4/FxZmSnJ81O/ev2eBYVSAHDP2YZxh9tGdRtk00bzLe0aeQVhv37bNBClfDh5sxypVvITiHz3WgjlzVb92XTVv+rZde5HixXT4zEkVKVHcSM8rUVHa/80evT3rXSOBihcrbhYV2ASFnz9vRGQGn/RW8Zyf+BeSefWE6rQBWey6OGb+Qg455b4WLplr3oy/TP3FySRbk6h6LZvrwK59zrZ+T6JCt/gpaoGU8UphK5LnrvUkJ1hBOW8K0DkZl7SXU6gtQHdv3zb7rFPPj9o+fXTpMZ7U6jf2DO5HxZhqeXzXCdq1c7cyZaRAZEFTJ9Jvdu3Zq7Nnz3mwlEME0t/AS6yDbiDVXX8tiPzmjf2NQjgUZ3OxLKjQJRa5RvMK9vZOK9jBNT+Ke2jYxMVsRYsWs9Rz2juG4osU5yVbc9Mmx7KGIp8eT2ayzZhPUBCXL1fOiq9RoBGykHHENTP+EaqhpkadjH8kBX74O+fH4oPsGIdUk0aPGqGePXtY5hLXRVo2WAc8xvhnD8+90OfhnCAT2U+AVfCfrV2rhhVYvXefqtUXFZQrly5GXtb58AgLQljGRa5cJiZq2KCekcDB+fOqdEgpwzUcEwIfzMIz5dm7aca0NfMy98Tcxvjl+ZC5VadOHe3atcvagjmSuZPPcN3Mm+BPcBSBEwRFjDfOx/Fc4pj75/PwbWRRcn630jT3DIZzM2roFw5mdopGumnPvEf7sC/k+zxDcB/PEKwGznCLCHFM2ghswmewKGLOY752cSLzKPtE+hl8H5iI62Ye5bNuejw4GkW7ZQMNHPRVKqCQVJzk16l2YG4MoA6wgTHlgM5DTjBfGDZ93IRTxTnFPmuKxVQntz179mzW2VjUSpUqaSolJhcmXgjAN4C0FKcaJ6b8pPuwIaZSabHixa0Rnj1/ZgNi4MABlu54+849Kb+PJyoNIEjQl4OPWSUtx5dRSnqRoKVrmmnkwDBNnAEhBxlTWD3em2GT2S9rMaj2UdnUhqaWOOW1Qyo2yrFyqTfBAzqi9HadGfr7UBe9XXelfDI4JvKbd33qAUSk0IAgiHwmSz0qSYt2aNLAZZo8fbbiJwTiUe3whBCWfBS7m3clbY1WiwqVtD1bnETgVnFqVb+esgQGauVfywxMpaqtdRYUioC11s16adNO0p5D1e6dD/Vn+gMO1nKjuD2ljsPf1j8blipmSx6b0ItVi1KpRl0tFYCFCZ87lEp0nGJh1ZT9Myf/HqIA5SHtTdXb+jVD9e3IkQYaHJWFIxkvU7mGdm7ZpJ/zrNCQB12sLVmMWNTeea+X5swcaYAaYqJbt65p5rG0P5MHAy3ztBDNyT7cFrzZnfNra2JLw40La35rAyfq6lWtXL1O2W+sVb9F4TZZADT+3rVb2bLnsPRfzofB8+w5c23TDjAqUrSoKX4gO5NevTQ/qxo1QlWoSBHFxj00Q94ixYqZjJ5FM1/BgroWGWlVpZ4nPFOd2rV0+dJF1atX10gzM5QHp9+4rvgnjzVr/Fp9Oa6rRStPnTxhfZ4oChPTp31GGf6duK6fGr3VUK9fvTKCofnS3tLOZG34dZba7hqkSQX6aHipeara86Q6jVhikV8WZ7ewTbvQwZq6aoBuRN/WrGwb9PWrznaekZdnG1D9d8xqi4o60mRHZs6E8d2kn3Xu5CGbqDCJ3vTnZjO9BcQyAdWoUdM2c0xSbJK6XfvGMP7mQtPUas9gO/bG9mPV5suxUso8Dfl4u34ctknTVgzQ4KozNf7fHmaITEQdDz28sPBQpOLeV39OdfA/fR2ePVCqF1fZiMy5c2ZbAQtSUEh17ta1s214mcBmF96gHZWWaO8/+6x68aQdC4zAOzF2t6qvbqJqe4upWbO39SyBNLw3mnlglbPXAO/fSdbgT9sqS6aMGjersyb2X6mRs76VupTTj9nbK3f+/Pp43TQblt/W76TqobX17HmiUt54WaXEOqG1tHvHDj0gSuybQR98VceRQnjncQQS7JvuuNUwPZurKYVNJDGv2iit37RZP02bKb/M/op/mqBqNWrpYcwDaxOLVHmls7aAYMA3BGUnfjmZsgRYajYTOh5vqSnJyuKfSSeOH1Pt0BrKmiuPvJKTlPRaSqGABekcRKoTnikT9gHx8fbz+dN43bx1y0gyF0wANGljp1LfDHt2nIeFkAWYrQdi4QAAIABJREFUjT4pTwQdWACIJgIYGMNE8OlTttnPEaRrl6Os/zJ340HEwkFKM0RgtapVbV6CWDHSxzbbyUqguldqqo15FjK+D5jjmhxFur9OnzplG7HOzz7VjkIbrS8BEgl4QJgBtlAHv3nz2tR9kA54yLFQQ+wAOtzNNiAsc2Cg3pgXnlOYg89DfLP5N38Zz0JLWgzjgOv9r3myFWzxVL/DrJz5yf3drZrMvbp+hRCFqAwBIqTLcM2k7LOuodxEsUxqWoYM3hb4Kly0iKmlAPNYKCz69Vcb6/Xq1bdiPMmv3yhDel8Dpokvk+Tv7ygCzfMvfQYDP1yXW8nPlPyADdJYiJa7lZ8htv6Ttg2wp11dTxfGKe0PUcKLdmY+px+waeH9TJn89WTC93oYGanXo4ak+ezxOTZX9CW+x1owfvRItdFG5eq/1671x5Bf9NlRR8EGPiCDgHUFYpD3AGQoX2lDFwCimiZoiaqXY9AuTnU7KuH52/ndlGcXNPEZ+pqbOeGSexzfVRoy9z+Pf6wMlp7upObgQ+aqvfgd0AbhZhFdH9K6M6QpQuKfPlMm/wAD1EmvXlu/db1ozCfUx8c2TeAf1wsaIAVAo1ph7OLO2nS0jalW+l7urPULfla7XoPtWdMvnRRyKkmmmMcahCN/g1CDqKId2TAE5QoyqwrXgJxAK+1Ne4CfIKLw56RKOuCXdQLzeIDf7Vs3dObMaRtrrpE7x4Q8WLj6kLLteKLOKx180Xapt7b29E6rFI16jgAcxC/9jmfIGsMazjkgLHrl7qc6P1Q3wpG5A3UPShfGDyo/il9BGPM+m1xSlSjukN7bCX64UW1SKVEuMley9tO3rly7Ih8/KVuOQBv7gFc3fahowRLaGjtDkfNnSVn7OxzR/gmS7yjpa6lReB37LCoqzr055W9pDdJYh7QqXH6AbpzH047fw5U1ta7ivw7Uh4/bad1Pf6pau8ppStH4J/GGSVlDeQ6oaOMfx5s6DMX09WvX09KYkpMcKwbWPAIIPhm8LbWZDRKFIsC0kNfcH6qlXYP+Ub0fQy0NmmraPEMIB/oQfZqgDmAe0pq+xgYfAvL0P0ekYv4OP2defeWkHB7OzgoHsni5pGKwStceoYuHwau8IF3dlGl+ZzGFHIQBc4uYOP5/zuccEjakxlxFHkfB74JN3nUKEDjgE4IOgjePen+zS9m8f9avv0YqrmIdaY+bqk1qMpk8XN9Gla35jSKO9fAQiJyfG3J9xDk/xCILfUOJOIOlNvMex5NULI90FQYVkcAwD4HKtbgFDbkej9LRrg1hgEtA0h+c4jIAl1rNxqpMqXIWzFkYuURt8zTXhiWc74lUKNC5LE91Zx7Vux0aa+vOPc7twEtGS33LONWMT8Sedx4Tjy6PVPZFUUUc+Vd6GWwkRUgBqdpA6eaUGiobUk5nz501L9S+fftaUDy9dwb1//wLbdyy3tbelZv+UJVS5dSlU2frI7/+ukiPHz1Rt67dlCtHbrMl+fCD9tq+c5ulCEKSQRTSb4YNG2rzCIIBspUYv/3797d+BcnDXo/NJeObNdqd2whU5M6b17IPUOO5abcEHyHUUCWCt0kDdCtDd+nSxTaSkGcQAavWrLLgGZiEczIWd+/eY8GiH3+copkzf9GS75YqLP6sJk+arMaNm1gmAjgDm4x0Pj5WUX3Mt2M0csQILV+2TDH3Y0wVdWLgcdWeU0ecExLszNkz2tpssyr8VkWB2QL1b629jtgiWfry/JdWaAYFH/ub1mtbq2pkVZtvwSSQVTBDkGw8F8hNrhGLilqhtW3NIyDLPMD+hX0IFk39+vZV+w/ba+yYMTYH9OzZ0/waed4PY+OMoCS1G6IAAqFtu3Y2vx44eECz58yxYDDr4vLUpWoc09RUnsw3rAG/Lf7dSF/WnXXr1lm7kwYPkcbxIIlREP40ZaoRapA8nJ/2Qz3Id4oUKmyFN7mn77+frFSvN7ZOMLdwLvDg8hUrnOy+zE7xVdoWAtntIwgnihYp4tjTyMvIRTL8mI+5P9Yg/Hbxv8W24diJ42qavrn6ruujz3t9ZpY84B8wGArGatWr6+r1azYHojiFpOjfr5+2bdmqIgUL2TOGtNqybZuu3LhmeBmvR/aDRYsV1fHjxzX3vV9s+H+ze5jjPZ4tu0Jr1DDboIP7/9XbTZrqTfJr3b9713xuSyMa8GT0UCm6XCVHodiy9dvaWninml5vrOh7d3XxwkVn3CZKpcuXs2I0ty9i1OtIjYOC0qt1xy+0fddOh7h78dLWN7KUCLjT7uZ1DTZDFJIpsx7Gxer2L1c1aN/X8knvrd27/rYg1fNSfyh8r9S+7peqU7Oujh8/aWOMdHhslMjOiHuAr306w/b/ffG7m63hvu++5/4E3BBQRoUKrqOgEZgM73L6XLO3m2nb1q2GXVz7mNw5cxmuQX0GPoGEZn/OusfazD6BjL7du3Yb7nRJQo7pFnd5+fyFrbsct2mztw0fM8ZY05h7Nm36Sw0bvqU9e/ZaAaaNGzZamzrZDfhFRnuOFagvBw+w+YxnCqnGdbJvceyPMtjxHJLynCkBWXcJaIB91q5ZrbebNpZ3Oi9dvXbdxBmEd7ds3W6p7g89+xye7ONHD/V5n8+UP29eIxaPHztq4xUsw/PAbgAy080gQSUJCchcRzCE5wOpyT6e+RB8xJwHxic4wPNEOc7neJ5cs2sP5GJY+g5cmVOcKlUFCxawPga3xnjnWG42kPt/2tH1Ebf+7XlxHrAoex3XJ5H34AnAETyrpk2b2rl4ZnyOfsP8zO9gJ9qBNiNFHUwGhuFawX20O8+FuYZr5n2+414L9+ZmWXgVL14ylUn3xvVbCjsXYZJcLoQvoTSERHQLr5CqEfMAn4ZX1og8ZCZDpNAcnKIojkdTBrs4GqB69WoqEJzfFjE6AtFrqlEBtNhUMnG+SqRitLcKFi5oQBNFCR52bDRIS4b8eZrwTDMPpaq6F0CC0ILknZqsDzu3NfVI7qAcmjYDz5jdqltlkREau4984gEQgJUQqWKoFLZYqtrdAQU7pGkapMFeU6WKPlLYfYdcgASsPk/vNpytrfu+MpQwbBCE4QoNG9hJk7es0gclquqPHYM9leAc99kxqbMUrnJaP+EDB9eAuUjRcYWMYDl/adLZYRruRSndk1LuNs61RACkAFkAIc8sZ+ZJgC6ADn8vLJVt4nCZ8CATkpUy1cc5T4j0cdBinSo+Uu9H9dKlNkfUuElj8zeDvKJDIS0+HHLBPn+ifzUrQtKkyR5Nbz5Wb/AXe/1a3bt1s0glwIYFiM54/cZNVahRW3duXNWZE8esQ6KAYHGg47JQM7BXr1mlMkP+UeTURvaZ95cO0uaec4wchMmnTxzv66cZ0wdJg6O0ePoqG6BMXqQPtW33gWbNnqv333/fsxm9ZwPTOyCr4u/H6N38dzVj/wvblLM5Y/Bgdo7v5R/r1prcnY7PpN+ocRNdvHzFUdiFh1t0MJjJ8slj/bNnr6VIPBmaJA2N18aNG9S5U0ebgPfu3aM+vT/TooULlTUgi8ZNWmALzq69S00yjqEsUREmhLcadDG1aJtVoZb6qpQUnTl9St/8usc23m8P/M2uZ2TEAmuzefmG20bv4xTaYZVNlIwXJiUUpNVK5tDN3YWdSDxtTJNHST9+OVBDqszQz+e+0pcvftKswOHqf3CSNnRbotnTJtsEkCsol/LnzaemTZqaN9SRI0dtIoBgadSmq6aP+0ZeqW9UK7SGHsXGqPnXA6SHCdIkf2k4jCCGn5LWhWjG+UFGNufOk1vlyldQxIWL5v+CkilnrtzmvzJv5UYHdJeTvg39XPmDg5UnT2FTfRKEaNGsmQoVDNbcObOMuCUoAFiFbAKIUIkr8kqUNrzcZ2kfA/t8olHDR6hv38/17ehR+vHHH7Ts7+1aO2Oa2nfvZf5Eeh6uIT2GKSBzZo3av0Y/Ne6i2zdvavr63Vr+/RBlyJRJb9J5q+OAiU7a8nOpWulg7d23XzH3Y/X39h0qVqigTh4+LO+UJL16Gq9smTOpSoXyCjt7Uv3X/umQiq+QFPOfSh7zdmnc1z2VIXOAun38qdZt2KRmzd9R+vS+KlailBkeP4VoSu9jVaiZP3lmpLdmDchqBLVV7oq+rbx5civx5XNdi7piBACeL/Ub1NPTpwl6+jJF+YILKR0BnadPzXfRh9TnlBSrzI3PG6ngEHFuUQfGAOoZyAUCMowXxh6bAohOFj5IRDYSgFKLlvv52aLPQgVQxqfwwL79KlmipH0v8uJF+xuLIT6zfB7QzyLmVpdm8YM8JFiBbYVLNLKw8R0WpBrVq1vUnc9QnZ7vsCgyJlA9cA6eVSQpDeXK6lUiaZVBJrW3FApPqgvjGaUbqj7mJVKqeO/69Rtp6ZHm45HkFNJwi62wSSKqzXrCtXOdthB7edn/jYzzKDEtnZiI73/8CV31nykUsQVIR8X0Fx4FG9HjeCelOyZG125cNUL06bN4K+CFxyJqONbIjRs2WJvgc4OSGIsbP4+a9cVzUsbw1fNxirB40potzdZzbS7JyXsWFfcUKmG42r16MgpQtLrqOd5jswso+V+qb4rN1bQRAJD1NbRWbSsScbdnH2WaMjEtGsl5XAWqVRjHp9ejmoKEZr1nc8FPXo5puJdnY+YUM3HIwiQDXBBO4AhTXqZCHma2zxjF4YNHLYVZHO9B95/dn8enxQ1c8jvHBdhwPRBtVvGZ6swJ8UolSm/PA6PqFM/9OynyYJnZC35Xn55dNXvyan0xoqNdP891xqCV6jSyhfyzOIp7rtVNFedZcB7sXvg/FZ25fsYE/dlJPZECfims77yqSeNbmoI9WNEK21fJUVdvkT6t0M6uGzNynhcALfZBnN07BCMpR66iluNyf1RfRPHM9TDWGfuQjBD6gG5eFGgpWqyIHsY90OHDVE/MnHbtHIe245nSbpta7nJEYGASYFGklDqKEpTSkKEQSE56F88LwOlmltBGzBkcy41GA/xdM3PGQfbsQZauzRwxa98cLTzZU9e/C1JozVqmvHI9kOgPKJEIJPD8eRb3H9zVq5QXin/22J4LIJ6xznfq13lLa859r8g9SLznafKs+xrWv6VUqJp0c540pY+qbimbRm7u8N4nrVmtIuUH6/p5qhGDoWB7wFNHpWJ9pKsJUj9/afZZKWsl1a1Ty9pye8+/VX96bSdK/yJReXLnMYI8wD9A9whqQzk9idfrpCTly5PPSHD6wbNnT5U1W4ARijxnUuAhEcHMFhDwzWAKRa90KE/SGaHI+fjpGq1DYtKXGY/gLv6dOHvG8FqVF+V0OiBc2gSBGO6Qqay/MWBG1qv/m+oM2HQ3HXzQVfDR8K7/Dh0gWqo4SgojoP7/9wKIJKhyw590xrAw2BSsQCeyp+EhBYurYcvOCg7cpeXLCeYDYmapXOhvCj8KuQnbAxPsYlm+CzvH4OB4AGauGfzL+/el/MEeAYGrXGzuZB69cgP6XMt0D8NXXDUbD9axPRCWgG6nAEv5Wq11/sgSz/W6OfMuUcmz4P9t5O+fXtUatTbPuaM7eT5Oteoyteor4MtrqvZAWjxD8nskNW++WeWrn1OZSiXVasiH0rFktezcTFtWrlCXPn108+YtJTxLkF/Ny+pS8mcdy/Sl2CrExSXq48+7q2jBklq3abW1NRu6sd+O07bIRtr7WyXzMIQMtKCHVzoTAvz88zRduRylz3p9pgf3H1gqKco47DIYo2wa2Syyt2rU6C2riArRBUbHPx0MwE+ORZ+iv0FAdjvRUw3CQq3/rlm7VhR26Nqtm3kgjh071vZi+CBCOqFsA/tCZPE754BYBAuD7Qm4hZQO0datWyzgAI5gnt6wYaN5p4HvIRBIqWbzjWqwfj36+wvDLgMHDbK1jKJwUVei1LRJE0358Ufly5vPsINdb5Gu6jirk1aPXaXPpvfRgobz1GJFK/087WerWrx02WLLaqn9Ty3r+uX/qGBCAIQUbHi3+23T9l47TE3U/7N+mjJ9iqn+JoRPdLpLV2lu0gKbl/7dt9/SLFE2ZtuY1bpJ47imCq1Z074Pfvk6z1da+PJXC3xO++lnw1t9evc2wmTxkiX2O1l3kHGIFf7Ntd+6+vJsK+25sm6gUgQHQcrigTdjxgwjhHhOYJSQUiE2HxKcoeLyF/36651mLawIDu1DgRtwHfN0hw/b23HBFnv27jbSDwIW4hgffK4bsgNyk+wViEWyglybEfoBn6MIB+t0aI2aptLk2JEXLhrJYopAX1/by+cLzm/KMSxrqBwefz/W1qSM/pkVfiFCb7ykM+fCdOf+PY0cNcpst2gnslyib9+2fRhzI2sIay5KWbAjXAFp1RDHBw4c0NbZmxw4Hi79eHmKHsXGKaOvn7IFZNWb18mWmZf08qWljFOspkLFik7xDu90un3njoJy59LgrwbLO4OP3mrcSLMuzVOtpFqWAQSeDgjMqjN7jyp3sWDFXHVVEgQjEhQaeluhoQE6ejS/rsUVcLIR3qSasrxvj8/s2cFdeMlL02fNtDbPFRSkYd8M0dmzZ3Q6bqgS4tFC9TTlJPuk3377XRcPhatCw2o6l+ekaj5poCuXr8jrDVknDqHokoqmMvQQjP+1vPn/IxS5X4KLtCN7VX4S/AZH0I9oO/omY9NUj88STDwEuedkQ8QamYclAoS7SzyRGs3naWOsAAgGUAEaTORkpOY0nPXj1Cnaum2b9ROwysiRIy2FGzEHgWR8Wp89fWbtzRrJswT7sn8NDs6nVi1bGBfEeGD/AMFH/2SOw5aJ62GcgC/on27aM9eWmPjS0p2xuLsYeUnZsgcpIDBQv/2+RHEPHSUucyrrdo7s2dSndy9djiRNuoyqVK5kY45xQuCbz3FOngt4x8lUcPY+4DB3bqM9uFauhecAtgOncm88E9Z3N6DPXOna9LnY1U0h5vPsJZysL1+bL/gbRB1zF9dhwcfUVEd04LHvcTORaF+OSV9kv+EqTnnOvMf8Cp5xC/g49kIBNlZdOyMCKvw/PDwiTcVKuxCc5p7crCYHqz61z7jYnOOyBtk4Hjp0WCoXVqE8i723Dh85Zhs6DkY/xrycSQiQSp73vft3dfv2LQOXTDQ8BCZgXgXyBdsmhYfCdzhRuXJlzTeMzwEkIRtgtS2FjBp1QUHWiVAOALTYuUEY0aD4iDFAfl+8WOl92bS+Ml+alctQHs5T1RprjJGmSnQmP18F58utmbOJXhKtBUBG6e2aS1Qgbz4t2rhVWVOTFW/+dkHS0IYOhoG0GT1BgzvvVUqqt2a+2aWOT6pp9cGT+qhpXTOgXbHpHVMyfvHWeza5I/29fu2qlm8cJ1VsIoUBaipJORo6QVECoQTDwXNgpY5OmvLnOSpp7p2zjmLRAKC/lLWcQyhe5UJ4MXMCZvgJEHYjuUx0lSTfatIrj2cLXo49mti5+l3qagsg0SVnId+gSsvzKlIhyjniqnmpEPlHsUhnICJFezBg6TCBAQH6dsQ0DR7Q0Tr0sOHD9f3EifZ/QD0dplW79uZz8Pe2LZo4caIt8iymDLhMI6KVZ01dNenQR+vmfW/RTDb+tLtrno9iZu7hBG2Z2EFfbP/BeOH1WWcYsNq5829VrlhZO//epa1bt+nQ4UO2cQnMlt2O8yzhuS2eyKGJQJQqUxaNsJ49eGApYkRQMr71lcrPC1dss0vySZ9BgbnzmDT+1u1ou2cGRfkqVbRiye9WhOBRXJyaNG6kxu80/3/Yeg/oqqqv63uGJJCQkAQSekkg9N57U0CqFOkdlQ5SpIiCIiAKCkoTAUERURAUAUF67733FnpLIIFAOvnGb517+Pu847tjZKTde84+u6w991xrzaV/V62yRZY3T24Dcr//9qtFJEEAdckyWup+R+OHjjdg5h8cYrqIJ/bus8gpdD5I2yflftf27bawhuWbYWM+/42PXxfQwKjgzbGNNS3NgBeLE5AHYZ7yCg2+4xbVQVTJvGzrbI5+FeOkYmBgMJ6QsISWvzdgmJrN72QYv6fetOrj9erUtVByiDvC8tHWwCiSwoBmBJWdHz96oKFf5vakFjHPOJC0liKlBb3HWAVaIuEOHT6kp7Fx+nzCRP2zbp3+3bjBilws/J1J3VsKDVGz8lUsggaA1aF9N0u5Je0A3cPPJozX9zNnaNfOHWY75pRbZc8z4fAgRRSKVM8pH6pzxWa6ev26li/7QyuWLdfhgwfk45PBRJYrV6qg4MAAdepTRsN6zlJQYGYjBCG/390826J8V337kREseE1LlC2jkuW7a9myT3XhynXJJ5N27zuofzduln9QMBWlFBcTY0Tiiycxenz3lnxeperCmdPKnSNMz+Ni1DrnXP35aKDaZZjrnHVYm3/FSsEh+nXqNDVo3FRhufLK1y+zIIOIVIQYiXn0SLlCQxQUFqpbV67o0oWL5oEnRZd7EpFNWsKZkyd051aUDuzfaxtbyZLFbS5G3bqrV96ZVbioUyGNDalKbSIopdSEBPMi4/lFewuvphNx5dhQDt8Ae7SJ2MTxtjFP2OQBkUT2Qlqz9iEQWcsfjhypH+fPt02bTY95uHzZMtWtU8fSBtkoITcQY+ZnhLnZXNgXWNP0uWkoetKHr165Yh5E2mEEd44cRozeiYp6rTFiXvSCBY0o4HrXr10zDzYbs79fJqUkvzQ9U0dPLFonTpy0Q5ETbZVk1b/r1auvMqXLWOoJmyVzm/dzWKEQEwCF+WipyaR4+DtkHR5zIxE91fvciERXi8RNIX6d8sxx1EPcobdL+iJ7Fu93PpvuCHB7KlhfvnpJz+KeKPqDMYpYPNMIBPYKoiTRm+X+RA+HZc9pmbF4pDNnDrJUbcghIqC45n/1Udz0FbeP3YIwPJf9zVPdjbazT0JAA4zof0AGeyh7uXtgAADSl260GMCkfIWKuneX1M140/9zdVgAMNgorsd8oZ8BN24FODfNwiUr+TsEKtdHJ9AAvZdDTAEu0Q0EXFIQg/e41Z0ZR+axq0fo6hX910vvaigClHhm5jU4w6IePMLWZDmkJiaYzIKjgefcm4hzCEBIYUAbGCJ6Tj15d0VY35lDJtfyKl3zKq60vbvDqCbWRj9/h+DlPbMO/+Ls6T7Su2mtHQmPmGgFL2+m6LZr7B5/rt6hYrqoSw+KO0FU8FfwNMOk4Mqxilsa4tjqv1ta1C3gnWs7epVEQCSahiNOQGyA6d9m8DJCEXtgKeeQuwkvLWoYgAooxCYkJQOwfUxH1eZyhgyvQffyWv+owWqqCGfTnwvWq2WvRlpbfMtrh1X41iiVbvO+FQVifbmajqxzxh98x/VYi27KC/sRbYRg2DZ+t+pV36ld8fX17kc9bd/evW6vuvosVbftISY6z7WQnCDaHa3CLIFBRiw4ToYgJacm6kl8tJ7GOWlYOBm3Ldyrxv3ryzdpoq4WqauLQVKtg5UNu5AN8efieipacbbZGqQaEL/n0M0Lom7fpj88abREp/HyFA3JVNoZn/ZTJO8xUtoDaWUuhbaLVozXUqnxMMNtZdeXsjULcWhp6nHPnQJKmfyUO1dupSQRjXhbRCqmpKXoxs1rppVo2t4ZfU1PkXlh9sJLNm7JKUTjpjtRPlmymG4lcwk7DDnpgPRUGzsrFvPogU7vOeIhASG6mISecPrIylZcxClu4qQZF67SXVePoGN2VQUrztWN46Qhu6//FltxrhFZ+XNdO0oqjVSowlxdP+GmLbv4EzKSnyEW3UoSbtQi/3MqoDOZwsKaqHdv0jXBr3WUv1hTbVkzT6Wqva1zh8iy4YwBnoUw9EQD2ue5Dn+HhIQwBQsDovmbJ/UZLDyotPQ9bQELuwUVGFuwPu0DL0OSgq0hFV3nPOeBXCpZ9QudP4zz9KS6deusfPlideT8AG1b20Pfzn2mR76jNWe95Ld3puq32Kbjp47q+pf3NOaUdPxofVUtvVOpRaXVv0vRHaVCS8qahAVnoRm/zJNuoh1ZXyoVpsGnpagvpOjd5RRZGE2tx3bQ27vxqEZ+OlSNGrylxsWaa/SPw5QhnUPfeT17EWuHdhz/fK38Y4XJqVDc46PRY7QreL+Wd1yiyV98oRPHTtoBnv0d/Ez6MVJRyFSRGkxEGpkJOBCx90Qn8h0iCOc/B2BsLpk9tgaDgqwqMLI22CPsK+9hH0FnGWIN5x94n8+xp3EQJp0aopGIXGwVWryuA5J7E4E4e/YcDRo02PYAUohJ74WU/O7bGVqxYqVJC/2yZIlVbf7ii8natXOXHty/b4QW1aKpzIot5N4ERhw+ckS1atfShIkTdejwYY0YOULn65x2lvdZqeydCqazXDAiwvoGm4VNO3/unBYtXGQRSK2btdaQER9oQP/+Ro4eDjpiZ7dvTky3Z4NQRbYL0q5iZEFVbdTYsBOECCnRs2fPNizAvsf6JtKOdG+wFmnZRD8ixZU9Rw4Nzz/MsTekA0c1NRIHvIVtBS/hEEYaadCQD8ymQgqAk4goQ9sVO881kQirUa26ZXxwJmNMOROB1zjbEBVer249LV682NKamRucI2iTOc1mzjTimTHD5oDr2H/Y37GhjAukHnYZ0oSSwaTyomlHoVPGgP2+SOHCdnZc+88/Rh5xroGELpI7v0qVKa1Tp08rR+5cCs2VQ6v/WashHw63SEa0gInIrlmntkkbWWGLx4/197cr9e7nva1wC/chPZwzHftA4aJFLCLz3t17lrVBenP4ggjd6ROl5k2a6nlsnPXPjWvXVK5sWbOjjAlnnxOnTliG4YXLlzQjZa5qn6+mKtWrWbEOyNs79+6YDid7RVpKqu5dvuuYsyTXvmAjqRfhr9q1s6h46YxK0XBt3rHdsrXADa4ztH2rNpatc/DIYTs35i9AdfEVKlKksHEbTZs2sT7CsXr50EkVqlTWHKhUeDfd7ORUZZDPa0LRJQ9d7GOa4b7UtHCkXni5pKI5ACXFPI3Cx3xOAAAgAElEQVSxDAvmDuQq8widQ8ikfXv3GRZmfF3d1AD/zDa24ALmE5IsrBWTxwkMVIXyFQz/c1+wB5XXKarCvCRyjfMAhVPeadPG7kvhofwFChj/wFmf9nGud7CevzmXzdHiyUxxMHxGC+Tp1bO78ufLrRs3rtlaZY1iZ2g7pDXEO7/TTvZXMAZrBYcB+J+5QYFRxuTK1Wt2LiNCcfYcCO8AOwuwBihMw7krLDSrLpw7p5o1qqlD+3Y2Z5j3XJs+4f7oJdIffGeOYSdZK/yNgDrWHoEapDiDs+l3+or+A/MSaMeapN3YU7cAH593cR+4CDsLIcr1kb6BQOR+/B3JCtYBXAHfLX3ddMAd/XDsiHsmYe7zP/rI6oVI9ixulomrrQiW5DMEhIEfHZ11x1nOmHAfN2uLZ2K8IHgJMMEG8Hysf+wXP/MersV9vPr27ptOJFpoWA5lyRKiiZMm28UwMCwEvhg4R9Mnzqojk94Bk+uSRRgpOi364WMzLpGRTmltGkG1o0wZfV+nPCO+z+KldLdpBvn7W/QHHQnZyESBUCTtz4uolOhoC6Nd/MtiC20HkKFBA3BGiB3iAbHc7GEAdH+FZcuqM6dPadvOz1Wl1EAdOYdgdKJ6NB2rJRvIM14shfaXYkiFALCUlraUVnpxL305tYNeJiVr8o+k91EVD6B2VQ2rL9LWg3g+nQp38u4mpeHSAmARHhgtRUZI1zxV5obWd/AOBwp0GcA1BFWCm2Kipbxhzs/nuAZkjqtZw44IYAIk8TP/B5zxHVYShgNQ2EJChrG49N7H7cwDgPgwkxs9CkL0mWyuJxAtEqL+unXrZuPKZCNcF3KODYcKrXly5dLinxZq8MCBRl6wUbAIWvXtZ6nbs8PGqvq4TXr2zycqEF5A+XOG2WRk8+Lg2uLt5mpzYqB+KzbV7t2vf3+ryMXGysbB4gLQMGn/mNJXpw6Wt80/fbCXNiyeb5Ny6ldTzRvLQYuqs8xLxv7v1as1+IMhNg+ZZ0VKllLC8+eWTkfUG9ecPWumVdnCA9E3z2f6M3m+atWtqxMnT+nZi5eW+gBJRmrFrdtRRkK3aNHciOjnz+Jsc2U1ETb//ZzZpquQPTSbbQ6N8/XVXxe/NS8LgCtDcLDi7j/Unbv3LE3sBWHACQkqXLSw0p4/sz7BILhRPh9cm65qSw9q150QZQoN1YqffvLoi3rZouxc5mOtvDRN7d7vrcM7tptHmQM9wIbxGvv1QJ3ec9s8R6Ry+AYF6UV0tGLiU/Tp6KE2TsFZsmjB5Q1a1HG0fDNmsnYRmUX0JgaXvrt966YGHpomrWc+QcoD4AHvzCkfNatSST3f7W2Ha4x6633DbLks+/4bde6f3zP/YckrS6ER9rGvOowwrxEal2VLV9SC+fNVrGgRnTt3VoMGDtCTmMdmkA8dOqg373YzYNU+W32tnLtTX/86VqdOn7H03t/eXa364ytZhOyVyxc1edY8vftOY/2cbZN+CB+popEFde92lDJ6Z1BqUpLy58mruj1GmaYiS/iHt3rJL0ug1m3cpPoN37IiKoWLl9b+w8dUqEgxtWvf0USGvXx9FH39ugJ8MujW1Yt6+vCB7t28ofu3b8pbaRowb4JD8rvypqxfuqq2NKvSJ3qjUWP98ONPCsgSrPETJikxieihrFY1+1XSS8U8emhGljQHvI1EyMY/e6aU5BRFP36kuLinWvP3Kn2RaZ6+zzrOKto/8ZqpKV+m6odp3yo4a5gZeyN/ApyiIkQjMO/ZsPG0sXnzO6kubLjYTCfKF+3J4TbvmDfYZ9Ycnjc2JMgXopWZD2jzcGjli/kGwERr9DHEaO7cthYg/ahEzX7A/fideUHKAxsb94HgcCqUPjLg92aDBvY/bAwbEYQacgV40UnX5BDCMxHdiH1CqByAjDTG2TMnFBDgb7qQ7dq191SUfWggivUAMUF0m6WIWnrA/dfpwuxBEQUjDTxwXyMOSRH+TzSfVUN2kNjrSECXlLO/e4SGX3uCPYRtahqFV5Jsn+LlREA6Gmn0KQLyEIqPHt2zSnVEy0EKAejYmxgb+qdW7ToKDAxSclKqwkKzK0/ufMqYiWq3hNOSYs01014XenldzdkDIi060cdJ2TXiEd0+2uzr65CG/n6vNVvczR4PP/3nOv9cwW/Ghz4F4FoqbyIRoY4+INfH9rqRjNh3NxUZQOFG7rkah27lYIAIQMPR2XEqMQOW3UrRqSlO9CD/Yw4AMu25GStP6qerC0g7/uuld8Wo3VRgN1XaLS5D36WQ6v+cyMtED/h+ZVgFsEZkWHJyoqVBW3RvUoLmzVyh9we28qQTSYt+Wq2RI/pqWsEFRgJ2atvUPgdGcfQgM2hZ8422Hfc7086T/pGk5SO3Oj5MpFO2Su9+2dzWBOv4+24rDQvUardX+1Y7eq9mcnkvW303qc+hthbdFxBIhNsrW9/P450UZ8YB0pp1xxwiVRJyiihv+pX1xPurzkrVyta3TW7GJVrpG8aLvW3L14M5GqlqV0e3a8nHf6pJ4Q3yUapFUs6f1l8t9jfWr6sO6bf5481mQyTyDABFHBLgOSJYsEdgDe7DeHDoLr+xpaafHKlWU1toTeg6aYrUb9z7ypkjl0UXE22L7EaRwkX1+NFj5cyRU/cBoF4ZTL/bLyCTfDN7KzElwewCY889iK6+OfRHhU3uptNnThp4h5jh/+AUCJisk3NpwsbP1XThGyZ/Q5uJNMPhsbrxRtX+rbL2bgTP0eEcEiHlILT42VM92fBbqvSjjyO5B3arLr0xp64RigjShwSRnp2grMFZVa5sOe3euVsXz19UjRo1zRHi6+9j4+YSikT0E5nPOKC3CrEEfsaWQCiyjojedpz1OQ3PYLchhawwWVycpTwzZw/uPC4lMWkgzcCMPINTUOB/EZik/jo6jO4rsvI8XTtK0RY3ShHizY0udCs9e6LxDahGqGiVT3T5yEB17n/IIRd2TvL0k0vikYYM9nWiAJ0vPwUGJql+fXBrPim0llIfPtXGjd+rTK3FOrOP/uYLZySkoacym40Bz8NGy898nhfX9oTSBpeX4vid+ydKoeWdxzSNTLCyS37yO5geWSI38nGeytZcrNP78fRDMoL7ozRmzIfaui+DLl6T4u9dVMSm4tIPUqeKUvwj6erVNB3N6K3Ep9LgbtKhDTW0Y/VQDxkapRZdx2hd/Fa9HdhYLRq11I9/DVKuwDe07t8dCkxL1OTps7Rm/SpzhO3ffEDla5c3R/D0CZNVt1lj1a/dQIeDv1SOM5104OBBO1+98WZ9OyhyLmLuj//0My1cuFD9+vVXyRKl9MfyP0xD7sZ1p9ABTglsAM7cz8ImaVbqNK1b94+tR3cPxIlHcAFayfvKHdWwjANs36Rqc69P+qlJ2TeMcKKICBrN6LVywCdLifQ9yDOimrB/RDhC8HHQpWiLm10DeUCRJfbgosWL2vqEECWVmP2lUMFI9ezZy7SQ93bdq/6n+tvzLVjwo379dakFOoBP3n+/tz799DMVK1rM0ouTE5PMeZAta1Y7u+AohYDbuWuXJn852fY9orP/rL5cFf+opuM5D6mZb0sjbrBTEF/brmzWm4UaWgDEsKFDrW/Bwl9/8bXKVShruucbt2zUN1O/0f6wA3bMqjmjlhGy4CTOsaROQ1xAInB+oD9w3GKPsc+sVaRPcufJZeQr65a+4TPsbRYZOvmB/sq6ymwqNoxxI5to3fp1djaCZCxSvJgREJCmX3hN0JqK/5iNY6yYH+CMYkWKmtPE1cIlmpUgBwgQrs05j3nG+RwylfdBmHKWYFxpH8Vo0GkHt3M/8CP9j93kb25lYebayRMnbAywTzhkV65YaXqK7A8QmkTLIgXBfl6qUBFt37lDderW1V+r/9bBY0dUqEhh1apX1ypy+wVktkCHrKHZ7B7Ydsae/iyQN59yZA21scZ+kqJKlCIvnoE9h+ejEAupyV06d1ah8Aht27zFxnr71m32zLTzetQNy04oX7GCpZvfe/hAK/5aKS9vLyPNmzRrZtW3Dz49pLC4MEXfiFZ4qQj1691Pnwz52DE/+PL38UOi5O0npaUqLEzKV7yWom7fNsISjGLOcBykZBQ8e27nT7gMsoVoA19EDrtkEvsoBTMpwMVGHpotTEeOHFVwUIiSE1L+T4SimyngOm/BYP9/hKKlQ2Phs4XY+cCySz3pqZDQrN3bt25b30KKQ2Cbll66LJgAbE9xG+TuwC2cPZgPSNNxbZtr3t42L8kuhagG17NGINYhu3fv2aOCkTjMs5sdcIk1zvPsa3AU7JNHjxy1fuP/PD8Rydzzo9Ej9fJFnJTu4HrsF+cbsCftgcB0C4S46fvYLaJZwScREeGWymzVkDN4KzrmqR48eqTlf6y0lGcr5piaatJNxYsVtTMmAUVdOne0bFbmDmsVgg68BEEGfncdpwT90P84TyBlIQX5nyu/46aR8xnaT7vJEEI6AccE+zrrDBzHl0vaYUsdGSJ/uxZBC/yPtrr4GnwOmccc4r5uRhK4AjviapwzVvwNe+RmFTuO7xhrO1gRO2KyD1euWIAAzwtGZBwYZyLGGRvOlRao4OVl7+dZeb0+W0k2zhZc4uNjOIFn92r3Trv05s2bKyExWTt27NblK9esgdyoePFiFrXADXggirLcu0/lmzQjiQCYRMfQeXQYVZ55L/pR3IQOYKCDsjh6RI7IZEbzfFANifQYDvkQjixCIpvYNGKePjVSJFPmAJ08c8Y2DYjFH+b9YJMR8hBvfKuWb2v7NgxKNR09dkReXmhW5TCB+b9XoRXko3fe+sn0y3af7qdhnXZqxvLPDVwNaf2eZq2eq1kjpurTaT9qsOZocuw4Kes6dWs0Vku3LJK6VtZnoR10+txZrd622VMEorqU9IV6tt1oh+9/91DIBbLPLdhCSvZFqV9pBzMNB8DUlkZI3tNSFaJYSzVOq+4jHXJh314poLb0AvKQF8CIUwff8bi6XlzIHL78pPER6nSmmUU2DB0+zMSNiVrL8cPPSv34Q5UtU8Y2foRXIfUI7Wcxdzk5QFsarrRJTCTc9GnTVLNGTc39frZpELZp0/p1dUsMGRMWIwQbv3dMEVUaT6h7fjVu1FAh+fJp6bx56l58lKbvGanrEyJUdbaj19Vj4EA77N69fNnaRWl4Nk68nOmfpSrou6z6cPhQ/br0d5sbgKR+gwYr5cVLS68Y6jdN8zVOv49pqN/O+qtL126WOlG2fDlj4EuVKq0//1plGyML+GlMjBb2K6W9qq2kg37a8eAPeftkVJsWdXTk7B3FPntm+hyjRo00krvXuz1VtmwZTvFWRY603Pp16lhaqp9fRh06eECXL1zQiFFzFBlyVdceFFb6Oi/9ljBZXd9/X5fPX7SU3ZYdO+vR7bu6euWS0hPirdAJxN97pydqQclPrJ9H/Dxbf3w61YAB6wXCBAPpGt3GP/YzUmxJ0a9UvmJF8/xwWOM6eApZW6xHjAGLvGOPHnp8546SvDIq+s4NVTjQzMHR38dLFwI169f+FtmZ0d9fnUZ8atPz1woT1H1YP/0+a4G6DKFabH0puLYWjRqqQlRLjo1Tm87ddOrkGdOlnDd/vq3fId9P18Qe/YyE+WzRPClmnZS3hVqVrmmAavSYj+x9pEhnzRJqRUewFUt+WaxuXTubkwAjiFg4unxEOE45+7NaZayji5evqm279voyZJaqrSqrPDlyqWypUoosFKHYmGjFPL6vBm/UVd2KPfTXuknKktlPb309SltHfKlbN6L0XvICjb/TSIULRSoxOVnxVARNfaXg0OyKjotX7gKFFJ+cqs7deypnnrx6HhurDEQtPYuTv7eXLp89qdhHD/T8SbTeXjhBOndRyz6epuS0NPX8mmJCnaQNPlJTae6kUdp35KhKlC2vzl17ytc/QC8TkkyrIzk51bxeXumpOn3iuEVhlSheQhfOXbD1ib1jHREF9ujhAxGITRRKdMwjDV02Ub8O+0EP795SwcgSZoeZFwCu4KwhZmcx9GwygCEiWvgCBLAmmQ9sIMwN96DAhsdGgPFnvWH4AYAuuVipUiUDmxwyAIVci4ji9tU6a9ulDebxZg6WLlPG1hobChsH6cMcgPkbm5qFzntSmN0NGGCN1xnQTNvwYuPB5F4FwsPtM8xtQDFkH+nCHBCaNW2ia1cv6u4dJ9UBQANxyDMAdHJkz2ERigATDgVsgBAu6POx+RJNmZqWrswBgbZhE7HsEm6vU5ddItHVqPEQdS6p6BKnrjfTJSQJKbQiCyls+BmsD4hOdAqzxFkf37t/R8+exygoyKl0Tb/kyJHdAPSjh04l+zfeeNMIRHQTIRMLFSqizP6ZlcHb14hHiEurPG2EiFPd1o20NCLR1U6EUDRSM81J386Y0eYMKfGuyDPf+YJMBlC4QISxBKgA4gGTkZFFLLqNLALSzV2AxPxjPrmEHWNCfwNQXEFp3uumH5v3N29eT3RbhtftcEhDLyUmOFqMz5/HO5pyXg4QN+FvT5Qgc9wFm/Y8ntRbd3xc3VBHH9GphMuXgS9SoRMTTTsIAgbyj/HhcPfseaz9jTVHJWaHIE42ovHHYn862Zh3pI6bGiskxNGFdtJQScXOZMU+SNXi80Qlcl03kpSfeS/X983oo3lbVzvBUlul93o0s7YFZA7UD508cgpwJHAgm3ZKJ+obadW5RSOFZA21eZA5IItFTbBmeTYOtBCKjAdrBycDL9LMANJWAOdFvC5fvqS7Gxep4fBpNh/oV6voPbOqUgfsNYxGf/89a6N6fdrR2k8fMBd4XoiP9R9tMejScWtbA8EWpRzkVGNm/nGgox2uBx07ABhl7f8ZudqJwNnZ0IjDLb13avy5sTp96rQR177ePlYYi4NTUmKSSXRgE4nKY58jXTgh9YWinzw2gpv7sufxHHVq1tOlyxfll9mpFA+OREYFkIvz7tqZjSpSrpmqVqls8y46Jlq7N34lBTeU4tapbrOJFgW8+a8+KlBmpG6dgWxyC7tAZrnafalSejcJbe1JTV4H33W92VEF8oUrS0AWi+LIFpJNL1+81KEDhxSWLUyI2ZPeli8irxGHdsAMdtKfMTX09dPYp3ry9IkCAtHUTDHbRL+TOsc485xcm2djzvE3cwT4UPX1hdn4c/t3eJhoyFG8XJBsEIwuZnRTu92UZDfrxa307H4HT4IrIej4OV4lav5k8+HaUaR4HEHApl22a8PvSzzEHgDDjUZ0HJAOFqX/IAI96dOvyUrahFdO6t7/a504fUxn97upx7TLTeHxU4lqw3ThENF9bnsouTtYSjvrOPfi3IIpjFuqStccobP713gIShz6bh/QHrcEsysy7jrneY9brXqYihffp4gSX2rjrV3SMa7vErO0mLDi2mrSJEJN2/xlBPD6rWu1c+dBKY4gg4Ya9cUEi/QBQ8/4cZpaV92nkJAyWr42SNG37mjk+MmaNqGxylQfYXstWSOMNxFkROkuWvSTvv5qmr6Z/rW69+iu6d9+qypVKxvR5qa2jftkrJFRYPvDh46oVs1aiigQbvsAdhSi3tFmzWARux07djANVdYqRBNziO84od2IMGwIeJJgAsgl1u+wYcMsAKB46RK6ERVlwQnuNdkviJIhSwjMis4f2o88C/qPRBdykIR0oyjE22+3MPKKPRECDtKzZctWps1VoXxFy4jimmM+GmMyRET44uTkjNKqdRuNHjXa0j9HjxplTggihCHSSJEud7+sTfkrla9p+fLlatu+nQqFR6poqaIKCglS07eb6p1279hh+OdFP1kq9qyZM9W1SxddLHVBVaKq6EjEEX1X8zv9sWy5xo4ap99XLLXoyjat2ih/7nBt3rDJSEP0CdkjcXjeiLphEYuu4wsC1a2+3LpNGyNVcBA8RnKi5T4NvD1YYCxs+OdPP9ODjx+pZ48ehv+xeQRP4GSFJIP8xV4siluo7xvOMxwGJsO2/71qlebMnqMKRYrr3Q8GamHeBRoSPUSFIyONJCRDDDvJZ/r07mOOyb379xpZwLgzvrzn8KFDFugDBmHvhVAEI/IM2HAIGrfwh6tvB4Fy4thxa1+DN998HZ2E7h5kkjm8M/mZMxqsBcbo2b2HkSYUa3n2It4iA+8/eqgu3btZVk32nDkMs27essVsO9qJtMOsV9wzNahXX1mDQ7Rl61arHM3eDdZlz+N96CcS3X796jW99+67SnqZYJWo4SHIdkHfHftPIaxiJYrp+IkTlvn1KPqRsmbLKr8Afy1Z+qtCs4ca8ZY1NKvt3Y9jHisu1skUw3yULFPKyOrTB1xpCEkf+anQphJGuFCoBYzoOjxZg0T0xT4FI4dYgT50clNSksw5FJY9VIc2/6ImHYdp4x/VFVH2F4sES0sjnTmDZakQgZkrLBfB67b+3SwD+sb2CY+c138JRf73Wl9RsroTnMOwN2BD9m9kh8D96EWSpsz+Sb+C7w8fPGSOAaKWkTmicAoRoKxbzqlgAK5FlKNTaO6ZihYuYk4GyOUBAwbY3/Pny28ZhY9iolW7Th2zL8xJ1vnGjZvsq1ix4kpJSdXdO3dfO2iDg0Os0jMYiUjBOrWr69LFCzYfWCe0EwIP7IndgjjGoUC6Pk4BgqLAI6xL9tmiRQo7+n6v0nX33gNdu3FDsXHPtWXrNiNcIb2xndCvr9JSxCl48hcTlTNHdrsO2NPFyq4mIPdx1wZRiC7hStvI2AATg4toI3s4mJnzCViWdc4Y0D7IO+YpmNu9hpNJ4+hYs8eAZ3gOMB0/0wc8N7wJfeoW0HHPKW6WFfaDZ+M7a5xnYNxwdoAF3dR1AhtoL3jMLZzJ/52MkPMep/Vj+x9/h6zFjjEXmTec61lf7Bm2Nj0ZT2BL+ssIxe+mf5fOAezEydM6ePCIech5EC5IpCFgBsPniHCGKMqE153DpOtN4zs3vR11y/EuxDgdSidDKJAOysIlDZooR1KGHZ2pFDukEvlBJFho1qw2uZ/Fx6tUmbK6dfeeCkQU0svERN24GWVCrYSVZ/bPZKHEnTq2tyhFKmteu3FNr7xemQg+lX6irl7V8uWjLcKvWM6BuvRwlpqU/0IbT1JFIlFq0MvBlDh150l5W9/R3cX5HOfpmotSqeIOvolZahGJEz/sZiB+1MIFGtWqje7cvqNl/7RS5+Z/a9n64er+9iz9uv2w9GKeVKm/dMwjdL0hxME4nmwb7hcZcVXX4gvr7dr59U/IbfPmq4ZbBc+NUqQhgDbSRNw0aE4qAJ/y6tqhtVVkzF8g3NJu1365w6K/PvUdpnfavGOhynjoIBE/7vWlRk/rp5joaC3y+Uvdnzc3I0Mo8ao//zJjsujlGmvjQL1jQOkEUQKjQ6x/JkQO0PhGP2j2MTQRntjk7j9okE6dOadd27bqt6W/6vCUW3aQWrp7ivIO3KgTn1fU8JEjdf7MGZUsV04XTp+2lEsOAhgqJiCLn42TxYAnrv07bdWmdWsFZc+hF9GBBh6qFT6okQv2m9YXwKZh6Z4aOb2rEQtDhg3VsmXLbYG8jI9XCiKnt24pHZPhlcFI6By58+j93n20b/8B5Q+nSESAduzYrtu3bypP7lzq1KmjdmzfZtpbaPPduhllafTvDhxu0RsvxgWaVuXmFT9ZSiXVe+89fKSUNCk4W5jadeikXOERWvnrEnklvdCFM6dswQ388GsnzWGvlGlpomZMGm9rysLQPVVzOYjV/b2HRcOMrf2FJkeP04zvx1h/UIEXQ+XoGpy1xc5z8llSFhg7+pC0Fvpz+ISpmjiokz77vpsmDlisnLlyq9/4Vtq+4qpVJe7yQV2pUn1912yQ4p4+1edzPpTer6zPM7aTv38mfZTlN6V/GOVoFSYkyutiPomzRaLUt2RzLfh3veH2mtkLaX/O63Z+2NBiiUqWLmXpKoDWsOAwZc6WzUjanp066tvp03TwwH6zBUWKFtFPP/+sz6J+0E/1vtbtu/f0Trv2yhIUoguXL6tp5Ta6Fn1GB/bu1aEDB+SX0Vt1alXT4wd39dbIn3X599FqMGuIdGirdi0+pnq9OkqzI/Tzvd6mF/Lm0c80N/Q9la1Uxci+K1F3VL9RU6Vm8FF40eK2YRPNevfmTeXNn1f3Lp7XtQtnFHP/js6eOKYCuXOq5+RJUrkwfVO+hUYtJeRImvReO2UKyKKQHDnVZ/QYrfvrb7Vo31Hy8tZPC39Ww0aNFRSc1RwlF8+fVWpyshXs8c7gY4UnYp+gi+FvhAcFpKhGiA27c/um6Z7Fxj1V7wGDFP80RvHPE+EezYaabkVc7GvPMaHriFwT5bdj507bUDnY48VjXaExwmbrauZZoaOrV82WI4XAJgTBEFmkiK5cumQbAodU1hQENyCiaJEiOnb0qIlaY9/RX6GYEesUEAl4gOhiw6QQCYd01wPKpuJGNqLzBnBs17atgQUjERMSTGQcopGNkLFg/jOH8ZwiRvz3X3/oww+H2d/YFAEQ6CRGP44xkoE1T7sBYS6ZyB7DuoB0zBqa3UA1a8UqO5MSjCaip5gJ3y1K0dVKdP9OtB8ai1bd14n+M/Hk9HSPRiC/Q/A5lYp5FpxmAFfsF+1FPzFzYEYFBjoahXhaKRxF1KdVBszgrZKlSiuzX4BS06QC+cNVOLKoMmb0M0D57Pkzi5rj5d7fTVsAvFl6uafq9OtISwdRvo5aRJ4DewGYYP44hR4e2qHg2fBRyr1g7mvtE7fKL5egryC6IUBdzR43bY1n4W/YNPZ45h3fuQdzy/WScl/GgehD2k8kFy/GgrXAvOQ9RHm/euWkQQOaKEjDzwAprusSim4ErJMC6kQ2uqSoSyjy3QXbdHJ6GtqJ6a/1E8lmAPQQJUYkcELCS6Urzf4PqQO2IYJx6Y/rLSFheMq7dkh3iti42pRgnazmOQ7JGmz4xebASyf6gzmAvZ5fdrW67H9Dv6/Y4US49YmXagU6Em/4GrCgwdYAACAASURBVOFC4DTGSemdnVDXhnVKeyo6emlVzj2OXMpZqVW71VpzsrU6ftXC0cQkWjhHDqdaengB6wdS6QCpjAcpYuArV2OTdU0b2auZnxC9vM/VzeSa7lynn3leDvYbfLdZG+st3qmRmqYlXTIaZgNUsh7paw7//MzhmOwGsALtidg7Un+c7KRGE+rL38/P5gskCpGIx48dNwF9UoV9fTIqIHOAkXKkQIL/9uzeI79AP8UnPbcqz2anIiPt8MveV6l8Zf31wWzl61lFe/scUXC7WPWbMN5ALvNvz6aWUvA4vVmrppHj+7Z+5nHIEpHmSMu83eVL3X9wX0dzn5F+k5SXAlz8z800AWtBxBHJt05qNVJas1OKrG9RpL1jeykkKKut5epVq+vUiVNWZCCyUGHTHQIbJ6UlKl3O3CblGR1V5hz2kntDdGYL5RqvbD3Tn0gVbPt7vYPrMvlYNnD556UtYsIqOyby+cc2j1kfx7bPlkrVl85B8AFeIcyIyMMZfVYqN1g6BXH2QCVqDrTiLEWqLtCVw0M8ONLNfElVyVo/m+1wbcWVw3095CQT1a3s7Cd910kazn3oL0g7yECIxP++6DeIWdp0VZUbLNfRbTjaw1S9ej01a7tMX0/opfh4UrE81ZNVXQXLF9GNk0RAutGWnrxVuwfXdKMiIf0YI9h/nhUiEWc9RCZj6BaViVbFOkNtfh/cNlbVG0zWwW0d7bM1Gv5u62nvpqFSpl6qXiFeHbrN0aM7I3WnkY+WNnAzhui/QKl5N2n9Xql5bVVOLG3YjajEOmlVLArMjeyi+Mm2VWtUvEKYPhw6R6uuD9bG+VLjWrWNbD508JCOX7mosEwUuCttRZywk6xXyDz2Bouqq1lDO3busCgzMN3WzVsM7x0/fkLxz19o4ICB2rxxkwULgCmIUnRTk50qoESX+FjKM055iCOIJ8aXdepGrrBnsrYouMKeDjlHNFf+iALKniO7HWBd0mxnr316d1c3IwhpK+0kOIBzGhFLRDGC6f9c9ZeR4aNGj7bqwxAS2AWKKG7fvsN0JalmX6N6DZNm4eA9ZszH6t6gq8o2qaDTU06YU6fw1OIa8eEI01AsfLOgnpSLVaB/gDZv3WxkJCQd0jGly5TWwjwLVGNbHX0x+QuNGjNKx+sedqYRwxgrZTkUbFVosUcP7t03W3Os0HG9H/SeNm7YoMYNGytHo8Was0la0X6dXsYlqEmjxhaBxfpD929b3+1q+GMDQRyeO3/OyAz6jowc+pXvw4YP144a2zU4/gO1bdfudYQo/bB+zD9qNLGxtjTbpPn+Cwz/8DmwkBHEERGWBj596HQ16t9E/fv3NxtrpETmzHoW98zsN3vnqr/+UueOnYwghMiF0ADjEUE45cupepH4QleuXTUyh76HWCxTqrRW+K1wlkuq1PTfJvY/SGNwIZGokCnMiUkdq6j9hF+tj99q1EjRj6Mt+gwbTEEW5lTzps2csYksrIP799v8pPI041234ZtGoty5d9cwxe17d80JDnEMQUhUJ/YanEq1corMBGYOMLKTZ92/Z68++micJkwYZ3YJ2/hK6bbXsX+Rsg5J8phCiNmyWbAM5Grsk6dGOJLKbJGiuXPZ3vAyMcGIReZ0uw7tlJyabO0aOnyo6W527NRRs+fMVliO7ArOEqy0lFc6dPWQE5yRFi15E5Io6WaiNN5PBVcXN/xilZ8NZzjpx5a94ZvRSDbWIXYBxzJZHxkz+RqPwj58+chhla9X37AR++CjR9F68iTW5sCz2Ofy9fLVqzQH77iZGnx38Y8T1ecQjv99ORGK6fLL7GcErDlDfXycoiGXL9u+j6QOfcaezXwxqYTn8baGId45n+TPm99sHESg69CEAIPYJwoV0hRMCbEGOUn0XUx0jAUQPIp+rBeJCYaNnWrBTlQpQUA4yiicSuozmVpgQiNv5WU2AfxBMNOggX11+pRTVAgbhH1krXFPyHE+B/ZgbdBG8CY4FmxEZgJ69JB2jx5H6/yFS9q8davyF4jQzVu3bQ4hmZA1JERr16xWrZrVVSgiQuXKllbWkGBPURons4W9lvMMUXeW4l+kiLWBvmNekX7N2YV28qz0JXadyE/2Hbe+CGcU7CTtM7maZEdP3MG7Xq9Tl1kT4EtwD3wZexTzHfzG+x1Jp+z2O33C/8Gcds5hnXgCJOB0XEki1jjXcOcSgQWsd/YLJ+jPyZxwi++eOnXaopNxXnFtxgcilTMY85MXNpvPYxs583BOpQ+wM7wsUOC9Xu+lMzHQTty0aaviXyTYhegYQBJi0xhB50CXR09jnxj7ziTg0EHDaDwDm8knox0SOGxxMzqSg3bBiHD7mU7hQE0obeHCkU7OuIdQhMSh+AD3ZcEGBAXr3oNHyp4rt65cv27RLYnJSQbgV65Yrrp1aqla1cry98uonTt2aP/B/coSGqKs2UKMGMpEAZnbt3Vk/14dOEXKB95SN+ovUKpV28Bb6Ofo5uyV6rWW985UzRnbz/QRxs5904i7qaPn66OvEZmGIATAOFXwHPBUXB2atNKKjZM9wCfVBMI1ive6KRex0q/17V4BueL1IipQoRHRirkY5kjJgM/YAPme5np8sWj87AIo2g2Ag0yEVCws5fWzQnf1Bu/UWxM328ZS6NeV1rJx4Y4ju+/iTqpUsaIB36sUKAkM1Ddzvtfw3n30zdy5alG/vtaXPSTNv6PhPT7Sd3/9psNr1tn4//LLLzbxYdghB1hU436bpYc7z1iYOiRRparV9exlooYN7KstWzfp449GK7JwIZsPbDCkTTMv8FiyATJXADUw30xO5oOb1w9Y+mHWLDt44Dlj0rORXr56RZUqVVbRYsWNOOFl6bw+PqbJcPbcOb39dksdPXJY9WvXVnj+Alq9dq2q16ythKREPYqOUdTtO+rStatW/rlSTZo21cGD+9W+XVtb5GtWr7LKsoQ/Rz96qIZvvmlGjbTFfaMK6o7yadOdJvp7w9dqk3+0Vt6aLu+MmVStRm1lzByox09ilTtvfj24c0uXThxW6+GDpDjA9wMpuJNTBRluiiHE8U3WT5h0vPRf9pxdj41zNvut0vQyI1WzVm3bNPHMYNAwAmz29CNeXDzRpLQDBNC/QY8RIzrx0nxnau5z0pnnT3igbOiTJqfqSVycRfl2HdxT3376jfbv26s/Y06pbUgp/fzTIu3etdPI0vUbt2j+goU6fuKkajbrrG/HD9OHi2fo7YJU0suqX19uU82Hhcw4582X3yJPHzx6qOEffmjE182rNy01ZeeO7VadnWtnDws1AFGufDl17tJFDRo10i9LlmrJb78rOGs25SsQriNHjyk0a6imTflaxQoXUWjWEOXKEapaNaro1LHDOnrogDJ6S/6+3upxb4Z+ztpX755Y4JxdHkhfNmum/BER6v5srn7OPkJlKlRSjrzhyhVeSGkZfLXn4BElJac4kS1lSuvx3ds6d/KY8mQL1rmTR9Xz46805f13NGb5KumFIzL/Xb/2yhQQKG8/P2UKDFJIWA5duh6l7HnyasGixZox+3uVr1jF0ukDszjFb7BNaEdKGWyzDgjMotiYp0p4kWBRO25UFBFPBw7uV3BIkOJfPFPxkqV0/+5tJcS/1M2oW2aYraJrWKgTqRgcbIYb0eXMQUGWQs16Z1Pjfxh8t2Iz64sNv2evXjqwf7+B/cxUTbt712wrkQoc1gnHJ+UEu+ySYmgOsVEA0gBeRmB5qoG51ZLZhNx7Me84kACuiIDkfwXyOxVr165ZYxsTY28FPaj+fPu2gQGuheefNQzYgaw8f/6cEl86lb35Oxs6m+GG0dXUdOoR8+o5EW2OBiBkBeCVwxi2iCItmfwDlDGTn220kKH/p8gKm64npZnn+q92optmDEHqpi5YZCCA9tUrPXkao0ePHpo+GnMIgIVW1PUb13X50iXbZPPmy63CRSPM2YVWGgQdEfg4dli/xYqXMBIxc+YslvKcLVt25coFq0G7iHpEFzPZCFAcbW70oQNWEf5Gh43iMF723R0b+8HzO+DbIe2cqsjMSUgnvvgbcwib5wpN817GD5DmpAk76dTMOUtnT052Ks16iFXssRPNlmhjYeklXl42Hpaeme4QiOwbbnEPS9N5JdsTsOkQvkQBMp5Ep3EdFxQRAfj/aij+N3qU+3L//5dQdHWGKI7E9YhO5HncL9OrevZUSdbHRDVSUR0NRqr4JnkKxGVW0stkJVPVNy7Wxpl5BbEIDkJ4PeaJp/iG6ZM6FaTnXFvpKEbAwcxPlSJ9XhfB7RHUQEu2b5MePlCvrj21+Lf1UgMfpW/7XxXHd7s0MXKBAk/ff/KH2n3YRH++uVFN1tWx/Y9xYH4yFt2WJmjHx0UcsXV/f1v/NketjVnNC++CTH6nX10vMr8DEl1nsQtqWaP8DULx4vnLOrT1qN7u0lw5VrVRdR3U/r4pBioZa67FQYG9G7DKmHN4YjweRT9UiTJFpQzpFn3Ivdi/NvTarnotdsq/9QQ7tDH2kIkQjSHBVHn3szmW8ipVT+OfKKOfrzk5uB/Xpn3MX8Z1R+V9BrvKfVnC5oGrLYQt3Lv5X+mjMIe8tSrQ7MFuVFqYNLu16m2uZsuNYgUWfZuUpHN7DkiZwjyFuCDMfDySNgulgN4Of1VcqhddWznCcpp2Yu2atfXowWP5eHmbHeI5qVK///A+5c6T29pMARYiFHFCgHtIhebQR54ZDnfS1CHlGdvD4cdV5mIJ5c/vCOnzGeYfdpKoVw4bjBc2ESL74J0T0jmYajZ89hu+Q4b+F59iGPxUtNpsXT7Ux/M+8CT7mxupmKiKDZbp+LbOclKjnUIEDgH5tYe4c4i66k0X6eCGtq/lURwMTOc4Kcdl6i7Rmd1U0qYNELl8jjY6r+LF39K7A7bom0llFR1dRKVqNte5/Z96cK4bgQiBCCimnXhj3SrUpVWzaTPt3/D7fwoWOoUQnTHeqhqN5+jAJrdAC/g5UcrU2lMpmv5x8HPtxr9ZH4f4Xlbhmv66crK0Dm0fptpN5mrvxt0eHE8UImeGQKkx0cTRUr0waddJfTDue8Nd4GLWAyn3EF1Xe9+RBjjPOnbycEt5nLP8Z+vuti2bGoaFpOMs1bRpM82d+4PhONbW2LHjzDYe9T2tt4Lr21izfpo1aWqkINHDJYqXtOi9oR8Msb3tk0/Gmt2A5MNmsrfXqVPbMozA5x/8OlL3Vt8wcor1xBrH+Yit/Pjjj01b0Umzv2/2P7JIYWXwpegbOrPJhtPZ00mnBr+DVd2UQFeKgchi1iE6j303D1KV2xUMZ27ss0VVplTUiBEjNHPmLMPp/fsPsEqvQ4cMNRISuzVlylSV+6OM6u170+43fvznWvrrUoumqlO7tpq81dgO6VE3bpgGPPYGAgS5h5mzZmpu7Tk23aocr6GQ0BDFvXxmUZ6bNm407TArGoEWY7XqRpAtmDff2kta6uGAI7ZsOuRvp4kTJ6h7tx7KG5ZXQwYPMSzLfoUGau8+fYww4NBMxBt7O1F5kGD8nT2JfqparZqOHDuiFm+/becb99yDbUB2hLGH3IGQxPlbolhxW/9UjGZMBn0wWDt27zKJJ35nXNj3u3TuYmnJRJJ9PGaMFV4kCh9iF+IQGwGZ+DjmkXLmyqVChSONGFi2bJmdF7Zs2qythbZqYZUf7azFmPNFtCnEHLabttkciIw020W/QZBwhuNZuQ7nSIuaTnulYsWL68lDR74qJDRMSc+fGz+QMXuIE5EfGKh1/643rIndRmOe+RdZqJDtaTu3bVfDN97U6lV/q0e3boq6EWWaf5O+xOY4r/t3b+r02TP6e81qK5xCu1gr4Fm0RcuULm0BMxv+3WCOa6e432WLFH3x8oWty3v37+nAoQMmRTVq9CiFRxRQ+w4d9PnEz/Vw0WMVGVFIV3yv2zkiX2hepePozReuA1f3O+c1XnYeiFW+Em9Y5Bt4k+/ch5fr+CQrCR0/1q6Df14p6tpFx5Rhou5irwIVXracUlPTrGp7Sgp8h5/jsM+cRYF+WRw93pQUu7ZbnM7FQG5Emot3HOjnwRIZpISkl6ZhaLp4QUF2jXycoS9ftshHABpEHGua4j1Ed5q26PnzRhDmyuEU9GDvgThjXvN7CdKifXwN9xvWI9MrQwbLwiKKFtIRUnbKN19bcSUCXuCUwP7ffz9XW7ZsVa5cFDvxtewENxOF39GH5bmiblxTr55ddfbMaUvfxyniytqAW5mPFCZibTLn6RvaxhmA6129esXqHfA3zgCce5evWKHklDQrJIoEEfObYI/5835QsaKFVbF8easJUa6sc8Z2pX2I5OMenKP4wmbw3Ng51hbrwSkkk8+wiatvjZ2krdhi7AJOJ9YPBBx95BZuwdbzN/gzF5NRYwBMxUCBz9mjaI9hPY+mrVu3xM4EnmJ2TnYMOMNJf6YvICA51zFPuA99xZyAV3DOoImvsZsbgEBABtlwOIC4P3iRNWfBI0+e2LrjvubA9vMzwpn/88U5kHlEm7wmT/4yHa98WuorvUrPYANMA6dOdarHwvZHhIc7JcTTX9nA5crtDBwXw2DCDvMQVy5dtc4FkHNxyEWAd+lSpSyikBeNQ4Afg8+DUQU1ILO/pUAnvnjhLFBvH0thfBr33CLNOBCjs+ZUNUzXlSuXdeH8WXXv1sXYZQ57+w7uV3KGV3oa91R3b91SZIECmtfiF7WZVUuFC+RVYvwzzT65UZ/Xaqm05ERNWjzLKtoa/pl5UXq/uAIWxmvmp8PVe/yPmjext/pPKq1Rvf7Vk7hYLfq7pQuNDGC1qD/FwOQSS63u9p8qe64moqPPM330Bo34eoKTbrGntWU/j9UXmjxvnNotLGSpuxPWr3Uq7mYKlNDsNoDo8ZIaOnaJUDyzaDiWltISpZx+Cn8QpR6fzDSvR8jM+Ur5eKQGDRqkHD0L6uNyg0wfgLKiHEQnf/WVunboqLq1aqvdO+108OAhjftknC2euOdx2vfsksZ36q9siNp6qon2PzJJQzO/o5mXVxnxNTK+s6ZNW6aLV3abkHOe/OHasHW7OnW/rmfnRun7pWN1/sJ5fb+kpzo2m25aKi65zAYM+XGyzkrd/yTQdEPwaDQ82VNx7583r92tqJuWIs8Brtelz/RToU/13kf99O8va8yTUq9+PQWHZDXtOqo5kRqPAlf7tu0U6JfJPF2+fv46eviweeu6/D1Ka3su0Lvd39Gj2OTX6UcsdDY3vG4XL55X1cqVVaFMWXWfNNZw7MLen9jCKluujBnkvk2n2jA0aLhVVQctUYGCkboedctSGNt37KjZM75T3tBgTfT+2QIGFqwfo77jelmk69y2IzTQf7rDB5+Ufio2zoqlFC1W9LWexbB3Z2ryvAHKEhRsQIMIjz7Hxpt+5Zqbc9UqeKA6z69rG4KjPeqnTr36aMs/qxyR28R4+fmmKsA/o1UM/cT/T32V1NnS6ChQkz1XLmXy89e+Awc06+w6c/KP6dhWZUqVstR99CCnnVirH3t8qj4jBmnCyM80/swCB4eD2z3SSOk/PtPda9csourixQtasXKFySJw+OvaqbOB2Wexcapdu5ZFxE6a8ZWGvjdI165d1+/LlulVupcePHysyCJF5eXtqy+/mqJ3331P+SIK6tbVG+YJ3bN7pzq0a6v7d2/pyqXzSkl8qWdE8MU9UXjePHqVkqydQ0M1s8Uwx5sYIv1SZ6B6XpmrH0uNUIfOXRWUN7/GfzxWHwwbIS8fX23YsNHm1Mvnz+Trla7o+3fVtcM7ytm6njpmL6Q/bl+3g7+z1opLoT76qd8ApVHVNYO3/AKD1Lz1O9q8facKFCqsqNt39UaDtzR+4iR17tLNdIhIg81E9JKncm/c0zgR1k/aM15yvKd4DuPjHZ030i8pFhFCuvLtW3qVkmZRx9jF8PAChgG2bd9mmxHpx0VLldYzUueeOJo9kEFUesQ2AxbTXqWYLWRDJoKIyDQ2PyfqLIOlEjGvsM20k80EkO7qbBw5fNgqVrMZscG6mhvc/9btW2bPiSTm/REFC9p3d+PjPhYp7NFVcwWDLVU7NtZst0tk4QUFrFJI4e6dO6a1VLN6daWmJCpLoOO9JDJn+IMJGjRjjsrNjtfDIR8r79xvjJBCi8/fP8DjZUtWuXLlzckQFMIBPJOJT0O4sGdg+9xUJUth9hClFPaxv3uiFS0a0BPt56abEOke/yLe7BlznT2KCHjed+fObZ07d8a8lk56QHlVrARAY5GnWzQ9Mg6ADEAQEceFixRTRt9M5pWGROTnxKQUhyxMR7eU4jOOrqVFR3oiE11NRw6SVqjFqWRiNt2t8uzqqkBQcD03bQLiGGDC/+l3rgWBDDDgEFejZi0rMHbp8iWLxGPvN43Lly8NGDMHGHdACX2ELWc+cX0OD3wBJtj3ibzBFvE5V18IsWen4IxDdHItinA4JGIGey+f57oO5/u/YjMukHYBNIDJDoT/SXV2n5vrW1p+CGlMrDE8wk4BjBcv4y1KEaKRqAEOhQkJLzxC2GnWJqKJvdO97bDJ/XB40kdcB4kXSB7A7t17d+z6YCFwz8wtfzjcCfLMSC8TWMXrt4NSq+qOH/LaUemryo7s3F4p/aFzCPASB4er6tFukJakb1OvTC3NOcWaJBuCtQoJhTME+/p4aT+VHf2POVb5H3v+3Xv3tLT0SsMVzb9uaNiM+UhqFmsPhwMFCjjUGxmemmrkuxvxCYnFnkK/Xjx/ScuX/6ETdU+p8r6K5kRkPHE8MCe4rluoAdzH/3lB6KWkJVuVZmwa9g6bQXTxlUtXLBIRJzKFKThUokcYXiDcQCuOFtPnfv5cvn6+VnETrz6gnswLUi2jom7a+GEXIJ2xLUTTIskDoCfFbNeJQ6pQyCEaTx/u8R/NQDc1t500u7hqb6xixa34HMVujm5m4Agp5YWmMAQZniocxqVVvn4tnXx+Tm/mqyOfDL4qWbykvDN4KzkpRa9SXqlo0WIG1Lds2aw8+fIoPCLcgP3Va1dtj3RtD2s7IAue/weGXyn4g5OFubYn60FHQtAjdVi7Mh5GxzngrCXS91PtkMjcgFQ8EHJC+gPSjRfvp91gbNf57MrkcCCGbHQ1D7FPEVKldtIxh5QsWPEH3TgOGxaivKUn6O5ZtAJ5nxs1CGPu0S+0+/H7f+R37L1M/KsKLztEN08fVoM2XbTt72avU6NL1/xZ8ffGaNhHsZoxtYCiopp79A5JdaavwbZg3RDVa/m+7St8Ya/uX/zBASClGkrn3LQiV1+c350CM7WbfKm9GykqQ2Tkuv9EJ9K5vM9TPVonNXhIax04WULHdn9lz1OjYV8d2Pq7KtRrpxO7ZkgBTaQXD6RquRxpou+QL4pXw3caeyLSX1lE/vbN+1WkRH5dOdrP5s8bb7c084wtcrVGzxy/pt9WLLTU0u1ZD6jwKcjIeLPHp/YReHBRPQYuNDIP4oqUV/bWdf/8Y2mCVHfetnWb2rVtr/379pkOGMRU3z79jNxkznfr3k2zZs+2ecPagzQEwye8TLD0Vw7SRJpRbPHPv/402Z+3W7Y0pzDRXe++/54VeoLAI4IQAo8KwZACRLNhn91UXIhJcDNfYI+1a9fqrbcaa1z5z/VzzEKTN8E+MX44mGfOmKVWrVpblCTRSlyfg/dHH43R3vQ9yn+rgKXmUhG6bZt3bMz37N5t+PyrL78yAg3sDzkaXjBCGzdtcgqM3L2jkaNG6bLPBVsCBfcU1o38Vx0C54FUMrG0zoedVfiNCN2sEaVV7VcZicUzoTXPAZp9inRmKuz6eWfU7p17XpMWbd55xzQseX42pxw5c+jjTz4xO+jq17Iewby9+/Yx3VbWbO8+va3f6T+qbbOGsXFt33nHiLO3W7xtB310pOlX9tplfyzTm2811KUrl82ujv90vFPEqlRpI8sgZ4kE/Pnnny3FGvv3VdAvyvhZtPr174cP2zQHv5oyxSpRT3g8Qe8lvG99h40d0H+Atm/bpiEfDNG/6/81R+jSSf1Vs/MoG3/s4aTJX1jfc97BpiEnQfTthyNGmG42WOCNevXNAUzgh+tcnI/sVffuepAcr0mTJtmzYaM5x/w7eI2ZpTELxxmegUj8Z81akyyqVL6CyQHRDxTL6D3wA489kw7t361ly5fbGEPeUh2ZPkxKTHTIjoAA62Oi5mjzrdu3lSkgQGv+WWuEGbqh5cqVNVJs0+aNdl76Z90/KlOujH64Nl8VYsrpRPopFU0qrMs3rlq68YOwBxrZaLTNZ4iaZ7ZGc+vIsf1O/dQMOewM5eVJU2XuOLjFy8kaCA21lGzwAhjhit85lVYFnT16ws4oJSLKKj6ezAbmSQb5eGe0Z+B3ZFGCA50IPleKBIzEPVxM5JKH/yUUXVIRnOCPfndy8msNc6LxkJphvmKUWKtkFGEHOnfqbNF6zGOiAYsXK2bnNqtiTZHWkBDrO+ZCNo8MDMQizwuBxJ5ftbJTwId1umHTRr1MSrS1w7pnPeMI+e67Gdq6ZZthALJRHGe384y0i7XIuG7dulnvtGllGtjMRQJpaBd8Qc+ePey8wFpq2bKlOUg430DyORHfj6yPODuCS9GtL1K0mHbu2qOoW7esOCba0zhwmMO0Py72qW6itZmaqgoVyivqxnXTcQezc58xY8ZYoRLmAbaYNpLJxdq0AIl49pN06ycwEcWHscVgbfqNz9C38GLgJ/Cb66wHl7kyP+5Yg0HZD/g8ewff+Rt9yfynT9wifoy5my7tFPRLs+h08DwvHM3I1NFG+s9S4OGAMmR4fQagzZxNaD/4G5IbBxXantgrrsEaZoywcYwrUhAU/+I53KAXrgkXyPPSBq9Pxn6Wzk3v3r2nMmXLWWRJlSqVbWPhTeEF8psmGJ3NjYne4uCBR4NDBIaJiEReHPac9Bn0mJyy2SwIDppMRAw4Wmp4mTA6vA9Dwt85sFFu9zLpJQAAIABJREFUnYMuxpsHJIULj4DroceQ4AkhEoiHQlwTwEza55Woq8oQkFE5cuVQg/r19So5SY/v39OTBw808as65h1oVWukggL8dHrTYmXMW0FjxoxS21Ff/68myjlcI54UJTalP6WPijfQxStXlCN3bv3411QDPK0addOaLd3U9I3frFrnH532GB5670Qd+WaQ5v9JigXeW0AdQIyKLBulTE2kpK3yTq9v6bRJc/ycCDZw4LZYqVyIg6vAZ+A1cJJb6Pmm4xFxrulJ/4gMUfq1/0U7fPHZOGniF4oZNEDdu3fR1SsXdeHCWfll8jX2ntDkLZu2WDQYYKRu4+b6YsxYXb8epZGjP9SOPZt0+8513b5xQ7mJKM2aVb4ZMoiy8XNXr5HGhmi+7wj1C56uxfpSVWrVUtESpXXkxCnduHFTCU8e6MypYzaeHyRM0dM+Z62KG96ib7+bYUYGbxjzjYnJ/3LnyWPA6/DRY8qbP0I7d+7U89iniiwYrvu3o5Q7R3YLh+ZwT/TXw0ePlZbupWIlSipv/nCtWbdeCYkppv/VqkVzI3X27tmtx48eKjx/fjVvMEje+VKVNsNHMx4PtrkYnDWrzl24pGrVa6h4yZI6c+asEZlPHkarSqUqqtWso9Xj+f35VAUGEcGRqPb9EqT0cYZVF1WbYBsckZtfev9iQ/xVwYH6eEoPaUR154AJhl0qzQwYrKHD5ziRiVR9rjjK5jRpaui+IVYM+88BalrRP43A+zYfFa18NXj/t1rabIIt3r7RU50iPOvrmsjvxDnfad2KTWoxuafNlT7F6+jHv1ZKOXNJD6UpwzpYRMiASeX0eb/t+nx+RWcyZRomJcVrYPdOmvvrcofERoA+WprdeLRFM6amvdLEKV/r8L6DqvZTUweL+0lTioxVn7691aFDO22bfUwdx9fXuLFjNGvmd/qxzCb1OVPf1j1G5ovvZkqVcknH4qWPAjU/+6d69PCxBg0aothY9CwjlfAyyXQuAeA4EJjhYTlzGAgCZOD1OrBnlxWTCckSYEVZnj+NkVdasrIFBarrmi9fa+q7GVjftRlidqhj+44KDgnBzadDO3doWZsnmhk7TMpK9IFz4ODBZvZdrgB/f/WeycHCTZtiAfLlyBYs/WaqouOe68SZc6pRt77m/DBfbdp30PUbNzV02Ie6dfuuRfW9fB6vIpGFzUgnJibL24cKrv7/J13T0hXS00zDIykhQS9fPFdmdFfu3VX885dGBGCYrVrZtat2ACVaEMFjP//MqlK1uv5es0a9er0rrwwY9gRlyxqqhMQXehb/REnJL22Ok1b6/ew5JoZOe9jc8H6yQQRlzaZbN26IKm8cYNisARccAiDksfNuhAyElYXGA258vG3T4nB7wQMkEM+GoEJLKnNAZktTccP78cwDos+fO2+bGjabTZ8DD9cncozUI4hOwGa5MqXUJaCfJp3+0Ii5dKWanimFTu4NHKccs8Y71YJj4pQnTz6dOX3eiMVhQz807d+wnDmVNyJCifHx8gsMtOI9pjfi76/Y6GjzUv7X2+t6fI0YS0EQ29veC9lomolpKbp3DyCNNmIW3bt329IYAVmxT2M0Ps90Vep/VJ2m/q08ufOaDl5EeIQ927r1620dEJWJJ7NmrVqW8kG6MmNGmjP3f/I01vQTSWW3NOtXDqFmlt5TgMUITshDT3EcD/Nm13dTuxlf5j2ki1vQhLUIyOF9rv4g7+N3V3MlZ+7ceobOYFyceZDdFBtAAuNo5KZp1DipN3wOXOBqH9JOlwRFV8h037y97YuXk4briHC70YV83tVbBEw72IHIwv+B59cEqSey1013dtMz/+vFd0hGSDN0aILsPpAwkE+MH2sI7TpsKuCT35G+yJffibjkVSBfAavaG54/3Mj0lGQn2oB000x+vlYJ+8KFc0pLS9Fo32/Ufl8drfx5jz6f1lefTx0ijS/t+BXheOB24Fz+uCM1yCdti5ZqhZltH9i6leYuaiNF9nKKgLCf//O/z7Wt/IalDeIB3rV7l81ZCEXayd5Xt349rVm7VpWrVrXoPtYnRMC8+J/MXFU6elTHUiurms9Bler3rRU8AcASDfryJQ7cEDsk0e84I8BlrHvINbAVh34AraMh6YwZWI0CA256DJ8BjLKmeY+RwoH+unXnhuYk/GjQp8mmN9WhQyc9uP9QDx48tJQwCnNxmMC+VaxYwbJXQkKIVM1s2qckaJQpU84iqQ4eOGRrnLQ+iqIQ8Xfq9EkVLBShHDnCtHbtav10YKkDhajIfLmw6tStb0WZIDQunqD8McQgNhznbGuVqNpKterUtuhAyOZF0z/0/M8lnABfgLEwKTifbQd1C1fR7vJHnGzfP6U3u9bSi/iXKl+uvLy9vG1tsCZIbQ0IyGLrmcMAdhY7ynpwBNeJAr1l6wgdcojqbTV3q+7uGnYNn4w+2vnPeik4xNmGPFxeo5L17RANKRAWGmb2k2s8i4uVr4+v9l46Lt1Ec7Cwp1CgWyiFuYXzmYICaOoAJukP8KMboWir9z8pzC7w9HzWdmQ3VEcqW2+pTu9Cv9HNoHHxaKpK11milOQEXToEsVZb5Wr31qm9pGJDEp5U5Xq/6eiurgoMLKjWrVto6dK/PZVvaJMToVikcmddOUr6M5GJuVSqZled2z/fM0a0mUX1/xYrpI1kH0FosqfzPDwjz8v/XO1HfqZjGeOGUnCEFLdVlesN1tFdkHp8lmuA2wFr7r08Hku7r5/UPEKlnhSyaBfW6ImzF/XJ6A+NeDl07JQDG2KlVm0ba82S4VJkE43rP9KidA5thjyNUrm6gx1dqp3/qkjlurry9JaKZoswTTIyUMDDrC/WHJqKBcMLGqH229Kl+mftP1b8DAddzx499f7dQTrT5ohmzJqlRb/8qiFDB+vYkaOGoZT2SscDzuq9Qp3t0My1mY99+/e1fXrG7FmW6nz6zBnVrlVbe3buUWY/pxIsTgbmcN+ng9XhWGtrL+2hqjuOSjKOiILjb8jvjBw5yghy9NIowEYGDQTG0vrLdKDUXtNb/Oyz8ZbSe+H9SwZF/y2wznQKOS8EZwkyfUbSgLk/adjo3LGXshehJ43jEa3H8xcvGN4A363/9199N+M7zZk1W/379NP0b6ZpS+oWZxowrSgM3mCOBvkOVr9jfTX/ygKVjS6jQh6HaL++/Yx8nTL5a82bN1dBgUG2fmkD0XGQd9hjO7inO7IbpE5CMqKPTFozB37IRrPVSUkWREEl7UcPHhoR0K5dOyNHppf+Ru3/aW9kBc5BCGbmEYEVV65f0YuUBM3+frZltBDF/Tz2uVq+3VI9u/cy5zyF/sBfC3/6Uc1aNNPZc2etEEj5quW1actmRwonLLtKlihhQQKksP67br2W/LJEeXLmthT6hm800NXLV03qCl3qWjVqGlkAtrt595amf/etnc/dDDHmgckivHpl1baJ2KLmAoQEz8V5jT2DPaHqW2R3nTLSBo3Zn0f8oG/Wz1TM42jlyZ1b+3bvMSKSSs65cuSw/gkJQvLMSzWqV7c9AUcs9+RcDx6CIGT8IbPZx9xCMxQdOXH8hBFPrJGjp05ImTIqKBsR8CGWro32X948ufU87pmiom7op58X6ez886r3aV3Vf7O+Vvz1py5EnTd/RuT9IrpW8IoqxVQ1fLMj/1YFrw1T3O0HUoCPCkQWMTIQOS0CsMDD2GG3eAYJlunpKcqWDeyfqFtnr6tY5dK6lHhWOhUvTQpUyXXl9SQm1tKmIe5Skii8QaVjUp3TDYO7WRhu5KOLe9zMDRcbGvbzFEZ0dJCxbw52dKPF0PFmnRCle+b0GdWsUcPmm6sxTjAXQQQ8L6m2kLsQouznnCHgb+B5OH+C1wgsA1Nie9yqvzisuSYZjQQ9VKlW1fReyRqMi3uur6dOM5IKDAChCHeDU94/cyZdunTB7BIOMmwF5CrcAFmx8E/Mw7p169h8An9TWIm/VarsZDiCq/kigh+bxPmGlF2TRcrgbZGKkGTo9l+7fsPm1eEjR0WhqooVK1k/MHfo8+bNmig0axZdvXzJisdAhjJGXA/8euP6DccWFypo9T7Aj+AX2rpz5w6L+N21c6dlZeL4AFNxToDUI2KZNQ4JiyMFfMk4Ma8Ze+Y1thaei/52M0DpV85IjD0Yw8nw/V+WCZ9lHfJ39iJqkUBA8nfWBSSoWzzZ1a53zxA8O33G2HJNMCEyXvfuPbB+wYnhONTjbZ5xRsQGQuA6Uj+x1jZeOB/M8ZkhXV7ffjcrPRqh6WzZrGNpECnKHCa4OSmLeOPz581nxowImNy5cllHsuh5EAoxvHwRrxcJpA/52M2c1CPnUOGmRjH4gFaiE5kQsNN0FvfGK1040omCdMMy3YMPESccVvh+7/59E/S/fuOGfadDHj1+rENHD+vs9QtKTktWruzZVahAARUqkF83Ll3Sg9u3NP9XdHUADh5hOEv9IDwREBGhQa3f1vc5jzh4chSptfmksZWlycvV7a0JSqPaTcFCmjqvuto3/1sr1yMwTfjWRQ0dcF4zfygpwsm6vNVAv2+GeARZ/H+MfWVUVWvU9aSRVlBAULFRFFCwsLBbUbG7u7v72l6vfRXz2u21uxEVRQxEShCkke56x1z7bK7vO74f3xmDQZ2z49lPzGeuueYieMnChH7ncehyd4WQ0tKk1VRzh3lkGtK3WQh51bvAHv9mxCg45rXGv4GThLGugosotmAGVrbG/4eLJQsT/0YopiYmIDE+WUjEBg3r4fq/l1Fckg+vPj1x/NhRdOzQEdu3bcfggUNw/d+b+PzxKwICPiI56RfWb1iDvUdOYvXyMejSoQNavBuuYDLix3CNYXbL6YrCbvlSlOoawNahOtp27ILImFh8C/oqRTM+vnku8v/WqwZjU+cZePXKT6L4IgU2MBBAI/5shkpVI26WqO5KSE5BSlo2WrVqjRPHDqMoLxszK6zF2qAxcKpXB9papWJIfefeXTR0aYykX6kwNrWAkak5/N74Y9as2di7Zxdq1XDAsKELsMdiGoLhiI54gNVYjcCOruKP6fPXfJxZ1hWj/nyJgYOH4XvUD1FbJScmw962CjasWQuHGg4YPmch9v2xUlKY6HM3edZc7N6xCRMbr8bmB9MlgkqzYhYz2N7iMibd64C/tzyEtUM8ErRsgJpsNx+g7fj/NpirgX2xs6Gjp4dJK81xdFuByPktrRQyYZzLOqVLsUhmw7EyMVC1w7FI4qektBin794SwDx/zEjo2t3CpvUXgZreQDiBr+p9dAwLR96HpUUFLNrlglUT3kJLTx+rv1yQ/r2+0mQs37gJcLNQ8D4xPYBdHRZh5uvNAog9sh2xaBHVpiGIj0+E7ys/HPbxEan4hAljcWLUFQXb+wCTsrthyeKFSEuPx+XLV0QhyQ1+o0ZuGD9rNqBjAxRn4dwhH7x+/RYd2ndGs2YtUM7QRIkCWZQn8wCwqISmQiuJEkZFOVky/by0qBA6WiVIT0lEVHgIfoSHoLQwF9lMZczJgra+IR698kdD18aoXs0Bw4KXYHJ0e/Tp3g3Z6WnwnrsB0LuBM0tvID83B6P/rCNE/6peIyRaP/ck06806o0ONsBDjtNaio/KNuBY8TLoGZliwJBhePM+AFUcaoh3Ylx8IsaMHYdhQ4ehR6fOkpLCSGlhfoEsalRbS3qtxvaE1WhJJpKwyOOcmZWhFJIoKER2dq54lVDhzRQ5qnZGuc3E1Yjj4kvDtP9qDjVQzshEAB5/1tLRRUFeIb4EfUL9hrXxIfC9LGQ0Mp84cRIqVrSWdH4uWPq6jLjpS0ETRngZKCJIZKCGQLFt6zYyTgmKCaoJNOrVrwcTRts0Prac37nwEVCQBOO9iclzwwYICQ2VBZ4LEud1fmcEk/4smRnKesLFh1FSegvyf1xkacTNQJK+ri4aNqiPzCwqO03wNfgTioryEZ8QK0CN42C122Hc1PJBQUExwsOioKdnCA/aDxiUQ1pmJtq085QUDq4NFSpVQlZ6ugCSqtWro4iqOo0fH9cWtgnXFaoYSaITkKj3x7Gmq8u033yNSq0IL148Q8zPGKnWbWDIdkzBX3uO4PjRPbCwqAAzE85rxrKO0iScFe/YToyMsl3oFUlFtqSJawqqcNxL6pAmmiyEosbbkddGAlJVKJYpKDVpz2qRFinikpcnEXUiVD43pk3z/p49fSrXwTmXa7sQfJpnI7YmljRYThOvJm6mpEJwbq68R3wbS0vlevnFAIhapU7SsDWFU3hM3kdKqmJ/QhJKJaRUIEwsoJKQ6jH4N75XJfUIStQiIWpaM4+rpnCr3kHsR/w/X/wb/0+Qw7GjBS2YW5gLSKJFC1PpmSWhKIKZHKz4YRIMUrWges1wUxgZQXW8mWAQkjU06+b7SGgT4wQFfUZKcqL4fa6PP6RwFRS1kYMgbzWiCDijq1hb8H/pLwC7VgqmeBoJtHVQIEcxJ3nO1SQ+uLby5Qm0bCAQZfx4L3RmdeOoKImsF0j6uq744r5+8wa29nYICvoq62pqWppsZlngKepHGO699kOTunXEb/Rqm0ewmx4DB0TiLAbjIrzhOyQC1ta2QiaSBFefj/QLXW2JpPNZqxFwFTxyXqAKWY1OS+XI6GiJwPMZ6OnrIDM7TdS8z+u/RZ/47hg5YjSHlhDofLZPnz4RpeHZ400B4/nw7tsLTk71kJObhezMHNjZVkWd2vVkvQkJCRUVl6tLI6lwm5mVIX3cxrYSnjx5hLDwbwgN/Qb/g58xald/wRG6eoZSSZ2b90MjjgJN4gE7G+AnwRLbuRXGztkiKXHs+//sXgQMcwVOXQX6eAHXyAZzDWgADHIEzuUB5oYKX3UuGFjniLZ+TVGrlrK51CrVkjmJSmtDQyPERMchK0upvk0lA4OcnBtJoPJ9itG8ota+YXRb8evmsdk/NrwA+rcCLrFvaIjmlo6yPjf64iRKnGc3pqCr9zEkxMdLsQqmUHKTdCPnEXBTuT+F0eZ3HpTEmKq2VIkxkmokWFXrHvY9/k1VIfLvNqjiPB7RH4mVgXoex+T5fXjMCqg8nlr8RdN1y9SM6u8M2LHNibd5LTwfz9EAjTx6I8CXClKFaFTIQzWAx2PzOsgG8fqVgjFK1FCtXq0BvjLAqLwkSFXSCZX75XE5GPkZvkxQz30bvvofg2vLSXCs44TIqAhRLX/y4+BlNFX1heTg5LF4DGJ31cOc18Tn0gCNWjvJBpAFJq4c5/n4WQXn8+d6HkPx1fc8YO4OpCtkaQfv2bIhP/HXAkxYuAuHtpDI/q1gjrWrok5d8gGte0+WTRv7MJ8tSZNmTZtK0OlSzg0sdZkrShkWVWEwrmqVqrLRNa9QHr3798P1GzclOF63dm3kZmWJX/3IEcOF+OJYp7InLCIMXn294B/wXj634PIyuBe6oJNnJwS+/4BBgwZJmi7VQJwXeO0kwai04cafykSuJ6qHK8nCDx8CkZSYjCVLloqvIIMCvA9ueLk55aaac8rtFvfg9b6X+OmR+Gf6Lwu6cC4hzmMKN8eOku6vj3nz52H9hg2oaFkJ4yePl8yMtevW4e+DfwvRx2I2fyful0fQ3aobvod/x1fzYDjnNJR1kxt7Vqbm3MH7ICnJ6+E1c43iXpX+bP41n2L2fMDi362YM2sOnBo6CXlB0oye0lzb6oU74pn5C/kMPfhYAONk/nHUCqiLsNrf0CDaRfAqPTC5Nw79FiJqOSr9GBih+p2WTDNnzJBz03ecGQ5s4/eB79G9b3f4HPFBY1c3NHJuBCsLK9y9fVc8pHv36iN4+M3bNyhvacEEB3Tt3gV16tbGhs0bYFfFHj+iYyTVlGr7yXMnorlTCymcUt7MAq1btpZnGxcTiwljx4ttgza0BQcyg4CFS3bv342IqEh5/vTN5XVxX05i4+GjR5K5QhUVbZZIVFBNTiGE6unWoEVT+cyoTgNlWAyYPRwTx0/Ae39/wXiXL1xEYxdXOZ5l+QowMjQUFSZxAfER/YlJKBET8rz0TGT7k6hlwJ54mP2Cz4/noZdk+w4dhGCPSYxHQHAQpsyYjj+37xAv88o2tkJYtmzRHKtWrRQyy98uQLyK175ci5UXVmLN0PXwOewja1hMThQsw5Lh1HugBMm5j0ms81PW8spFNWQNpvqelmxK0FLxIlYKyFG7QJscIMQ8GLibB4+eXeD79ikqmtjBxqYymLHEY5aWakFPh57HxfKdgWCFnFSKc8h6qsFWqn8i/y9eiRrvRvZtlV9Rg+T0llHJKuJJ9r2vQUHiUUzVKr3mSRRyLFS0qigkNduSc3vtWjWlsCnlSXzG/FJTZcn7cBxRCEDsRqKRwiCS7ippxnHO8cr+9+bNW1St6iACiQkTJqFSJRvEaYgqM3OSlEkiSrl+4xrMzU1l/8VgNgOQHD8/fkTJuCBuJtQ9eVKZu+jn7N7ETcgyBoWJVTkfffwYKOsrU9bpycg9BgVyxM9UKvKZGVBJqq2DKVOmolPnLkJ+0vv4waOHQhrmZmciIzUR06dOVrwAoQNHx/rCU6Qk/5LxTNUe/0cfZPJfdna2eB/gL5wWbXEovGJwhEEXzp28JrYtxVN8XsRWbH+2JZ8r8YCKi3n/7N/cmzF7ks+f98ZnK0XezIhLFXGHqljlMUnqKYTiD+HHSLzyvWwvXmv9+vXLMJ5avZ2rIj/LY/F9nM9I9jJDOS0tXTAdsSeVlrwHzs2cq8nT8Bgk9VVlIglQtg3HsKlJOWgNGjyslOli7DSMjLGzkCRhh+LBWFCF7DcjSArQLNBIZZUFngdkIYs0Gp/n5sukTTZVZe95U+yEBKYkElXPHgJ+Rjoov1Wj5OZmlMTmizqJn2NvUvO0GdHh31Qzf9VbysjYWHLr45Pi8THkE2rWqYGE2Fgkx8fDsWYt6JSWoLyxMdJTkhES9BnPgrhyM3Kqkj5c9AlobICtGp+79PVAn+UYdfUYjg8fDZx6gYXj12GLT2sM73MNJ6+dgbCA6Ig+XWfj2h0ezxAbFj7Hsi1MA9LFtCG3sTfxIfDwIqYN3ou9cY/RO98B//rxfNuA0Plwq+WPSDggxcIKjaCFAM/S/wrdvSSwIVjRAC5zXQUz8Ve+SOYwU+43P6aTR4/Aq3dfpKWlIC6Opdu1hCjMzEgFiYy1a9bKYpOemoGQkDD8iIrFu7cBWLN6HZzXeyj46QPgbGCKj7aZCrbj3/yAk5PmYbjpdhFbnjy9CgX0/SoGnN2bwtisvFTejvz2GSeOHhYfQEbQZ67ohVD/Ikmj4kBj56f3BBdqmkUPGjRY1BX0YunVxws3bj/ArFlzcOXSedjbWuPtqxeo5VAV/VPn45zRaiQnJom0/tbde5g1cyL2H7mAxJRUUYqRFGRFq9uez5E6IVLk51XtK2OY1yIY22ch+4AJtkZMEl+7qQe3QSemCG8ekZx0kQrHcT/jUKtaDVn0PwR+QH5hPmLjY3HuwnmMHDUSb96+RoyPN2pOvYotJSdRuD4cG//YIN4Si83+xsVKm+E9iTlvBJesJrMYeL0eGLRc2Vy+XA9YLlc2lE+AfQlzkZqRjjZt2+LT588yDvbp31Lwtzug41qEFTNGygQx9/jfGOHcFP98fIN5nbpj+7FbYiq/eEQMNm2yB/poCgnBD+O998LnopJ+o5zYH2sm/4NiaGHtgYto7VoVR46fQEzMT7x6/go6pVoI+xaCg+fP4fbVC4hLThQFoY2tPYaOHofI0O9ITPqFpi08EBEaKmqtwoI8/EpJxM+YSHwMfI+9h//E7ImzsbPeRWCORklrrSuYeeaYfggK+oYe3Xvh1690lJZoyeI6fvxE/IiKkc2ZlpExcpnmV94CKclJsKxYUQCB6rdHZVFWehoK83NhoKuNwrwspCTEIinuJ0K/fkFudgZq1amLytVro25jN5w7egxJ8fEw0tND5YpW6Oa0AJdfLEK/JQ1lY/Ng+z3k5pDMy8TgzVQmEtxzAxIPBHgrz2hGDKBjj1UjeiIhNR3L16xDXilQ06URQj5/lVR/VmS9eOkKQsPCxTuwV9fukpbG6D8XMaabk/gjicWIJl8kknhvVN1STcsUbMr883PzFOVQTo4skCxiExoeKvMyvXkmTJyIpOQUfAsJEQ+XXr294OBQXYpoMaX94eOHOHrcB43dXGWhGjxoMOrWqYvo6BiZ7BkxZoU1Q32SKEUSvWWqD4HTokWLBFRWr1ZN0iO5YBAo2djaKJWYExPlOirb28Ga6kdWNExKEg8ynov/K2dUTggm9mMumPwMI1z8TuKdlY4JSLlAMs05LjZWiCtG0kkA03+muLAQLZo3Q3p6KqJ+RKCoOA/Og9bLHFlEEh3bELjcFf9U24q0tEzMmLMWbrr+6DTzGAYMHARXViTT15O0MAJPXgePyxfXMyGificUCdo0KdCSX66lo1RZps+IxtOQUV+q00hMxcTGYM6wZahpE4ZWeAHHDV+FIKjrWBfODV1QUqwjEWgp0qJJMWHxGvpF8rmzffg7F3IhMunpqKdXlk7KyLVch2bB53vK1Ilq5T9NpWo1Qs01UhSCublK9UENEUjATVBJUE7il32A10UlpiiiNOpHKxbAys6WLyEUeZyCAlFQEMiTtKTyRKrMly+vFPPQgF31GGpl6pS01LJiLQRKauqzej8EScQX/DuvTzWMVglR1XSc71cJRW5CVRUAP6f6LarUBe+F107MoKOlKDF53wSc3KQwvZTkAe9dSamm+pOFM3gfOkL48Dqo/qKBPxXCnz59FMBIq3NG7ll1N1O8xfKx6ZAPJvTtjUNJ/yprsSMwKaIn/v5nOnChKzBAU4xNZIoqaeLACV0RRpP34ecSqIhiqucToOVgDDFtgTN3KFXk370BHRNsW7NEKl4mP96PphN2oH2HjuLjlVuQL+OakX/HevVwcv8e9Bg6BMYm+tA30BU1AKurHtO/rBzODyg10cKI6f1kbp99xdtuAAAgAElEQVR1tRS3F9ZDxYqVUM7QSPoYQSjtYojx2J5sFyHXi4qUzX5BgQBMkmdsL36Gmz6+l/+L+fkDqenJuJnyUOBVl6vtMHDAYJiYsCq44ufJ9xI/XrhwDo88nqHj69awrWyN0tJiGJczRiUrW1hZWcPM1FyuMzj4G2rWrAWPFh5IS01HTl62bLpYUO1HdCQCAwNQpYodon5ESl9t4dEKlaxtJKDwNfgrHn16hoa2jvjkt/g3T+rBGDp1pKgGmZJMco/3+Kq6P7xyO4mClX388aVhQoa17j1J0ptfZ30U7mperWnS7scXn0WrcU3L+jA3Hgb6RqJS5LxTr56jAH/2P3XjwL7EfpidnSWBBhr2P431BQKTgS5WyrqTfQPo0VPhp5iNLR1GF10G7JQ5lCoWzmmWFRQPSxrtc47lXPzW9TPwF9d8kl8MiNnDpt48xH+9C+i4K1WThRAkuadUTFa+fn+pKeLqd4WUq9t8F775jdWQeKoEV1Ew1nD7GxHvmJasVlFWgSoxLNl2hVBs3PIP2ThmJPigtstKXD+3SHN+/p/HmqypYu2F6q6t8f0DU3iZ3aNRWDYbjAa6tfD5JfG2en2q2pL3pFahVjG9SkJywPF9FujadwOshj7HyQHH4NljN57cvAanph74UlaQhverkpKGgNts4B0fDI+RjOoNB4lvV6kW8Pga/84vTSpRMyvBfJWd/kTsFwoOeF8NsGbXGxkr9IBjyuqXF2y/D7CtP1I24Ac3r8GSLbtlHmdAlhtn8fDLzYVbYzeZd1dd2IBe1ToLMcDNHo9H/3kqsahs1DPQR5Xq1VFYXCyigbtf76OhcV1UtKwgHurc4HIckyj698Z1TJoyGSdOnkByKrMalKrrlw/fwMzFk4Wg5HzPMcsxz+Dirl27pBgLN5/s3xSDMK2OXoxc12nqb2JsJhtS/p19ksUL+Fkq2Oj3J6SDnp5kLFHByPtjemm1L9VR0zMMS08/FLwrJFatWtJWDOgnJCZKRhCDFbQKIqk4avQoHDt+XNZZnq+Ze1OsWLQMIbVC0SqtpRScadK4CZYsXyLH47pDIoJk7Jw5c+T8VBXxXkmUMJ3z7Olz6Nq5mxB2gwcORkpqiuxvuQ4zFZnViZkKTlzD+zl99gyupF2U+e6U7llJw+YGnvfIAEzXLl1w6uQpIVgZsKVHdXDQV1lbuRcm/mLhDLZn/Yb1oaUPBH4KxK6du7F96w7o6+iLUpEFQD8GfpL2+xocJGTi8pXLsXTFUrESoy/dgWMHFM49D3Bt1UiK35Cso+fhiuUrRFyQkZqO1JRULFm0BOPGjBMvT6peXRo6Y8myJWjZpiXadWgvVXxJHpP8oJDhpa+vkMd29nZo4eEhqY+i6urRQ/b2JL85j3bp54Xr//4rBAf3UZ8CP6JL58548ugxSgqLYGttI7jT1dlFcArJ1URN8Qe2CZVmfJ4kbojhiDPoH0nsRtxEH3fuCbjehIWGKnY7P3+Kp1+pjjYKaB9EP/yUFBGfPH74CLv/+gu52dl4+uyJ2DPd7flA4g5rWq3BmQtnYWxqiojI70iNTwKyFQ9kFzs3WQep4ud8JQFWwTO0CikVuy21uAX7FdcLWn3Ex/9AlSr2+NY4CNhbhMYdW8K4nIkEqrW1dfEzOlaCa4Qg2lrayM8rFNwtikFJHc3RKA0V1SLHn5qpoZKJ6kytBgL5u0owGZUzlDWb7UW8R+EX+wFTeMeNHSuBffIznAeoTnzt5yfrPs/NTFTietokkJAj78L1mm3MMc9nSjxFQolCAK6Z/Cz/RwKNY4t7HBYk+fYtBPXrN8DEiZNFrMR9CoUMbFMGFOvUqQ0X14YSkNfSoqqSAoVotGzZWtS+LF7JYzJowtRxX9+XGkyXgHbtPeX5s9ANr0+xzsuV/kjFJzNUeH6SfMTDxN4kOMtbWoJYl8Vh7t1/IPsAkpbEUfWc6qO4sADRkaEwMTKUoEZEeCTat+8o2CU3J0/6P58JsWXMz2jZB6ukKPdQvKeCvHzBHrwHjg2mZlPZxzmDP/OaOFeK37UmEK5iYypVqc7lHoCEOp+jqg5mP1D7A/saf+f9yn6ypESzz0qQtHVm5rB9eL18NpxfOF+Ry1MzhPg7n59a/JM4guQ295JUZfLYingwUQJR7E9ck4i/1SI5nLPY/pwf2BeVbGZ7aK1ava7URONpxEWMkwhLd/PGOeGbmlCOqYeKllZlRQXIYtOPjBfOi+aGiwpFpqKysVS1I/9PdYia+sFOzoWKUQgurtyUspORiebPJC9JfFFdoSopRFmjUZKoBQSoPmGHUD0cz587B7+3fqhWpyrsqtgiMy1doIW+jg6+fAhEjSr2MNTTxd60m8BNEoEEHwQNOwG35cA7+suoqRSRwCgv4PgL4Ggr6IwuQrGNLpCgpCtIeEP8VNajVWMfVGSKqZY2rtwaiEVTfLF5P31jYjCw80WlSl9uDo5fYxTUCzuX7oCuthambzyMaUV7YIE07MRsDMZZmPX2gYWNA1b5nlV8YvqYANcIDq0AN0MFb6mF7vgz7WCCgdLX/6U8s4MtmTsPs7afxMYpPbAr8zCi1waiZcvmkh5+zyoQnjH18KTjV/R92wZ79xyQ9MEvn79g5cplMCmvj9q1qiE89BveZiRh5+iJyGf5cfsqGHx7kxJRN43H/dLheD2vBipXq4n2XbpJFd2osBC893uOiNBv6NC9Lx7cvgYjQ5rN68HLq68ACy7OnIwGDxkiKYU2NWvi7uXLKPU+j0fTbPAu4DOsbSqjY7u26NenJ/xePke34vFKs684hpuHklBQVAiTyY8Qs7UFIqJiELKnC3ruj4N7k6YI/PhJyElGD/1f++Hp44cYtvYkbqAnJpz1wcHIZVLxianOcQmJ6Ni5q0w6rJTNlKyMlFQB6/v370Nj98aoVsNBJgqqwy5cOI8V33dJQPtA3ErExkRj7bej2O42Q0iwP/TOKjz1WeCwzRKM27NRNgV/Js+G7vIizNig+PyQVDy+aBlGDdkgqdjJ4YH4+i0YHhHD5D53GEzReCfpS3utaPCPYvHUEViU0Aebfc7h0sGt6D9jBRYvATbdJ1nJzQN9lNiPHZU0ZinyQ7UCwT1lEJyALDB9dC/07T9AfOeY4nL88DHkZmZhwx8b0KiFO2LiYjFh4mScPX8RHz9/hWsjd5iXtxLgyhReRmI+BgYgMyMNJcUFiImOxNMnj/DtWzB69+mGgIAPMgEFf/2G6w5v8X3uG8THJYrqJDQ0XEjEmjVrC/C0t6sq/hZU0+ibmKCUilxtJY1AJRc4J+Xn5YrPKv9fVJCH7PRUmJTTR05mmjzn5MQ4DB63GqOHtYOtnZ1ERXc2DoDpOF9MHDMaIUFf0HFSFY3hvrdsrK6s2oe+a/7QbELYwRoAFFQXaxQRTvbCDf85ZQTmnPkHy/sOxrip02BuWRHlbasgOz0LhcWlkmJnUI7+rzmisqRHItVunBMIQAjw+Tsn77LoUnERCvPzFVKR5J2RESKCg6CrrS3zKBfnAwcPCEixtbMVwM9+z8WNvqWZWSSAcsU7dMTIUTh37ryArYTkRLx++1o2mm/7BKL/u14YOnSYqLWYBrN71x4BErNmzJKFgNF6BpEIFAZ6D5BrIukoZsc1qsOKnojp6QoZo62N+w/uo6Gzs8xr/OLf+KzEky4vT6KVPBeBOhcwRku5iNFU3cRYMfDl7yQUOWtxXuf7mzdtJh6TPyIjRdXzPTIccXExMDWjN2eIpEdwHp1fYbuyP1ULs3J/bAFsrLwc/b0HSGEebR1tMTYX9XpuruK/y0IlubRNUABaGWFHkpchZUlDl79KYTCmyZcU0euFlZ5LhOC9dfMG1jTcqpz7M7DVfjkqWDJa/l2AsKdnexgamEj/FoIvP1+ugQEvBlPEdyUzU9T0ohCUgh8QhQDJEBJ97DNSzISkIdWJTGlRC65oCEXVP1GUizo6SvtnZwvpR1JDTePmfXLRJ3FBsM7rSUtNLVP78dwE7PZVqgrJRu9MdqgyVeRvyki1EIyoOkkmashQUUz+ltoMHW25TxXsqIBHbXO1kAaBiaoyVMGwpJ0XKUVZVEKR+EFN+eHf+D/VV0iN2POYPKekgpaWyjzB6yQQVaOw4eFhEsGtWq2K4BGCQRJTBF88Ps9DkLbf5xSmTxqJPbVPSL9qO/4J2i+7IkQiA2S7jc5iQkpvHDr5r7L4PnaEtWc8BoybiiuHd+HnHntF0Z+eB/QxVKbjn7xyzi+c/y8Cdt4Y7NYKZxNeYEK1zjh0fpdGlaUu7ioR+QRTxviKunTdlgGYO+MfOFSvIb5tr/3fYvu2/Rg6rJ+kKtNqIDEpHgaG2vh3+xP0WeCJ9LQMPDF/rxBT24DeqzrCsW495ObmC2ilSoSpPCQUxV+xvAXS0pmORUUuN1O5Ano5jjlG9S6NRWL77ZJ6RvzGtuXGT22/+IQ4pGf+QkJiAh6efInWA5uheXMPKbxCkMr5nM+Ox33zxg9JyQlC8L7Y+hYe813EnsPVpTHKGRrDyqoSCguKxIORPtWtWraRz7FKMgl8rkFMP38f8A4VK9IL9BecXZ1RvoIlYuPi5bpYPPDZHQaLqPxbrsSMySs29EHrXj4wMVUqVvK67vR7iG5X2sPEpBwKWQlUVw8XD95C4w6OeP/wBXoMHYSb5x6ieftGkmb+pMcrtLvZSqr3UqlDzPz87jGgraPwwxNmjdf4UhaV+dBShcE5V+l7ReIRyz7HjB9R+LI/GugiwOOTIrC7tgmwXCwktEeEu6i601LTRMlNHM3Ak6mJqeKflJODn3Gx+PkmAOlaDGgS3xI0MKioKB7beq3E06v9fiMQCRBUn8TfyUMJv2iUer8TjYao23yfkIrunS7A//4AVHb6C7FfNqJu8z9kffvwmGaD9GVUj8vjcMI0hHvrPfB/TsLQAj17NoW28Rz8e45ZASTq2ElJcKqfA+q4/60QsuLzyHugYjEeDTx247Pvdk2wVM0NVwvT8FzEzKrCkPeokor/3demHSVYv9IELh7H8PLeSLi3PSRWGsWFSsGp9y/Xao5DQKdmMSUrauOf/sAqdzR8UAufXrKNGQHm3sAKler2R+K3QIxfsAI+Wxnl5X3pwrb+TFljSURyLX12bYHcy5y1QZLK/NX3NOo2H6JYD+QVIir0hzxXPmfXJs5IjvslAW/OaQ7Vq6JuHUcEvP8gfqSnHrdBY+u/0b5jB9x/9AAl2oBLfWfZyH4K/QvPHpZgxMBRMta5/lawspBgHAtn0LORY5LfI4MXoU2HMwgPC5M5pUL5CjK3d+zaHi9fvkKblm2lbUje7z+4V0nh3fonTI3MEB0TLQTLlKlTUbtubenPj+8/we07dxAfF4/L1y7in+MnkZmRJV5j3ICzyAs33RcuX0A5I0NER8ZIBWFWud6yfTPCwkNlr9jco4V4wn9v+wNmV03QvUcPnM0+V7YX6mzSRSlQ5xCOwWaDkJWRJWQiU8b37t2LQNOPShfwBK61vippk2883pYVBp/6a4qkKHIdJqk6ccJkUQPPnT9X0rmZek0PwW07touYZc+ePVIw8dq/12Qfo5I3LOxCf2liL27EqcDkuKT/ZdeuXYX0XbhggaRaT544SZ41vS05B/FZjQkbhwvNzkqxPGZ1GeqXkzkxNSUNK5YvF29tCjFWrloJE3MzLFy8AC9f+OLnzxjcfXwX9x7dBVLy4OLRBM7OLtCFnmQdUBXVuXMnsZ6J/B6Fc6fPIfBDoAzsMaPHSAVx+muOHjNKSFMq3tUiFLdu3ZT5nimmJHKpZuNePiQ4RCl+oW8gnrG0SOP+wZS+vhmZot5OZSGHRq5ITkgU7oDqyi5dOkv6sfi06elLfYZ6desi6Guw9DVWKLa3s5X1hwp1Yhqqga2tbdC9Wxf5OzEV+QFiqeBv3wRr0q4lJT0N2YUF4lObnZUtuOn1Kz/BK0ybpUKR9lVJKckiYomo9B2NtdzwPvOdOkUqkx2nFCYtcg6OAarUqylFgHj/JBO5NkhRlrIic4qtBT2ZK1Y0xyf6JXI6ikqDe+du+BEZLUH8WrXqIOr7D0mlJSPMas60zqAfr6JQhGRRqN65qgf17zOwmslRhl81Vjbqe1ibgoIbPie2/+dPn9FYIxJj4IJ/o3cx+wSxIFNrycNwTWF7VShvIbicKfAqV8M2JzfDuYMv4gYKuFj9m32AxVuI+6lWjI6J0Sgg8+Hq2hgtW7bCzBmzcePGLZlnSMbxeBQMmJmbCP4iKcf7pvozOfmXBDC4B6APPDkDFpoivuZ8Q7sEBofZDixsRrKT5/3wIUDUfDlZuYoyUVtHMhZop8C5rFOnzoiJjRVSjLYxxAgsPsI5i1g05VcqalSvBsc61RHw7q1YNnDP+vlzEKpWrYaszGyZuzlWyVXReoVpz927d8XTZ48FIzF1O+p7pNynavFHwo0BWM5jnO/4nWSeWjBPDZrzOojJ6APKPZ4a5OT+SW13VaAnAgNNsUhVIUsyj6I/7qHIy/H4xLk8HwlXXhMxHDE3CXDeA/+nVuNWsoAKkZySKh7kfEYkJEmO0taNQRJyb7xONaOH7cH1gNfKa+Q9p/5KhtaWrTtKK1gqBrocGPwH/QBUZQDpdHZ2pvIRuFM2TNKFprC8IXY2gm3ekK6egVwowQXJEDYCv6uNyMWU0SAlJ95MwJhaNYYPRU9XR86tekOpmxdRQujoKNXZNIasbHxXFxf8e/061q5Zg9DIzUDuYIyY4iW8gE3FSuKFFRocDAd7e/yZqqnGuJcoPw+ju87Bsei3ODx0NsZl7AQ2H9OkP3AmUasDMsJKwENCUE1hJuCX7Zhm9onE+OGvUFpcjMNnWqF/x4uykRaT0OwsnLjWHV6eJ1GjWjXsON5JNhYTu6/HpZsPkFKkqUpI3KJmkhAPMWWKOIYTk2oJIxuTPYD5dGXDYmCoTH7hebRj/X3egVfXTqhTtxZif/7AKbsbyuJrBXi+rocnfq+AthaYWMUbUydPh1N9Z6xfvwFPnj5Cp65tsLzVX/9Z5BAvqb7cxHPkrCKBXWazkJ1fKL4SBsam8Oo/UDrTqCHeMClngHbtO6DcwuHAniswNzWWZy2SZGkTmtIy4qMt0QymVkwJ+QO7ai5F9Vr14ezsijimFSbEIjkhDqPHL8PZI2slHWLk6z+ws/ZkSR99uKkn3GZcgkONWvD1e42evb3QpLmHbCrCw0JhYWaGhPhY3Lx+DQ4O1WAqHlI5krrg7/8Onbt2h4GhkVRCZpoUJ9WUhCScPnUS9evXw7eQYAwYOAClWqXS1xlduHzpIqpWsUdwUBC+fQ3CsUkPUNrsB7Zv2oT5Q/YpmHcwcMBjPiZX3Qa74TH4GWOP9ZuHY3noSeAuH2wDoIeXUo0yGZi2uYukFnKw7utwV8lYUrltPjd2R5IoGiug+T16orKdLeauW4XFf9lj0yx2HDWdiX1U7ZvcWKiRefUhclMbg54demPB/AUI+hSEyTPnoEsLD9z7EYxNk6dj8ec9SN0fjD37/saK53/i2qyz6N3XW4o2MQLFdmAxgpjoKOjqaOHmzevQ09WWdNDhI4YKuUHVIQH0jZu3kJeTj9u372LDHxvhWKeepABT9s+N4sfAj/D19cPYMWNFuarNSs4Euqlp4nPJasacSyQaqKsjVdD1DPSQnfZL0oXpEfrpQwAaOtWTfuTZob0QXbdv3kJjFxdkpKQgNioSrg2ccOPqZaw8pagGjsw6hrF/ceev+ko5KFXTf7LN1LRxtl0MNkxYCQ/P9nj88hXsq9eE9+ChKG9XFQk/42FiagFjc3OJEBcXFklleS7IXMwUD49yZYQifcJ430KyCDFaIFGxvNxs6BoYIOjDe+hpaymqxZxsfPryCe3atcXxE0dhY2eLps2aIjEpEYlJyeLTxQVgz7bTyNVOwPlzFxD46RMaN22K4f7jsLnyeqkuTBUqvSRJGrKyYof2HbBy5Wr4vvTF7Vu3UNm2spB6TL2hR9f9O3fRoL4TKttVFn6N8zDbnoUfSBRIujLVo5LCzYp32kIm8mdVtcRFn6Bm0ODBklJBNQU9XLj55ULHBY0pe1xDSExRoVjfsZ4EpmiUzKBSWFgIHB3r4KXvM2hplWDavdXKHjEY2NNmBczNyiM6OhZLV2zDof07JIWEgYEWLVuhcROqviR0pxCKpqZCEopHIslDDVknRKL64v1Ilb5CpRiKgZ5ETUmu8Hn4vvKVsX+8/AVMyBkiqbRODZxQtWoVeVZKyoAZioqoZowXvyBucnguZ42XCdcwkomMnvO+uQgTxHFuJLlIhSHBqlodme+R9U9znWqRlt8JUfG3zM2VVAnObQSpXPjVVGUeg4Qij8H7J9GqAhKupwSNDKYQsJFTVT02VV9GITm58hkalh1T9e35vTiMWpla39CgLOVZTengXE8sod4HvxPI8Ji8F9WjkcdlX/udYFQJRTXtRwXS6nvU9Gjee25OthRr4jzBY6m+NAyGkrThxivll1LNWjleMfY0/keZAjjPOgADd3QSsupvVm4mh7ENmP92lAKC09LE4+eqpS9wSpOCOchGYMHwzA44GfUQC5oOkfGw99ic37ILOJ8EA229lPNwjWD8xweYcrqHKEgOnO+BwV3O4OxdEg2eipeyJit665wlWFBzo4IPZgMX/z2Gm3du40jv8xhwqoc8F47XnFxWDM4VuwDLClaIivqB61e2AcPcMaXCKPFQpPE7lQJUSbD96a9IJSNVEiQU2T7Ed2xPYhimshBzcZPMZ0b1ccm/89Fs3dOySo0EqnyGkgaUnYa4hDic+XlVgUyuQP/9fSSdhv2cGwrpPzpayMhIw9evQUhIiIOpmQl+JaeggVNDWFeyQfnyllIBk/Nqfn6hWBrwelm1k8+VqeqMoLOYGtdpN7fGcv2cM7V1dQRfcpPDTSA3J/kFeRKIuXbyBFp07YpXuf4Y6NhX7pEBSPYJHpNKSZ6HY5OkAMfjqxYB6B7UQRTe+XkFeNXiHdq9ay0bjC6du8imjcExjh+mffL62G+pgOQ9sw25cWZfZUofcRCrxpPIZLtSsal4PmmjCEV4X/WT0kf2UMXKfvYAcPGWmGCn0DayaVB9UKk44bzKZ8SNcokWEPTqqpI6T5ibT0xLMEEQUQsw8Abyucbxn+xQiuruv9fvxVb4v0jUaXYYIa/HwbntKXnOIa+voFnXsXh9h2nLWajmuk/ajF+BT6aiYavt+PSCEXeCFp6LL+IPRTXo1monbC32A0Z/4MZ5Er78O69Rrf5GEo47eg4S4hlO/MTaTC9WFYhqRJ3/pwSXg5j/+92A3AR1Gm2QeSf43V+a8yjkYvPmdrCwaIs7dy6jRcdjePXgCVp16YgXd6mG5IvRehKclBTz2PzZAc4ePfHRl6w0xzQfUh4atBwtJMub+7uARZ7o8bMjbp6cDbeOi/HuAQldgmYlhd17wgZcPMS2Aaq5thIszLTgJ1c2ov/47UJsmepUQHhIhNiRZKVXhF65GBjoGwiuUL3R1IKY3FuJz2tmFUCfgQxAz/CL7LvUgKyxqSEyUrNlD0cynOOPPsAk+XlQzndxcYpvFv2TqdDmc1aDusYm5cQageQ+yQ4GrZwa1YGRgQmePHwu18VxTSKKG3mHmtXwUbcZjL6clvWe/Z8pjFxfeUyehypEkuOcKxl0be3ZCq993whZFBkViVwzN7RxLpGxTD9CKgq5Jr2zCIBTYn18iQ3CyF4j8PTZM8HorCYcVyMODRKdYGdrJ5/huVjIxH/yO2xM+kOCekwlVCsjk1QRFU73JPxYGyVps5cvXoarayNZB0eOHok6TyxxwuAmzp0/j5lzZuHwkSOSzkxigqrH5StXyNpGfDVr1kxMnToVLys/h/+id4J7Nm3cWOZD9sL5BdZZr4Vn27YI+vxFSEYqNTkvcB7S0dPBqZyzaBbfWDK6SMQwy6Rli5Z48eKlpBxSkdm2nSeKS4tRycYavXv0xvKlE5Ecq+m2zYAFnebixrWbiAz/gcqV7UQMxPv859RxzJg2W7CKquq3sbaRuYOWS7Tcoa8rscjv8xdVerSzOXBwvxBVk8ZPLgsGUhlGZRMx0KKli3DwgI+ci+pENQ1aDfzxnC09PBQyU4KGSioG+7m6nnMe7t61C0aNHIEdf+3Cp0/syxJJRN/evTBn1kxJpSd5xDWZcw4xDQkSFiqLS0zEl6AgeSbkBphmTSLnzZvX0r6PnjxCORNjKaxz+twZfKfK/fMnFKbkAYqVMsDyB5x2OWQfFgHMDLQHqukpqbNcE+ij+HvKswSIchnQ1Za5/tXOF8oe3huotry2ZH7QTzA/twDF9M7W0QMlzlxPKGThmsEXizXqkADRvFQVotqGqm+0GnTld9WvmvMcFfCcG8aMHo2szCx5XvSaJOfCfRn3ZJwDGNDn/6hUZIEnYyNjsWBixhbPQZK2LKOnqEgCdHxxPHP8UtnHMcBzsn4FLQokiKuvL3t6ttPdu/dx5Aht1jrj7Vt/meeIKzgfsJ9FfA/DpEkTERX1XdZv1jEgjqeyl0E33hfXcBbHo2KR+wYWc2LAj2n2DK7wWDwva3qwD2VlZEtwlPsvFniiinrzli3w9GyH6jVqShCRa+eXoK9SII7z3NRp07Bv337UqV0TRQXZqGJvJ9Xb6e9P4QvH0OdPX2SMcs2XZ6FN0tVRLJFoNUUBCIPyVOKSiKPymIpOrv8k5bjH4ndeL9uQnBf3taqPIjEBxxnxOotW8bmoHBmfA9/LY3BsCc7X+DYrWKicrAHkKJj1RRzD81IRyWNwbHDu43PjesHjsB8Qt6mBfd4T5+eMTGYiKdYs7NOcG3g/fB/nS/5ObMRnz4AIj8/38l7J5THrT2vT5m2l3KTyIthovDlG+flhYUiNWQGmUMx6+QAIOAlkxFizXDk5UXFRoXxlZCnlrtkIHPBsQF64avJPxpkmoSQlqFSjDJ/vY2cQ6RKqQxgAACAASURBVCo3p2IuqqgnVBWG6tfE72xQgmguYiwywhcZc6uKFTApYpZgkKFhXWDMFBQ9PRjq6orCLuCdP9wauSIzPQ0mRkaiwuRAmGl6AFhC6R2BA8lCLw1IIWBQK6Jwk/oB6OAt+GdInUY4c5vAgJ95gbZNVkknuXxnB0b2XYoTEc8w3aU7fsb+xJUHAwSgDO02Gadvk0Ui+cMXgZLm+NPclaAwSUR+V+1niJeItVQPbNVTkT6KBGnWhnK/pVH/TUIZiXFYvmKZRHpev/bF5chHmNikHw5euIymNR3wRi9SySyxB9zn1saC+QvRrWsPfAsNxtHjB9CoUUOkJMRjcYO9wJBkYJaVMsESTzw9C/w5WPn9BTCj6kB8//ETHbt0E1+4rx/fYdqUiRLVe7Z3Cfa9+YWkuGh0KhyOeJc32LF9R1mq3eadB7Bo1iTprMuMDmJt9mQkp2Vj1ao1OHv6NC5dOIvePbph4tjR8Dl4QNJsaXzNlA2OaNvK9nj20hdODV3g2a4DvoVFwLNTV1Sp6gB9YyNcv3QRxYX56NO7N4YOGSITE2X8HLBU6zBCm/wrTaJp3gMGSmVpQ319hIWGSKoFo1pNmjWRSZrpc6zwyXTWK5cvSUXaXsPGAKt0sbt0nviUjD+9QSmwsw3Y22Y2pq3dCRwD1r8ZgeVm/yiPmqb9VYqAlrrKs44Bho5zl1RSLswkbDh+Ntw7B9BTXho6GTCopXw+JR5rZs+RQgN/i7LFVaksyv0C+woJZn7d/QyYNwDSOZb4z2DAYDCQz46UBbg5IvtOKJq6NcX502fhtLWLgtfz89C+uSv6ew8UMsymclW079QFFC9RZZeekSmp5b9Sf4kpLUnkN6/9xNOKExCjI5y0OIFx87lmzVrZyFJtQtN6VifmBpYTETe2jLASmBHc0jDYqJyBVICv19AZxQJKdCW9hVWQoyO/Q18TcGBl98z0VHz7+hX3793B3DmzpfCQjq42YGwEZGQiPSUFV86fh711JTR3d8PShfNRmJuLA89348rqS+i7miltHNfcZGjKAsp3vuIVk3sLYHarVtApZ4z5y5bj4tXrmD5/IVKS02BewQq6+gyc/IK5RQXo6usBRYWieCslWUi1l66++J+x7Qh+uNgRSHHxLtAY7efn5UDXQB8f/d9AFyUoZ6CHgMAAuLq64OrVy2jk5orQ8BCpIDrl7HpMcuotoL6uoyOm1l6DvvtbCzlboqWN7r36IiQsXNqeANGxrqOQ50eOHBFCne1MIvLWjVtSPZXBHxJ7fHY0y/6VlCyp24wUq2kN1jY20NPXk79x48uFg4WUuKiZlbcQIpJRKh6LaUScn2lIzrmVCx6joCTOuPHl+sEFjalaBIWcw+mlyGg11wEGprgg0leFRVnu3L2F2NgYpKalaDb8pZICaWZqgZSUVIki/vFzD/5qvFGew5x584VYELKLoyc1VXwUudunj6TqxSukBtWJRKusAq15RiTk+F467XHN43pEEpfkLI2XSdoQRHt59RGCl1FyghSuU2HhEdDXM5QKzkw9YGoq75fgjC+ugVRmENhRXU/VINcxGmezIrV4Ksr2TEsh/TT+PL+rFPn+MkKRqsuCAiET2XaSylwKSY/ji8fkOeg5rFal4/WKf6Gxcdn51ZQdNpmJkYmSEs4vpmNrVJBq2rWaZq1GSNV2VgnFopJiWcv5+h0sqUCY51b9FfkzX2rKbBlx+ltVbhU4qxsOtSKeeO9q+q0C5nMFzJQWUoX5S3AL75nzEN9LsMU5nEpTqnEkPaawAIemXsT0w0PlmkmmOdSohrz8HOy0PCXz6PjnvYSgZTEdjhMqSZhGxjWL/ZjP8tz1E0BNB6XAiqWuIgbnlEt+410wUM1R4RTox8cCGbR9e3gWvTw343qzAHnf3J8DsOPYViyZuQ4bd9XDxBG+OPjPFsCylqJ45BcJuixgmGkfGXcEoMfanpO/jfAfKH3TzNxIQC4VD4r3TYz8zHmUSkESiVR7KJW6FW9D4j41nSY3L1fURgS0BJ1Mj1KqGUI+w/HPzQXnAP6d72H7K5s7feTmZyMtg/gQuBX4WLluTUGvLtc7SFvS/J+EAoOtTCvnz1xLdm79G1gN9AxoD8sKFQXgWlpaybh2bthIgh+suM7nTgzA+yPAfvfOX4q60KLkV1oKTMyM5e/EpVzjrSoyNSdL+vW/MbeFK2r6vJGQjFQP8Jny/MSfWxfsgnv3BmVp+Wyr423PwuOgu6Rksx3p0Va3bj0MGTJUql9SUcR0rbCw8DK7HyomeX3svyRs2I4MuLPfUGHB9iWJryo/2B9pGREdF4OA3M/Aa1VdyPWbwMsPWDUcHQJbybgiDhEiwNJSlLl8NiR0mApfWFyEj2lfgUASbQSTKslmAVh6Aikk6tQAJPEFiTx2Lr7///elKhrVlH5DODT6E5EB9FhMg0vrYzKH0ILgw0v+jYH5/17Nm9PYviHu3KmhSQvmddjAudVQfHyxBS4tFyDw5Sj5QMMWR/Hp1Zj/o6bkfak4+v+qKVWVoz3qNFqCkACmVfP1u2ekIZYvd8f5m0OUwI62NvyfUi2p+Jo6N5uJj6+pUtRkLkg7clCTaCRQUqtp8+/8mQpFDmy2Ned7FXcRjAXDpt4ExEekAvk8BsE9053XCt7zu90fFtU3yBoe0TwG5hfM0Kh+Lzx+fArde3WTdGGupW/9/DF+wjicPnNK1s3YmP/dprLGmCrq7OtXn6BmTWs0be4uHt18Fvm5hfhz5w4sW74MHh4t8ODeo//nwzY0MpB+SlukgYO8kZrxC5HhUZg4aTKaNmmKvv28oKVTCuuKtlKYaNPGzaLGZeBq0+ZNePb8mczxVELduX0H7XpNwZNnr9C+qSUe3n+I5SuWi//htavXJJAxeix9VkskeMa0XnomXr12FQtXsTAb1dP5OHrsGHyr++H6kGvotb8PbD/YiIJp4aJF4ufIDfyp7FPStI1SXBFg9wEbWqwXhSHnKnr+kSQ4mnpMHtP6rHVCinB8En9yn9q6VSu8fP4Sq1evkfmFf+c4pYUUA+kvX71Ep+iO6HKxG6ZPn441a9eIWpyba6qniAu4Nyb+ZZEapgWz4IWvty/CeoeJv++D+/dx5PBh7Nzxp1S/5r0JNjM1RVJyIipWshK/RX6W6cibn22HW56rUpTB1AxuTdylGEtoWBhu3b2NFk1b4O+9ixDJvQI5+HggzD8I27ftxInjp/DO/708lwUL5sPUzBQJCYnYv2+/pJFzL8S1MSE+Qa53+47tMmfRVkF9cV6nGnPb9m2S7qxYphRJCjUVanyxeMacuXME//F+Fi5ciPnz5kvQlb+3b99BjvHHHxvE5oqKvJkzZ0pxHfoicu2ZNXsWJk+eIorbQQO90axpE8xbsAj9vb2xefMWDBjgLYTvrj93iJiBOI4YhniK+wauQSzg8/rNWxFEkXPgvMxUc6raee9Dhw9Fy9YtcenqFaxbvx7nL13A63dvxFsvIipU2WrR29jYUUl9prLYsSriXH7IFFmltLYoMiXwWlxSloqsBmgZ9/2+/gvQLU/ECR6N2gqx9iPyB8xMzKGjo4fE+ESxfNLTM5CUZwawSfARzxOPMGOJ6wJfqhqR+E/x0lfwHl8qLlIVaioeadnSAw2cnPDO/50IZEgmMTDmVL++BEM5j0T/+CFrB9dIzgs8P4/HWhnETuzzVC2S2CN+JwHG5841htdBopx4idfFdY1tzfmIn7tw8aL0W44nkuABAYGSLkxfQ14rSS6em+uxVUVLzJ49U3gkleSmDRvFDVyPt2/frrFfYRHHuqKMJHEfEvpNro17YN6fUpgkToQkVH6Gh38XnMI0ZxJ9jx4/FvKQqb/cd/br7w3/d/74c+dfQlAy2+Ldu/eobGuNalUr4+2b13LfzZq2QGJiMk6ePIWE+EQhStW1wsbWGlZWlnBwqIrAjwGKP2phASLCwsUrlmQtMSjbh23HNpJMu/x8aSsScDwW21HF5lSuSt2A2Dh5NmwTzn/ETCpxLHukjAzpG7xfHoNzh8Kf1cHLFy+E0CYukICqgYFgNPU9akVoYj7ibh6fz4XtxUASLbU4R/AaiW+5B6RVA6+Rx+IXr51toVoosf15HZJJrKcLrfETJpfS7Js3wAsj2UdESJDDTV89x7pSVZZecQTuVG0oRvFa0sk48ZJ0ZCeJjomVz/FB8sbVFGUOeL4IoPgzN7O8OP7Om6Wkkj9bVigvx2dHVwcqPycXS4N4vjQbFj4o5qrzPNw03bh+FRvO7QCkGvIDrF58DdYVrRAeEoqSomJolZbgw/v36Nq5k/gv/G30WCFfGMRNINHHl0ryMSLJCCvZPFX/TPJGVyaesc7NkZtfiDO3JgBukzUeKwQLWRg76A6OnCMpqUR4p418jr0nZqBny5m48XKmgLf5Q8ZiW9VnCgbp9gLo0krJFOGepEEyUmpZoa95VVxJ/1GW2ixY5ybvjcCIx+bPBDKumkkwGZhkBbcXdfGu1Td0DWmBO41fCUaaEjMA+70vCGAXzNMc2Nh4AcaNm4B/TpwSr4AzZ06hWg07VHeoguNHDqO+Yx1c3jYDgatdFQKSKkpyL0+3ARvnK9e7HEj3joCOviEePLiPNy+fID42GkeSHuCPFpOxqfcBXE09j7q1ayLA3w/Pnz4TEvnUqZPSdxgR5QIsng2mFtAzNEPVajUQ+T0c1/+9Cm+vPqhd0wFteg9GcZEuZg3vIsw4N84n9q7Byj9PS/pnjZq1UKd+Q5SvVBnlrSrie3gEatStg9SEeBnIlezscGD3bhnkBCLsO4p8OhcdO3YCN8LWFSvhzx3b4d2/n0xW3GAUlxTDyLicpFuSANq2dQt0tbTF583r0iSFxLMCfGyXYvz3PxT86Q/smzcXa1YsxNp1WzCp2w4lwE2umgpF6+VK+nypt6gQFgf2wyaXywo3rdp7EiuT4+ajzqYPDwF8A0weyMp2Zth8cC/WzlmAlQfPKN2Tz4WbVqobiXkpQEj4vfJjJGDuKsfr2cYFNyICsXbIZLRr44n4mDgMmNgQO5fdwOyzOzGorgcqV6kq1YQrWtuhtmN9BIeEo0s3pvJrIYV+eVyEIyIEQLECM0nX58+fSVsSYHDiJ5HCMUwSiwbATBvgRpOTD0lcjndGfO7evStRkE8fP6KpW2NkpKVJpFdS+VgMJIepFfoSaNDR18fPyO+yCf4eEQ5ndzd88HsF1+bNpXIyx0Tqj0jpA3euXkVkaCi2rZ2G8LO1cDdpLS6dO4dKVhVgX9kWk/89r+xzSNKTCEjhJo6bA3fA2qQs++rS/EVIzsiCnpEJxppsFlLYP/AuatSuC2jpory1LTJ+pcKMC1phHiMhCiAgeailg6ISxcSZPodcGJQUNXq+ZSnR2ZJiUNn1+b0/EmOjUdHSAgmJ8QIwU34lCaH46PFDsffbf3QDFs/dImRR1I8fONr9PiY/9oKv7yv09uqPl6/fo4KVNS6FXJN+MD1/sqS1EEgw/YXRe35u8KAhEsHlorNjxw64uLqiuKBQ5kp6qKieX1SDk0zkgkIFqahvNB58z188R8dOVHSV16iOdPDwwQMh47nge3h4CGilIoDqLutK1rJwcQFycXaWiswZqam4fOkSsjOzZKHiWsNot4uLMx49eoBSFCMg4J1E2WnmLEU9dPVF8URQxigiUzjNzS2EsHZq6Iy0jHRFMaOJ+pIwJJkoxtUaIKQsfkrqrppSzGdGspV/k8I59FIsLEBYWCjevH0raduMlNZ1rIOhQ4cIUcE0Hp6L9g1UXOTlF4rXG0k9KugJutQ1imtaZFSUkpIsKkgDAQUEx2qxFQbtObfxmsQjWGP3IZ/ReCfysyr5RgUm0334XTaURgpRyOclSn4TE1FEkpQnmch74t9Uzx7xW1Q9EbVo0G4q67PYjWgqSKspzar/pEpw/l+lJO+PhIaoV1n8ROMRoyrS1aiqmsqjRt35ftXDkVFn/q5G/4kRpAKipgiLGp1l/1RVNCqhSKWvsYEe4mJjyghFAjpiFoJGqsPYj7jBIvglCc5jENASAKdnpKGoJB8lKBYge9LuPqZl9pcNFNMh2Yelr1N5rK8Qu0wh2n/8IuCkC3zxATqMx4xqvbC73nVgARdajb/bslqYGNkN9erVh4GegZJCrKMnhcDiYuNw7v1LSVdTXn6Am+d/mZtcA7g2nCoC1ukqvMZwYMa98eJbVr1GDVw86oPsSBNM2jZMgjqSxpOSIqRj8amxyO+7T3wJmWrGzT8V5IofpaKSI8hne7AYGduEqo6oGwfw7aKjAoMIN0yAkbMHy32z/Y1O9UVKv9MaW5dcBJ3agJoDZyM7N1uxNigqQY8LtTGl4wEl0OYIjJg5CP8cPCeYy/Xv+mjevJmAU46DG9f/hd8rX3xqFaHAGn9gxLIBoqJkwZOKVpXg5sYKioGyOSDuYx9jPxVvNgNd/EpLhrGpkdwTr1FLW0uU1dxU0brg4dV5QDMvDGpEn+k0uLi4SAo1MS/nSJIMDyo8R/MfjeRZ83wP7j+U4IypsSmejHyJEQ+Hygawdes2iI6Klk0Sz8fqjkyxolqC/ZSbc/Y59nf6aikqX6VqNv9HvMyv38n5J+6+yrofSCBB0ECASuBH8OAOzOqK5l8bSbVXYtjXD8egQfM9stkiYUpfv1sRD4DXxAxqdWN2GL7YF1Vf7t+KqnRYDjzk/zUPqcwHkX9TMx7UNBkegy/iEYXQq9v8iIxZvsL9p8LJY7/M0R+eKYSg8iLx5o7Wncfg+b3+QrodPBaEP1ZbIjKS6hyexwQNPIajnIEB3j4mgchz8nPN4dSsl6ydn8XDEajX5BC+vp3xWzozB4ha3VoNEP53jUo7KiRqi44H8OrBYHTtOhTBwaWIjKQfOuDicRS62rp494Lp1CRY+Qw4+NRywSQK2X4c12qRFp6XAyQZcHFQqrnCH67tpuDD41eyueg08DLun98HF09vBD6Z/1vb2aBS3XmS9ksBxtOnz+B7k0Vw9sDT0wWPHx9G/4H9ZDyeO30et+/cwpixoxWLgbw6KC39gk2bN2LtujWKWX9ODegZhsqYvn3zNtq28cT+A/uxfMVSISIy07Oxeo0Ptm6boVhhRFZAZftEnDt7AQEfArB48SIlzZpedjo6+JWcipGjRiDg4zukJKVi3tx5aOLeFL1695AsBY7xwICPWLlqBc6eO4tePXth+7Yd6O3VGy9fvJQxeuniJfT37i9zxj8n/pH07slTJss9cG4O+hKEbt27gVji+NHjkr7YtHkTWFQwxzeLEPSq0h3DR4wQLMEiMlQck5Six9/ku1NkC2Tz1lp8HOk1uGj+IpQ3L49Xo/zQ53Zvea7EqizAwjmXqdAMNNy+fVvGP9M11ewNpnqfPnlaCEWmLhOfhodGCEHFsVXOuBzOnD8rGIjZMPHcWxQVyb106NABW59sQpcKXYUI4TzC448eOUqIOlZCflDwAINtBuHEseNo5OoqRW54bKomuQee+W4OjngekKAXSQXOz0w/JKYmmej78hVe+L3AsOHD4ezqgpmzZ+LZq6fKHpIxgmRg/NjRuHfzNubOnYdt2/5C//7e2LnzL7i4usgzoBfw2zf+WL9hPXx8fGTdo2Jw957d2LJ1q2CE1F+pGD9hPK7fuIGePXrgsM9hIaEZLOacuH7dekmJnTlrpmAU4sf0tHSMHjNafMBnzZ4tRB7Vprp6ulIIlMpKrqkDvL1l/SUhy/R4FmFlf6Vn3eQpU8THcuSIYRKkPnHyNK7fuC52SCSDFy1aiKmTJqJ7t65KUU96PFNUFB+vFGspX14IO/ZLCk8qWVtLsTIWkmOGz5hxY1BQVCBFiHLy83Dx8kURIM+yn4u/buxQhjazAF00UwWnEwYHuedmYdTpQO3HzoIRBaNp7H449/FZmZhQeJUrWSsPGt6B+3MP5OXmi5WMiZGppM+yj5YU0y6OCkXqD0ik68uxqNrT0Vas5PhSyUNVgSbZQDk58l7VU08KYZiyqIlSLC8pIUGCZIoQzFiEBUIm5ubCrrKdYEHu27j+SPsZK4o9BqWcnRuKmINWASTqSErx2OSA2MdJzHMuIlFLzMjrI2bnF/GCKOrMLeT49DDkfM30Y3oasigJr4Vjh/s9eiPyfseOHSPXfePGdcEmzZu3kP05fUFJFpPYP3PmNDw928r6yeNQoahY6JXI/pF7R7YZCbniIhYkNBeMQEyjFg2m9ykJcIpZiN2Ijb8EfRFylOdgxpZrIxeUlhQi6Mtn+VsT92bYuXOXWIOl/kqTdZ44QjBlXo4EQvv27SNWM2yDypVtJbOOY0SKHZYvL3MAxw25BD4TPjvuXTn/qqnMbFM+A5LP9IpVUra1ZU7nfQo21fh8q9hatcPg+9QiKcyqJAYnsUk8zefAZ8dnyLbjOYmZOA+o5DDPwWslHqbYhSIfvpfPm4FWjln2FQZM1OAOr5/FWdg/2AcUW79cwZtsB60RI8eUfg3+Jp2YF6oUO9EtS0fioOcDJeGieM7w/3qSw86Tc/KkTJTpaqVaOnIxbECmfKkpMyo7y4fBk7JjUa3ITkNDXb548czhZ4OoxvLq5oXMrWzcCgulM4jyhCzst2/CwPKzXbp0xI8KScCXeMDcBkj3wbQxN7H36D/watdWNon0K7O3s8ORu0+BfMX3RGFfyOTQW1GNMhJwqSkhajVGRhaTAafhCpnWiZpmKwzsegjnX70D0lUGiKQkf3ZF7/aLRR3hc7aD4r2IbZg+8Bb2nD8BjKqlYMafkcA/DpQZAKXuqItgfPNxVLAMvajVF38XbwYaGfyGDfMZYdYYUlMBwR+9gMFRXXDW8q6Ch4j3eFmcJI8BN/aeQE52Hvr08UKPHr1w88YtJCYlYMLEsZg0aTxsKlqhxTIv4HUeVk0fBwq/Vlw6BfzkwQg8W+HYzmfIyslH9959EBwSJgqiy+dPY/3a1TD3aSAB730DFsvAZ4SCJc2Dv37FvHU7ARbsSPiv6MyKaeOx7uRZvDhzCS07dUF2UiL0dLSxbs0qkSJXtrbGt+AgrFyzAik3rLDu7ggc2L0RR0/fRGp6uviAVahkA21DM9jYVYEZzXvj4mBla4sUMUFX2HhVPcc0Jw5oLqqclDxatcJ3SnqTEuFQraoQiX0GDEDmr2Qx76fi0WfvXkml7tS+Azo0G6xsssr5Af2bC7582uYI2tYfqxB72VdxbMtbSd9PTfmFWZb7Bc8esZqPsXu2AQkPgHkd5RjDfd2FEOAmb4vPVaydPRIrR51QFIx8XuS6f17FWK9tOHL1Bnp6uOOG707AuCfunDyBrn0r/Gcibt5V0l6UB65G5NWNhQ1gbCH/6uReD/369Uev7j1hP7250tXD+TyYSu+AwR1bYdKUafDs2h0/vv/AjVt3UMGqIvr264/4xEQYGSv+U1QIM52QkysnHcr6x40bJwue6pfGnznhKGmIJuLFKKbNhYUyUXJC5aQl5E1wMHIyMwWwkORixSsSCoygLlm6RCTdrDbMz+/c+adEQ/VIyJSWIjoiFFVqVgNyMpGZSm/F15LyHDclAouxCelauji+cC5GbaGPFPuxZmeOO7jzxxd0XeqkYWNZ2ZmToR+OLzmEUb6HFWUpBRycJlYDy53Ho1uP3qhTt74UZjGqYClptSV52dCmQpIpETl5olakryzVp1o6Oiik8S39XzIypE8yvUFXRxtGpib4Sl/K1CT8jI7CNLN12J40B/Wc6uHuvVtSyW/awrZyzauXBouaanfcdUBM4R3Rv28vXPr1Ci5ZtdG2XSfsit6Hbjkd0batJxo4NZC+3qZVG1ncuOCeOnla2uzW+bvo3K+DRNVGjRgpim4q0WUNYFpqOUPxRlSrelHZy0WMnm3nL1zAsGHDBLCxL3ChosE3g0MEyoy00w+FKjFW4/Ns6ykeYrKZEFsNRt1NBeRwIRbip1pVORfnzHv37khaQW5etvjfkbRWinyQaDNAelqmfGdqJFMOWZzC2cUV5cxMERMZKeQZr+nRw4eyiZg3f76Qb2VEHVVmmkrFShomicRiUS7Sb5H9kkpcmoPTyJ3rHd83dNhQuLs3FjJdir4UFop6mbYhVFWxIqOQdyUlskYx/ZmpzgQjjFzSC01VJtKTidegKjeZMva/CEU+A00hEgGwomJkMXQFdEqxlHQWC1EqRdNOgAs874Nty+PS9JxtoVZWVszPFeNlAhRTc3Ol0EkpkJdH/zjdMu9GVYGoVpPmZ4TMZIqEpkq1mpbN+y0oVtSCaupymb+hpnAHwQ3XfoJNsb3QVNrmPEBSSF9f8djj5/n6PTLPc7O9CYJU3z41FZr/o0JRT6sUqSlJcv08F3EBz6FGZplKw7+r1e7UdHC2TXpmGgqKc8TPiyCL18EoPzeWVpasNK94C1IpR99BAmiSjHLfBQU4X/gcuKup+Eovvc+Ad1N3XLxNfFEE9NEVLmJ2c29UsauCOrXrIPZnrPgXk+zjOgZ9XSGFeD8R37/jid+h/6oOs0G66CrcErMu3YENH1eIcpjrFSP3bu6uSE5OlHajDxerF7KtOO+am1lI2xM4KlY1XNsMRDXOfsD+bWxqLONXfLFjY3Ft2h2M8/RB6uAreHn2MGwQD/cp28rUcQTt6rMKu+6D8G21UHN+GBx6DcfDSX7w2OkKo3LG4gvETZSoky0sZN6/dZn2L13h1nIEOnfuDFsbawR9+SRR8Sf3DgFOrnD6/BlVek+H/5kncPJqKQb/TM8k8GUqklQkz8mV+43++QN6Btpo0sxdADP/F/0zWvCpEHdSXChT0sMzszMFN/I+Od9IsKGkRNrqqaWfwpd1BJZ8nycbcHpyvergj66vO0mqWrVqDlLAhz5zrBTJz6rejuyTJC8YhCSAf3xrIDBrOloGNZW2JanN+ZjvITZiv2cQJSEpESHhUcq5U5IBaysggRhzPmBsCGT7A07u6OrUTlJgec/cNLwfGlpLMQAAIABJREFU/gUtLjRGlapV8PXbN3x6Ph91mm1AiNV3NMioi8/Pie39Ub2xF76/Z0RZVbYpJBsrOH/1ZcRYJRlJ7umiVpONCHs74TcAKjMPajc9gNA3fP9/HoxMiybWf3vPG04eh/DFl59jpFPBpi07/omXD4YALouBQIJnE7TtdhAtXB5j0yYSb3wRp6iYkIG9SDh7+OCjLyPZvFb+jUTeVTRovg+f/ZZqMA6zDPhZ1TtSITobNDsk/ZzPlARwzeq1YWB4E83ctmPGJKqoVQKfDc6vPHTuc0vG/fN7r8qyfxDFZ0DikACa96wqPzuijntrhPi/RZ+Ro3DtROv/AghSSEatNE1AqJHpymdN4N7pMPzvswJkEcrXGChBJ2Id4qDv7xujc7d83L11D/36jcfy5XMQHx+JMePHoLAoH/qGusjPLkJqSjq279iG1WtWyX2qhvnsf3du35M+yTXX1dUbYd9vI4uE4uqD2Ll7AdJ/rYZ9ja2IiayEx4924qXvS+zdtwflTAzg1sgNN6/flqrro0aPxKs3vshMz8LiRYvRyLXR//D1HmA5t//7+NmgiaTMKISiFDIzQvbePEYee0UIZT/Go2weW/bee2+PFaHIjpIim4ZKpd9xvq776vH9HP/jfx+Ho9zd93tc72uc1/k6X+dLvPao+po3L1QqBXv6+qFg9ivZEIetDxOSjj6DFA7s2rkLfw74U3Aa57ohw4YIsc9sjl8/c6RIJMeh/2h/sb/hsVnFuHJ1VyR9eCfzwoznf6FRYgMJhBIXnko4jdoWNRGefgeO30vjdak3si8aUnQQChcsDHe3qnnVaDn2qY7jesP5gGONY2/dunWyHjJ7gnMAVYL79u7FvLnzZJ6iesziz+X4vnaYKjhQqBAu/3sFU6dNg7e3txzz7LmzWLhokZASJFtIavTp0xs3rW8Ix1znZh0hakgWcy59NOUxOu5uj8NPj2JdwCqsW7tO9h/9+vUT8pWEh4mpkRAvJFGYiUHfxZGjRqFt2/b4+vW7zPMNGzdCeko6/l78t6Q903rl5KnTKGVfHGa/jOHh6ibFcLr26C0BJXqak4zbuWunVIqmryT9sfkM+Ur5noKly5Zizbq1Qgy+S3yLtu3b4cqVy6Ka3bV3O25cvSVEKduQn+ndp7cQP2wb9t0O7Ttg+T/LkZmejvHjAxE4YYJ4zzPjw6exD8LCNghxyrl2wJ/9hfAk8VjZxUWwBAnFIUOHomIFZ4wcPgzLV6yUTKgLFy5izpw58vca1atJEHzblk2CabjmEkdx7eK+kljz/dskqXBOzOpZzVMym4xMjJGZ/VOsksIjbuPUmdOCtz99/SxFD5ky3axFc6y4t0zVUCKpON5gOcFpjvsvTg/MCvQDHKNcxUueawznFl3AsHDhQrh3/hrgDXhci4SJL1PDmY2ULd6cLPIhljo5JHGoUCTezBWFIF9cPyh6Ir+ig7FsX67ZWknGvkpsw7GuK/8SE3E/RNU61xNmvOi1jDiUeIXHcHJ0FHsPPkMStkXtiwrpSzzEfTGDe8wQItnOPTHnc67XFPvwPhmI5Phh6i7HIfs0eR7u+3Th3fLOFcSbkGOC/7g2k+fhMXjN3AtQfaeDiLSd4Xs8FgOaVBKywvipUyeFeKSXIQP6tEyg2pjHIZlHHolrOu+bayx/p6gg6ycFCFEyptk+PDZ5KH6OdhJVDHshFj9hOzKzlWOPAecbN67h48ckuU+OZ/o2x8XFY/36MFSsUEnag4FH3kfc61jxgnV3r4Jy5Z2kfaicZfErXpvOyOFzJO7nP+JyYiW2t1YXauKYz4vCm5evXuHly1d5GSN8biTueI986QrbOqjLtYp/5/PjeKPVgA5S8pnwXrjn4hih6pTrC18600inMLO9GLyQ8f09WTAvnzW/T9EJi/qwnbQghs+P8xpfvEa2MectjkGjjp265r58FStgnYBZyqCbmuSVvC5frizKlSsrVZNUTr+RFB4ggcQbJfhlNUQqhiysVAVHzb6yYfXGgTehb54XwofG93jRPA7PyyrPBGIkDjmJk7CgrFyrOOgXxcgDwTw/I1UoTenJlowqEz0VpmDqkRjQcBHvI+lIjjFxCJi1DAnxb7BwzgGsXj9O1Irral9SXgdplHaRvSFw0KCG7B3lXqpSm/p7AlDIR/GOnsD4N62xaOMIw2c4MfCfG6aO3YDI+/dw/M4j9GzshbSUZBy7ooyepwy+gLnrJwF3fNSpiGt4eJ6KBKIdsPxUJ4wufOi/VGPel/J3/q8on85a4XvvDYDMxAHIoeSyJ+Bh/p+1DJuEeHFHBjDSHF3imiBgzFgEBk4QI1RG26dMmYwLFy+I0qtfnz8QOHYMVt08hCW9/TF2VgsBSKGBz8S/zczSCo5O5TBwfH6c3OeAOnW9hdFubNwVo3Z3wgrTQ4qfnQpMfN0TNapVQ526dTFy8leUK7wOy++dUMRvkeLA5wTA2wG4HoeGHs2wPmwjoh88QDPfJti8aaP49I3YPx+rO42Twh9LB5xE2O1JGHQvFGs8JwpY7B/4F6KunMKjl/HwqlU3b+KyLVZMiMU0A0HAgcwNjfjLGBvj3Zs34sfACYc+G3t370L79u1kLPTq74efaUxbYlpeKo4cPoSkt++E3PyQ9A6BbxcBGwz3UAc43nEp2gYEAGmXATMfrJ0yHkOntwIW+AITooGhbup57uHDCAFOTYVZywyM6t8Rnz5/xpaHd/4TFbA/sF/wGbNLyfMFRvXyxYq951U/yLyGI7ueoEMvCwQN3ouQvUeB7+xQ/ALPwf4biSl+UzB3C6P5BLaqRPi08X5o7NMY+/fsw6pjJwybGPZzggwbDOs5FU2aNYdn9Zoo61wBE4MmI+nDRwSMC0Qph9Lis8A24iIgaZ/WTAczgY2tvYxjISoKMJVNybrZfvydcwVfnFi5yde+aZwjqExMjItDGQclo2fUhBMlySmmxvE8fv3/lAg1j8/nyAI7nOgYUbMpYoOn9+/A2tIM9+/ek4JMLY8Px9W2q9DQeQRQ9xPWjRmPksWLom1wEUM7ETHcwqFp22WR7TqP84ZWY+wGeg9TZCKfQyAws2cvuLhVRbuOnWFZvCRyvqeIOhf0RGGfSkuW1EqqEQuynxUqjF/pmULCFrGzF+8VTtgkT+krSP9AEoqly5XD8+hI/Ej+iqxMRiGN8PhJNH5mZ8LWrjCC53LznYqZwRfFUHrNxgNAeWtKQoBiXpjnPwLBU+cDTa3RxLSBbNipCJw9azbc3NylPUkYSfEFm8K4IWbeiYoMMRjttm7VWhR3BB5cjNm+AmAMPn5SiAO0bjWTyDzVBoyo9ejZQ0BL+O1wTA6eLFUo2QcItKjaIajv2aMHnj19JvM/1xBK8xPevEGr1q1FaUN/XqoTOA5J+nARoxrQzb2ygCQGmfjS6xOBClWKJsashGcq32NqJJUT0Y8fSSoqI2lKZZglfdWhdGkh74QoNfQ9FTzLpz5nUNbxPJIKwqrI799LFcr413ESwWWbSOS7qL08I52CQC8otqOpqUqDpSKQx2PUnN8R8v3zZwEWBAWMHvN9Bsc0qOC1CLg0MjYE9QzFTwgAOAkZ1ITyBar/SEynpoqHIp+NBNyycwRQ8lja45LXJeA7f/48lePvqkwGB9j3VYqNsSH7wFgRslJQiH6DhlRwpqYZsgVENfnbi8ekQpHn0n6aGhjz/3zuHP+cB/Tml//ndbOv8HkTLDJyTdygfRa1TyJ/sl/yOJqw1P6q7KfZmRn4mZEm3qpaYUt8oUlHFfWF9Aud5qtTp3lspvHFvYkR2wTiCwIlEqm8NrP85kLc8nwcV1RgEXSRDOdz3vf0GvCSCx5BFudfTvRegIkdkPN7xVk7YJ41Rj3qIH6GvEeS4ZYWlvj89RsaN/eFuaWFrKVsfxKeJPErurhgdpF/FL4hf8JpKwhoda8xOnfpIumyjLhHRt1FwYLW2FP/BDpfaoGDnc4g4O4QyRSZPHYO2nRpIuphjh/xUvuZJSCSG/fnz5/Bvpi9AH5G09nv2WaXLG4qfNIV6L6wfV4FSPZlvvisRO2ZmY6rx88jM9pcrq3K8Wg4dBpmAMem+JGWLmOV561Xz1t8lYjbLpxYDbRxQ6CnPypVpNePhSiuV67bhDapx2HVZy1+dDsG26M9JZCh0reZ8p0pKdG8F6YspaYlY/CwAShoYy2bGDFBT6UdgCL3WbGe6oaXr15KVUcSl0xb4rO+dNAPnQYcEVB/8NMJWSbrfqwhGycqLamkupMeKW3ge7mJqGY8qnpIpeXw8NvSTlzjaNPA9hTvKnt7SYPkM6bi/OrpGfBtPw9ly7KgjZGcV9kDKIsAK2tLPHj4UNIrI/I//K9GCVUyzLIlrJsDOJuWkaAEVYlcN5khFHMvFn1G/iFZAFnZWTJvX7sdrhQ2hLY5BLn6ZQqYBQGZZKZjUKX+fHkObx5QHfe/r/+vis8aX5ga0pyHi0rx2a3lKFttAGLvk+jTxVAUSVmj/jbcvXZAsHXV2kPxIHyuAWt8Q/EKi5D0gjt4duwYuNVehOjw2b9dCHELxxb/HoEaDbfj7tVhqFZ/Fe5fI/Ym2UjcwzGnzufqpTKOCpleQrfe+xH7rA5MrXdje1gHfPp077djEw/xezwGr5nH4TF4j/yb9qHWvsqGas7C6pPo1P5EJAqZlaQLK1EyxnHPF4nQBNRtvRM3T05Ue4zydYCXp1GuxkC8ursFno398+wH4p++Q+XyjXHp0l6Z3zlfVnZzwZNH2XDx+oWnEb6wsNomBQiIkV7FvhKjjF27d2LHzh3iTX7k4FFcv3ENBazLoEnTGqL6S0v+gZkzl2Lx0qlwqVEedy7Ohn2xgdi3dz+uX7+GJUuX4Ni5A5g7cx6ePX6J509foHffPxD7+iWi7j/E1ClTRfXYrUdX6btU7nJu7efXB6GL/8akcVNkfo3/WRhFc96hVatW2Lxpc9490PvvxfPnmDprKk6dOo0nDx4LYXX7Vrhg8JTUFPTu8we+Jn/F+WtnZY4ODg6WcRpd8rE8GtdsFzz59FQelWfpqjJvcR1lVgQJz4WhC2VepWKR8zI3uP3795f+zUqrPA/XXyqQeGxaM5EgodcaccKhA4ckQBk4LlAUgB06tMfChQslcHf46BGcOHlSUqypYBwxcoTYDHBu4TE7deoIKysL7NuvntvnT58xY/p0UddxzZwxYwZGj/KXtXu0v79Uf+Y+hMQrVX7r1q3H7fAIvEtKhJFxrqwBbdt0QFzCK7Tr0F4KZl04d1lw2/PY56hUyQUXL14QMcWkSZPw9OFjeFerhZL2xaUq885dexD54CFWrFwpCj4WiVm5YqXMOaNGj1Kpk79+ISnxHULnhyJ0wXxRYrNoyrTp08SypaaXF2bOmIm+/foK3mM7nTh+Am3btRUiiWniFpaWgn2oCsxnmk/alSQolXFcq728amDzlq2o7+2N02fOIDgoSAIrVCg6OpaRtW/suHGSfsrvsNow7WOCgoNlrRoxfLikrZKkPn7sGJYvWQSPqu6SlchCgwzWCt4rUBC3rt9E61atBO9+pbUZffQ/fsAvo1zYFbOX+yZG+bfpNTXMOby/Aa7Pqsj+JTrygSIORVCQARQyR8mSTnhrG6f236cB9x61hVDUKng+Q/Y1WltEh4eLPqluUCMhDzkemNb/6cNnUSuam1H8YCSK+/fv3sPevqgoGOmlSN7DGMRXKktD76PYv6ieJ8FDUotzPn8Si+jgKDEU1/hiRe0Fc1JNR9zCzzDoRRxH8o/kEgPkrVq2EqshkuPENSTqSIgpr+lEWVv4fU1W6oKSxAUkHJl9xushBmJwlhWZ2R4sjLhgwUK5Fqr/169fL+dl21C0wHWJ5B3XbF3Uhp87fPiw9EsWE2K/4nXwRZKKyumEhDeiUiZn9Cs3x5DyW1jOz/ZnJgADGl+/fMe7dwzmpcv5lReopeBOXi/vjRlT2u6J2IAEINdvCocYlGVb8p6cy1dEwYI2OH78hFgHcB7muXi8ho0ayOfpm+lcoZzsa169eimiO36ffUlU4xkZ0i58lrx2XWlZB7y1GpCYgXsz9mXiQV4rr4nBFuJQYjKOV/7UKczan5HXxefatWsXIdZZEZu2grwmXgPXCM6DnCd1v9L1UXidqi7KN9k7qHN9E/zEa+RPXjPbjdfDfsj9OO+F7aAJRp2RIWIBF1e3XPeqHrJ51wCfyhk2HhuWyjKqQ1hanichkUgmlB5T2jeBUlky7D/SM+VE/B4HgmZW2SH5cDkAeFy9WeDfeaNaAs80QJ6PF8/OzBvlRoqbJE6KbERJ+TKUzabagul/BPZz587CkydRiHpMdSCjo0RgOmWD3bMjcnsUxpQif6CglRWCFgxBYN9ZWLiNAEiXDSVTqMEJCRkVrVXMnAFImTgpbuZ6BEb0GI8Pnz5i/wX6SdgAJqOAnP0Y0H0lNu6djYE9psLMLJ+Urd8UdwPBXm2R8u0bVuxZAyxwk0mtyLBPcEACvsEGXojAgctdgcYGNeQYpXTIy3BmkJTgku+JzwNfnPisge8EOXXQq2Nb7Dp8GjAxVZ7SvGxyRZxAeUs8RhJwrPEOhISEoqxTWTEtpTky8/BJcGzdsgllSpXElk3rERVHWRaAUjREAnpWqQGmyFeo6IpYErSLliBwwiQh8WJfxYgPQ/du3RFx5470kdatW+HC+XNSLdy9ei1RbLWd1BnJDF5nPsXoXqOxfNdkLJq8F23adUF554o4feqEqJWoTGq9hLsnYO+ff6N7lclYdm4UxvivUI/kOLDy+niVCmluicSP32FqbolBgwbBxt4+r2pqbjY332koYGOjbMpyKQyNRWpKskzOHDRnTp9mjVdDoSBbZOdkISMzQwxjaRa8dctm9OjeDSeOHsXx6c1himycCWsJDL4FDK2DZYX9Mcb7H9XOQUBY+4kYNKUgYKXaTTZlEcDehdPQfawVMC8IfyV0w4zD+5Tyk0VB+Eh7AtMye2D2qT2KyGKXJMfF9vpMRke1G1fD43s+4PKpfVh45xTwiACW/YYXQDDMjkI2jA+fLy94u9qhaKmS4qtTuXIVrNjcC3Dso87DBVQDam6EnYA+bj5YvHQ5VqxejS/fvqNFqzbiwUWVGzeUnLQyfqhNE4mNbCNTkVlz/OrFj38jIcjPSnEVwwLMyY4TGl98n+mvaUzfTE0VYosREJr2c1NPBUdZJ0fcvadSVLiJK+XggMS37ySowAn05PFjaNHMBxG3b4nFQVZGBoZPnw9QeEhRbatsbBw/FAMWdQMcW6pbzVQFmtTGgP/YdnwIm7Fnajh6zFkiJB0uxABjnBFWOADlnCtiYtAUBE6ciMioh7ApZCvAgGqmPh+CsKPE37h3PxLNW7UWoj0lLR2lypVDUsJbSbHXRExKcjLevU2Ue2N0OysjHU8ePUCliuXRZX8AQquPRFp6Cu5EhOPUtbUYNSAUSR+ShJjPyf2FSVOVN9/eXe9lMeo7NBjjRzON/6dsphndoy/Nw6iH8jyoLuDiRqBDlQ+9VJr5NpPCKVyo+Ay4WDDSSdKNn+VCoVV4XDzoJyiqwi9fZPN6+sxpPH/xQiKadyMiBFAeGn0Ej4s+xOTJkyUSx8g7/W/ot8RxxgV81cqVYphO4pCEHol6Lrpc+NhfuNDT+qK8c3mZQ+hJpot8sP2ElM1m6rgiKUgs8JqY7mxftKjcBz/HgBQ3G4MHD1ZV4NLTleLvN39enYIsab6smpylSBa+z/XnVni4EMAENPwMVZtSUCQnW9YkquW5gSDBx8i5+IkY7DnEJzF/flkHSU7ybwR39P8hKaDSpZVnIdc5pixTpSjEJyvv/U9Ktk5H1uQnzynXrVOXTfPJsUWtyLTpfPlk3RVC0VBlVxdT0SngVK9R+UBpJKPmOp2a18W2kBR3g6eipGr//xCK+czNBENor0OdqsyfOk2H16v9gAha+Vz5kyDyy9dPeYQk5wldGVj7t+jIKgEjz8Pj8if/mRobIfnrR1UpXjwcFaDT5CIxiLRtfvVMeCziDuWnyDSmbFhYmSI984cAqK3NzsDvXAtsGXwGw7d3FtzBYxW1Y4aFKvDFMazB2YarJ9X0m7kd8O6DwWV8sX4X535TdPEdgwPnrxgyF8wxpu92uY4CBQuJeo9zo6iZjYB8ZmbSPmx/Xgc3fcVKlBBvmxcxL5VK1cQYp9tcRaUVjvCsVk0UJ/QX/JmVjptMGy73SqkYbQDPXhWlj9CGhsTf5Ta30f5qMyw6GIsJXZ0FNLKI0tt3iUhIVGoCKnI5pkmMbbr4HeO7lpXnRHAaNSgGg6J6ydjm9cm1buqOPZd7qk0XoZS2ok4Ahjz9Q9YM9cyzEPPipYD/atVqyMaC93Xl8hW8qhWP1t8aiz8pfVC52Sf45/wzfKg/wsNvobCtjXj9UMnQvHkLvIlPFHLv4sVLKFveCZVcyyPX6Jf0JUbf6SfIuY0bErZPhYrOMgfkY9ZB/nwybk9/uQyc4QIxSgVho5g2kgp4dERVGxeUdSonhOKL9DhZIloVbi5pULRYYPEGzpPsS2zbrKxMwceci9g/GLmPqBypUriJxayBTglthDTl/Kb9hzj/5yJXLBHUepmSZw/02PUVsIVru8Gfr7Y5PM0rC24msOeL8xT7IQMUVFVzQ83zx7onoO5HL2n7GyeYgqyNlomPlVruPy9CA0z4nx9lPFYiPmrkb+9qn2FrlPGYlvc3B/d/YJZfVag3gpp/nt5R2O2/9BhmI61AnSZ7hYz5HB+AEhXX4uGNMwYCjop7sqC8X+JuAl07VKu/WMbeY0Oas1vtDYgOH2jA5Tx+HFy91skmj+DuW2Ig4uIKw8npEwo7LMP9azNQuWaw9FldfPLZvRGoVn+z7Feun+3+m7qQbUOCkddCoK+VjLxvXg/fI/4iwckBz58kbEko6mwQtjOxxe++jfxcKirVCZS58PF1FmDS6dnKHsml7iq8j2V13F64dHI1IqMihSCIiopB+/b+KF6aKmILJCV8EsXhjp3b5R+VYF+/fcXDh/SjNsKpE2fw77Wr2Lh5I6LuPcTChbsxc+YgzAv5G5ODtwNFHqO0XUl8fvsNZ06dxdWrVzBr9ixk1suEw6sSSP2eLtWFqVC8cPk8jGGCiRMmyhrerkM7wWYb1m8QwqRt+zb4VjoQlbN3iiqJJCGxnVdNLyHoqAxiu5McGDN2DFxcXdCuczs8jHyIS+cvYeCAgRgbMBaNOw7H5fM3cfrsPMyYOQPhJW/D5Ukl8dsbcXMkoic9RGhIiKRTv3KNy9umNSpVXzbZEwMnyr20adNWSESmflLByxRNBp1JqHGuIyHILBpa85B4YRVjklXzQ0LF4/2M9Tl0NyExskDmHwY66SO9aNFiZP3KFoKQ6xsJws7vOyK+XaIoHo8cOYyqHm6i9CZRQ4XVjm3bZf5ZunSpbPq3b92GkSNGCInDrJsxY8bItZLgHDdunPhO9ujRSwgMpjDOCZ2FDRs3wK1iNVSqVl4KW0j6tbkFnj59ht5/9BYV38SJkxB9/wF8vX2QDwzsF0Zs3Gv0+3OAeNrNmj0bpcs44E18AvxDQ7Fv2RKkdQsCLu9H7stIzFwchqVzA0XFzkq1D6MfytrKoMnESROxZesWfLAqAQ8PF0Qe2I3evf8Q4mfDho3ybFn0g7YOVE4z3Zn+iO5Vqsi6U8/bW4rZ0Fea99u3Xz/s27dPCtLQG4/91d9fFbSh1Y0Kcv/E+QsX5BnRv5oF/oidWGyEYpehgweJspAejCR7RWmeygwFZSfDuYVFWlJ+pOFr8ne8TXoLq4LW2LF7pxTlJKZhkZbnNZ+h9qs6CH9wSzKPii8uiaQfb4FEleZsL95/ppJpUsTODv/+dQ5OAyojPSNTrpuYgmsI1yh6111MOYbKaZ4SGKY61MLCSjAxyUPibgYmjY1MkZaWDjt6sJvmw9fPxN4/Ze76lc20XZVKzBfndE0scq0gXuR8RVJOF/XQawjXbe7diWdIwjMTjG1W1slJfgohZmoqxVrIl3CNat6smRQbU6q6n2Lvxe+Tv9HpsHwe2keRaxzXFmXjUVqujWOKGJuZpm/fvRfFKp8v8fLatWvkuXJ9Y3V4/o22V8yKIDnFuYIesVppSPzLqsIkmklgM8WZZCE5BBKSXGfpfUwswnWWOJDtwGrRnIs+ffomhJh4xhpEKyQd+T3aL1HswaACCXAKOojl+dyIY3g/zPwipqcNxcULl1GrVh2sWbMW2VkqIM42YwDA0amM2ADeunUD1Wt4SnvzHksUK55XKEZn+2r/Q5Jtv9sBcX/BZ6fxL7EQxzbFOhpT8Ltsb65ZvAcKNDgnDRgwQPoCz6v30S9ePBcLOdq1sa2II9hXeA5mQrHiPJ+lFYtU0jP80ycZN8QaKvOYPp0qmE48TmzBuYvXwj5OkpjzvrYh0oBAk4rK9sQIRhUrVc61KazyoNlBuPGix5fOF69UsYJUyrMpWEhSx5iGxk0nHyK/w5vlhktSPFLS5IRStcrERAAoG5Lkgk471aQiG1SbivLCeQNMOWVxDKkIWLiwgBI+YG6+OIEUtbcXpQf/T2AolSotVAGZ/fv24K+/QxVQKtYWeE8iRfsYERyQmeEm/CmGdPPHun2NMKn/XYRu3mQAAroSHYEDUTFfugoe2StGGr8BhVyU2TgVhdUMpZwkd9kFQ3rOxrrdZ9CnfUOpeMROxs568l+dUuKEv0aHYf6yzUgztQZyIoHZnsA0Q1WNXc4w65mBTAdziYaT1Fke3wOLFofidVsndVkGy5Y8r23iFiWMVHgmMRWNa9fEJacngss629bHwVPngfLmwCCg4pqieN72g2CmvQ4b0LFTJ/j59UcB64Lw8qqJVi1bInB8ANq0ag4P9yrYGLYG5cqWwZitS1UTmgLDvzfH6mNnRUHws14QqrhVRffuPfD1y2dsDNsgpA+BnUOpkoptN4JKi//+FQ5lyuFF1CcvAAAgAElEQVTah6FYNeM5kpMfG0Aa25oV8cKQmzkS+JGGdWtWo4C1tfShtJQUzDq4DWtHTcDQNQvUhoV8mX8MkO4se4GFRf1hZWOHxHcfRN1K4qNe/Ybi4UAPEvooIjsbr+PiULxYUZgVsMbbVzGifGO/2rVzB0aUnIZt35ei78MA5IR+gHH+fDh1/JhE8Pr79UVZR0c0bFAfZW1y8Pq0k/SDLd2nwc92Nla+DsBIj6XSxTZsDsbAYCusmfEJw/7is+eOwgUXtrzBx08f0XN8RaB3f9U92a104cWcW8CCOgrnM8heH1hTdAyGUY6vM3vWsi+rjUHQzOIIOQUgnB2DDUIwzkrgNLdkm7JfxmCq3xHM2fIPZowMwgca03brKoDm0Hk2pJavxmGSXxBCt7BPW6Nf276o6lkdsfHx+MX0w/xmSE5JlerF3NSRiKY8neQdo6kDPwdj5s8AiT5yjLNankTSKEU3qIZkMqJSikQiJyAqr0jiMGUx7QcS499INe+3iQmy4CS8iYd33bpSaAAFCuDds2cCEm/cvAU7O3sMKDlVYflhQPDTARjwZz84e3og+voNIX6rurridcwLFLS0wPvENyhqa4s+85hqdAuo4gs8+p1QpEeZC/anD0R+M3O0n0FVYEeAnu7cN0QAU6q0Qn5zc1SvURNtO3dF0psElLjbRDUh4xh2wOUOq+GzZTgu9l/Pqix4HvMKzVq0RBaL2nxPFhNoLuoM2tAmgpO6Mtn/CGMjVvyzl81zZTdXdPqzPmZPWIlpC2Zg7NAxYNEE+2JFZTP77Xsyxk5qBBTrKApWv76t4VypKoxN8ksKARWo7dq1R5xUZ4R4tTAazEn/+dPnskhUcHaW1BpGeAkkbIsVRapULLaWeVdIG0PqMBU+TAdmFIzgiv5MBNrbt29Xpszx8VL1lCSUXuQI5LlgNvbxEYUiwT03FrVr1RLrCS5CvFbXSi6y9rB/cOFiAQP6/bAfcREUX19DAQ++p33zdGSNCyGBzZdvX1G6TBm5Hlax5neZKlHG0VEpJayslGegwZNQp/Ly2JrY47EltZcpkikpomAQOt7LC/nN6B2jfAJ5nzy/RMh//JDPEPyw4AyVklzM2a5cR6lY5LXoymhc30h6aqWhVkmS8CLI1ESkvk4pFEMfwZwcAUMExEKuGQh58WA0MRFlLL/Ll6T6Goq96FR1fkY/T606tLQuIBkGbMNf2b9UOjPPRbKNhU8MpKVWPGqyM+/atIKSM76xkSLnJIVDmYtrT0TtmajTLvj9/7zmkiWF/NNnpXrjtetgA3+yLXXVZvYRAiA+T+IPHo/Pyyy/KX7+SBGFPc9FQpF/51y1xHgTRmX0ETW7Sr2lf6BSWOosisysDOQakVhU5tmFChXE4uHb4TeLc6qRqDi3vzoH3P2GwX36qjTD/MoXVSlVv2OvyTU15aZpeXkc0MhX8Qp3OW9fxqhet6R/UpdGYpIewOyTFqz0TU+unBzJ2qCHLMEcP8fCTg4OpcU0m8/nyXP69iULQcp+SnUPK3VSIZf0/p3cG8lApqbwOjnuOG7+bXIXmJYK7LLGpIejxQuMBZROnjwpfml/Ph2JCRghfZ7zOCtqEputfFINt0OqSnEDKXLgc1FsX2YOnCBpgxL93tofB9p2VbFcbTFnDZxb6ot1for0L1u2nKRav3ubhNq16+LFi5diUs/3uBn68P6dKJL79esrbRL1IFI2AF7Va4OlkhIS4uVZkESkz5i9fTGYGHOD9gPPXjxDxs80lHQornyO0n/gVVyskPks2mJpbYl9fY6jxepGSP2RKiTu0S1nDRI+rp994NWsPiLOkfkzRZMuR+VcF52vA6GGYnRjE9BrUACKFSshSu9CBVRBGxKcBPgvX8aIlxKvnXPWo8fR0n7Rt/9Sa7Z3R8GN7Z81F1W/Bunsp1zX6Dmm+zfnlePe5wF/rtEEdwQEJLOSgBZ9UC2zigRPuKFn/9f+SFSo8ZlzDHJs3D5DgEAszLWOoFJX2OOipTIS3BuG4OFVKu50kFpjX44RXfJUbyHUz9JVV/wfVWMxl8V4/3QcKnitxIuI/whIehNG3WDVc5J0BDHEuhxTc9Cnjz+SUtrh/JF1hvd1dgCjfaYGtSLx+TWUdVuO2OiNgt9r+myUOYJrS8QVFlfjywXudSbgXUwQxgYlYkogC74kCGmo1SJP71IZSZDMZ7wbNRpuzat8+fz+asP9c73ktRKU0aaI7U+wb0gnqu0MhHOx59/5vsZj/Lsq0lLGowfio9bmpR9VqNUaL26Pyyv68h+RCLg3nCV9hbZAj64tgE0xP9SqVlvIscaNu+Pr11RERp5E4ITxWLN2NdJSmsC+2C18SPqEOXNnYe7ff4vAI6doVZQ0TpI57/Cho5KyGjI/BD2698Typf/Imh4yfx5WrV6Ncu5l0KFNB0wNnIGTJ04JgfTPP8uxcMU8rP5nLV48eYUXz2IwdlwA1qxVas/Fi5ZIUKJzl06ymR8xfCR69fwD1b2qSd9n/3v08DEOHjqIlStXiAqZCsXuPbpJ0OTQwUNCTq1avQoVXSvAOL8xYp/FonPHLli/bj0cyzoivt5goNlUxSXrApVxQN2kOli3di3Cb4VLoGFCYCD2798vBGbfPn1EkVjYxlaq6NIDkYFJ3i+rPXP8aZ9uein26tVL3ud3Scz4+vri88fPGOMfIIqjAwcPii9baGioFCRgleUu3btiwfyFyDXKRY9ePYVUGDhooARTKV4ICQnBhg1h+J78Vcg2np9BmfKO5ZDwNkFUWpzHqrhWxtYtW/A+KUnmn65duwrByfkiYEwAKrpUkmvjXEUV4IOHUaI6jSueiCGef+LylSuiziZhYJ6fgYuvqFShkuzfDu7Zj6oV3VDesSz8R4+Gc8UKOH3uPH5kZIjX7tGjR9C+fQeUK18WlgWsUKSYHT4kvsebuDfST4JX7xahRW5cJDp06iBrBglhFhZl6jWthojnHz16jJ07dwhJynWyTu062LFzpxAzLPxHaxkSih7u7pLJwgJAYRs2SsEVjkOqPEne8PlwneMYDgwMlEreJFGZbt7Ix0dSs5kmzYsiWcSUzWa+vihVsgQWzg+RYLEUdmPWpJGRcAD0J+Z6THFUWkY6rAsVFMX/nXsRqFTZBUuWLcFR06N52V/VzKrjfuN7KqHRFHApU1mCXS/eP1Vbf2fAKa6iqDAZJI5qEw7XQzXElobXTzxHopiEWPiXCzL8a6Z7y7qckkJ1cQG5n8Q3b0WZaGluhQIFWKj2I8o5lRPyiIQiyUdrKwvJrmL2G9W99N1kUI/7X67nJM01DmK/5Ryv7To4/tiW9INmUJA8TdK7JLEW4jG4PktBPgtLwYfcr5GApSUC91m0KaBtFf3BlbeysozhukJCi2s+r4N4hAQe75lZYezTxMD0DmaWY+MmTbF48RLxEdb2Mu/evUVVD3dpL4qOyA19+fxVVMrt2rWT6s5OTmUF35EroPqXAjaqJDkOeSwSz6yKTgFCSmqyXCPXdI4hjh2mTrOwsLm5FQ4dPCKEfhFbW5mneC+CQbOz5Dk9ehQt2XDsJ8RIvCYpPmNrI0Fd4i6uxT8zs3H37n24u1cVSzhiCt4vSdGu3bpIQNLNrTKuXL0k/Zop0LQ343osQdbs7DwiVwfWdaaOzprRex7xuE1JVfY1OSpIzrHFuYtBSR245XFJ6jL4UMOrhiiOeU88zqVLF4W7odKUz4bn5zG419DBc87RvD6xTzJ4f6p9i7LgevXyJWwLF5G+pbMH2Xd0IF9nMWshgBYfiICBxyTub9a8Ve6P9AzZkPFkBPksssJoiBTAMGzujGEkD5LVR8l0M8WDF8IOR9qZ5NnXb6oCDTdLfNhkUDkIdP44gbeucEMgRkDFF8/Nc1GhyPPx+9w0MTrHTRRTnrmh4WAQpSI3mlQqGlLBuHGj5H9OyHi4utTCk6fLUaXyGDx6zFRPgjGuUARPRLucKcwRNGgUQsKYY0xgwM8QEJCU4d/5OQIPgiyubPw+dwV8PwY45QO0YqELJ+D7HEwachOhF1SqDO7q9BJ+Nxqj+i2Qe5u5uJPhXFoFRVAVATTtr/AeL8UL8PCMRFSEKqDBAGaLlqdxxq1lHpkn7xOTGRRvQj5pu0fiG87B4Sqyi/LF1W2nAg1rVEbv3n3hWrmKeFjQxHT2nLmSH89of/v2HbFv7wFp244d2uLihbN4FB2JKWuXiqdPxIWLuBcRgSGTmLZhDQw0Fzx1zmyLVIALDp4iChf2H07+N29cx+lTJ3HyehfsXWsJT4+q2LVzO+otS8CLOdURn9Yfq1aZYkHgagydXgQYP1Xw2+Wb2+Du7iaKQQ4oDmArCwtUb1EKsKojkvS1sydgqNcCLPt3pADnsSGlgDFTBace+bROFtr4hLcYPGQYQhcsQLXqNSRiyWur5O7OnEY8vn8f169dxduEePTq1ROPox+hU9JwHC8ZJhL7Bg0bSEVQgghldJ8faanJ4vM5pF83vM8oDljMwdYFGeg3YQ6mDeqO2W32Ap1ixB9zk2uw+AGOnEtC0Rw45IyzXxeg+QALoPwo4OUcoPZUheH5/CUtiURhIFCMac5zgIFTgQ27gfI9DR6HOn1OmX8HBVVFyJMmquuGh+GvUSdk4py1huoDflbLUvl5a3SsWxYmZvlBJdHu0wTn7CdO+GvIctkcM6o388gh6TMDW9eBm4cHYl/Ho3jJkpgcugFujtYYPnyEKAQHDRwo6sTm3YcoPF8IGNKmHdZ9Poahdu1loWJaBtMk6HklCrcPH2Ti4dygCAIzAQRUN5LwYvorVT/xcXHS3pkZ6WJ8i3ymSHzxXIAhDXdZ4djM3AKD883Dtnxz0PfOVIz41R7DRgyDe926+PAiBkUdHXHp4EHEv4yBZf58+Ckea0boMYvA/htQxBP4zLGfDZi4ADlkAiKB3uyEhiH/moOpjjJqjuJNfsKEzl1QrGhxuTemEzOaWmnoH/+R+oeB/Uum4p+xvhgQcgZ+YfOwa8w8qQRNQo4TPKNmUjX161dR3zVu3QGRN65K0MTG1gaRkfdRuIgNIqPuSTXhgOkMlGwHTAZh+rh+knY+dAyN6xno4OsyJozbCd/mbXDs+CnxnSFoYNQr8U2iVCLkHMmgAUEO/YxYXIJzdfVq1WQBIfmUj8W1DH4dskiYmMgcz00qDdE5fyckJor/zucvXySayOABFzwSbh3atZfNDclqAg2dslWrZk3cDr8tRMWR/Ttx806UFH/hwskxXqG8c54/HkErySWuD1xo2U4EiFw0uUEmMPmdjOLdE5DFxsVJuh834gwaNGveXFUDtLQUQpFrkHgoGpR6/F4eoWjwBNRqPu0VKOmLr18L8VeufHkJdjEizs+RaGM0jyBIPBBFjahIKga8eD6qEunzy3YkCJQ0gjdvJFjGatqSspyRIdcoyrNcCOklKdmG6+Qap9WC+ifPkUeM8j+/EYoaQPH5iSLSoOLjx/i7Vi9q4s5cVJEE5cb4kaqIUVEJUJ0omQiqyMrv7cVz8J8ACgNxKKifruKGKoSK1FPgSIr6GNqLIIfXznvk8bkBZl/5+PEDsnOURzOPrUEZj8G+IKSbhYVgEE368pj8LvsQixtZmplKQILfUapGGkwrlRoJOCp5+B6JPEbDJTXcUGQkO/sn3n1IwLdvn3F04jVZ5nue8sXuEucVFNCCo+9cUOOAQ14YcaRTXgo2VexMcd336YaadqXQBb+oijsM6BCKjUeY2mmD8f0Xyz0sK3QUWBmBgV2CxdD8e1q6BG8YCWbqK5UB3MykpKWJx27mzyzpU0zb4maE5ufsW/QFZLS9WjVPxMa+ks0V1Tdch9mOTIdm52JbH/U/jyU+ARhrtFS8ojq/aSmpvdwA1/WuI4S5pDpfuiRtTgNujnPO1+KTWzBH2qL/pK4C+Knw4YaEdiQsXHAl+p7CKpxOubZ9NhBSHnboU6uD2ALQq9PCnN6Kv8RInUqFK5cvo03rluKXtOvuAfzVO1jS5ZYtXwrXSm4wM88nRar4LKlOJoHAypmlSztKwan4hHh8+vIBVw7fQqdBLSU9mvMp+7aklier9MTLruHweV4HlyffQv1ZNXDt2F0D8bMUrvXW4MkNRov7o9+YXth6bZ9Mse7vK+JhynM0dvSWFLUSxUvJpj72VawK1FhaCQ7mpozPjrg2IfGNXCvnd5IXl0+uMkQPTdG9fzfpyzprZ+1S5iWrV+feLVThrox0nLt/DXhtiGYJBuV6ZKhq3GIqqmURBHLOMJf5hpsPjq+454lw9XCWZ//46Qt4VfeQv5/ds8+gTGQUk6CBeDYSno3nIfJSr7xr+N9fHD1X4XUk04v/92UKR8/leB25+LdiJTyuipK61FiNp3dJpmrfxpZo1HIYqnp4SC00W4sFWLr0EVJTGf3UJuE8B+9zGNzr1JLNWnQ4SUWm1xxG1bqb8ODmSnh6+yPy+hSD+lFVqK5Saz0sfi1G9XqHceXaBWkX9tsb53rIuKtcMxSP74xBXd/NUpilru9u3DzPVG9FrBJUV/Hyk35//wYVkMRjvBcOaO4D+CKpy88TOzAIrqs+83O8bv7U98DfeV8cCN9Qq8US3D5DcpXPUvm3j531Fkuml/mNbAyDj09FXLq0U4qyHD9+XNKNx44Zh/r1WYjpjhDdubkx2Lr1ADZtOinnKFHSCFeuXsHbBFtc/Xe1BCVn/DVDruTAvkNo2aIl5s6bi7/nzUXX/p1w/cpNJH9IFdKIgYX5C0LRoFkdOJQog20bd2LdmnWSxbJj1w7k/vqF6dNmYOZfM3Hk6GHxjuUadi/iPm6F38KevXvQtXNX2ci3at1S1vmWrVphx7Ydsvm+cfMm/Ef5y7+OnTtKENG2uA2uP6uCTrU/4+D+gzCy9UQrn5Jo27WNqJ04tvxHjRKBC7HFoYMHhRChTQyJiIXmS7Cp7Hoh5LjO7d+3H/Xq1sfZs+cEX1ENxxdJUCqwWYSxe/fugkEZ6OQek4Uqbt0IR+MmPqJ8sjCzkEAFFVcMxjAVmZ9lRk/TZr54EPlQxvaefXswbvw4RD6IEoUVVXkBAWMwZWowQkNDZGxTpdaray84OjmK9zvnYm74x44JEEKUG/XZs2djQuAEqSgb9eABsnOzULZ8OVBt9P7jezyPeY6RI0dgUvAkUR5xPXCv4g53N3d0aNcBaSlpGD50OLZs2Ypn0U+R+iUZ506fwyh/fylAEnH/PkLnL5SqxiyEcejQIYwPHIeqXh5CXty+Ho6UbylY9s8yTJ8xXZRYLJDX649eEkyiUmvjho3o2q2rrA92tkUwbvx4IWW3bN4sxBI/U7dePXjVqCF4imQmCUWmI1N0xEIb68PC5P/0z+Rac+gQCXlI8Q0q8NkvSChy30ccsWz5P/L3AX/+aRAd5cPZc+exf/8+rGZF6vkhaNqkSV5QkEF+FiShmvDjJ+UN+f7TR1y8cll8Jr+lfJf2pD/nrXY3/8vycwAq51bG45ePVQzBASiXUAGvYl7oelCo9EIRowyuUpzCAm0sssh5liQfsamq7BuLq1NOodWSjrLesMgIx2nGj0wkvEmQ9c7KwlrWOtp15Bi8v7ngE6ebm+WHtQVt36xlf8QxwmOTECQG18F5bRvDe9TVljnPk1ch+UYsTtKJhCGVr+yLDAJzn0KSkPur7du2ob9ff7l+YgV+h5l4TmUdBZdof0auafwb+53OCImIiBBsQIUpsS/JS65vRYsWQ0rqD7kmBstYXIhkMgMQTM2vXr2anItBRe77Ll+6ghYtSBK+EEwm89SBA0Ii+/n1EwKRuIMYgIVuuPfTKc8kJYkTlfggR/pZQuJb5Oaa4PGjJ3IPPJdLpYpCTLImCD/LTDmKOOgVzzbTGIdzBAVIHz9/QlkDkcnMszVr1okw5szps9K+xKFUXlZxqyyZZfTNJCZhe9vYFEKRwrbSxvrZcO3hd9hXNM7Uvr6yZ8ifX/aDvAfiOY4F4n9NJvL5k8glP6Y/T8zKzxOX8Zr4d97L/PmhWLpkiVRXJwahZ//njx9l/PA43FfxezyfthGSa6UK0lCJmtlWJYuXkHWT+xwqPcldcW9DrCJFHpl9kcasOlU0UgsxiBl/GRnDaMvWHbkbN23OO7HIbPOZGjyZslHV3U2irqdOnBTmnB1DVZJMk40CT0BCkfuK78mqKgxvlMwvU+94UjYsT8hBQmkub1hSNAz+UmS+pZpWFgs9fJDNFzeuVI4xhUunRnMTx40vb042XWK0rUy154XMw94DjDJq8jAGpZ36400cq7dGw7fJQZy/SFDEv+tIKUEBN+WMjJKNIwrW5KFO7dAV4vjTHHCsD7xOADY5yMd9o4vgfBQrpRjKHgvY+ITQoLmYFDIG2Oelqis/UgoFkkijyjXGiuRLwAluOAg4YoCBbRXGaAvUqB8BN0TjMnzw+rCTKgZBcSXxIzkgXYBO+U+rVNhChluJUuBF3ZO5wdw7G2hjKrfq+8BLijUUti2CkaP8MXjQIEybPl38AmyKFMfEgHEICBiF13EvYZT7U0jFMg4lcPfubQRbrhM7m9mt/0ThwkUwqvRCTLnTH0FBwfj48Stu3botZB4JjIg7t5EiXm72cHIsLc+VUQOSxu9HvMGinitQvAVw64QBhyXOwZEwa7xnCuaXL5hUbRU2JsyQY/17heliuQh0WYWwd8FC8JF4HnArBMurjMDoK6uwyjcAObnGKGBTWCb8fQcO4uTps2jfoSPuXT2CMVOXCKnI1PwqlV1x/95dRD+IRPDAZYh+dwpuRq3keYam+GPi9OnYsWkDjE1NUNqxNJ4+e4zBPWfhyr2tqnjI8+cYGjxf8c183HxubG7+XPkJuGkH1E3AupmLMGT9EqWi+5M7UoJPg1l5o6mq60UAi9r1wfgQvq88gFZPTsLwxiuUoOA7/YOYTpOEFUF/yzjj/Q+dPRBBQQURUqOiwuv+PInqw0vGP8TYRdwgqPTnfwIW4dWb11hyYCP8ew3Bj4x0bDhEnyLu/Nhv+xh8LHkT3zCprx9CtwVj7ez9UoGYCquxcww5dHnqXd4PsGrmvxgxcywWTfgb6b9+yaZ17qotKoU7CRjUsamMZyoKOalzYixXthxKly4jCzTHLiMexYuXwMPoR+IJlfz9KyyoJDMxgm3hQshnbCTVpBklIlj027MQm7oHIj3zJ0bMGoEdi3fj/oMHsChQQCKomzdugnFuLqxKlsTbu6yenIgnD6Pwx/ll2O/rj65/DTUAfz48bVTJgcWUrKdAoTpqWEr6JN83VDQqZYPNfQbKNTNyffbMGfivJfhhu6UCVm5AGucQT6CNnRJicOx/A/YtmYuc3FzxUuR8Z2VpgY8f6MP2Ca2798Gze+Folz1WTj/HZIik+tapVxvFiheVisHXb94QwsyuaFEkvk3C9+QU7LhzAR0qe4shsbFJPrx99wFr160Xs2EukqwYVqtWbVhbqiJY1pYsBvBByCNWJWbKCOdRgnZ2rMycLFiT0CNBY0jxpD+g2Ep8+SLPlp481WtUFxUeScsF/Rfi7NuzorL89uUrJgcHS7EWgoGZM2fK95hiwY031UwEA3Xr1JE0GSkY8uuXLMRcN+iXSxUgv8MFS1STrCL2Qy2+OuU351d23vVwkeN6wI0CCQ5JC7GykjWGaxDXKAdHRynUwk3Q70VENBGn/QIJeBnJJdHHFyPR/D7XO3onSjqvQSHIn2/fJUl6vni1SDEeFVjjos3zUE3PeyHByGvh9XNdY6BMvIA/qxQLCZjRn9CMKS1W8v88wo69y1DVWIqMML3ZUKxFFnFDYI0EJDdcfI/Xw3ujIpN/J2Ev90NC0RB9FHWjkZEQxQTx5ANTk/V9G/wTSSb+FrjjMbQyUtKxDanVOo3aiPOyoSIzr4HtxbGt1YQ6Qvt75WaCIX6GkeyChejFqqKd/KxOj9apz1q1yH7Iv/N9fpfgMSP9B6wsWLjtp/RdBYppLM407EyVVv3+o/yfoE0fi/fNayDx9OkzfXbeIDmF1XmNcXyOUhz2utMcu+zP5nkYD0hmxXtOD1kG70lgu9FFmU4H32qD9VzUXpLk0AUZuGBz/ed87Ik+LYOFsN0bE4E/qzeR+7AvXhy5RqYoaKOqA/LvBHyMmDPyy0CAlXUBUd/Hxr+WsU3VojwHE2NJe6YqgP2N7cf7Jxik8pn3R4UfCS76MvLF3/ms2HZ8UW0en/BaUteUMkRFrjUYvv3wsXAlA2p2FwJRBw55HlXk5juMTIyk+um+C6eBxDlAjamoblEe964NF1KlS64zzAZthbV1QeT+okeQoygUqbjevm27rKuCLy3M8PhxtFRTL1SoABLevMWbhNcwMzeV+Z/k8LmAm2i+tAEqVKgka8eLmBd4GfcC1z3uovXrxkKwcqzd7vQALa80kkIs18vcQ81XbqKsPk4v4mygedf6OLuHE3UQ6rWtgRvHu8kz6jl8HXavZiqsJt64WDuga/++2N/lGGY8mQwTYxNRMbHNOQ9ReUPsS4UAvWMVoU6VbKrMT6cuX1RYzQ9om95UnhPnim3rDhqAHFCvSVUhk/m3q0XuADsM5l3IQEWvKXge8VuhlGJTUblCRXm+fAaVKlaUTT7ner1Z0fYC96Oigc/sk3ze2juH65sDPBsv+I1Q/K9ISd5FCbGmU3/5Lj9DMBqJstXXIPaeTm3m36xR1uNvxEbNl7XVpcYaPL3LvxsKB+ITRk14AE+3WgiYNgyp8Yze8cV1lniE18fzaQ9CFeCv1ai1zCcPwnlcdW4+m8o1FuPx3b/lOx71JqFBXR+8iovByQNUI7LtkuDpPRuR11fm+TZW8JyDF5HaM1L7KKprVy8+ax21508tAmC7afmcBuPEZipgq/qKHbzbDsL141QI6IqIyt/RueZYmdef3mRgQWdBKd9294br8fAqA4er4OFhjCVLpmNuyDRcOKvaYdv2mfj6JQszZ42XdfjEMYWJuRCLLrwAACAASURBVOaYmGRJH5g8JUjUhn/PCUHUwygcOnxQUv3Ll3PG6pVrsCHsBHbtXQzvlnXx5f1XxD97gzmz5kjQbO++PShZ1h6+vk2xac12sXFhsY0mjZvKWCeRSIuTzKx0dO3ZGVvW75A1nH6D7PPsc1u3bZVjPYu3Q12PX1LIY8aM6eLpx7HAoi0k/+fMnY1CRQqKUtmlgoukGpNo7OX3B5Y5LcXMn38JOVm6lIOQgAxIUsSyOm0taj6qLmRhn8t+iA1+IdYuO3fsQL9+frgz+j5abm8h5BTbiEQHVYBU2JH4oJKRJAqLsDiVKYt+ffsh42e6pDpe+/dfNPBuIDZQnI+Zas1An6R1JiaipEMpSaXlmDfONUJ+CzMMGzlcgqe0b3F1rYQLF89hQ1gY5s0LQeLbBNxdex/jtwWge7ee+JGZin59+6J3rz+ETBo3LhCv4+LF1ic55RsKFCqAKlU9ZL7/Z+VywOgXYl7GIC09Dc/zvQSuZwAsuhkGHC97EAUsrXHi6Ak0btgYhw8ewfQp0/H4wWMpIPYiJkZU2AlvE7Fz9x5J2x4yZCgWLloouOzo2SM4d+Y8FoUuwsnjJ8XDbsm+iyiUGodDx89h6sQACUhR4bV0yTIJlvBZ0nOWuJEKTVbnJrn2+NEjUYtS3cS2at+hg5CXfv36SVCU6swJEydIarcmVeiZSKGBn5+fEF1t2rZBzx490b17N8lK27J1mzxTEj6+TRrj8NFjQgjzWEw1HzigP4YMGij9Ujyy7e3leSe9/wCHMqXx+OkTJL59izdvE5FM4VNqMnJyc4T8Jvnz3O6JbKkqhVXCs47P/osJcIkeBFQ+WhWPyz2QKaBifjeZj42kynK6BCPphU48wTmXZA3v5cD0Lag9uJGQX8pfPgkfPnwSBeKH9x9gbVVQCEVmgtja2uF17GvBXLk5zD7JlaJkxrnZKGBtKe1E9Ry5Eh5L7Z/sBCNzTSZhyfVBKfUUt6KK8SlcrNOS6XVIAl6nNfOExOz8yQwz4vwGDRqI/2WrVi0lMEmxAAlNXgMDVLxP4ikdsGrUqJHgbGIzXiN/V4H19+jStbuMOSr1aVtUrTqri+egQQNvCVTymBSEJCenokePnnjy+BnWrl0nxVKoCmS/4bijHyEDKUzvHTx4kHyXGRMMVLBoHrkirqmcS3VBFGZsbd++G0WK2At+ZtuRYLW3KyLEGHG5pbk57IvaS1FMkmjMYuC8wOOVd3bG99RUqbdA3orP6+3bJCGpk969l3WefZjrOCtCqyKR+XD9xr8yP5MctzBTBf14XXw2/J39Uns5sh1VTYG0/2MHqAqUJgu2o/hGjxNiM14fnzlxAtuanBnTt4mpiYUYbGERptq1a6FG9epwdi4v/ZJzmMYlJH51IRhJeeaKZcB2XFOJN3md3KdQJMT9HjOt+GJQVleJ1pkQ3PvwM9wXSdYU9xuyOTCB0aXL/+buP3BQIgd8sWw4Uw113rxdEVs0bNggz+eK0k6q2AjAeSDeLFUBBLMwUjJcTsTsAHqDx85HAK+NRHlzmniUaGx6upLYpitTdl0ZkxsvNjI3nrKhS09XSpPkZDkHJyxd5XLMuLG4EXsbeM+FmkQh/2lykICRxCLQrvkhHDtLtaABSHhMBaIUgP7PsJDH4He1H50GFCQffBVJxyALscR7gxpQfFXcgH/sFC9JLEFsdNegciLoaGEN0C5GPuCDbo08sO/KWgxoPR4bTxIouqF2LhCOOmiEy4iDE5wRg2bDlyBozVxgvKfCUjwkL58TIDEhL5WnZ/Cav0clAI0c/iti/ToCeOGFRs6X0X3JdZGgt23bDt26dUf47dtSAaxQwcKYH7IYD6Ie4uuXj7h//w5KOxSDWX5jJMTHImDMKCxYECrtHlpyH1aaThBz2YFjK+DKMRPUrlMP+fNb4t79KKxauQJ9/vgDcbGvMGBHEF5EOOOr0Us8mj8Df5adCY+ukYhK8EQRh0/IKmQBW9scxHUoqPgcQ9auEDErgBvmu/DwQRSz88V7SOTAGemSpjcieynCLMZj0FRX4P4gbD47Gf1//Y0Zif1RoqQDoh8/RanSpbH576HoMW65gH5OkpVdXXDj2jVUdauM3F/ZmOYRJp5TOyfMRe6vXFSvUUM2R4XtbMXDxDS/KRxKlxL1BD1SXCtWxIAC8xRZJM/fCRhqrbgp8nPMcJ4JbJ89RTa4/W0XqOfVi+kjvoCZs+L+NPcbzs7Cv6Vi57wf+CO4OzDPEwg25NKO7IrNxcah/3RWdP79ZY2w6S8waMNKtYGTxiNpqV++WDN2KSysreE3m7p+Xpgb0MYTOEHfKGfMG7UVwSva4+Cix8jMzkav+YtVkD38NJZM2omoB1Go38Bb2n3ULKpTtUlWH8DMQcjuDRbDZYEZOm89hnesL2Pfv/k6oIGqNj1zxBDMdN+r9gCHgb97+uHZ0sZouSxeJk8SbA6lHZH+86dEmgoXLIAB92YrXE8r1Gxg46gRGDBnFeb82UHmppH5N6uxQL71yGn8PWYXXsYnwLWKG8b4j4YpC14wZTA1BSePHgGyf6Ltxdmqzc9wE0MClwNUk+8cVGRwdbVJNoI2Zz8MVDF4iXIqCOfGjJsLgn2yyDaqsjzfumKosP2PDeCvFaVPgaY+arxmXsbKKfsx8vwKGcfb5wejWsPmuHb6KPJZFpAUSG4CplxZiyf/nIJLVXdsCluPATf/wo6mIdKvSSx8+vwVN2+G482bRNSsVVtSlzOzsnH8xHFZIFxdXCVqSCUliXySigQwXz59ES8zLnZ8n7433BBYFrHF96+fUcjWVkgzRn1v3bwh1WZ1xTRW7wsKCoJ3fW+p8nzz1i1k52TLInvY8TBaRDeTTS0/zw0GXwT8JLYIYAQAZmfLwkVgx4WXa0nhQjZqEbYwz5Pji9Iu55eAA/rPMEhA4MT1wdjEyOBdmCJrAElAWYd+/pSgFT1DuIaQoCSZyDRufo4vIeoMqj9pEENarvIjVJ56vEaVTmwkhFpeNI6pztnZAoLZxglvEiVKKyp6SxZUYVpzEVloScIzksf5kiCAC7Co9dLSxJNH23jogmTqHCxoViCvCJlOdWa7kXjU18VjsV2kUI7BU1gVnKFHj1qXed15hCJTuIU0U6pTTSbq+1dp0LnSznJOQ4r178pEXQVbGsxwLJ1yzc/xH1Oe9XpOHEAySqdeaJ8Wfl2DKm2zwu9QoWhpxXQbRUryu3xfg2aCGv5O8MU205F0foZYgmDaSAhdpRIV8hKs8GwhGx+mOjPYJc87K0dIRhV1zxXwxYh3vnxMKUkUsEqwyeJ0fF/6nBEQlnVIcQZcp2yAFoNOo9Lg9Vge5g9U8VHTB6fhHAZbOHkZvJCL1QfeX4ZfyynYcprYwxp+bbZhy4ktMt8M6DoLG/+5KBYaQdaDELI7DAN9afJvJVHrMk5OAjSZ0k4zegtrK+mbBLtCCBtBFC7bnPfBZeoTNBg2R3ASX1q5EBv3SkApiUQGbZwPd0Da8NsCTOlBu2fPbjRu6oN//70qigsSUyT/eQ3c2EVI2uonNG111GB94yrR8eh7/mjb+RiOHyQZYo26TXrIOnuuWzjQl5OzG1p1GYxTl28qfvUy0KlDCxQrSp9TM/Gg9fSsLkpqqhSpfIiJeY6t2zZLgRlX14pixXL+/Fl8/vJBGcknp+DVq1gcfn0evV07o0wZR6SkcTOQguhH0bhz5Tiq1W8p/fT+v/PQqe9qHCp3Rrx0Gzb1EjUC++eVw+3RLyASW0vtByasQZ3WK3DrJNNhndDOb6PyqcpR3qLcGJ47MAoo1hMt6vugdes2ePP6jbTl2aGXJeDr27uhKCLYnkxZ4zkI6olbSPiwTx3bswQedTsj6uYNwNsOXZ1bSx/bGXYMRrgDDPRC2+Qmco2cVy8eZ8qyyjhwrb0RT8IHGNYcA/Bj4bA4oLJRRZnPeU72Zz47Pgc+71PXzwPEgNJ5GZnmuka8wXvdDrcG6xH97wTg3CCgmc6w+b0C4H+IgmpFjt/ffRWda643EGV/omLNVXh+h4F7VYxE/GgEDCtbIJRyQ/WyLsif/RfadH6MaRM5L9vApeZCmBoZI/o2058JZrUXzDfUa6oq9fLeuI/g2I68yfVYiwB0QRYXeHl9gotLMdx62EcVVpLiQz/x8NYguNcJkzkw6sYASXe+e3W5QXqs71UXXyGw0P6SmlwkIarTgXRFRF3AhXsNTboSV6g5qHrTKbh3YdFvhZp0SjeBuiZodcqRKjqj0iOeGL5DxThTt78jn/kzZGXw2Op7ZhavkZleBJbW3/Aj1RZ2RTNEgcN5UgJFZmb48K4m3Oq+wosHsUpAbmKCfGamKFauKHIyspGd8gumJmoPZZrfBHsP78T0GdPg26QZNq/fjowfGbCSYnrpqpq7MesoFsLQYUMQtnYj4mISJJBIywG2MYsUzZgzHfv27sOr57EyP3D+8mnSCPci7snnSAxS8WVlY4GSxUoi5XuavEcroILFCiHOK1YwWrmn5TFk8GAEbQpCiN88BG0JxqqRKyRlmEG80f6jRbVEUoRFIcYGjEN09GNZP5mOy9ToZWnL4XKtkpB+JH2oVKRfogSczC1FRUySQBTxgCgUWaiS3yUxQhxLEc3Mv/7CuMDxUqjk/PnzOHniJJK/fcfw0SNlPSLpOT41ANZHgQX9V4nvpH0xO6miGxUZhYF/DgJ+GeP8xTNoUN8b27dulwA7fXu5H+Ec7FS2HPoPGgxbuyIYNXokevbqgQMH94NWHJHPHqrHTrV3IRvB0KUH2yPAfwxiX8Qin0l+hMwNwfdvqaKwPHb8uASYnsU8l99pKVHIppCQX24ebli6crFUrx89LEDmHqZZMuU87mWcrBHEFmWcyuDrl29CSEkhtfxm8Ov7B44eOyHZICRW2cf44jgbPWwotu/eg7j4eGVZYmqKGtU8cefuvTwc0KfPH4h88EDsb2hZxjW8ffUPuMNC9JnAx9wSKMA0YRNjZGdlo7qnB3r26Ia9+w/ifmSU4DNe64RxAWjc2EcECsQK7POc54qWKIG4N/FCpGZmZYmCdLJtMCYlTMbzF8/ByoQkaVKTU4QsNctnisuBV9SaTVxyQdm08FXWo7ysr8QOxD7ss8yE4fkpxpF0a0ACdJzzuS8kGcj1lsIHEmwxMS+R/C1FCL38+cxgU5CVdNPFMoNFlVik5X3SeyELWWjm22eKbmyk8AlJYLYPCTziFGIl9hPOfdz/6HRT4njO9wygM4OGawYxMNcuFliMeRGjipRUrSprlQTcLSykyjOzZbjWk1ehcMC9qrv8lLTkL1+EWOO18TpIMpLQ0zibijeOG94/928kCqt6VJOCLatXrxLfw+IlijKLWDJ3xCcakGAkE15atWqDC+cvSUE1CktIqLHdWJyvc+dOEpRTVZG5Z38hOJv2BBQT8N4YTNHFf5OS3kn/2Llzr6SUU5nZtk0bUfpaWphLPQYSm1TYkjvg/oYBUBaLYeq8vZ297D2ychmegWRikA9hyjMJZMcyTjIfsD0YkHBxrYRixYriyZNHcHQqLWuTFCY1Ms7LptFFXHQhFp06zPmCz1ETtXp9Yo0H9jHO0xxP/Dz7NM/JeZsCEZKLzPrlNTDoy7bmc+I4ZH/mWPX2rifp79yfkPDls+QY4Vjhs9fem3ymnAd5Ds7TXAPKlC4jewNRJRosqHSauy6AqDG9zlLiMfQ+wZiZiAsWLsnlZKYvlhNK0ru3cqHio1iyhFwkjfP5QOltxZNT6cXGYmNSrkvfM2NTml0rJQlVL/w+b4SDmJ2aA48NykHHTRJvlt/ngBE1QyrVjXYSdRCmV1cYNTISdYmqpKkqWCrPqHyyQWNnC5o6BXc+3gNeaz85TSiao6TjTLx9vRvo0RLYQ4bCF518WuLQZZJB3zC8bQusPk6mj6SLKofN930rL8H5x8G/qRgJLggm7CgjRIuI0zhjxEWe7OIw4L65wk/XlwJWAWoRyOExzYGhgxTOWKmBHN93wurcaxhuRHJnKdBmKnCChJApkOWL2qa3EAEv5PD/BqWTLiApl6EL85K3+GwAmI4GvKnxHIksch7ELQuB3hPais8YVYpMBT53/pxEQLZt3Ymvn1Pg7lYVEyeMQ2Lia+zauQV2RQrBt6kP1q5ZCWOjX7JRmTR3GdbMnynpS4M+z5Ljxt25hStXb8K7fkNkZWbi2NEjuB1+C/sLXcGpThvR0mQgVj+fhA/vkzBpQiAmTghE3Tq1YVmgICJajMd2nxWIqzEKYDFAZrjw1RU4vHeZDBiWtb914yam9q2Fuz5eWOY9EmOur8TGFhMwIN8ChCb0w6TiW4HgSKyfuwsfP3/B+AlBSEvPwJatW5Ga9kMmv2qeHvCuVw83r1/D549JsDQ3Q1rKd0xdMQwwqy/3Mu/JQDE2ZlSrVBkHOJRxELk8Tar37t2Dls2bo+QjH6BXNE5uPoXW/UsLUN+5JExK1/tN4kJLRV+Iwc/wG7DNBvNudEfw6sVAB4f/8OQZAm03oHdxYAcfqErfgfdU4Pp5rJ60XwbsyAVMizEHqgQCj9h32M/p8cO+w1dLYKQXsJIKOxdDdWi9OSDw5W6XoJjEOjsFQbsPFo1dhvFLmN7jhhl+g/DXllGAY1vgNa+F4yMDMBtkKGDiBXT5LbvpzHFgRlt12MFx2BK6WKImgf/uQmi97pi0fK9KJaaP2JVIoLznf5nY7I8UJHBPwywzcqHaeoy3w/5Ngu7IZcCEH+RYMshBKUTmXpUbVH63wFOglAuQSECejZCJWzFpwgSAkZPsLGSmpiD8+r94/fIl8Csb2T8zMWAZ245t6AOwiPmZEEP1yxiglDOQeA2wqg+kRQNN3YALkUANTzUO2x0HrNqqv01yU3slvjgEqQSRzZBK61C/c7NAwlIFJFZMmiiTtk2hgmg5ZBSCgkxR4tdolChTTnwXadD/LumdEGc1a9XE/gMHUMnVRXyWnj57Dhjnw8ePn1G2nLOoe758+YZeO4agrYmPzI+ce5myU7iwrUTDObcyXaBwIUbs7JH1MxtFy5RB2qdP8nmZp0sURz5Lc2T8/Kkif9lZOHP2rCw6VNswTa1uvbrio8bgDsEpPX3qN6gvwP7Qh0MYVGGA+DLSU4XzBAEC5/9yZcuieLHieWmuBNpcqOJiY8Vv6G1CokSfydoo2b+5kHYke5jeyEp5XIS5rlCRznZLTkkW9RWjl+Ljm5MjP7mY0nB50LBhSP0uRqKyOf+VrYqoiELR4DH2fwhFKV6SKWsL1x7+jaSTqProD5KTIwCGZCxVFow6s914PVyL8pszjZfG2WZC3ukUEUmFZiXpX79kzdMWIPzJeyLxyJcEyEyYEl9IeR8alH5yzykpEinURcn4fKjC1EpGvbizvXhvEjGkRYgALw6BLEU+GhSGvL7/9VJkdWl6KOr3/0+qM1OcDf6LmnDUvik8phRtoX+KqYms59qXkNdBAKwBMTEA/6Y93nj/2nORGQ8wYqU5ZSTNttIEAgGWBkMagBHYaC8YtalgYagf8jmt0mS6MzcFJGp1wRndp/gc+U+KqmQxrTsHRWzpb/ROsE3863gJBhF0ZmVnCjBlRJrq6Q3fj0kwMfD+H4JXmNYa4r5dhnm/uS2x1eM0MC0OKOUEJEYDNdwwuFRjSR0MEwUcJwqdGZGEvu33YttRBms8ETB0qsyhO+6eUemufnYYY+UnhGJWdo6o60qWZqoS1YhfEfPypcwXHDf0GmIBEo4DpRpMlvHAe7MuYCXPgvOO9uIh0UVfINX/LHB4+wFUruMmSv5Fz9fBJ6WGjEuCaW4m4gt9Be5G4PKNd/Cp1wyetaoob8YLkejUs6kUbbp+4ZAErqp5r8P9pFcGqw6uOQ7wajgXEVf/Qd0mk+BSqQqsrAqiYAEbWFoWEPIiJTlFFB5OTo44d+40Xse/gk3hArCxKQimpHPjIJsvD0+8eBEDGxtbzF23FKO6D0QRezuk/kgRtZGQzinJiHsdJ/dOnEkvrZPHLqlmtwF8S3rj/L5laN0nECe3M3WVuI/rgSfcGjYVMmHv/+PqLKCrOLuvv0MCBAgECU6LJHjQBIJL0VJKKQ6FQosUintwh7S0uBUrTnEpVtw1wa1osOISpCQhkP/6nblD3++7a7EI5N65M4/uZ5999vlzq378rrUij0fq+HYsJug3X7XqdMjStJJ6JzU1yNrEzRa/rpaporU3QRRSBGlnUsY4tOMN6WTsoGo4Kb1h364uTS2uqn+VNtx1yQ5sr+wZmeuobPZvO+K5L/Zjvj9SodVXKXJnYwWVnqtrx7l3Pyl7D3uuklmKWN8zZ1zy3bVwoJ/5mTl0ajd9Agl2UIGhP+t6pGNdQsVm5j5roKVMH6KYi0TRlbvnsBByX4BKV034v+pFjy2QgU72PRekOv6N5aq1tjXm6O5e8vP7XK9fk4bNfUB28p7VKlFuoa2Hlr59aYo+zd9FSeLGqXbtkoqMfKAXsR2scvbNi3M+RtaLlJ6nc8fBMQFq2fJTJfdfopNnjuvUQdSRtFuCwj5bpmOWpQSeYH8GBwFEIFndbCE3PdtX+UpM1JVT4H9XTZhFRcqO07kjBP/ds4C1qmef57rgd1eZCDHpKi1db3aADmcQfscfooyuSpLvof3WqUj5Azp3CIUsIIhjbowy5eqlR9GcHyAzdhMu8NxHtGrU26rz507r/s0ZGjrupPYfOKiHzx6rVZvWmjWTdkqi0JBSevz0sWJexChfYF6VLVXOUl6hUXxTJNObt6/N8xA1GIdWPBEpAAB2OHX6pDZv2fxR9c/+jy9q1szZrBgMxUT6X/1RBQ6VMsXMH8tW2BjalWOcLoSn1Nf1v1avnr01ZMgQPW5+SE0eDTIVXLky5Wwu165TWxETftbAIYONTKBCclRIpAamH6jFixbpTvBdFY4uqPD+/S2zIlXKVNq8aZOp65hveEFiu2RWTqNGGf7gb1KiF8Yt0vya8xRWKszwy4JFCyxNGZyCMptzKaIV5nO3bt2toBxnVPYnCJBKlSsr+vYtrVu/Xp07d1aPHj2saEv4wAHq27OPFW1in6Do0/NXT9X4+6YKKxyqZk2batrUaZbC/fDBI/3QoYO2bN7kFBf59ltLW2SPIwtr8rRpGj9xksIHDVSDBvWVN3+QNm7aqA27NvwngGV4gJePShUCQtWu9ffau3Ov2n3XTuPGROjn8RNMtX746BFVrFRJFy5dUKbMmdQ/vL8V7UmfMYMaNm6gR08eaeXqVZapQnE9yAjOg1s2bFGTho1tfYCAIj124/qNlj4LhgktWVL37/1j5yc88LCjehcXrwJ589p73sTFmUc4awyESJ7APDoRFWW4Dm9g7HuePHuqv69c0eGjR61oFhkpuecs1KNunfTuzb/KmjGTkcLY1ATmzmVj6OKlSzp79pwtPBTWYE8C+6CQ5XtMbIRVB6qsmBe6+88/unLtqlKkSqmLFK7wSrQiLLOPTTM4nnFfVj3ufV8VN1TQk0ePNTSqhMaUPqtzJyDynZcXyh5fqVTS8kb0oE5lzWfPxZ7E9boFb5B9suH2UoUlrWxrJ4p5+JPr12/KJwkB7CSKi32ntGnSWpA/Lu6dcmT7RO8TPhjhRztSdDIh7l89fvTASCOekXRn10Ma/0D3BaZ2Kwm7djCo7MgshccxbiVTJpvn4GwCy5zxwQWHDh5UyRIo2YIs8E2xDjBovnx5rZI4RLQrCGB+cm/s8RBP7KNcm7kBOYlgzOVv8ELMlDmbYc/Tp0+qRYtmuhl9XVWqVDJ8xFnA9d7LmTOXrl27oYsXLuv58xhdvHjZcBt8EoI1/Dh5XvYw0uBJx3Zx3Zt/X9s9MN/oe54f/8D1Gwh03lKdOnWNaEPpStbL9WtXLRgMAY3H58uYF1bPAbxDzQf2SKsEHRevpClS6MGjx4abyJygeA59niF9gJ1x3OrXlatUMgGdt7eXzl84a2slKc8oFN0gFnPItW1iTHD//8t1gVldax/uASyKnQ2Bb9ofwpYXfcZ7aXsUmyhMuQ/+8L3MNfqYArbYllHQhrbmGRBtsA4yVsEUkLqsaW52CvfHe5wiPo/1KWRp/vwegvypfc4df67tFJ+xzCiPDZJLbPPvFKn95bVy5ZpEPCJgim/fuWuglAgQUXkDH97eqlK5spVz58OWQuHxKWLD5wDAg1y+fEl4MTLY3aowDBAeHKaUhmFg0nmU9GZQcLOucoFGJ78dHyB8p1CXmDLj5Usz8OdwxEGIgxXKRRQldsj58MHA7q+TJ+noMTZOWDs2dCclInPOiXp4i/QHwA/gC8Kmvj4rXUq7j3sKsni3VO8Wn+vXxatUuXgxqxB7+DJpOmzugB1W8ixSzuqS+ar5SpWLOxgEzLQCD5wETQjfrl73lzlkR5xUp2wObTkCwUMV5kjpSKjDAbl2MbsuS4ULKLxcQ2XPnEFdR5dzvqtyD43I/ZmGNd2tUbUHy0+v1fPyJOfWXXUifKmbremeTdzic/w/2Ays4oqo/KTqr0tZeuSaVju0Kn6eDV4OxfTtwQOHlb9AEQUXDjZzYgzQ792NVrNmjTRxwi9q0OArXb50QW3ODrHnm9S7h65fv6GQkiHmm3bp8jUdPX5ak6dMV4b06cwDL3uB3OrepoPKlSljB/pmxXrr9yPDzUAf5WutAp3scdNkln6MlPZ+90BHH2RxxKXFpc5+0zT9bhd9SHFLXj4+ijp61FJEISVfvYxRp+FFnb4Ia6aI0q1swngl8dG16zdUrGRJPX0RowYNG+vS5csWQeEwhq8CEv00fin1SfbsehXzXHFv36on5tMoT3pIv28bqO9Wj7WA8YhurZT9k+wKKRWqEqcbaVPGiTaW29wcY227/qtxqt8ht/S4mYMPg6Qt309WnbbVpFrBDieHejBwsKNe/NKppjyx7zD1XLRQegiABdw76sJFI2P07VAWEyLwjD3GFh3spsy5lQPLKDw87VuuQQAAIABJREFUiSIi3I3mieYMu6Unjx5qwMwWmtN/i9r/BHj2k74JlpYCYp/op64H1H9qKS0Ye1ttBo6UvD3KuihuroI0KtQx7jeWjO/lZwAvAw9wywO10exB36rDmJGa1W+gpbIuPHBAv/bsYXPfFD/JkqnvpMnOHpghh/R0p2YMWKYfZ8yXYtZLqepbpfK2iQs0r0w7bf3+Z6uI7JMsqRrkH+gAJ746zvEhWz1xoxr1RJ3xQvIuo+GtPtfwBb31R8Q2vXgRo44RoxzP0NrSwpxD1HrDKK1sMFy+Pt66cfWKknsnUafJpD15AgLc154AqepdqW0OaR6TK4eUvLhDVDJv6M/N27Q8fImaR3BYcNKc/ui7W81OLpN2HZXalpHmuT6r/O0eroKl7vWdcwvqkJBQKSpBCvPRzg4/22ZCW3HgPXxvkCrmmaCoMxdUrESI4uIdSTlEwclTJ40Qw/uUNOfU/mmtEnrC+0QtXbpcZcuV14ULlyy48jwGu4FCTiQ6uIjSpPbXubNnbZ4DXiEgZaa/cXr04KERjhyIWdd9U6VQ8lTJDZBB/CDxZ7Np36GDGYWzxgJKcuXJrcyZMqtzuW6afGCCDh46bOt4cOHCKlakqM1B0hUgRRo2bGjk3hd1vvioVEONYIDT399JVY2NVa6cuezwCEBw9pRU9gzOBhznKTwQ5xBwL55bwQw2RSrTuj58HMCJ+gNEINvKlS2rLDlyKCEuzlKL2S94uVWeXcWeFSF5/96AhetPAonqfFeMKcDwTaV9HXN/h8AkiMX+xmfMpyYZpGGCKe3MewTVp6cKIAdo7o+AGP/vEoPsbay/5qOYimJk/h8VAqaE9PgYEsADwAAKSH+G1IPcRL1vpKJnkweUmLKTgkfgYZdQ9BAEtJX5DqPl86gKITzdVAzIW/4f4smtXkyb0b9ulWb3c06asOOZ6KYn48vE3HeJC5cUBFzTXxwOuAeenz8uuDFF5Yf30GLKlMlpHzeVmbHogjO+h/HlAjXXn5F7c8cE+45jLJ7UA4gYb3HWV6hSSDlyQDhpQ94fARnBzHfxb62oCwcaDi7cP9d7/PiheTRCKALaY2P/VcyLZ/Yzlh6mnI+LV0DGLKZgYK97Fx+n1zEvbZ+au3W7OtapZcB6xU4iMs2kDLkMO3TL8oW1+bSVW52gTYZQZ7ll3QCuHJN56rar3VD+adPp1wVzNahzNz1/EaNj07sq6nyovvm5gfUB7Q+AdM3KIbNIxeFQjHUCxABtzUHBtf/g36QbMWDu3b9nKhBepB/16kJFqkgVL93aghRr9+yw/apX+BCL/qPE69Wli8pXrWoKo6zZslh62alDrNM+KlByki6fRHGFMl4qGDJDqf38dXzfcumb4mqcpL4pAVBskA72Lv6dHaRSpEiuI0cO6e8rl8zTsnTpUkqdhmJM8U4BqDuk9CbHCll3795zKhW+e6fSZUrZYdkxHE9mPmKotlhL8NA6m/mqtOYXyb+PQkoVUlTliwrcmEXXTzxwLGOM2ycIV0ZaXl11t1JU6oO2LnWV+ewdfho+4a4iT0RZYIHD1Zr1m6SYbVLn2rY9/VZ7qq2fHNqY4xSZYg6AqVk7WBtPHpwhfVPFqbGSpqIdQgPzBNqBwa3ySMDkZNrLzl504a4KhFbQ5UgGhfMKrbFSkTsgnYiqeVJiCudQhdxhToDCo9ZlrjJHmEvuweDoNrwjnYBj9sJTdO9Ct4/Xtb4qu9DS/plj1/43zdowiZP5k6MwCr9ER5FkAQcnGHU9qosKhc3WxWOQlABkN8AWoLDKzt53aNe3hq+z5mlhaYon9qLWhYyD2E2rIqX7KkP6jKpQ5rj2HiyhgzsbKqTCYgUXKqbUybrIzy+v7j7uovUrhun16+OGbcpUW2JKIdKZ/fwyKn/JXxW1n7GYVoVLj9OF4xRKuaySlWbq5H6qLAeoUOnuunjcyQ5ynsstWsMk5AUxyv/xb5cofKDg8gt0/hDt52ZBcb4IVtHK3XV23xDV/26p1v+Od+N/ZKSDPbiGe22HyKzzzURtWdrK832udw7/dJSOYTWG2dig4u2NsxD2Car5dbi2rxuukIpdFXXA8Qvk1brLX1o4bY5CP6ugyN2RKlCuiC4f/lMla7bQ/X8e2l6LtQXpvdHXb6r6Z9Ut4DRt+jRlzppZ7dq1NYUUChcOrC1atLBAPOnC9b/6ys5yeBjipQbZQAot/c/afvjwEfOXPpD1iMrcDtXRbJFqlaq5YQyUxcP+GqWuIZ20efNm3Qi4rfJJw2yPp7BJqbDSKjy+qNY0XGcKwylTpmjTxj9NbVRn9ucq96Cs/lj+hypXqmT3BX6BDEQd+Ntvv5mXc0TEz1qzerWGDhlqRVVWrlxp7yG76fmT59q9Z7d5U6O+poIsBeUgbVAdpk+b3uoGoJAGz7K/8kznLpzX29hYIxKrVa+uOXPnqNaIWsr/rIC6dOmiqVOn2j4cuW+jqtZrqj1n9un7+q2tqMm5wxdVuU55y/4DL5AeXLliJSMXpq79TRVylbL7QI1GscPV6zeoYeNG2rVnpzJlzqjde3fr8O0jDtdumXceAryWnwo/zCN/P3+tXbFGt2/eVoH8hUyJiM+uFX3LkV3Xb16383L07WhVqlpZM2bNVJPmTa2KdomQkjp6/KjZ6Zz74YzCFpZVo3oNlCYllYFzWyolaaFzZs9W4vsPhgdIh+TM3axJUyOm4t7GWmopPty0V+as2ezvf+7/o3Pnzxt2OnvurIKLFDF/OnyoU6VJbXgWAhDshb+vWbgkTaa0KVMpbeo0njoOqQy/kMFCyjnYCRIL0gW1Kao6MlF4gYFiXr/Sg2dP9fi5Yz/R4OTXOj9ESkgspqk9wmwNXnhiniMyfiFVylzZzn3HkhxX2cQww0BH9uBPKvklvtKbCn4qmFDUsGhSPNjfJchUZO8SzLYIIhbsRpAfW6iooD0qc6OqYWZwNWpcqmoHZAiwvQ0iMplPMtWqWdOINLz5Hj98bPOJtGNwR3Ifb928cd32Cp6R56Dd3fRVy86Li3O8lVOk+FjwlvFEkB7/5EsXL9geCUkN0Q1Xwt7Nc3AWePb0mT0jKJA5QzvyXvapy39fVs3aNW2fgJgE8zM+mW/45jvZDukNb7K/uVgCoosia9eu433vZJnkyxekDAHprNAOazL3TWAS7IE1CPjs4f1HOnEiyrwUOVuwZ69fv87UfpxXuGfHF/qmihYt4gStKYL35pXNITAic/TQoYPav/+AvLwI6qewQozsoQSG8WonM4BgM97qkOFFggsbRnrx/Jm9j2wqxFWp0qQxDos+Zjxg4VbS+I13NvaS+yZXYGAeez7wJqnZgUF5LNBJQRx86dNRcM/OCbHWb6yNKFvd8wX3TLv9JwL4YP9+/yHRrAoo9sa/HdI0nY0B1g7WYD5Dn8Cfsaaw5/I9YD++h6C3W/nZJRBpQ3A27QYeAX/wvDw3fcJY4xrweBRGRRCCGtINQoLbLVgfG2ttDtEJtnBFBHwvwVLzWEybXl6TJ05OPHnylHIgd0yW3Mq1A55pDAy3T0ZGGdjv0L6dNRQXICWatCD+zYJy4pijSAGQQigCUJkkbEqunxGNQoNAKkIy8iAMBhZ0QA6DhcnEAKIBOHCi/rA0L09qnPtQTAgejnQ8mHkm5bQZ0/TB+73+2gKpCLPmViphEfZTYMGWun4J+SDEDb+HtQLssFDzB/IEErKlR/7Exu5WpuP9AVL2Kv/hCnAG+IA/XtFSzlzO/o930ri6xhF1rVBdUxdCRLj+eNKwfks14uf8Nqk7fLNPs5d+pU7f/KmZS7+WMneUHkIgpdW8YRvUdkROKXGwAnVN15cEqc+asvol8Yhz2y4ucX26eQTuicd2U2mzSPlPptff8c/UukYj8+zY631cjf0/V3xsrFo2b64/li3TmnJ71envRmrQpJnKlC2ncRFjTbLMAMSHAHIRRSEqwT7Zf9KU+/3UbcjP1mTL+oxSi06ptWpOvD54pVD9hk1s0SBNgsXt6pWrGvXLL4oYMtjUrkTDUPcg/adoC4O3S4vP9Ng/q37sl0p/HJJ6leyiX0f30a2EXJo3abiZQ5epWUsPLl9WQHA5zVJH+Qz3VadZv1jxkrlDH6vdJ5OtGyc/6iyOpr3G95IKB2l6k/4U2LLFn42fyCAL45JFC5U5YybVXNlB88MG6fshY/RVwno1nXDWxi2K2Ba92uvn3kONiGzdt6QRRCc/X6mfan1QR81S1Y57jeSd9O2P6vFyhpOxcixBauojrfCUadZrzRuxWm2H9dGc4RFqPzxA0wfeU+exlT1jkPFJhzHuIKRI41kgZe7iFGZRgH4fftUOeu1HA8K3SQ0HW18fb7hRpWtCqjJmAMRuNXLG6zap2mBp1zVN7TlYXScG67f+l/RD5FKHqDs2WpO7HDOF74Abu6V9bvrvCylVqPTG9W7kQMj1uD/IxCeK+HGRGXOzSTOfmcf9Z/zpIe1daMvOzTX5m3nlepd6/Ib8faWYBC0d0cfSZogO1xoxRBv6heurRxESmUL2fZysy1hV5m/OL9FSL9rnieaN/V0vn71QimQp9OTBY1vouk7ESymt5g/pbYVdhi9e4ZmgQRJZgu7rjasWpM08XqNGoMIoc694GeCBBPvPM9AGZaTkuaQ47n+vVKyudMb1PXAPCnzWs1bYJOX6kyT/cOfxq0gLC/6o5Bz2kiVVI+9xNmbCO0kRFUCN16RRFbQi7WhTyHJYJthTpGgxpfb319vYeL2NjdOV6zfUY1Ar/Tx8oSn4GjZqZKnSFCAi2rhx40aLIFOhDKVMSEioChYopOQpU8mUaHHxevP6jZ4/f2ERU9ZXQGz0ravKmZvN3sfmCAcLNp7bt+9oWfQ6W3e+ul1bG/JsU7+kPcxoHNICwobNDQUAGyCAhA3MzNfTpzeAA4hg/WY/+OgrkoJ01BSe9OG7Vn09hcnyfT9GYHm/W/eDPYP3Q/ak8ktp+4zrH5PE20cxL9+Yvw17AgWFrJK47Vd3bANkz3D9El2PQdeA+MWzF5Z2YZUOExPl7eNYdEAW4cdGBVbuH5BsSruEeCMGAORWJOTtW2XOmNFADqCbtQZlIWsJP1skPWNG2+f4GeITwAzhSvAM5RzgGaBlBCFkalys4+nIPvgu3oA3ARX+RgnFdf7XExIw5b4c4s9J6Xa9Iukn2oniJJCPfEfqNI6PKSS2ATZP9NH1znOViO7ezzO7hXEAEf8LnsAE/J8V+fH1tfYCYNNvbmqym4oJwOKzrg8iRCzpNgQ0aUOAEGu2W3GOduT+WG9cf0/3d1yDe2LMcd8OwegAn7g4pyJ07FunEq6THpLS/nb95Ww8xlFYJ4kRgW9e/2skVdy7eBt71pbvqf7NgcrLCMO3byAgY5VEifq91w6p7Cypc0d1i2toYwQ/Tg52FGvhWbgnCtsxTrDOYJyTCoVqcf7qmp4CcK+lL4KcWA7LB9wRcR74GP4v5oU+r1lLWy8cU9/m7TS+/Fx7z+dhFewe8QvuHNtP9fbXMGKOZ2QvzpotqxGAgFDmK+3CoZpINm0JuOb+CgcXNlUf4zlybFO9Kf+jXaNu3S+0bt1aHT+4UnXqd9KW9QRiWTfXq/eAW/p1HGkRLVWxxpfKmDmj1i6p57npIClzAekh7yVoxoNEq1y1WTq8CxKMShqNNLbtCDtsvXgeo+zZcliaE4GDW+YVeVchJUuZBySgnn7mvlGcckhjHENY/HF1pUJ8iqnOF3XsGVEy+KX2M8B/9OgRUyzGv4u1/9ue74At70UrBurs3skqVOFHXTyIj+E21Wm5Q1uW9FTzzvO1fNZGB1M9ZP13qwNvUpP28y2ljfXizH6UM24K7DXpz1DNfDbZ1ibGImspayAY1V3rnIJVryxNbfnrtU6sroDULv+3RmBCgl698rezVr55o6vnf1WZSmNMqbltI0G6bQqptERR+9mTwai8XI8dOxKrfJ2lti8zN2zsJUlic8cN1qy/vEU6xn0TaHRfkIVuOoujGsxd4jcbo9FnOilfqbm6cuI/QtP9VN6Q33Q1Cl9iKXeJKTb3Tu9d/j8qPo8dkDap/GeLldTbWUuvXZqq2rULackS9lH2XohnniOL6jZepuL5Z2rJkn8VHX1PRct211lTBrInn1aZz76TfM/JV6X1NvZf5c6VRzejr9nhhjnPnHY9YiGUzh7+TkElZ1pb/H3CU0hOUqGyv+viEdL12X99FVZlgo7txafR9RRywbZrX8IYBqe5Kcp+ylpklO6fg6AExzkZTtmLDNC9c/gruwIH5/quCtbBGVyD9j6vYlUidGYv/YmiksmeRXmKN9MNvB4LD5YuoGjlvfzh7AIOcfBLlc/Ha+/WrxUUOkMZAgJ0bNtZhdYIVuQO2vOJlKGCcuXMYV7FHJY5IF+6dFVDBoZr185dKlGipJ3btv61Vc1aNNOiRYuMLKPS7tt/3xopwbrfpHFj7d+3X/vyHjHc8n2Jb7Rjxw5LJUahxLzEigAyj8rHKABJKQaDMAcITBbtHqI8tz4xghKP5Uu6pnLpSlmwNE26dHb45tyx+sIq3d1xz1KCGbchbUoq39t8tlYdyXREVV9WNdLj9pvbKpip4EdSE6KEACaWInhJd+rYSa+evdaWbZusUjZ4F9EEBBVqRdZEDutk3zVo1ND2P8YOY5izKXjhh44/WMBi4sSJdsjPki3rRzuOgoUKmUry76uXrajVv/++trUVkpAX6YQILv7atVvFCxWy9Ys9gH1x8qTJGjF8uJ2Vq1b9zMQQeAQOGBSuvPnzql2HdsqSNbN2bNrnDKMY5pGvVCuXvkhRXRnTZdKFs1SPDlZI8RIKyp1Htet8bgTO9h07LDj84NFDNW7WVO8+JFgxr4VLFptqdfGypXrw6IE2VVyr8purKUPa9PquSQsF5cxjz88eAI7CXw8Ve8z4YDX6K4uREadPntLEGbPVvlVzlQoJtUAVa1XDJk11/MgRwwBucRD2JTJD8H2DxSIVmuIwkNIER8mEOXbsmNL4pVbePIHW1yjqwDbgJnAb1wPzgIXAlFZ0w1MMBWsJ7pPsiAcxz/T05Qvdjr5lZwr+huAhvfWzqlX0TeOWksNBqkpwJe1N2O+clxEQ+EqFLhTWxc4XbHp1Hj5NN5tuM0/2Wx1v2JGgxDdhSp3G3yyHzkPcpUtv1bRRQTKesmTKaLg6JuaVKe7BclTjxkaLeZQnV269f5dg6jqK1Fy/dl2vX71UzVo1dOfWLfmn9jdyn+djnJlndpIktk9AqrF2sabzh7nG3gJWAlMxL/bt3WNKObAXxcPAhvw/bQrWo/gSXEumgIwfiwRCxnJ9xjuYNmOmAD189MipQP38uQkTqGYOfqctwPyoTFetWmXEKQQWGLhatRpWEDJ//oKmyGdPbtG8ufLlDdKz5081duxYw2AUI0RNx/xg3FAvAdIOT8Lbt6OVxCvRCH5UysxJt/iNiychCXl2txgJ64NVct++w4q8NW3W/KN6lHEExmPMUpmcNQ71Imo8CFtUjIxPzjg8J+Qw7QyByv7NmKYfyCxImSqFkYkZM2YwHEmAH26E/rl955ZSpUypdJ40cNfSz3B1bLy1bXT0Les31lFwOu8BE/Md/I144fXbfw1T0O+0jSuo4x7ADyb88PW1/kSdywtejT2d/ZSzHxjVrTTNuIBYdN/D52gv/nC+Yy6xHhHEzJcvv7JlzWZty9yluAvfS3tQc4K1nO9EGZ7CN7m1m4PhPxhpa7UdCNjXrFYjEeBL1dQbt+7Yws4HyMeGNUYNQZS7UsWK1lF0/ONHD+0BuKB5a3xIdDw7njx0QEXu3HZgogFguOl8QBTghoMQDewaOdIYrqcShTsKFshvi7f5P5Em5lEoMDncirA0kplFWjWlJ7ZgzZ0/R4+fUwHxrc6dJIrHps+G61TEdTZi/s2izAuiAHDgkgowcnwmQF+U/VX3/7mnNH5+2nthqAdcuEQjUcUs+rZaES0afUmdfymt6WvWSplzOItTitGS+TJChhBx7SNVo+rjAzVvUN8iE/2HEvmHBHJ9Yjzm7eXrK6J0U4VPLKW+LTZr/LKvpHE9PtaE8G/2QjF10/5XsJrvQ8kF9wPOA3PwWK5nNthsl6Oeql6zp3kVPHn0RJkyBOizypW1c9tWBeXOrXt3buvlq9faVDZSf5X/wyYz6g1IipEjR2rI0ME2gf7csEGBeXKp0+WhEsFevdDUUUMVkD6dcufJqyIly2nW7Pk26J2IRLRFuZH458ubT4MGDrANgqgFYIBIQYuAPtqZZJEaNqinxMFp1W/0K2UcN1Y/tB+nRUtGWuXwsmXL2WLGQRiyu93WEdK+WE0f0E+dZ0yRYiB/AHMVNLH3SvUMnaHbgXs1fOQIzZ+6R81/KKfl27dr+qhRNjbxRdm5Y4cO7j+gDh06KHvxwo4Cr2FtzQ8dqE7hQxXndVf7Vu5T5Sb3tWNJBtX4oZNhvc2FJ9shrVfADIX0iVSXn9bZWP5hzHjnFt5zOtgpbR3s8FA/0Sl0RDOpcpC0jxMi6kM6DWDoqfZtQLSCVCtA+ovPQEQDQu9qyRgnbablIMi5cCm7j3TvqE7ufqaSzet4DjwHpcyDPYpHxjzXD9Xvw9bruxE5rIr2+Ddfqu+sb+x7Fw26oqTeSdR8JGOwmca376K+cwCzAOkH6tl4piauGuLMn5z1pVvTpOxdnPPLMa5/VAqsbm8fVaKmhszd6Ay8H3yk31zw7DnkeAdL7zlQMgdppEaWOv1H8e5qNqSnVDiXdMH1D3IUfqsinqnxqAn6IyJczbpyiKDAkJ+RrAsmvdXVS1d0cPc+Na7f0CrbZUjrr/kH9mnBoH5qMwbiNZc0LIuD2eFlrfK5h8y0+4mUwkI1J6SRvq5fTwE1k0nJmznc/xk+0EjLu/dV88kUr/GTUgVJbzZp7cBFarBipXTdkw5uc5gUdPpxpxQSLkXxu2tSsfqea9FoWbRp/D7V7TtOC4b8qNRp/a0qrpdPEkv9wBMxIEMmA5UopFjrnhA9iou38X/seKQKFCqk94leunL1utr/NFBLRk21jTHfpTCt+fC78hcqrE8+zWng4fCRo7Y+cuAuWrSY+REmxOMRGKf0GegHLwNtpNnyu4iIMbpz56pm91uipoPx9UpqGxf+ZMePn9C6D9ttfav7yWdKny69fvihowENIrCX//7bqtCytvGdjvLyg0WT2bD4P9Zs881Bdffunf0eQGRpq+wjsXG2jrjkofs3pDXz6927eANHAKJ/3+LP5+w/rCNsggkJH+TljRFychUoWNDxSSQYlTSpXd9V7LjFRBhj7nebaujRE6scS3s4CtukRipywMB7B6YRw3RSdCDOOGgARCA38ZEkXdOfCtr/3DdA4hZ2YW91Ks7l/1iEjPURIMa9QZoBiLlf3xQpHY+blCmtzSAUIRxNxRgXa5Fb1IooMAFmAG63Ddmn+X/ITFMOWpVl2FG2Z3zgvCz6yvORrUDb/C+hGP8u3vrFLVbiEn5uVoKbgg14gxhxVY28H/BIv5Ca56qV3PtyK9a53jt81lV/cA0XQ/A34I8xx8+uZ4urmARvQPKBHdyUC9rKJU3cFEmXZHRTgnhOABsvN1LLzy6Qc5+DPk7hS9u8t3R71H4oU1y1JmOQKDe+il72nrdKTIiXTxIyukjVf6+Jcys6axtYgIIfwcHKmDmTgTfGLgoPDueMm6RJvC2inTVzZitmRKBgwE9gDNZfH+lcAWcJh+9hy1ggDSrcQWPezFbtK6XknzatVqzcYYeh2unKmMJ1bf2dZrlSvngJIwSah7dV13ptNXvCdNVqWNeUClQlRTlMRUXaEvzFa/2q7erYrbXNNSoZEkwAxDJvKZICwcdBkzQiw4UGZu+bMvfCKfAM+9dlBZeeZcB996ZlHoLI9afzUaGQGboYNVBhVaYZqbt3KxVqffRl4yamnCpSuKgFURhLrtn8ndt3lC9vQb35943NK+4BPGnFi8wXloCDly5dvqQVS8pKvXuoyZNGdrC6eeuGKX0IUNz7556ev3hqc/rQFkpws6dyz5A3nrTUVIOlNzR4qGo27ajtK/jdZZX4rJlO7QZjBKtaozaGaUnB+3MRNjmQNmWUv3Ql/X0crFhFQyNmfazU6CoVGLvcK4ebI7vImCmjCjVrOilbBw9JMdGqWreVPTdYl7ZN7wkYxL99a3j6ykXa64XKfdbVDtRXzqAqdNKwwRjZC07UvUt4XTaSvAsotEpRp+IsBQx9nEKLHDaYGxxsIPqZa4dvR0oXwKpOoTX3ejmLzdKtM07BlXyl5tnh4er/o1Z0FPuFw+bZPLkcSZ87Ue0Slbvq1L4dnmDcC5UoO9kymcB/xw9OU6UqvbR/77cKD2+giIhMKlchTIcPgjceKCCgtjp2zGEKsuhoNnDX25BKzo104Xg7lay4WCcPtFL5mqt1aPsmjZ+ywAp/nThUVAcPXlOv8FgtXjnPAm6n9n+rgmFzdelYO+UvPddRTu2nPx2v9CKVRuvcfvqRvRzsRSYG2Iy2dfAQ7yv52QKd3M0c5eWmS/MeN/3bLdTCuOJPtBq026a1cyFL+Tfg3E2tdwUPfJ7vdQlGJ4PFuSZnFadQn1ORGrD/vy/3e5iP/KEP3aI7LvEILuG7XqjSlx3toJw3bz7tOXdQwzoN1KY//7TCK1QXJsWWCr1fV22kvKXymDqRtT0qMlK1a9ayecnPqAbPnz9vKkHWEqoiQxCgsIccY21hfC1btszSnyEhSEsu3ri0Qv2LOgU4ExIstRgyCaJj/YUtKp66mJ4+e27nD86LFDuZPHmyjVm8m0lT5p5QO0I6cB3WGsb47NmzLcWYoAMeiJAFM6fP0N4d+5Q7KKepD6muDJlAJVNIRNa/tt9/r1KhpTT+1/HqPzBcG/7caAQohBfXhVQNK1PG7vHV61dKkTKlPSvKSIrNcBYgWHHx0kUF5s9jXoWsmy6pyD5R9Uk4AAAgAElEQVS+LvZPZT0ZoPv/PFHmzOk0evRorV2zRoUKFjLVKUVimjdvoaqVq9p9Hjx8UPEJcWZjsWzlGmcI3GIseFQkmXMZ/766znLpg5eKFi6qvPkLWHHUaxcumPrPAqde0vvED1bx+Pmrl3r87KlOnTujJ8+faUuL9Qr+pZRy5PzUCKQvP6+ju5evKX1qfytiQ7uePX/OiE8I0/y/59azfq/1HqIxaza96vtBl1VAab7boLZt2zqplUkdJROEBWPFqXL/3NYe+o3fuRYb/IzCFb86MELuXLkcT7zEROt79vigvHmNL7DsxZgY2//dACbkBmMwb758Nv7SZ84opUimD95e2rt7j3J/mlP5g/Lq2eMnunD+nBWX7Tyq239HEI4Ct2JVqkoFnagVqeyLcihf/vyObU6OT634DPsNQcDls5ap5GelPxZk8Ydgf/ZML7Fsef9ez2NemKVPUjy+X73Wq5ev6QrjRCAUvb0I4r6Xf+o0JpSCNKMw4dUrV5Q6dSrlL5DPUq+TeZPlkviROGSv4xoQfrSRm93hWLw4azrrLn+TysseTVqvm15Le9Iv7Cd8HmLJ8NbbWEuJ5jrsP5DCEGYQf9h8bdq8Wa9evVZYWBkTjN28FW3niODCRfT31Ss25kn7pp/ZB1FrQsjd++eRiR4gOfFSpwhKjRo11LHjD0aQkRZP0acjhw9bKjPFfvMGBdrcrVfvS+X8NLvxBYwRqlqDV5hHYEJwCPuWm2rOuOJZeKbTp08bP/Dq9Vu1bt3mo5UehBz7Le/lmnwekozxRMCVYALrG/MVHJknVx5bEyiUxHdDPv78889Kkya1BTSxIoCs5755n5Nd9NYKvVw8f8E8jAsUDtaje/c8VaAhhR0vcbwY6T/2XMha7s0lhrmvmxCOyZPrgcez1FH+OXgBwo9+5L5ZH1CU8ln6GfKP61P7xLzZzRKmmK3zYGLL2vSchZgz4HACI2BhhH1ck6ABilqK5aC4pio3v+OzKDEREKJY5r2cQVIiXEj84GRCcY7yYtp+UMo0/vJq/327RBqcQ2X0nXum8KDgBRObgUEkvUKF8sqHT8KbN9aYpPEw0Fzm8+b1GzZYMmTK4FTVzJHDOgkgTcPTMHQcA58GsYhDsmQfiUTeY6ow/zRW/dSVW5Iexs/uYQCSkWsQ2eBnfod6gwpT+w7u04lTx5UqdUojRw/sHqLsudvq3k2ij26BFTZdUiarSO9fq0yp4jp6AsKNxdqjosLHLwry47Xy+vfU1ZiJ/0P8oY7ylZoGqc7lAGvsosWLaUDzdVJZrnFZ/drNVom5W9X8q0RpA+Ckj8K7N1aEVkmTicTGaviAbbpx7boWrVrsAQ4QEgAUN52E+4SNgrzMJXnnkt4vkLa2Uf7al/V3lQIO5nHtXuhXR7jl/B+4kEvBbcWtlyrXd7CTp6h19YylFZAunUWTsmfNomQ+PsLXoEGTplYZC0aeys2Y/K9YscL6lIg6ZOLZM6d0/crfWrf9qCIGdFD4uF4a2WOUlk4cojNPU+jvqzc/Ll6k7JD+zAIUGhJqBGJqv1S2OUMUHD50SJsndVTUzlD9tLOzsmVKr84j0mhUl2h1Tzddv3sNU5ky5UwOjAx/0MCBmlRsjfNsXTlt5ZKaltHkHO2s/Px0Kt+RUbZmvSaF79btu3dMLv9Z9WrmgcHCzLOwWX6SI4fK7G6qZZ+OVXxsnNr07+T4GMIlIS6E7yVV2X+wg/ei1mvKoN02SdnYekaM8DTyH9owO8a86cr9+q1kaTBtFJL4QFHrQ6WvafSjWvbLFbWoNdLBdl96Kj7PGSy1H63FEa/UKjy1Fo99o1Y/jfNUdnY79agWjDyoNkMZC3QiqgIAapDO7DuoKycOqHGfMRIiEfxDx6WVBvAlPECA5g8/Y56WPt5J7BBMlW0YBTsYe0ldp0LWueNN6tV0riascFJ5fhs8Tz+MbiqVry4dcg8cuaSQllIU7wHQAlwhxD3pSplrSw8B59wrg5HfAbR5ZieFx/kMnegO2ArSuBwOWdmKQxwDt672Ld6h2IR3quUz0Ii+HydUMRXcmVNndWj/QTX5upHm/rZAvbp3VvtV06TrXHu1lLORWRPMG7TQFlZTK6XwtQihFYuIfWtgpGmTxipRuItUBHTB/T7R4m7j1GrhCimG+/DTyj4/q8nMtdIbW4W0sk8rxcW/V6spqHBck/Zgrei3Xk1/DpfaBjlnzJijUvYy0j1X4ekavaeVUuXS+jGDlZD4QY3Cx5rqce6YQQoKKqBXrxxJfMPpA7Vj8EzVaN5J0Sf3WQU7KjwvWrxUI7PPlvomaO2ShQYGSSUYPnKkkqdOq3/u3DXLCKotXr92Td+0bKUCBQtZn8vHSUeNvnpdWbJmM3KKQYCMfv36NZpcdYZ1WdaRfurYqZNtTp1b9df33Ztq/tMV1m3dUrazCpCkraRPn8HWeXwQMXkOypvP1meitVyXTcsqJXoUZMw91m7AFS+nEEqCkWeYccfHvjWCgs2UjQ+yjg0YksfW/ViPB58PlYzj7Nr8ng3z77+vKrR0OSNWihYpYt/NfDdPwbg4i965qVmW9uxJB+R+MHZ/GYPi7J2RuRCtbJx8lr0r4QMpEB/MRxHi6OGjhx9TrWNeOso50h+9PiSa6TabP9fkOk6l3Sd2SLJUHwqkJEliBIEDBGPsYMTPjlKRlPRYI0HZ29hjaTe/VCkF6Ye6AfU0hOJHAtFTnAWCkrbmb7eoDPu6pSd40rUJFCHZ5nv+l1BEKeAG72hPfu+SNS6ZCHDhD0CG/jHFZvLktrdzn4Bj85/0pEG71ZnBFxxMAL98FtLENXTn/9xILe3mpmRyDTflh+8BdNGnbgDSLdjiEod8rws4XW9F7t8F3YBz1/eFzzoktaOSNBIyqbelPHsncYhYyETGp0s8WlVpH2/7fWLCO1tLE+LeyivxvYErrs0eyfegPKVICONz8uO10gZXQe4SWK7/WgEN6DDO+hR/xJCwML3BZgai2RSbby1CvGLjUmlqDjXaWUWf5vxUjx4/NgLybVyskVvscQDq8b9O0LDhwy3yzAGOtqxTp46qT6ynVukb2lqINyDtyoEaHzDSDQHOpDBRgAHgDZgEj6EuAlBTkAwADtCEQEBhQUoiB+7LZzvqs9rrtXtbuBq0mGFZKsf2kL7pVsSNVeHQruYBefoIPoT1VaDE57p8ao4UWFu67gR5mrWuT9aXKlasZKpp1mfIAVK0ypYpb2Msc5bMFkk31c87J9DAOGSOQRhm/ySb1m1Yp4tRw1Xr6zlmGQEZij8U6pi4+LdWxfLWnVs6vBlFopOm+rF8t1ar/veLtH5+C88eCxBwg768L0FhtUerfPkKZqGye80Xns+6ViC8t6669Gtvaw/9wPrEYdhdb/6sst3iieUqhujwTgr0UGFjsBT3QMqZRQ0rf6XAPHksPZ59G8VsMm8f/fPPPf21Gd88CE/2KgfM//fC44Y9mP8HMxMZC5YaFlDI8yIfbQM4ULn+TNwXY4S+vngEbOr6/rpXdYsRxurTItN0+xy+0G4ajBMkKxja4aMnqlcyxwaBFEkzVvDy0tlDnT/u91VqjbOglv0uUdq/d6NatozT3TtNVahIMaVPu1SnLlfT9fPdVabKci2YRaCXF6TYa5Wu2lnH97RScNhvOn8MEttNAwX8/qFyNVYojZ+/CuQLtr1i1uQiCi6LzYmXzh/5XqWq/aETuyDlfJS75DTdPAk+d6Pve1W8wq+mVL54AkECbcjeDS7PoQKlu+rycVSY/1vAxfUucknH1ypaebHO7mP8N1NgaBVdj0SJ6/YV9+uSjm4bu8VcICpZJ3jWowqpNEVR+yd4gqDu+PIUefKkTBcOG68Lx/5SkbKf69yRc2rcoZlu3LqlXLly20Gcvr1npHMzffHNj9q8lBT1JypRpaO8vbzVvn1764uNG/+0/TFbjmxWcAOMxIGeNcHW4Ph4ZcwQ4FSIT0y0/cqqhqZMZXMUgo3z4MGDhwyL0O8E+ghqMO4H3hluuDfsWQn16dPHRAocUMHRq69vVFnfEFEY9PcFi3TjZrSRD5BY2C5wH6w5rFvM95M5otQ7bx+7N6fie4wRmBRwOZPljO7Ou6sv6tSxz25cv8EUNQe9D6vEy6Lq2qWrkdpUQ+VQjJgAJWWDr7825XJA5owaPnK4BUwgQglUElz55ddfVaNmDR2F/Dx1RG2btta8pQtVtEBhe0a8Tvfu26N9tw6qZKZiOtnijPRdrEpUL23nZwpEZM2SVdOnTVPkrrUKLl9H509fUc3alQ2rsKdSZKFunS9tbgblC9TfV/7WmnVrdfh2lHSBceaqfH3NnqFK6XLKkeUTK/jy6P4jfQEheOeWkar4XXfu1lX7Dx5Q9Vo1lbdAfq1au0aZs2bR8pUrtLjO76q/tpn+jX37sYJ19cpVlSVNOqVMmlxFixU1rEPfsf/QxoyJ3DlzGVZkTyTbgnMiJBnnfc5U2bJks2dBGcX44wXRAXEDBqI94QTYS1m3WYt4Wd+Cw549dzIN2GM9+z/fBX5ANMT/E+gDM7qZDtv++suuc+N2tOp1GGc1B5a3T61UKVKqetXPdOHcOfOGw0qlweiG/y3nLI8Hpbxp8urqyKsmoC/9bxl71vx58xueYw3/kPDe1LeffPKpSoaE6ubNaL2k8rG8rIL0I9bPmBjDWJkCMinm+QtTI1rBtGQUyfO2uUYGFmMh16efGgHzySfZrWYEqbL4BqO+pCgVqnsXt4Af+eNmgrgFWf4X17hZP2SukLbKuHYrDbvWMsxf2hACzILdLx0vcQq8cd9163yhtOn89fjJI6sOHnXypB49emx7LSQU2GTKlKnmBVqgUEFt2/aXKU0RGvBCFY0y+cHDp3r67IVlHb799415huKFCn4Ft2XKSPGZorpy5W99/fXXypY1ixF0tDlCtWdPH1kBYJ4JQo+1hHHD2KKP+X/6xM1M4rqMt+3bt1u7PXz0xIh55i/ziPUFwtr14sZqgfdDyNEOpFWz99FerGdZMjk1PWhn1jrWTwIkf23fpjx5chueA+MRoHSD6twfns8U1yEQXbxYMcOAvIdrOOnNST8SkLyffmGN47nBxVwrc5aslgn1z/0H9j2Qtayhdl6LjjZ8zZqJIIr1ljHAdXgf92xWKS9fOQIOX18bN9x/8+bNrd+ZMzwrOA5VOdiE72fu4QlLZgRnA9Y9xBtgQDA6xWcQ+kFS0p6MMeYWM5Q1gv3DJRSTpUwlr04dOiYauPdKolNnzxuJhJElknHzcvHysjQkJMRI0ZFCwvazmLibB5sNkfcnz5987DyXHachaCDeS6fl9RCTblltt2IzHU1KrOvhwwTj4OQcplI5HliUL8+QwRqD+3MlwSxyV65f1dbtW+zwRxWmA4ePSHGQHh5SztgKABMbOBs0L5eg4XdHpe7tpMkLVDNkiLafviO9nyTl7KGWeQppyZ75nmi2E20c1/kHI8UGP9/sXGoFxCTFNCpIh85L44MdPMI+AA6IOSh5V5DeX5YWF5BaOQRNp1YHNHNxz4/gekyP7zRoUjWpfEcryjGi7UQrWvBb6Gl4KpUPOqgcumvVnzeprs50LG68TvLhsYrr4fsfjwMecrO4Xe9swHugn3Q9VvL21a/DByjy+DEtT7NbnX0a6eqNG/pz8xbbDDp37qLAoLzmtcTAJrJA2tfWLZvsIPXzL4vVunklLVy/WxOHdFXqNOn04s07/dCpq/mrDB48yMyUd+3aaV4OBQsUMJBc94s6OnkyyqKWREcHDR2q0SNGqOec8SYrn5+jn1Km9NOk0kPVOfInRXcNV7J+P6p0qdJ2CGchTJsmjb7uSAU8vCz7aFW9oWrce6S1568956r39lma/81gPX3+TFWqVlXkyShTtLqbGpONKrAoRhos6iUdAvARseblKgPpOMYOhwQA4yT9NjJGP8wbrwU/DlabRY7/UMPzq7VmUiMHZxNMXy2dKLbMEzW5oEkdN0tV3eIoDgi3+95TxRmOk/ldWi0ee0etBn6uucM32ZjvFjfjI7k5/9/e+n5YEc0dekrtRpbV8p/O2CG2YFgVFa/6XsvG7FWLQR5fnlWDpcauL+P/nDcUrM3TTpj/JKDZCJL4eFsgvhsLsX1Q84Yt0kOPCezgmbSHpzKjEXy8aA8OGUGSd1rpPWOeOQTgYV6hzHMNxj1FaczfCfKXZ3f8hKb3Xqa3/8aqz0z8jbhX2sStuuyauOeQAttYm87M115Pnj7TqlVrNXjQACsqMmrEeGVKn0q9evZU9I2b6rF8iXMGeAOBGyBlSKsxDeobQJ23c5PknUMnV881xQIVUTnosSBD9ABO+21d5tw61lL40PPzZI/S0Ej94p7qrXyJS4zu1Mahd1VvZHGJaptLPUSxfZh14rzkXVd67xR/WjZkmVqMcozW/4gYo2Zvx5u4Mbz9YxXNMknpM2Syg/etW7eNfCKlouYfHRXVbb0KFiyEEFyLlyxVp5Ej7BZeXLppYObp02favnOnGjRqal5cpCwBtjl4A5hJI8oZGKg3MTFK5e+vU8cjbUNzU1JZo6k4eOz4IY1PP0Of76+gZs0c+wNI/02bNhtIGH5gvKZ//YvKlC2r3bt2GwGGbyHXIYWDDckls9yqwJaikTy54yf45o2t4WxEAEg+BxHD/uCXyk/+aVJbYMqJRr+0DRDAQV/hgwKxmMY/jY1dopYcsjnAsimfG1teOTrvVM2ataxyHd8LWWgKwKxZjRwkpfhjMZL3742wcdJh39qYggwkgkxkDnLFyKhEJy0B8p3rUYH72nUqM74yZSKkFFUJAWkA4tw5cxvhw/fja8NGbgQl6cze3o4ykDTse/c+egoCmKzIGCqi//E95Pkhhx27hjS2x7I/QqDgH0S7cS23YArg0CUVnQrQ8MhO1WYrMhOHh2ISIxTt5eVlz8nneBZINMg1l1B0SUVAkVt1mfsHALlecJCGHyOVSRy/RZeAdNWN9Cfv54+rinPTMPk87ct3MCYZs26FO9qFa/A78IJLYLr3w2ddAMj1mM/8ze/5A4hlnACEwAyOv4+jinVTNlz1YpIkXkqaNIn54yRRElOjoj7gxf0x9vB49uLnhHgjFN/F/quE+FhTzdOGgKzxc+ZI1dIqPH9zRXy53FEXssSd4QeP+tACMiz+boYEG3RaqZiPvs9f21QwKVOlVDrw0sh/tKNNggUO8MfyT5dWKxJ3aGHdSTpw6JAp1QCcNWvVVu7ceXTk6DF7Xooy8ewcthlHvE6e2KHfF2001Q+HenATbchcX7J0iSkTSu9qqnvfHjSCABLv+vVrZnWyZ+8e1a5d26pAM//Ad1vW11S2XD/rn+h+yhH4s/IE5tb+7fs8im0CSU6RrP9ImFwKKtLXDpb7trVTmkxd9fLROYWUb6A8ufOY1xQm6KwjZFOYZyj+Pr6pderMKfPp/vbb1sqWLbutb/Qpz8phgwPojt3bFVyksK3nkQfG6ctmk40oJm26UOFCplBk/lKtloABSuOkyRwbHg4pkdupqJygfGFVdOXYL/oq0VcbvNKqWqNB2rX6kD1PqZptVaJ4CbOBMHXE3nm2T5avs1GHtpBK+1pfNd9mONdVD5iS4+gIqW0zibdrtD5vuFtbfXc7GPGeW7hjr6rWnavSpUrZ2vDsyROzAfJP7WfqO9pixVICWZBOq1Ws3EzDCvEJ73TrPPstbU7A0SXaIM8eqHC5ih9VLy7uducN85o1ECVFnsAg2ytcn6fLR/Em5AbZv6h8OkM3z/yo3EWmOoeui2AXxq6Ur8RMJUuBN2kyW09Jk750YqmKhH2rc8fWqkSZRjp19Lyq1apgKicU3VEneqpAgXxq1/aYDh7epwfPHqtRw5bauW+rsmbKod9nFvpI6BYpM1/njv6nyCxUarw907mj4HLmFffIsycod/Ak3TwP7nD9pn1VrOJsWyvIxLlxCj+VMsoQVFRPr130nAtoMyeNuWTFhTppvoRO+rWDbcCDjjL3P0/r/5/UlYpXXarTe3p7Jj3vp2/d9Gg+69ossSiAeZgjjj9jcNg0nT82SRVrDdOB02dUJaSk9m6BVPSsDx8N1F2/JdYPcBW/53s41ziB3NDaExW5jSI6blVGB9tmLZBB9y9vVo8hi63fIdioRmtFzZ490ZnrF6R7sQqp5pArzC98tZ49eWreZCeOH7cMHwuWTJxkOB6lGWN97P1fdbHvabPKojot/7f17i5F/+momvA05BzIeooCkOtzSGYszZk7T38GbtX8Er/besY6vWXLFjv4o3LCk5A/joLokqn6unfvbtdhf4w6EWmBkfXr1tnh+mTUSU2ZPNkUN5Bic+fOtaq3Ey9O0dKWC7Vs6VL16Nbd9jU8G4OLBuvo8SMKDAo0IuBA+uNqlPRLrS78p6ocKGd71/kzVxQSVlSZsmS2NYdU77nz5tlzcrL+N+5fnd3L+ue8eo0ZZUpJfNv69O5jZN/AtcNV7F1Bndm/VTUafGuF6SBAWIP37N5rawp7MfYTm7dsUvRZxocns4a+9pdKFCqsr+rWV6b0mbR18zYtnL/Q9s3ChQvKO1kyUxRRqCThw3tdv3FDd+//ozx5gzRm3FgtrrLAGdYtpdAvKiiy/UE1bfSHXstP3k3mqP33bW39ZE/nvlBIsVdCfOKdjZqpTFiYdu/ebfvpD+2dgIIV1Yh5ZeOF/mH9c4Oh9CXjhPUa9ShELnsLazhzEhUiPEPypMlsPLL/ofRkn0YIQpZI+owBNobIEAF/kNINSQYOIsgbdfqUkvml1LmLF1SiWHHDcdHXbyhHtuyqUL6cBcPmzP5Nt769o89PfW7Fu45nPu5sTW4tgrRSzkt59En2HCoSXMQwKQp57h9VL6QZXpcJHz7oxcuXunbzpqlByRZA0ef1QYp5/tLBHilSKWnS5Ep4914+Xt5K4ZtCvsl9lSd3LhNNRUffVL68gebBDHlDKm9yT00DF6NA3LM3MR5dPz7mHe0NtnEJKfZiAs54EEIourjIzeCguA5t7VqbPH74yPoOPgYeherHDx7eN4z57MUzwxTMCwQD/AHPzpkzV/3799e69RtUvERxnT133iwFmL/45VNoBsuhO3fuGZn2xRdfKGNABp06ecr2kw3r1xk5T/oseKRqlco2rlAk4rneu3cvZQxIZ2Qj6bUERMGBrFHcO2uGK1BjTNIuLv+D5ympwnfv3TfrAHAjz8ZnUC9yfqCNaDsIbpfYxgOacc51ECgwV3nRvrQt45jxytlj6dKlhvXZ38D+7Lvcn1tUkGwJv5R+jh96yhQ2ZiD0wEpUGKcNHHUkWWJO1W76gHt1ij3GGz6HuHb9EllzSC3nvgmQcD+knkMK8r1u0TUHjz9V0mTJze7D9XbH+grMRjswH5lnKLuZc6yrCxYssIAQym/sHwgmcx9ly5YxstUlFMG1/Mx9OtXRkxnW5VxBujNBdg4bid4+8vrxh06JTNy/r1yVl08yI5F27dxhgMD8nvz9LVcclpuDWu7cuUzhw8PQsRwCrHrOy5dK5pvUJjkNYCAvMdEaHbDGQ/J5OtpNd3bZd5fB5iYB9LDQrpE+16XROQwy0LkfBgHsOioNJx0szipBrV6/Wk+fPzWfA+4BcLp7OymLl1Wq7CyFYkR7+JBOUdkwjlWVzddNK3BTGO7qy3LdLX1tCZVp4yBN2PgBD4AWxzTaVqHAMvrq2npt+KX+R/Kwc2hFTV+xx7PJB0j+PlIMUWVWrmgpZLBGVP9Ww36aLX3lK20YLR0YrO8mlNPv65qoc5NV5nUy8rcw+55h32/RiFtb1HTnH1rh9UJ63lGp0r7Wm3Z+hnOGva2jEV5b/vOGXiqJR4av5Ha5dW7Z9XvkkeNeqHTREB2HAQffpJUW1IhQ646dVLFsWU2dOs0IjC/qfqld9U6o1payxnTXqllDf25cr8hjKBsza9iBOfbZEQVaaliPJdpy4ndVq1HbqsJSsbDVsB7Sw2ua/esfNlZIlahRvZp+/32+KV6pnDR19nxNHT9WHe6N1JQ0XTVi5DA9DQ4wwej2jUv1vsFVZdxeRJcuXbboNl5b/cbns/6YEn5T3V5N1/JPB6l5f/zD+khNfTUmw3dK4ZdKadL6q93XY6SCEdKgcJVekUXHRz3Q7FuD9f1332nJosUGBij3DiFSr4OHGAvro+XNR6l5j75aNH6svu07UrNH9VOHIWkk0qLAqqgAQ3IpVeRrvfnFz4QDe4bMscpaTNzvPs+nz78bbYeiPqlmOao1K6hJB8Qqe2KC7nkd1JKfTjtGx+PG2BCb2KGjLWYsPKPfrJZW0HE+Wjx2opEC+FM060eVPyk8nCI+gFaqAD6XUpaS/t2tu3dfacmSq8qVq6yaNUupr6rcsEm/djfjtpTu3r2g8lmnytfPX3+/baWGVe5ozV5AKkUWUqlU4B4d27tZKw+1VLNmEGOZPQOI9LgE3b37UEuWFFKuXF5q1uy+JMjdT1UndJm2RDaWfFJLCZelBgUUUdqpIkQBGekx8Sw1qkb6+nut3VtKEREA4QoKD2d+AYyZl/FS1kJqVfIv3Tx1UHW7tdaeNUdsTWEdcYmV5dtLKOJIDmnfNoVHYIj/3PMMfI9TSTWCyut/xerglk3mkYExNKkq5StW0pPHTxT7/L6WLluu2l810f07t5QjaxZrq0VvPpf2xSgigiIFdxUeHijphvRJMekO1/eVMqRWRF+KuYQqfGgWKQ/LCYTmbc9BKF4REU4aWXg4XpcZnD/5fKQrN6RaeRQxSwqvIDUqukXywvstraNy8k1haQb7d25WlSpVlT2wkFMw40OiLfx44QUGBSllMm+1bNlSv06ZoTRp0ioSs+Q4qtOmU45PcmjKhAkGmL1TpBCpc8k8hNXLF89t45wy8VdbwzNkzqL06dPaPLUNOUMGZ42/fdMxAi4eahu7dxIfiw4bmZghg25cv+akQCaB0PF31F7e3pauw4gYHg8AACAASURBVP2+ePbUUSD6p7VDC0VZTIXnUSqimGXzRVnI32xQ7BvsCWzIB/butrlQqmw5+9vxBXQqMQNM1lS/puk9uui3STf06eaLdriB4CMFhY37yt+XLd3YJ7mv40/j8S2hTzjIPHrA+JUyZspsRJsRcsmSOUob/Lhi39rfyVKkNNULQOvps2eWcs1znD13yu47ME9ei0wT5eRwTso0oO/ShfMWzf80Vx5LW3YKJDgqTtIv70TfNLIxazbHz8789/AniccvM1Z/bd1iFShrfV7HCDPegzKR/fD1qxjHrzFdBvt/2oXr84cTzhvUk4mytuffTnqvc9ghD4Eq2FaFmgp0HlWAAw2cys3427DX4t/J/biWI6ZCjY+3wyXfVaRYMQP5F86dUd58jj+whS4TZRUSaffIE8ft0FOpchVrX97PWHH74/zZMwZagvLlt70b5aZT7MZRPNKPzIviJUOMkHC9lS1FG0XM1St2qAG/0Ef0PX2JKoBxvHfPbnv+0mXKejxfnErXTrtJp09GKmWK5CpeMlTeSZzxS9TWJY0PHtint29eq0LFSg54QvX5PkGJqFc/JOrzLk01uP43SkhNtgHrEGtm8o/7fkTEan379SZlK7ZX4pFeUgiFSiCsqXGKiHhr+CA8vIjkm0oqD0sjaeZj+YxLp9FeT9SicRt9+VUTO8QQeEBVA4ikn6ZOn2BZBi2/+d72D9JwAKSAQMdTMMZUf9kyr1T5CuscH9N38WY1wOvk6eO6ev2a6tap/zHCjXKCgMKjB6W0dWdH+adNoy9q1xfkq+utyQGfftp38C9FnYpUk4at9PQBnpBIurPZ358GHtDEqT/p6tnxCg8v/bFNcue7pJtXCirrp6fU/a/eap62vnJWXq+wDKssAIBaGMUyh7LIk8e1efMmUweWKlXa1gaej1QdDgz4RF6Pvqa79+7afOXfi2YVVZPvjxmmvE0VRN+kljrtk8zHUqKpLM4cJKUp+uYtRe0Et0H0OB7bjdod1uq57LHuywkktel+xlKzdz7Yb/ip5NkiOhl/TgXjAs2j7dal82retoP1Axh32f010mauS2ANMNZMNetXtjG6fxsKOg4yAAQCdlXUuHU9I3Q56N27e8eU2/hPGfH35pWevnhunqfnjs+0vSms+iQbyyd2dVJQyM+6FgWxyb7N3tRHYTXL6tjDUyqf3VE2uMEB+s71cqINfVM4Bu6svWf3kzqNMnGMbp9DZVhB2Qs21L1LVD12fYdR1c1VoVKz7bqXIvEvd61AWHMcf+gSZYabkmnvjg4KKzfRrGuYwxxMmJ/YVARkmqDrdzsrTdoMKh1aVstWLrQxdvU0heWCVbx8X1svovb/ooKh/J90KbKXSlacaanP/71cn0GXAHSqEmbNH27rPfsnQZt7F85ZQbpPCmfRnbN4q7dTsfIVdOZQG5WuulTH90Ao0t+QiXdVMGyGLlmRmRwKDBmg61G0CS83q8ghBwuX+10XDuOnSBvFqnSNZTq+g8/9L7HOdSED+Qz36aaat7P0/z9XDZRW1ZYa03/c/2uFfbZIx3bPV0iV1orai5ckwB0Ckc/ys8uKMM5cRRvYMFj6PUifTsxqewZ9j4IxnX86IwO2bN5s6YoINmb/Mf9jxnT7St/bvCJYB8mz59QBLZu2UMOHDTPFGf+PFyZFTDikQhZMnz7D/ub8RrEW8D6kEmvQ/BNLNKfbdPNS4zBLOvQnvQJ1bmiUinwWokcX/7EsjLnz52tK9ikqs66M4RaKoaCoST8nvfo/62/ZEM1rNlfbfm1tneJ7UFq3ad1a3bp204b16817rWjB4sqYBf84P6tUjdIRkQpqxPD+4XYP9+7etb3mxx9/VMmSJUzdTMCBYEyjVd9oe9s/tW7Deisiw4Gcfffrhg20fPlyS9fmDMqY+rZ+K7Xt1U7v9V4LJgz7HyL7gQZP2KuVK1YYoQSxw3mA/ejU3nmat/KkRo4YodatW5tow9RvL1+pV6+e+r5rJ2VPH6B7j544Q8flxjtKgzL11WdVqqt/n/6a89scvY931NrFQ0roxcsY7dm71zIB6deZs2dZ6jKK+Tdv32pjvbWOAKVKrBp366LEKVW0dGdL9TzYX+eiTqlgvvy2trKmo/rcs2ePqe5QstNnCIsgdjkPEjBNmSKlrVWzZs1Sg/oNTDEFTqFdSR1HIW+BkBUr7KyO6h2Sx/XCRS2G/Qtnec7c7PsEngl0UogLZSIpxd5Jkyp9QAbduXtX5y+cV45PPtHmLVuMAD5y9KiSp/BV4WJFzdOQmg5cJ9enOfVl3bqaOHGCWXZF37xh5B8emEu+WqQSESV1KuDkR31AvWRfa2OLdSozobxhxufPXpjlDM8CYURBtxQpUxmh+PDxY92IvqlEryTKEECBjxj5JElqHorgyNR+aZTUJ5l5GZLyjMceBCXB7YR3cZZWW75cWQUXLmjnOlLxLQsl3rH2YT11iUH2EUgwt0CL683LWYg5aqmpaVLb2RAuhs+52ResUIx7+pT13oLRnirUYEezC4p/Z4E1slTu3LurCxcvmgqZeUDmH+1crFhxO48gxiD7iUrd2BxBDGMJQJBv5co1VvgONe/BgweMJEchPHzYUFsT2IcplhgUFGhrkaPc99a5s+dUvFhRNG+mJOW5WDvAi2BhxgpjzPXh5pncTEHD8JaldVvePslUuHDwR3sj2pDgBL8Hp7qKR9R23A940w0oW1EV7yRGBtKmjONp06bZvZCtyWfgtrgOuMTNcOGsxFrIuShnztxWLI9gJb7NqdNQafq+tmzZbFkStH+5cmWtEjPr4p27t22Ps/niC2dGWvN7axc3a5c24DkQebH/oZhk7eLz4Dn6k3MQzx+UN78VxqJtmFOcP1CYcu+ueIbgCopOPsO6zdipV6+etREWI5DS3CMEJt8DNjpx/JhxGpz7wGNY9YCxCAKYYCQpQXovxX9IlNeAfuGJgAqklk9fvFRAxkzavWunnQd4MeiQPXIoAsB9+WVdS3mmIYk40EnBhQrbxEuWIpk1Oo2IpJWGcQ+HDAqX5QTMumaj/MxnaBgIRQ6YRFfsBdinmiQHJE8euKtMZKGh4YzZjY21wTd/4QIDW6ZqePfODucATqeUt7ddG4XW4AHh+vmncYq+88g24m7t++r8mVPafdxRqdUr11sbDy/UD/V6K2OG9Br9O3m0KNfcanWkLaSVsgdI9zwR4fLBzsIEjuv7WsruZ5E+26Fn5pA6Qawclbx76Nv65axqG6naxYoUU68RMICuefN5tfsqXHM3zLKKj2OaNdCg6aTgBGlc4h8acC1CyouK67S0p42DJ/hOAtR8XZv/LPssi5vsbV4uzmBz4mfUtMU8eCWH1DR3FYWVK6de78fahlNlfnHtbXBaReflMv8SiN2oyBMaOKC/Nq5bq/0DSmpNl0aGkVeMGqOm6Qbpwxf3NWzEKFvAeE2c3VS//XJa+/fvM8JuUP0p+mlTTyVPhpfmJxZ5JFKIp+LF8+f1w4B6Wjh+k1r39ZXGDdbCpMPUpPc9NR43V7nP1VPNGjVMPYvktv3eCHv2+b37WbWmXjfm6rfgXvphTDkt+em8VRPDoDhFfCHNXTtE7ZKM0qAbrWwiMQ57dO+uHX9tt/tkQeXAnC59Wn3TC+KrjZZOmKdvlg7Ttm7TbJx/PyCl5o55rXaD8BTKIRX2kS6M1obZKWzscSylahaAnIn/S4tcqth9haZOHqeHO7M4gICAPqnC5wZ7Kni6Poqk7AD+5kphg50+I/uFfgqWZr7oaiQX6eLN+6fSqvFv1bgv6VJc1PFOXNq9jxLkpdYDB2nhT2PVun8aj5LBVxP7jrfFkiBBt5/zav7wu/p+OOk+k6TOg6Xp3BhjO4vGdZmkAdMoSsK1SaPib48nohVr4b0MNvfg5fElTV5FikPRyKBzKwZ1kbxhblz/QkfNuGDEDrUZVtUzcP2kth6RwNMExx+Sr6SZf5qlTRPuqm4vQPtgrRndS6dPn1KunJ+q7a+YXnM4I2pbxgq82AdD0kpRXABij5drrl5XP/XspriEDxoyfKSl/7548VKbtmxV1c+qafmSxbp64Yy+adxQGdOl1bmoE2o6ZaL0kGeqrv3juqvSgIqSfyOtbdtc772kxr8CHh94LBSipW9ySUvpuOLSsGBpBJOTw6KntNxHv6sCnnZxUq3Dw1+qUKZlin/3Qe36D9X8X8YZ6H/4+JH5HZYuHWbKClKN/9y0WfcfPlCPGaPVvc63mjhpsg4dOmxqxg+JSeTnl8aicBAuWDIQ1YPwI7LkFElJp08CcyvWCoY8t/dCwgG6qPLICzCCOgr/RA7EVqH01Wu9fvXGKrtjsA0ByGbF90A4skEHBQYZEfCxurGlgb62A5x5+/E7T4Uw1hMOwfybawC2379791FFxjwFZP8fXe8Bn+P9f/+fEBIEQZCasZXYRBCraG1tURSlrbbUnjVi09qtUaO0qmjVqtZetUOsCEHsLUaoLZH1fzxf131pP9//43c/HkqT+77u63rP8z6v8zovDJzZjNjYUC2aqihDBotWk3rJ3tX74XB1PN9KYbXrq179tyzqj1qB72WjZNNjf+L/+S7+n/3ITY21lOys2ZSclGweg5bqLKfasVN9GL40nUWROchTuALFM5FKIo+kCJAigrF5Nr9srxX1EN9mwp6YaPulFSLzEJZuSpGbhs33uFFU7tXSUVJT7f5ZT0uWKm3Foe7GxZlyn/0YMhByjz+QrRYohAw0RZ1blMUhf/6bAm3EKUQca59HhQexQhqL/YwK01Z52SGF3YiqmwpiHo2ecWKkoEe16Oub8XXE1v29m5ZiqePJyUZu0f4og+l7U8emphqpze94FhdMuSnMrpqR72XtdlOvXYNyxoNLPvIet3KfG6jkd47xtVMkziURXb9HR5VJjJFUlUw2ftN7ZzDygWcHn3BNCEcIRK+0VKWlJJk68RXK2RRUpwD3J5qz7DeplZ+GvtFek+azkJ/wZCZMUNPaK7RpH9Eo1kz+uLYIrDF3pAad9HFAYy3+HY9dyAJfqZm/8UzDH3yh2HPnbQzQ0d4o1l69sgMBKmUi1MxBxjjzHMzDYQ4lD3OEucS8HZxjpN7b2OR1v6LmcU2+r16/ZmQBKhSAK4dx+gJwumPzBBUt1d5ITEA3Y56gBXsfbVSrVk0lvHqhM7Fn7CB1yirnSpVrLdHxExckK4TFc/IKU/f+P9pnNz7dLW2FTLuqpu9tVOmSpe3g5vvNG3rU/6od5APz5reDwamYk3bfeMpyQGdtiYu7Y5kLZYLLKFfunOalyDNBfu44tkct6zaxufEy4aXKVwi2lOe4u3EWHIh4FuVsD39KGiFpIsFjV+EXr3c+2KatKyFHebEnoiotoB5D99mh+OAWin7FSmWbGxYoG/KzTh8eI6XvpIbNwmycoT5hfdy/jednb0hWcMgk6zf6iyDNptWo7Aim4fsboHpHath6Vy442FLukhITLFhBtW6I/wO7B6hq7clG1kcf7KKAoImKvxr1upq23W6VcL2ZoZjOHkIxxbxeJNUNd7bnxyek6hUVFhBi98H4N49TTyVT5g1zlXTrc5cuSw9cWyDHz8/1FORZKtT86bXvKuOfORV7vKfKh/xg8+iQpf92V5236mrv3yjmpMpVJtrYQU3z8sUL7fibAi4XVa5aX506clrNmx+Rv39RJXr10qqlXVSsfC9dOtlLlcJ+cVQnB0ghgERz/dAdtqVU5bk6dxyy0VXtMcdc9V535S4WZNZO/1yleJuv8pUdaQfEWzFU8XYwS7nQaTZ3eP6je0jRd1OcpRJVZunCsS8VXPNHxUSA2d1CLS7eAd+AoxhDUqlqs2yvYsyeOQTI+beQC9ilTOgwnTmEmhHsFyOtGqr26xtrxYMt0kbmhOOPGdpghA7tdKpSc48lqrXThSMoB9zCkryPPnLT3SGmXewBhjuqguW6KqxWLVGR9fqpZcpdtI2Rf2QEfPF5d6sAfPvObds7LpS5rC7+nUzZBxGH31/MAU+hy4VBmuc70xRq4HDm2sKFC41Y5KDNek7hQ9Zmim/g10WRFubq7rsRivo1UuHh4SYyIXWPcyJq6airp3U28rSW//qrERmkAENIsd4TQLUCKamp6t69uyZOnGhFXXgPzzN+/HhLJx43dpwVguj2yWd6t9W76vJxZ926eUs//vij3QcFUGbMmGHrGZlXB/btt77m8xs2blCevHm0atVKdezY0fDF1B9mqWX9xo4v5Nq1atCggaJPnTScv3LVKiM7+3StrZqNe1osvlBQIa2YC6nuFM2ZtTxKWzZvVtUqVew+II0YV5Cip2NidCfujhFNHNZZs1u3bqPt23do1d4/tWD8bPMG5KAe8eiYFvX7XgvmLzAVN56JGCQG5nlDYTXDVKp4SZ04Ga2ipUsod548tlf16t3L9gKwzKPHjsqvcFCQFmABwHBjynhLHyztrJU1lprF+7uftlZotRAjUyD6Uemh6sRHkIrPkItkqkAk44nJGKAPWS/IXlzx6wobM/wO3AgBARnr7uNGpEZFWfuBL0i35LNgKPzn8PaHrHjy7KmtbYFvBMoPD+qHDwzzJuKF7ZfFCFOqVKNexAIED7/zFy/obGysFZmDAN++bZuKFSlq97d9+zat/nGJ2n/xsdlgEGjEcyHuTpy2Z9+qkJs1LIC/V3/b+TlkTg0LeiA4wGrLN6OP4WiyOCESyWwhe4EiN27gnEB3UmKKXiUQ9IY3obAe/uCphim5RoH8+W2vvXP7trJn87MiH283aqgD+/datiNFCVmHGZPgECcw7Cjm+H73d+AYMBBzjOtZeu8Th5yjuA3vdwsf8vlEj/80mIs5REYp4w1yE+KZ4jXpvdNZOyLIohAk13QKksTq8JGjatv2A8t2wOuPasdbt20zgQZ9XMfUyHE6HHnU9mZEZ44N0Tnzr2RsQKrx/E2aNDZLArA0JBdEZ9XKVTRjxnQlvnqhjz/uajiYMcxawhmDtnhtbXLrlo0tXm7REv6NepQzEOcmfm92eKa8f+bB6Ek25oz8S5/e1hOwJu1nntYZvPXPQ8cfEWEEZB2EG8EJ+rZmzVo2/lEQvkKN+fix7d9cC1I1KKioMmTMpH37D1gae0TEAaWmpZi6kcwK0qJ79eppGRP8jLOMI1BIsHYoXKiwEc9Yubg2gTwzRYdQDHOeAS+Dz+gXnp374WdgO7zxnz2j8OAzI1+5d8YA+ztqQ56Xe0UwgspxwYIFRhqidjQrC6WpbHAZ3bt31zKSweK0I17OFITk81wPQpH5z1mDecQe7+uT0cHPWJ38unR5GlJKBopf9hx69PiJqQGQf5q5fkqKFWUhgsDmSMUkLgDIRvrOgo5EmAUH8gDSkQW7f//+NiDYOGgwBhUNz8NwSIJAdCvKMCDMLyB7Nt2JcyrP8IfBj1KGhjWvLXLDs2e3wxbREdLGUL8gySVdbfmK3+z+SVcCZKNU5HMu8Xjj+lUVKVxIt2/e0KD+/dRvcH0pKVQfdWimX9JvlMyEG3AAUHhXql7AquHaRt6MihweQQEVcNO3l1IADmzcvL+hVDjYOSdsjJHWB0st7kjjAx18QdEUiD9JHapXVemSpewAO35mC00etktffdNEY3qvUEpykvlvsQh9u+5vD4EDceKmX8RKi8PNO9rSbYu3sf2rgXZoJ/cAJ0rgk0dh3oFj3YwNN8rlFFt0ziwbd6thrT42cef4rVSDY5WM5ScycfXadUufpJ8swpEtqwoVLqhvp0xW9PHjCswToMkLympC/0sKv7xYQ/N3Va++/Uwm3KRxE5WtzlE8Wfs2PdboUSNtcuKpyGEEU2P6cs2a1eY/0LfhDHnVfin19NXSYmP1c/9auqNAnfYL1tKpMywaki+Hn6JPnFDLz/przoi+FuH+7MhU/VZ3lDoMQfbRWEsmrlOXEQ21du5RPX76xPxEtm7fpkKFC5tkmPE5b948pYsL0kdD6pgUv8eoySYm2bpwrhWSMSXiN+HSsItS3uJaMXyC2hOw5oWnIl1O8PiZtCBtsL7IOlXfPxqgnkNnmDJ02fXx+qPPmwoZvN0UWQMmvSF9Gy7150MnnIItTdw0aC5aXMreXnqMuqWAtP1dqdEGaXZzB0N24L1O9Z3fpzxXuyHIVzgZOK+VXz/WB8N7av6oaeq+dY4UCdnH4Sde0wZesEVrRNzv0hoONJ60nbJh0mlXnQtoXi216uUcrkzeykB2Cxu57wOo+2tip04asX639Hi11LGNtJyBhd8UYzTAqVZuSljA/L/G4q7J+bzh36nH19Ok7AHS43gpS4BEKprdc3PNGTzQ5P+frZwvXVqhBb036ou9S/V7kx5qN2mE1KCAFpfvqI+/JXWJBmLQcwj3k96RtNVVA3iUFIiAPPVghjVuo3YdOyu4YmXde/CPrly7qWw5cqrMm6U0sO+X6ty+rXJkzqzjByPUZvI4K3KzasgwZcmYUU0nTNSqvj3VdmYNh2ytVcC8JVeNWaO2NxZKP5IexvMHS3cZJDe1Yvh6tY/+0WmanTSKewjx3GP+0hra+bKqFVmtazduKaOvAyTY3FkzCwcVUYECBU1tTZGkg5GH9EHglwrf3lNf9uxpES38XLJkyarLV65bcRLW2+joEwYaqNAK8QYAobpswUIF9PBhvHmWEH3jQMsGuO7PdUZanb9wUZUrVbJ5wosoFQVekl9R5TZRbzVoYOo6Kq+z5nKPqCIByY7fYeprQhFA61pW8HPWbzcV+jVhZd5+CabsIboKOcC+QeSMSB4bHRse5ENA7lxG8BEBJM2Bw2XY19Ha3r+keZr1HzBYDRs5BICbXszeYCmuHv8+wCAvNkLuiftz06HxOnEDWI5uDfjJf1EAy4AkIAGfKYpT0EaQsqQcYqpdplQZUwtYqomPj61vto+lpdnPCJCZl5oHKHJf7F92fx6TY4gENn0U+hBB7MFGBOfKrSJ4qz14YNc0s20fX/u84ytMwRWIPodMhChkbNgDEJRLl85SSQHKnH6syNn/IRRNmZhKBWjHX9BVO7KHuqQigIz3WKXrpCR7LjfjIFs2J2XEDfI5qeJe9lkODdwzGIDPu+k8Vo1VEMbZDBjxHpdUdMGgex2XcOV+3KCkKWJRuGbOrEyZ2ehkeIE2s6yJjBkNoINdAIFuqojrQ8RnuUf7DvrHQ3w71bb/9XlmruB5lJqS5PgmpqYYoZj4AqN6itmQMu2tlNRkXV/0odYEt/k327GNVKpXrGq1721gkMPFxFlT9XnbzvphVV3PKj5Und9tpKXrFuvzzn30w8q/nDgENrzedYzwRo2IXxH9RPGlGzdvqUzZsubpyZy5dPmS4R0OqLTntDFzFNa4qgFJgCgAnwMA+znFWTggo1IaMWKEgVAqV2KwT6GETaE71eveZ0aaO4bwiYYBdm9/TyFhy9S69fvWX6wfV65ctoBFYlKCjkcQCaqngeE/GOA9buSPW7QCouOOCpX6UqVLv6ltoQekYTtUtmo3nT7q7I21G860uY+PontwgKDEWoHMB8YP6WfgSMY0amDuC0UmKc0FChWw/oyJOaWFMzuoVceZpkaMPReryLQTapnvHb1MfGmHr817dqkSxQwkRVmxDceuI6D414q/+Ive+WCWtq4k6EiGSbzK115qQWqqUnLgYC4wJg9fjpIusbc6qcs1GqzWwZ3s5bHq8OkGw8CRuzapaHA1XY6hKvQdaWCwPnre1uYG8z1iB4ymk5pu+YjVfdW80FvaUP5vtYp+yw4cjGGCKxDJqXKqp54+c1o3bt7Qg2sHJZ+KnsJw7P9OMT6IqtLVf3IK1xyCIHNf/Rz7m3h8K6vbtSmU45rIs0Qxj4/dPWlkqUuslaw83xQJzJfThz9T5bCfbXwd2bNHlWrUsM+cPtbjP30OEcu9JKh2vQXat3uzGr39rs3XP9c1Ve1avxjZj3J+9y6CnPQHgPmO5i66pS+7EeSCoGEy+KtCzQmKjlikUpU72T2cj4JYO6ESFSfrwgmsW9zgJc8JbmafTVaF2rMUvW+I1KCbtBPstEMBJcbbc8edATvw4ju8Fdpgng7t7KBqby239feseSf+m7ZcvdEKC06cO+IUrOFVrcFvtv9dinKVi2Alh1h0risVqzRZl6LwZJfK1him0wchGXnehqrbtIH2bDqmZu/W1MZ1EJ6uTyZ9Gabg0HcVc4hDRD0Vr9ZOF49AFLuWNG76ESnv4C0+6xaB4b65lzsqWqm9LketU7aCtVWxfEUjdM7FxpoS68QBgF9xZcidzggf2oW9MWr4SRUZXFAli5fQ1tUrVSYk1NZy2qV6tRBtOrhT877+zlKLmRtuJVEOoIy5HdF7tWruckuvGzBggJGJCBSWLFlixB1txl4wddp0dezcWVOmTrXPsU6zTrk+rwhXCHxGPD2ooKeFzQcNBRHFoywt0ayx/EwJO3bkeEWfjtKZM6e1ZfMWU9NxPxzOIVD4+91WrSwoQFogxCpnkrg7ty1gyGEbkhRCE3+xbyZNMl9BinZYKvbmzYYMCBRyr9wLa9OpfXhUgq+dIj6M12rvdHAKrL1MMPIQghaFI2e8tm3amgKceyLo0L//AEvd/PPPP21O3I+/r9bvt9aK31YYWQphh5Ip+VWKdv+9RxvWb9CObTuMPB05apTi8KCrX0+RhyMtYMfZ54ugbhp9cLytmyj8vu4+1oZH1xmfWT+yfkNgsI+nJadYoDLmVIyWLV2q0SNHqVzZsqZQrFa1qs6fO29tRXYZ+6tV4C1Y0OYC1wnIGWAplBDAEBUQLuxD7MMQFKwNtBd/s+/wnbbWBwbqxtWrypc30AJ5t2/dNAVcqtKUI1dOpYGHX75QrbAwnY49KwJfvpkzWTFA/5w5tH7DBguam/UKWQghIfp58c/aNmyDM/057yZLgxYM0X0PPxH5TYSafddSd+7esb1vbcAqWzo6Ff7Y8C2q/xfPX5g3fkbvlrWXwwAAIABJREFUjLbfTK83xZaBNH8vXVQxfdwsyAoqRnbarR5nB2vnjj1KTZbZ56BMTEvzMuVapow+lu7M+LRiFklJllbqk9HblHlbtmxWuXJllTNHdmsnxj5zgvWN/cH1knaL0ln2hSfwCl5izuGhiGosk4+T4cJ7uY7Z9iQnW18z3+Fd8D5l7wYbweuQxkI1cdSH6bzTidoV7G2o8O/fjzfsAal39Ogx42O2bduuZy+eK3u27Hrx8oUKFipk+8bFi5eV8DJRX3zxhSfbyMv6Fwyxd88eU4k2bNDAijpCgMIrcX+ojAGqufPkssAk44I9hftz1wK3mB/Pxc+ZH+z/YHD6HeEYfxhvTpHGZFtb3GA0z88a4lrngMPAkFyfaxM8TUlJko9vRiPS1679w8hxsGOrVu9asOT69ZsqXYqCspdtzwZTQZiDVUqWelP79kdozpy5FgSgX8CD+Qvk09Onj20t6tO3l0JCqtp5DBuWfx49dPosE7xWDmXNkt2yy1ireC54MtqPuca9kKLNPbN3ct+uPyTYL3fuvLp5846uXr1uazOf5X2sTbzXVacyjvHFRrWIchu1Me2Ppd3tuJs6eDBCI0YMt8/w3djTlS5V0s5f9Iuvr48FAi29PlMmax/4QPovxSudvHbt+DuNL4s+eUoRkUdMsomSj8gVD1W4UCGVLVvGqY6VL58Z5QOsyZEnagxJFD58hFq1bKks2ZyByvuY4Mg06WDAF1EnmFakrBwa6QwOqyzEqDdMvZgls10bBQYDDQUfv+NAxOLkss4u6GdjNl+9jBCcj7R3/wHdi483lvf5CydtkDRp50CJl1V2Xb96Wf5Z/dSo4VsKyOGvqOPHtHrjT6pfpaF2WXXWZCmXr7MfVJWmFW+vQTOrSlkGSc89CqpbVHAt7uAcyEX7B2kTEDGuF1yg/kkLUw6vHVLrquq4epmWV+zkKAj7s+lz+HmmMf0m2kYz+OvJGt+/l0WETkZHa+pi2EcAbkXpnWBnn1rA54hcdpNyBUoPAOGNpbPe+v6XbupZfpHj2QRR6BFGtdteVonJyVpX8JyDd1lguTR41y0cAXeALc+fz6TWfvq+1gRLyyOnH5POdD6++vzjrpr7/Rxt3LBeF2JjlfIqUYkvn1slQiLTFH54L7WfJl7ur5Vfd9Hg+bvUKby/ZvTGPDtNAw5O0ef+zVW9eogpBoiAMRhvXLuuumP/1t/hdTQwYJaGn22nrxv9bm2/9I+x6txktNKKe6mR91N9OmumKXT6TWqsib1Wa8Schpo+YJ8GXlqgecH99POE9uoy4neLsAyb019RW89r8c8/a3j4CEUePmwbHeMM+X6f3r0VUhWVm0l61HOcv9QF9YinCzkfUPnwm8bSsAnSH+HSe9LPk8PV9Sv6DoLvpnzSQlVRJ7Qs4pF69OqpFi1b2kT+eUgTNR/8ixmUD3970b+p52M82LQtIJ3rAEq/k/KHS7folIpShTBPlXD6O1lq0F4rm4XrA1PqAX4dY3ZSnidNinDIPwrvMAz7ScPPvWdtPOVnBgMviLrSGtd9sUbNR1XBy1vT+nfQoG9d43MAKIPeTTt2vINmD1qv3tMg7hjnXSWfAEuZVzF/j6G+W50QMg3gyj06INgBtjwTCkyuzXsravbQ2eo9e4mRbPMGfGgFU7qMG66/5i7X7bi76p5vrpbHD5RPOm+1WTvZOY9u5Vq+WjNsgFp/M8ABbj09XoaMdb4eDs9sz5xDhMP6MhmCPIpSJ+N4Vq+Byv1GAbXv1FU34+4qd2A+7d79t2LPnlT9sFA9iY/XkX175Z2cJH+fjPro6TwtS9dRObJlVbPv5juP82eytkzqr9R0Xmp6epbzdcuZ/zCHrCMoA2hLbp7/dw4r9MOsfkPV57vvNHt4uHpHztfQatc1aVJOhffurY8/6WYbISkkEIaAANa2XLkCrAIY6QhN83fSkF8/N1sCCAXSDVJS0vTw4WNVqlzVDv9EE4kColKkqNbNmzdEARHMhfFBA0DXq1fX/EuyZc9q5OCFi5fVomUr88AiaENEkZTZO3F3deniJUdVkjmL3m+NYhsfsqwOYPSkzhqRZOnavrapsalCwpkKEfKJtOvExNeqON6P+o6DCyCI1AeINP7N/kFqBGsEv6eys5O6gKE14yxNFZJrWfOGL+yndxo3Ub58BVW0REnbL04eP/6vbyFkIvtLVielxoJTRO894Jb7RZHJ/bjklZFMtjSkWluRDoLKCXLw8uVLunn7poFo7g3gMPS9Mfpp91yr1EdKCAEa2ob2oFohqkNTRXoUfbQf32+FVfD1I+LnjWowzYACgAVjan5PxUHukewB0k7YyKnwDEh11J8OoejrA0noeJtAoKI4cghEz4z3xu8wxYzC3bRuA+FeXpaiTaqRSyjycxfUuT9zI760EQDD9SF1FH5eBpxYXwGyADj3wEC7cqCxKo7MkASnQrerYmB/5tBhqbq5c1v/MO7pb/fgwvW5NuCZF9d0FYa0XxY/JwuBsQ/o5HpuBURbEZIprON4NfJvrueSidwLP8+R3d+i+bQDGAJCke90VJqkneINl2yVnTPSV6nJTmEWVA8Z0xtgzuafTXEEVynukpamH5aESw1C/81KjJG6BTdWUuIrO/yiVli59Qd98v5AFQgK0tGoKG3a9cN/iJWLatF4kimVWQNS0tIsyEDg1PzzkpKdAiB34nT//l073FHEAABKm3PocytiYjlDQTRAJvPKKjheuWKfx36EdKejx0+qZmhVq6QKWW5ViHf9bQCUz/w4n2JkjzR+8hpbO/DgZRxMmvS1Gr91TiF1lxt43f4XRBLz9KrqvLPW3hNzpJuq1Vluh9KZs39UvTpVtXszJNJ+lQv5yfz78uQJVMTOTWrYvK3dH4cDCEUO16gPwHsYsFM1kbHAGKJ/UDID3vGCchUel69ettSy05GALsiWUKmnn6pfqmTAmLVk9x/sad1VtloxnT54SflK+HvWucw6snO6lL2xWdYULveVrp3qLaUPV53Gobp7957OnbrsPOIl9tcA1W020BSF+7Y6+3O9pgOtbQmIMHfAu5tWr1flsGo2Ri9Eb1D9Zt2tvdbd3SrtdP0K2evYZHjFqmK18apVs5bNh8JBhfUSb9j4+876lsHbPJrMK+3sfqlsaU8RB/Z+QB170v99ESx0/QD59zPVatpIBza1eo0NnCwENlT2M3DIHRmZiELB21tR+yGK/VQhdKaiDy1UhdDPFH3oC5UqP8P6hTVq745eqhzyjY4fJn36mUJq/KTDhy979uj5qlbtGwuqsxZFHl7l+R6em2JDD9Ws9Rr9tnKZHWz2bZnr2dPvqEy1gTa3zx3vroq1ltg8Prqno+fenSInZUN+0OnDpBq7L/DIfuUuPsXUWvfO0z4QcYMUVKmYrkb1UNEKs63q+oFtA9Sg5VwrWsEZ6MJxt7AM+3k3la9VUycPMEcdb+ky1X/QmUin4IlbKbFC2GJF7yedHVAG4F4hZRn6+rwAWXnkb8jFR6recLwidwxTtbCxOrJ/ql0jJGyG0nmn16HdkI6cA7j2UBWpHKgrx8GAZEwRhH0m+bwrJQJYw6zgm56DuZKlLP2k52AuXxWp1FBXogCfUtmaU1QztKadrdh/N2/aooy+PqbcfZDpsU2Tbjk+Ni8z5lbM/oMeLBeg0lXL277OulE+uJyNb8519FH+/AVsjELCQQTuSXdQFxeesbWWysGcFzkscwDm/AhByP/jhfjjT4vV5oO2pjIi0EGaM+sE6kDW5z59+pi1C+dIcIj5Jh47Zu87lRCjt4MaiuKggwcMMULt8NFInfI5o86lO9j12I/446qvSftjXiJ8QXW3bNlS/ZRrqarvrWj79vY/96rT523Nu5ZgBco/xlnEoYNGthBAbdO2rc1d2mn8QLLInDT3fwMDtDb4L0i/bd6m31essDaATIu7fduEFGQNscaxHrCWc3ZGFYdgp3pIdfNrnfv9PKtETbEQUmopfpIvML/1w8EDB039WPet+rp4/Yp5CLImrl692vBDqdKlrQ/xJERI4QbsXBUoc5W9nCAUJBhn9pYtWihDuvQ6e/qMWjZrbtmKxYsWM+Ufe7f5apYoYYEc+uFUTIwRmNwLqk0UjvQZfct+xL/Zc5lL4Br2VPrEfXEPEMLXLl9RRu8MRh4SLEmfwVtKn86IW6pVe/tkVNHixeyMf/joEStKNjJ4mD7f1ku3b91WzeqhVogQ7GhrSmSk/pi90jmSXJVylY5Xiz5fKfb8OSt6dnnYeeUfV9jG2Io3ltlyN6jKcE1742vVWddAhQoU1I3r161SM6QTGGHTsPWqPaK+pWHXOvSF6mm3dqihbnywQZcuXpeXl7dSkgjKJplKMYd/DrMXgOi7dvWqBc6LFytmvo4ov8BrZ87G6MMO7Uy5BmZnvkD8MM7AP8wxl8SnrXg2AoMu1uJnbmEM1GP0EVjKAjUZMxoW5POIZ8Di1GR44Cl2Ymms3hlM+f7Po3/McofaA4hvyIi6cOGiKVtJxQdPnIiOtuC9b6bMhj+6fdZN560Aj5e2bt2mnDlyWd9WqljB2gtRQOzZs6ZQ7NunjxHptCnjBV6JCs8oGgMCclmwHqKVF2PlvxWK2dMZd/QD38uL53Yrifv757B/4yHIPgtuMRsP7Hy8vGysuuSha8PA7xi/kHQo82rXrmlB6fj7ji818xJfavNH9OOMlKCUZLKunlv7Mrb79OmrDz5op+s3buna9ZuKu3PP9vqqVas4xSQzkB5MEcAENXq7oXx8MihzZl/lDcxjGARhAgRkcNlgPXrwxIo3gdl4TrOA8pwXIP2Yc9wrONohfG/aM3EvXl7p5e8foC1btr2ea4xr196EzzAvGBOsA2SvoHp0cTAFdJ88fWR2dKhICXwwZsCAKGcdH/uXhvdQwdrfWfk7i2WcQoz6+mWV119//JlGY7OY4aEIoXj3TpyZwdOhMPUwqCgWuWCBAvlNZcYCxMClUTdv3KTG77yjHAE5rCNYZGkMbsitygOByM9obFc1wCLjDnpL20p6pZw5/J2Dpwf4Qx6SvuxWj7YJQl59liymUORzHEJJCTwZc0bHjh03aTK+LE+fP3/tJ0CqHObpL549U/Gihe1A8EGb97V9y2Yt+m22Pmj8gVZuARQU0Bdt3jPfGr9MmTR7FekYR6XR7762UfRZl6BEVtksvtJzwKQnKuXT2CFbzjppSnpwU+MHDNTIGZ31Mq2N+uk75eqz3Sbzgt/2qHOLauZD9u3PgD7YPgBlQ/Vo/6GKFilibcUiT0XiL0aUVvuG87Qi/Wnl3XJHdysGStGADE9J53/q/ctbcEtgQLdWhluYj7/BN3wVvCdYwyoYO0Va+NngBp8qNvac1t/dry8qdzCpM2mRb7/9tvlgZc+aVbt27FCxIkEqWayo2nUvI71srO+nDlHPx1O04I3xZpSMqeqQIUN0/95ddZn2lSZ88KUp5cb3/snua8yST1WyeHEb8CwUfTpO19Qfv7QxNsp7sZMe7Cv9PHWkujYZ7zRxLynbH4/15AkA56im9L9mB9CPp39t2Hlmvl7W3wDtj4aVlIp10vhmnypfgfyqW6/e64qLkN4sbNWqVDX1wMXzFzR5+0onRb2Wr3TAadM1czeq9Zc9tXDCeH3WbrK16apr32hCzyaK9toipR+qld99rQ+aD9f0BT2VJXtWIww46G7bslV169SxhWzUpMX65fuR+mjQaKmZt4Njo2l8OsNTelv+WjZlrzoNITo9SZo3VOpBylyCfpt2Wx3ufy1NplHc1CvHQ3HSpFTp04bSj9wz42eQJvbtaCbVGN6u2tdTvdqsUu6AAI2ev8BzwIBkW2ep0vM+/0w9xnOQYEBAGgJeAfUMnmQtCp+nbhPe9BwO3RQiNz3fk05kak6Pktc+y+AL0IjOIzVx6WIPyHYJtXiN6zFFo+b9Yj/fNv8XRRzYp6ohoVq7fosmTZ2u72fOVoe27XT90hXdvx2njl/PclKEAQZWdAVisLj04JHWjh2k90dDyGIxwC/cVOw7Upb20nOP4T1Am9vmABgg1X1QQstXrlX+wkWVkJSiJ0+f6Or1C3p4/478MmbUvRvXlTElWS1yDNaiQ58oNfGlalSronJ/DXK6jK8B14/0VNRuEC7tdFQqf465ZWOdta3Dkl/MR9TpdCYbk3C/BrabpOm/71D7t6qof/gEnTxyUNdu3VbVatUN4FgRq1w5zf4ByT2qa0g/lHkQHp/0HKBBvT7Xhx92VKWQEN28clW5cwea2gCPGBDGfSJX+fPpdNRxFStWxDzTSG0e8+EM9ZzZUZ07d7KDuCkJdv6tFq3e0969+8x7p2jRYhbJL1++gqXmQAySusPmSkoAwMRV25n6jarOEFKeyKFbaY4eYU7wXiMGqfT88qURYqzxzENe7COs6y7A5Z6oYMt1CGJBjLL5cx0KRSDF59+A+Q4d2hup+sYbBSyaasqlp09tf+Lzpoz0RDO5l/+phOxRC0I28f0YTAOArbhHUqITCU2f3tQLVhhMaYo4FGGm2gaEExLkO3aqMkwZq4zpMiprlqz2XaQ7c39ck6jwfwk8U2empdl9sNdx+DavuJQkI0R279pl6QQcPNjHqDiYw5+Udif9JVvWbPZMTmozqjpvkW7slzWLEV+8zGz66TP7DNd3UqtRQ/5b5dlVY1qRnKRXRl666cQuAcfzOwq1V/adAE0OJYAYSwPOnNmAJvdFhNdNkebzr5WU/2lTMIFFzSkCEB9voBjgBjBhv3Mj63wXv6Nf3FRnQBbAhhffy+/4XrNT8fXRrVs3LPrrmsFzDRdf0P48B5/hZ4BPNxUL8tHUX6lpptJiLBOQRHlqP/cQmIkoVFOS5J3OSxlhFVOTlfD8maWGpnmlatqCOVLhAOMPpuQfoJRhGTVswyTLdG31sobZamzaMl2tmg7Rn5v+8gSG+ql14zpak/2w9PsjdevInLypcuUrWOrvxcuX9UeBPXZGbZfSTOm8nTGDYo+xzppAFUaCpf45slnkG9IN5TBtxHMzj90DCG1CGhjzzTX/BptBNBJ0w/Te6c90driNvBGl8gGldPJYtH757Rd91OF9U6PXa7RembMQ2c9qNgTMx6MRY1S8XD9dPNVLwdUWGYH4f1/1mqyz+UDfLl8EOQkpw36E2grQ5ARggkPCbWxz2G/R9F3dun3T0rFII8NegAOMqaEzZ/ZkvORS1mxZzKuIqLuZsntJUVHHtW0thNYjqUFXR3g/c5qqN15mWINUe8bdgQ2LpC4VpSXTVCh4smFfxur5o6jTpMx5R+vFXQiiUBUp39zad/tagoHsgWwq7HkFVKvRDB1oelzqz35Yz0hFs3R4+tTGHmM4ctcAVa8/Q5G7KNBVWhVqDFf0QVQa7L/su666zV+13lqknj166MD+A9ZuUSeilCt3bvNKYw29dv2asvhlNUX77vUUbGEfr6eS1Srq/PWr0l3uw60gTNu6ptquFQdPRx+AR9qrQp0mNp8gDQmkHIg4Jj2eoOIVvre1hXaJjlig+s2+0q6Ng1Wz4XhF7CC93Ul/Ca27VIf2jFTtt77Rvr8Hq27D6dqz46DeaVZPWzdCUvL94JRnKlvuW1tTGAsR+6d4Am/c603NnHtQI4ZU1bNnB1QkeJauxPygMtX66swR1I/JKlh6hm7ETlGpymPsjLFnU1cFV5+qmEgn1d4hkB3/5n8JHj8VLj/J8WW7ghekVKjC97Yu3I3dZFisTPXhOhP5ucqGLrT14PThISobMsXu89jeCKlWgHSAZ3WLLD1SudBFOnWIQD9kEr9zvdb5f8cupnzNOToZMchzP2AGAraBqlS7r61vx/as0psVm+jsiW889w/YgVgOUNW6I3R0DwrC3cofPFy3Yk6asCAoZIquHqZaufO9QVU/09WjrodfAX02bItZcEwf8ZHn++hjQFCsSlaZafMbYsuLIlRJr3Tl5BUbz6VDa2vMmDFWyIR1mWBY5LYDqhBW2TAtqj7GCAEY1lrWE4QhlSpVNhIH4oJxAtlHqjF/NuTepnkhzneyHqEOpOLz9OnTPQHDBJWrUF7Lr6zQhGbjFL5klPo376tv183UN59PtD0CxTNzG6XjJ22qqmufGcofmN9Il4hDB1SpXCUVK1JMBQrnMxVOu/btjUDkHMJc5j74/s2rt6teszBb51BJ8jwEgzL5+tjzUkn47XfeNtELadWHjxyxIMzvi+aqYt2Glu3E4RyMwkE/ahdrudvvrGH82y2kE6/g2l8o6VWSBTVdoqh2WJgiDkSYYMdU+xaovKyxY8fZnkNV4GNHj1lmSFChIO3etceqVBN0rRlay9YuiCkIHIi+EaNG6nlSomLOnrFURkg9MCRn8aAiBJH3WT+hhmTNxi8N4nfWrFlmPUX68so+v6rNrA7mKZ8/8A3VqRWmO7dum8Iub5485knIvsmzs55BqtF2BNBYp5s3bf7av5g9lrWV3/N99Dff4wamIENYF+EL+Hdw2bJ69OChkXioDiER8UWkoAye1RSYgSzlO4uVKGEBlaYj/tZu1dNVBam75mt6tzeV/418tjZDqkafjNbskUNVpVlLvd/6fUUcjLC09jnJ3zkYPlAqE11eBfdN0daGjRWcWEW1a9fRzes3LPANOYcdVuGCBe0cDvZA0Rixab+q+B6Vt5IVoHjl6r1Oz58n6HTMeflnz6X79x8Y8QQuY5+iL1F1kdYNqVg0KEgh1cgcSGdFB8EUxYsXtYAY2Te0sesRDsELgc4fvh/sxHoH/+JmVpg1TQqZmJl053acvZc2dRV48AfsO1wXso2gl+HIbNlsTEJ2WlBfaZYenyt3gKnwHj1ySMls2Z0UYqo6X7t+3VSoBDgZS6QAE4hkDYu7ddsqYjP+WAMIvJcqWVKQVagkK5SvoAvnz5likXvGggHSjTlUu3aYbsXdMpKNtYM1mXnAPboWHKw1BCFcLMcaRJswf/AfdLKqHMUh4573uZk1jDXHF93Bf24WDT+jvcjYSkl5BXVk1k6MMYqicd6hHQLz5VdSooMHjx2NMuEcGR8QmH/9tV45cgbo2fOXyhWQx5NqnM9I0mohVZWayji/rHTpvVSqFMVRCniyaZxij5xt8nP9BAr/4cHoZ33rPifPx1xCwOD6jxMEQM3qksfp0nEG8DMVJfdFu/FifjEOXB9OAkF4W8JLUDzLLaoIkXg//q7dT8WKFez7wIdkr1GdGwKTfkBVigcnhCJnHOY2mVGQopbyHBlxKA1FBJGhLNn81bdff5UsUdwUJdw8ZbAjIw9ZGpxTEj6PebmxMNMpgPG/d+w0T4rceQOcNGkOZhkyGNBjAWXBZyC7jLL7e/fgZgPb11cZvNPbH0vZSk5+7Q8FAIA0ZGG0apUew3VUk5ZW9/y5XrxMsCo/kYePmArDPIYSEu0waOqHR4/s2gkvnyuocEF1bP+B/LNl1eFDBxWxf682n430VIl1CQm6w1vKFeZ4yDQLc/ZilxswzzYAC0yXq0wEJPCG0lKuIAcXRgPowqVV0tSTn3j8u7Lq00dTnd9/xnUAkkEa8tkkTYnYIJ2er75d1mjmEtKhHGNr/u7VcYnmlN7lCNTAEGR6dna9iTpJB4McHOV1U8pewPHic61UeNvGR47HHNzG3XipeoAUeVPKVcDBLuBjMDMpogDvyP36qv+vtpBgptu2TWstmDdPgblz688/1ip/YF6rQliqRHF98+JXrao/S7Hd+ir88W3zUWEDY2AWyJ9PNa601pyHQ3Xl8mVND1xpbXlkTFVVW3HU7mfQmTaatniotLCqg9UWSXlD7yhM+7VmUBvN8e2t+xNyaetbYzSi22J19PlY350bZqmgLCq9c880Udj0Gd2NPDx87Ki+HFdav0y/bQte548+el15GWCOufC+PXsNUIwfO04bF58xQdvqbJMMuNf7qJtVCf9l6it9NPhLaVWgiUO3t5in1R29tMAL1YO3Fk0MV7fhjvfm4u/G6PdVK9W3dx8njWn/AdVZV1iL1E0HdoepVr39Cv/5iFWD7TAQmfAgrZ05We/3HaElE4aqy75pHj8pGp9OKiDlLS3d3aBfp+zD9kMdNk2W9jhehUPHDdKkUc7BRePDpJEAdQANn3UrLt9Up4ZfmyJ04QbAJ6CSw4THs8kAr0dZ2KC0tJPUZX8pV3stH9BdHUe45uFcl7HtSYUu3FC6hrqEgcghgdQarst387ev5oePV/cJkz0/Y54kq9M7DZTLP7v8Mvtq4qZN+uHjLkbu+2TKrNvxj3Q77p5GjhiprJky6/HDR0p+mag1K1epRkh1VVzZ3Xmsa9grBEopLhnr8fexe+PF93N48lQ1B7+nJEj5PcpjHiVQiv8iVrmKFNdvS37R0l+Xa8r0ycqfL6/OxZxS1KFDqvhmKVUsXUoHd+8yUq7gG3n13p/f6c/3epo0vvHobz1FmwKkwqWla3w3pCJt4bTrqvCJajsBUtVTowFhwVaUk81V6Q1fdfm4m+7GP7SiHdlyBqhQkSLmu8Xa6BAqTvEQ0lvNLP/kSQPvIya01JF9rzxGuSipfM0/0TtzFj3/hyBQJitgBJBGOcaB//SZGIuAsg6jWMTXgwM5yl2qo8WcPad3333fCCuICiP/EhK1ZcsWq/iM0ol1GiNuC+xYFWHHZ48XoNxWTaoV+/o6hKOHEHKVeazFkH1uKjDrPKnBEKak+/CC7DBfkcKFbOPjuuwjXA/LDQIcpCjkDcxr/ji0E1HCwLz5zFuNl6Une9KszTPH4wX4X09e7s1ND7bnIDU5k6+BDif49dRR/mXyNc/Ec+di9ejJI4tmcl8oSGg/81pMTpWfTxZly5LVFH88k0sisp5wD6Ya9HgTsm8R4TPQk5hoBSIePX6o+Pv3bN8EsFApkz3PO523ARVSUMgcgNA1/8T03p6qzj7KmNHbKnWj0IMQo10JsqFQtO+mwJp/DlM1Aj7c9CCe05R6pEtAAG31AAAgAElEQVR7edmzuB6KLhgzJZwnDZp1DQDGPg8eoO3Z3x1fysz2M9c3keu63skAJDAB13ejri6J7Jq483NXrcr4/a9pNp81AvqRo9ak3V2Tcv6dkPjSnp2Uce4HEMU1eAbXM9HGIwR3unSvFZROdoNDLuKhyNiGdEUtRzqTZTekpjoA11SJmKynKZ1XmpITE5RAyjPp4XgQJb/U90XWSsMSlCvtmR5sCFCrn2rZc6/OsFttkupp9bHdzpKJiOi9ZWrRaIbWbz+udi1rq06dulYYgzZmLmBxQIrR6TNnLfKN6Xh2/xwqUKiQZQQA5vGEY65aCkoW/CWJImcxKxpXkckhjraYO3eupc2wJjAmAej0JQdPwCXqAzwSUUdfvdBDFaout7FA4IH2JJruGpujBjUP1gP77QCBJ5DSOQUvzLLh+XOPX2kGa9uoiC4qF/KjTh1GccUiyOuQyoXM1qnDIxXWaLaSklMVuYtCI46SvXr9norc1VZfT09RlqxZdObsaWtLAD73YT5V6dI51Rd9MujOndumunZVHFeuXTUgTRDgz+UdPAEd9kgPtlOYajZz0l2fPn6sU/tdNZivylYfp9ORn9jvGrTabKrIqH3j9Ga1r6zNUN8cOXxU56NY20npdSr1On94Fbc9lFdYlcrWBswZN42bcccBgTFpgQ+fjHr4z0NdPDFKZapNkk9GHyMKDu0aoS96/WXpd0sXt5G6dFL9uyGmKIPY4L7wFrt46ZJ8M2XUib3bpfwFVLpAUcVG/m3fX7ZmI52+dEElChbWhaMQbswDyF7PXg/6rPC1rkbjP+jgmrCmzW39O7H3tNTaWzWflFfE9r/17ocf2Pxb8RPFapwMiw+6vGfPwsF52/qBqv/ON9q1daKnH9lsqyq4UknFRI1T7foztG/XWjVs3MH6hjm+fzeqvBMqWeF7nY/+Q1WrnlbZKtt18PA+nY/qoTer/qCzRz/3EIsQj64ROHu8o2j8t8AJAOGiKtZabAfkkwcGqHS1KYo94qgVi1Sca3sD6vN75/Av9FO+shN1+/RAlau1UKcOfCzUhXb4TEnViQPDVC50gk4dGqPQBlN1aOfvKlmpkc5HjVbVOjNsjJ+I+EQ1G64wAvbIno9U6+3fbe4xZ6L2f6x6zdZq90YqVLt+jGCkIFWpM1bH9v6mkPqddHgXmIB7p73AEMwR8I1TtdkJRrrkdbzerP21zu4b/rrIX+3W67VvzUzVazNAu1dDVEv5yk9UYJ5Ayy67Hr1MHbrPM2UhY4ZK9pBkFE9s0bylNm3ZrMJFCmvDiS0q7F3AxikHewgN0iLfqlffqjSjo0DVR/XRu3F3rPIzarg2bdrYOQEiy1WXQ+qjqkHtQnuS6kz6MRVFKfDB51iP8F/Ek/D9Nq21dNkyK1KCmpo1jPmB4olzBOdUgiWcPTlMZ/eKUfHiGXX0aKICitTV1MlTTKzB+ol3LAHA4HLBOhd7Tkd2H1KhskWtTyBjWCN2f7hfAcP9TS0VsfWwKtYqY/5hqH75jinfz1Ro+cq2JzHfju48oF/+/F0jwsON2OBMy+F99zo3EOBhqTznNVfdW7PZdMMlO9eMUtMOk7Tpt/l6p203lS1TVrdv3bLvxztywsQJ1q4vXyTobtxdden0ka5fvWHBxFcJr1SlUhXb+wvkcxRYkAqsgzn8/XXxymVFHD2shKRXZkWGepN1GGKH/gA/kcLt7q+ktbNPQihCvoC/qoRUc0QXjx4Z3vZKSVWt6jUUVLCQpUMjLqLdwD6QrC1atjC7m9179tg1ygeXt/527UXoL4hgrsmexP+TCs36gTrWVU9BXFCsIzUp2chM74xO0IyA0MXLl3T67FndfxBvpOKoe2M0r8J8sbajHj039zO90eVbI6zq1aptqfmsKb+v/N2yE0+smKFG/SapWIlimtTzMzXv2VfLI5c4y8ZRaeqOQRrca5r9u2PVT/TyZaLKlQ227EgqRDPGs/llsTPbz+MWq9aHtY0YohgM5CZFYPieI0ejlDsgn+7f+0d58wbq6uWrVvk4d67cVj/g0sXLhnshrUsUK64c/tmVPTsZM4+MjClTBo/s3K/bhXHqWru4f7OnMi+ZC7SnW5zFirC8SjQy7lVCovEd/IEEor3Boq5HNXM64cVL6yPETIbJkpKd9dsno7U7ewlFcSDB6efmLVrYuePIkaNms8IYQsyFbQljgYrXrCXnY2NNiQxpyjjA+q58+XKKOXVKdWrX1s0bNzwVqjNbijZjhrmIzR0ZCPkLQnw6ikIwIeMGnAIp5u7zKIP5nVurgL0fcpvnQDloNkK+vjZODdMlJtofMJx7DbfgjYvPeR/kLv3x+MljywgiYAtmypQli54/fWackq9vZh06GGkFUD7qSuDrPy+36MjrH1H/w/0f5x9pKY4FED9PSzXdm1NP1YvihZJ3RtkYT5cuVV5K0T9P/pF/ttxKTJKdAVChohfwYdv1sniXeXd76lSad6cnLm7EIJdnDJK5hL+inx9nG9OaOLeWSjof73Lu79VLKaOvHZWUzrhw9llUtNwkip4MUhpnutcf+d824Merf1+VxuB9mZConLnzatXqNUYAcfhhkBw6eNAOO5SNZ3FHAQAj6VaHY3BRVQk1CVF6OtPtYJhVBgQHAcu19nUOxS7Lys85YLAAWNoUqUOeg417GEFdYcQlRVg8FUrNzN9j1Mn78EskLfDGzds6euy4dT7VmPBB4uDFwISQfPzoHxUvWkTBZUortHpVXbt8WUWCCpnB+l9/rtF3e36TLrGxQ0i4PmyOd4uxSbmGOhV+3YIZcCRg3+euZwZAAXKDjR8A4C190VBaMMGqAy9+1lVd7yxRv6ENNbP7dqmGh2zUBvVoO1nz/t4nPTihAZ8MU4lS+IKdsI0A4D/nF4AeUfZe0k4YRaJggI5YTR30pwZvXiqdXiat6iS13eKk6rBoOp7M/4rhuDX+wHlExkrZS0uP76h+rUZmeNyuc0eplmN62sS3pi5dumLFGV7umaYeP51SUKFCpnxieO3YtsXKwN8bNl4ZBn2pXIF5bWPqOXCgtv65znxSBg4YYN5tjRo1NMl/t1JjNXxjR4uy9BkzTNocYORh0mpvNdcGbd3d2MRziwuMVNeKE6wJlx4ero8qT5TI2OguhX5/TQ37FlZY4vem5sHAd/rVddKBGM0askB9pozXH/N+1HtjBuqnAaPMS7FGzZq2wKH+IhpH6iMpzxzeSZXAy6TzR50MFJqy7JuRjrIsS/HXQ+GXMaOsP+onfaZF14eq29xJ+u6jXjaeUcPmK1zQNmUKzUzo/Iu+qDpfBQYc0cg+PzrtfVFav2aaWnRrrFXfrVbbfszaQMfXh+7t/Eh/zJql9/pk05IJN9UlnH4glR7AvEjrv3fIG+ZXp+EtNHRoPU2a5Kb1eq5FIeEHjA9P+W7FqFuzcC3ayMGJAcvhByDO+50iKfNH3VD3cSX+cxjis95SlobSc8jLih6/Q97P5yDQUZUwxh9JWfyl57H68p0Omrv1K30/ZJt6TvlBPd57S/P+IHrL/OBZ/DRr1FBT/vp6p9OHBSbru4Mf6NrlS6oeWkP7Dh9T1WqhFpUtGlRUJYqVUMGChXX3xi1bgc/GnFL9aV9p4btd9Nm6JW4WkDMH17iVJ10PIdd52k3h5pmDpcIe/vTAI/X98HN9t2CRHsQ/VHJaqvIGFdSFs2eUkphgvhHx16/pzvVrioo8qI8KTlKVrkc1eNQSPX+GMstXySmv1Hnpz05coeBN6Z8CUg6elUOruwa4xWFoO9qM+wjVZ02qq2efAVr4089q+E5jRcec1VvvNDYFEv3LRsuhNVO2bEp6gYnvM1OHsSHh4UNKImswLyKFDoEYb+sra27WXLmU/II0n2fatXuXkQGoJkkjZK0lMgjAxLCXqD+kRJFiJdWufQdTARnwTJOBDlJ4AwPfMDKKsc6a6hhOJ3vSalMsNZjoJv1khCKqO4gsdjBPcS2CVBBzrMfuWs7Oh28PBTDMwN7qcHkZYch1IEUBBCiRqUSHaToRcsAISkXaClJx4oSJRigSSOL7+C6ubWQiqa6Jif9T4MvZ4T3pwampjtrNCpOkN9WhSzpBVLF/0n6x52Mt6tpj1M8WJIjr5xAytBXRS/bfQvkLmaqUewT4sI/SZq53oxUY83gVAhTdoihs2gkJz7V69SqLsAPwKlWuopBq1QzIXL581SLFPAfpF7Q/fyCazfsRb56UBPO0cVWCrkKRfuC7UChyIDHimTHgIU5NTZqBKn9OKjCfB7xCtEHguRFi1kXzxPTzs7/dVGcONpB6zjMk/E/qOM/q+hwC8ly1KNdyU6N5j6VJZnYISV782yUgXTDIdwIkXc8nQDPj3lJX7t+11HMipxyUeF6u6fowcl33fnlei7xny2Z940S204xQNCLc1Kn0jQNCXZWmA8RS5Q1Y80pTKntFUqL9LF2G9MLZ7iFm49mz257TsFEjm1sQRWt++EWNP2yt38/sdLiP39m/WThYtyjcEq7Rg/EecpSUFGC5deu2gsuVV+48gapXv4EFDV68TNSjx5jWE2TwMVsS0rNJpSleIkiXL1901Kke700Oa+ArQDkYzMaVxyONvYyDp+ux+Oz5C0uDOR51zA7Klmq6D3+dhqaARHGUP38+W4fAgRALpCtePHtMX/QerMjDh5SSlqJThweoVMVJ1n8xRygWskLlq09xovv7f7RnrhL2pY7tRzkVoEq1pijqwBSVCx2iU4e+VLnQeTb+Lp/6TiUqDFKpgj+pdMX1epHwwtYEDjEHDx7S5RgIsUdS9U5S5BypWC8LCrYY09BSEgsWLmSkBP1LQIOUrv2bUIA5qaq8ajT9w8bAw/gHOnXqvKnxHKLMJQYltQpXvZQaevDgoU4d3Kj6LbpaASoOyEf34onIuCB91TWpliqF4bfoVL13lbCMX9arw7sOqWKtyrZOu9UrUf8RuKCfqBpuBw4CI8+f68i+8arb4Gvt2TnD2bzyF1dYmSpm04CKE6wb/zBeu9ePdEip7INsmy73Zin77hM6I+0BBLJ3uz7hPKPHWNhTcLBwcKCuxaxWqaodzVMrb+48Nv4fxN/X9nWQfhBej1S/2Urt2jjOQ+K5dh6ON3DthpO0bwdKRPY7B5864BMwGq/673ylXVt7q2a9aa8tB8D3B/fs9HzmpkqX9tLNmzkVWKylLkb3VHD1HxUTSfu6xc3YY9lL2WeDVSlsiKL2/+oB4/zOeaEypFI7AQL2AdaLqyedwjD5ys40EpH2zFe2v26fhsh+ptLVwhV7pLsq1v7ZDtqnzLcQ78YZio6AlOQeCMDyfETvn6liaFtbE/fv6Kly1b922jxitCrVGqeoA5DS3Cv456hqNlyoiB3RZsdSsWZ/nYigiAfnhniFvf2L9m/jO1wvTbcKtPu3k2Lx+bBt2rtvn2L3c/8QkGDAdxXavLMObcCOxMGCi9e/0tAhQ21/PbV3zWtfv4p1G6hfn35W9GPe3Ln69JNudphfvZjAOOOes0+wZWB17/2Z5k9CpRusei0aaPemA6pYo4ztE08ePTZ7BVcR9MsvS21NBZdwHuTnrDndDnypjW0cT7JJkyaZRyCKabwKybiAFCM1F4USWAOyydaOiEP6++hhIzP47Mzxk1W4XCldO3VA2QuW1ejhY/X05WNt3LTRqvI2a9LUPCGtIJuvr35essSI+jmTZql0tbJGTFIUBCXgbytWqP6ARqqbvZb2/MWaFKSxM8Zb0GjTpk26c/eu3Xu//v30w8KFticyhiASucbUaVPV48svFbMXPH1Ufceu18zRTayNy9bpp9P2czdNTFq46rJ++/VX25tiI7EpStaY6d+bVyHX/rBjR+3Yud1Rb2fMJKWk6e0Gb1uhhulTp+ubiZOs4EfFipUMV3GW4VzOHkrQMTvK/Pj7KhTkqAjdohGsN7Qd+ziBJYgl9n2K6UA48TzsEbv27pFv1ixGwqIUpNpzckKimr3dWKWLl/i3cKW/v+bMnmPpyHg01nurvrUzRBepwZzreAauzdoBoch+xv2wH0MEExAnnR3MxThA1Vq2TBn5Z82mf/ju8uV0Kpq0Wl+t++svFSlW1IJ72fz99f28uapYqZLq1KtrRB6ZFXj4sX6XKlpMz548tTUWItI/Z05duHRR4/KNtSOL94okjZjxtfXf+n1/qHa5ukqfLp12X9plS1VHfWoYEvEUhUpIzc1NBeWsWRV3y8k6YmxTJIbgJUpKfIsplHbseLTeyFdYD+IfKe72HWXLmt3UZumU3qzXRoWP1FdDhhhhWr9+PSvKQsYkeBJ1IpV1wbfmZZmWZn3oEmCQ9Ozb4Hy+36yEwJxJSbbuMOdeviAN95GlL9PXcDqsQyhHITLd4lDs+agu3UwiC7pndGxq6FOwy5Gjx6y/KLqCwpd25J7Ymyg6Ap4g2AlZjRABchHVMeplOJbGjRsbMf7pp59YQSe8I1FQVqlS2fbEDev/skwCzjisyahTUY/iiwmG4z3MPTco7BKpBNkRNTC+6GOwJvfCWsS/zaM8fYbXqnfXr9Ot5Mw45DlpV/Pc9vBJJghIczKRyIZyiUlIUdoXFeLt2854PnQoUudiz2v8RPY/z+v/RyYCCBwX9v95k+dHqSlpRkrz8hyN9CqJAomvLCiYkpqkV0lYGGVRUgp+8On05LF05zZepA+1bdsOhdUO1ZEjh9S9RzcLsly9ckktWzXR8uXLVKRIYTVtVlsXLtwycUHx4vmMBExJBoujwHylLJm9rU9YH188e2W4M6MPhGWqfDM7RRedZzAPMc+Ln6dzCMX/x8trwdz55qHIAPH2yaS4O3f1w4L5avDWW5bmirLJqYDz0AY1klxSk93OoJNIGWVQJCQl2KLhmoYCFBgMViHJowyg81yPG7eD3dSwbFn9zODRVVSYisLjNeV+3qpjkkKHYgHmOS3NBiWH6fvxD3Xu3HkrUsChi1QQBg4HWN6DNyTef82bNVHB/IGW1kzaUqGCBXQi6ohOnTmmhw/u6fslgADAIaSEn+RT1TDBqBJNNO7+5tdFb40n8VTiFcoDA1yAB8evRRS+gCgiBRnuhV/1XyYd6WQqPJ9lCRrweVuTHI+aU0sjvtxjxC5S72/2r3XUjT7hppQL73/Kke2v2eDxTnQLtbgR92AN67rQIh7fnzxge1l270d63N3/Xysd9jfXJ/qSa+i8Xyrc3sER8VKl0gVtUq5evdbUnnv27DMyo3Pnzpr57XcWbWnVvLkyZcyo6VMnKzQkRL3HdFHb+h8rrF5d9S0zSeH7PlW7du2sn0aPHmVKGwq6MMFjTp7UN6t/db4PjDlB6hk8R9+36eVwXTQ5f6pKm3LPUo4uv+rW7GZqU2Kkg/PrO8VMgoqFa82P23Ty0H59XGGcZu3rpxZNmpq5cbNf+2lO7QHasGmjPv7kE127cV1dunZV3jdTNGHAT3Y/bwQG6rflv9p4zROQ21LMs/hlVrl57/5bj2SnpxQagC19G/01f4aN3QZZv7D7KxsYo9M3g5W/wE3dWlRAS7t1UqcTy9Xr2xaWYhx75qxW1Dr4Ol3bhKhNJujH8Y+sAFHrH0dpabshJjtvO9BHf85MVau+zmRePvGxbZbwD11Hv6G1372wlMgPBlaX8r9rPOTQRtGaNAlq19N5HRtLy+lg5o2TQtahbiv9tmemZ6A6kXHnARk3nkNT3qHSXWShpbV66hYj5InysjFNWL5Qyl5ci3t/po8n4CUE2OXzgNZlmtZjtwbNo0+YCK4huqPM+Lz1p/phzUZVL1NMkWfO6cNmTZSU+FJvv1Vfnw3H88hXU7sPV/myZczXKNnLWzdu3bEDQL58BeTrk9kOceXKltO2rVsVmCe32o3op6XhY+Wf3U8tBqMocZSPDnhzCxftlvJ3dVKgs+MVynP7S+n9nEwjXsHSmlYz9H6HTpJfNj178FAJSUm2duXJnUtxN29o68YN+uLzkdqwZrbi79xWtsy+enjvjrrNm6ffB/RWu9FfST4FPMVnuKi/tN3bIfEfE3VggLuqUZfJD5Xy+mlsqzYKLl9FK9eu09jpc3TzykX5+GVViVKl/7PO4vvqb2OOjZA+wQSY6D1AzPUFgbxirWWOAb4bNG2quKtXjCRaufJ3ZciQ0ZRbfL558+bmaet6qUEcsP5fv3FTXw0LV9as2Sx1GbKKSGXlSpUVEBioe7dvm2+KEYqkzqKCS3LUbK5C8dlzR9HHLsm6yx82YZc4M3uKhw8tzRkQZPYAqPmoypb4Sj6+pP5mNB8XvIXwAXXVc0mA0idOWjSfJUgBwYFiHoKD1ITOHTsbeHMLndj1UaV5Co283hY9pB7/b4SnbexpepX8ylKeGQNEjZNT8OJ9YWTiwciD5tEX1/2F4hWg4rqocE3QRz0/18Lev6jnvM/km95HJYuVNOUCIB8FIkQi17t3966T+u3Zu2gX+35X4ZmWorV/rNK3nyy08TO6/QB91KWrgbHz5y7IK523cuTMZUCQvc3Z1CmugtLZyxR6RDatD16+tD6EUEyX3tvalPGBrw+R1zy585pliNv+dh+YKqemvjZNd1NJALZugRa3PwGn7EVgAPqWQ4KB2pfP7fDAs7Gu8j5AoasSZO93K9jR3oBBNxIPMUtfu9/FPTtp1FTadu7LVU7yXn7meuEA+m7H3VKGDOktwu2mYPM+9n3WMQg2N4Wavy0tPWdO+xm4hgaNv3/XDmv4B0MmGiGNv5B9d5IRjgJ4KlXgQWqBU6CFg0Eq4Ms7vf558kR+2bJqSpclWnxksn5d8Zs9P9+1/4+/9MALEsejPjeFWEV9+O4QG79NmrfQ2j9ICc5tSp/BQ4ZacTQK8ty9Fy+vdOlNwYhfjtm6+Phan4EZKApz+/Y1vXjx1O6XwwfBMjctnTWEgzuHaeY/ChzUC7QNh1z8WEl5p49pE1LvCSiz3mCLwJimYJmTSpTBnofDSuXKlTR69Gg1eruRDh+J1J5tEE/7VbrSD/aeiJ2keV5VhdDFij40UiUrDNP5aPYR1m1IKAgaCBMILzz/riqk/mgjAZmaV2KGqXnzCrr4SX0FLatnWJK+A+Cjnt63dbAqh43R8f1dFVJviamu6f89m49oyLg+r8lVCAI8ULeveV+FK0zRtegvFRy2VDH7O0vjw53tzFcqvCiP9cXZI7P/p/AZk7Llh/3017UtqpyunPk5WpGaTZADzstL4z0quj6qWne5ju7pKQ3spZonK9jYdn1J9+U/7nzgolT+VTFrJ+ZLjlw5bEyjMiH1niHF/L5x9ZoC876hjX9+qPc+WK2bt+PMTxWpAQdLgig7/8JXmP3XzSjwlhoESztpV/Yej9/w62Ju7JVtpPSljR97q1ItZaCyOeM8MUH7No+V0jdX1dpv2pyAaNmzGTKW67tEOIQa0bxkFS7ZS3kD89k6sGMDeCBWdd7+SXu3EVA8odB6Q3VoN0AYXIKnYKxqvz1Y+7ZRjAa8zP4dKz+/lnq3XSEp8bSWLftDQWVn6urpgSpZabbOR5Ei7xK94BC3UArAGkwSq+Dqnysm8nOrPh0dQZsUUIWwwbauH/17rEqFDLKgN3/cYiyBb36rDOnT60ZMHxWtMEuXo/s4ZGRSsmKPjdWbVcfYGmoBqOQUm1/ME9Z37EBOHkXZ2Vi1G3XW02dPdOIgBNVFVQmbYu89um+w6jWZZ5+hv3ZvnqhyId116vB3qlZnqI4Y+bRahd4cacTewW1gIwhIF6zQPjz3OqlsL+vKMd2GGinGGnnGyEL62M2YeqaQpgtM+dejbR6VCh2mXDkDTN3uVBaP14B+AywtmAw0/n/zth0qXjzI/OuP7livao1aWlV4UlYhtZu809gKOXX79FP1GNRXdy5d17stW5macPny5VbEZMGCH/Tdxrkqn6m04Yyvj0xTncRQSzmGyIBA+PLLL22ss3eTege5CEmwdhmkqKPwrd2sie1Xkds3qvEHnWyeMUe2rvpdXXr3tc9MGDtR+fMW0Ihxw2zOoHDr37efCWC4H655+uwZ8wr7dvxELfh1ma19kEC0GenTjAnWOgg30hOLFymiPbt3W6XgiK0bVbZGmOYvWKAJEybYZy8c/VM9hs8x7ASJBe6isvDuNRQDYk13PchZ09xxys/8VKNJL/PnZR0Gu+FTOG3qNJ08cExNP2hphbVCa1LsTzp+NEpFChXRP/H/6Nup32rGtG/VsnlL3Y27p2rVQnTyZLSRCKVKl9Tp0zHq2KmTEWeQiSjYude1a9fa+t2+QwcjSF1Cr2ChgkaWUgUWwoQie9jGHI8+oYTUZEt3vX/nrlJeJemTTh8ph1825c6RU9my+Nl6xP7Ofsa4Jh0Z5SbVlvk5di9ck/6oXqOGnj91UlsddXucYT/2GvZbMhr5m/0eQhHBUnbO7JkzK/CNN1S4eHE9uHfX8br2Ti9vbFNSkjV7zhxTkTVt1kxvYMlxONIKraCizOiVXtiS4OmXJaufsvpnN/V2kS4rzG6sSq/plla/bt06HfDao/b5OmhFnd+Mjy97rbyq16htmArirETRojbfOZsHFSqo2zdv6lUiBJaj4uNsidccysmr164qi192ZfHLoaioU7p65apKFCtptkGZfDIZfuv+RXf9sXatYk6eUoniRa1WBEHznDn91ahhA1s3S5YuaW3C/sY6AUbi/0m7p30hxN2sG9rU9RBmT/7n4QPDKCgp2fcZHxB+qF+hriDgWH/Y9xNfJthYtGB2Wppy5XBwEFkqFy9dNmhJIAbS2rCbl5fZsBBAS2+ZO8/NV5EiTIzlc+cvqFChgmrapLF5YVLItXZYLRuHZPXUDK1hbUqBSPYRgr5PnzyxwAFjhaAr+AG/QewGGEOME54LbAkJzr4PzndtdMCFYDr+nzkFHmWfglA15aGJJpxMVzdLyiyL/hNE5z0urwRWTW/ZD04Anfa1M0q6dGY9w8/AZBDkUVEn9GFHPFP/H8wxpXoAACAASURBVEq9/0MmIm6wgARYUukMsznVnuHRIBAdpSHtbn6hKWk6fPiY8uTNr2JFgwTEX7PqoLZs3qlvvgnX93N+19Ch7dSlyyQ1bdpYd+/F6cGDe8qWNbM6dW5rRXNS05J0J+6WChTMpzffLKXTMSdVt24dlSgRgC2pUxfyvyJKxsizRGXN5uP8AnmwHYxewxsnwulFwB/Foo+U5iEe//uW7Vu2pVkp6UKFdfnaDfNQJL+fSA8HBjoeI3/kqjQKgwFgzYLignwqXOIFkZjsVL1icNrx2t/fogEs7gwAV4HgdJLDKgO0LA/b29uqx3GQ49DFyw6iHtN4BgvsOWw7A4PPcrhyK2aSBvPg4SPFxd1xIsK+mQwYsmmwkOFfxGC+dyfOCrKkJr9S2dKlFHf7ppISXurmrau6cuOiLl48r6VriNSxQQCYOAAkSOP9pZGHNPmL6frq6ippK2RTguOZBLZ5DHBzI74esLNZqtV4vw4EhTmXg1+AVOJF/ZTHn6pfqR8doqyf1LFCJYXUqKG+mutgrPpb9FXvhUaSrT90Vv06Ntd3pzdoVEh787UY9vMSTf7oI5Mwj96ySt0r1db81QD6Zx5lJADDT4oLdoLEZKgiLgMTnuYeAS03VS/0be0ufMbB9659T6jU91VXnT17Tm3atDUZfU7/nNb+f/3xhxJRqmT21ZNHj/RGIBWGbqh/wHRV6HdCbbwqqcpvC22jePvtRkYG4ZFANAZ5ftscg4w8XFwg3MZFt6FZpNbh//o6XpVmtx6gEsWKqHH53lIl6afxA/VJw+mWBn0XoOU1QUG1wrVq/Fadizpi5PInk8drdvc+6h0zS9vbL1Cjzvl18K+nRigWLVZMIY1j9dO0ZFucP/n4Yy1c8IONSaJGXYagyAt3cEAKB714zR/7SN1HB0gVhhqWizy13A6ojdJ6KH2nZKUAIMDId6R3um9Rs693qneeabpYZadFSebMnq1pc5cqxYvxxGHpkBZNvKZub0/V8l3D1XFIHQMh/x9j3xlVVdIFW0gWFBQko6AgqCiISFBQMDsmzDnMmBWzjjnnNOY0Zsc4YxxzRFQUDAiKioqKiErOICDhrdrnHsf13vfj3bVcKuHec7r79K6uXbv2kZXXMXD2DKClOf4NXoyuU5T1f2RZFgbOqyZg+dzWaPGvmLjmD8DdVPDjrMG3Ub3kT/z+R32Rbs4a0g+rDo3AivEnMGcbyTauRxJaSgMg5UXg7Q9omwNlvHguygRsn70e41a6YP/8t6he3Uw2ZdogkIxiNvP27TAJJlRULD57GbtDRsuBj/4mDDTsDGZubQ0LSytMWLcDKC5Fq6b1kZGVg9Zt2yEzIxNVjCpjy7//oG2tOriu+045/7DR0WgdYFcyDixYimFLpuDitn9QUFSMyIeP0aVrMJzrukjXTsrk+59fgF3NQmBevSp6rloBZJSSOf+vyjlGZcxVI3PeM0EdDZ6tlDWmwX0bB4dg8PCRyMzOE7sHa7ta0o3PwNREEg1lBXm4f+8uXr96gZGRC2WoVr8aijaBLfDyWTQGjd8KrRoV2D2xP0aeOwZ8jAe6OQHnNJkGbQ+gTFVnEvDzIfQCfIyx1m8IMnMLYVerDvqPGIeTx4/Csa4rXOklk600U1EBKNcS90EelBUlmKJcYWkB926qFZ2d6Hl4Cx8TE6RMiRlgPlssDzapaiplzdxjR40aJfNZp44TuvXrhv7B/WVfb9EyEG07dEQNC0vxKOPeqnQXNpeOzpIBhHLAFRJLS+mcrIIS7sMks9igiUGRhBX3f6qolAYhSlaUCkU+Q1Q+qg1JuK9z3Bl71GYbapkqiVDu51lZmQIe4t/FC2kUEfFA4gwB0s2bN9CqVWsxv6YCj94efG9R3qldlUXrz6itNCxRr13IUI1SUZuElJGREHIFhfkCUqj4owIvNCxUSazlZOP0+nlIMrfHuvRp2IjJaNzzN7QObA2nWnVgYW4p8UtV4sl9l5cr/o/a2krcqqgQsCKEowaofPjwDosmr8Zv03qJVQRJYxK4Yu6to4ey0gohEjmnojBkCUQlbSEMeS9FRVSUMi4WylohkUnVKYlhNenG32eHverVzWUsOTZqeTQ9tBQgqQA1Xi/BHoGo6ufC8RbvRk13bNWjUD2s8LMVMpblIyYyP7w/zrdaCk3wpyYKeQ1q9vhnA24V5KlqSdVHUSWu+QzwutQuu1Iek5UhhCK9JFWvGR5C+Swx/nMu+T5SHqshK/l93gMPrCSLU1K+QFvczVkroSWHGLFiER9FqlyLUMZxKvuOSqgQH0Xu1CXF38QgnqR4FVNTOfzykFXX1UUal5y+9kCSggzyvbq2w8l//9YEYqqfuC/HY+ygebB3rA0b+5qaz9SDmXkNfPmSjM9fkvE0OgZGxlXhWNsJ1jb04DES4p2fyfJomn6bmhhJ2TPHjePOseb+IL7CxsY/5pJf5xiq5CLnimPUyN1Dxo7PF4lkd49GkqAgkLa2thJwT3Jx+fLlOHPmtBwIrl5Vmn6w66m1jTW+fP2CF09+g7vPIcREUoGoED2CpYwCgQLGVh64SZZEwLfVkR8k5uVTVGcxOeQBD//+YgTP5Faj2jsQH2+OuKGB8LvVWNYPn/Ob51bB0a0vPsTGoGb9Bkh8eRUde00S3Mo97t2z8eg64I6iKoqORtLnJMQ8jINPoCcir9ILki9FqWftOh1/vGqD/lq94N9+Je5d7Q5nj534Vkilhw4+vlqMDj3+/lHiT2Ug13f4DeI+Ym2WPiehftPdePlI8fFz9tiOt9H05ebeyfifD2ePZnj79YvYmPDnW3XZj1vnrwLtTdH4W12l5O1bEW5fDAbqzIOPXQNEhv0KtJyOmf7jRLVz8fIVVKbqg0VIurpSnsbD4Plzl6VS4D8fRnrekGyLg1OTzYh/QoLtPxWlhfM6eR74ykpYDSvneWBSn0Q8x5CHjtD7D5UiitpNRRH1gGrHm4oqS3lv/hto6r8PVUyr4daF7jK/HXqcwJXTVP1FoG23fbh+jp8diKZBLfEolCpBroFk1PfeipcPCYqVxJurqzmcnNwQE18dn+IWyLpp5Dfwh7o46i5JRVWpSOwSAZgFa6oylCoAz4CR8qzzTMQ9MipsMHza/o3I633g1vyg7I1MuPA5SYlbAkvXBUiJ4/WplUmqf6EO6nlt/RFHGNN4YOX++CB0CRp6TpY18PgBbV2S4dtyMyLC5sDde57srU/uh8DTb4v8DMeUY339wmZ4+g2UPfJxuFJyTYK199D+SM3MQl6BosAOPTP4h/pw7Jx47FjhAVe/DT+85Hn9TN69ecCy51K06H4Id870gUvzbXgdfl4Sv/7B03DvLD2MlPGyrNtRM7eVkZWRJSXHjx4+xNmz50Sg8frta0mg0duQzzjJRz5rxOxUI/KQzVjTvXt3GYPrV6+J6o3xiiQCldLEh9u2bZM9g92MSWrSq49+hMQgHAfGi9flHxB/+aU0SCRZ8CkpCRE3wwB2wi3gmuJBxAEN/Fzw4kEYGvm3Qkl6OIxtgpDw7AC8vL4hqzQE+QX5UmZJhRuVVrt27hQy5f6Ni4L3tu/fKOXP6//4Q77Oss4Z9HZ/+xDLdxwT4o2NQktLSnDvThjS09Lh7uGO0HP7ZFznrT2EZTvXoHFNNzwNJV4uxcRFm2UeWEH2+Bq/RkCpnhe5jtUO3Qrubtd3FxxqOQjhQfUk8cSpkyfh7OSMB/fvIz46CTXdLKTZHffYqZOnYVLIJCxbtAz3wsLRumVr7N29D78O+1XiMtWf9N5zqecinrlUKlNpRLzGRc89u16D+jJ3b+PjZa6sbW3kbxKhVKaSDGXXZ569GZ/vR0bA1KqGJGA/J35CcUEhVi1Zhs8JifhOTKyrh9oOjrh3966mQVwNiXkkIGs5Ogr5xFJsrhkjNk6rqBCMeubMGSGIJFFvYSFjpqrtqDQjthP1ZKNGQoaxVwPP7Kx44X0QP1JswKYsfG5v3rop+MONyjvarpSUyPOZkZaGorwC1HNxFQ9xe4da0nzl1ZvXyMjOhKNTbdy7f09UlbwmJk2a+flis99mNFhaH9+KSuDnHwh9g8r4TDFFRiZatggQxWNA82ZIT02V5hSs7CGn4VDbQaomL168gLBTd9F2UHs4122AmzfvKAmvz1/w94mT2LRhkzTNmThhEnbu2IEWAf6o5+KCY0ePSBLQvVFDIQrJq7DxH/0ouS/xWSM24nxzzLifsJqIiTbGcu7PTAiqydFPiR/FoqIwv0DGmtiIZwAmAnk25hxzbohnyNeoiXzFr1NHPo94h82HnkQ9lZhMcRav4WtKstjtcD4Yd4ilLK2sBSMMHDhIsHbEg/uIiX6K5cuX4dDBg+jRoweWLl0qlQzaWlrSU4GJfnoV1q9fT6wWeG20HmOX64AWAYKtWcbOtcn75PXyPsSizMRE/s3P5LVx3XI/5b/VvZVqU+7PIlBTcb7GjonBTLB3efkP73LB6FpaCmlYSVuqpFilw/XIz6EiUiEWq8i+xvOM8vmGqF3H6aeSZg2UECCgYeBUoQK/9EPA8J+UUbGLUhSKPKKw5DkjIxeZGTk4e/Yi6tVvhJcvX6Nt247w9LTCsWP3EBZ2B15Nm0rjHy8vf8Q+fyUVJBwf9jbJzEzH7Nnd8eefoahaldi6VLi758+jxQ6GZQ/EcQMGdEZJUTn09CvBqLJSJq2QhUoFDseJYh45EPxMKEp1NPGCII//TSheu3y1gguE6od3CYnIyMyCrY21GPFy8JjBoqmmo4ODAG+y6gTW3Kx+qAaKihUT62/5cjGcbH6fN0p2nSVcqiG1TKimHbhKKBLgclIp7SRo4c8weKuHZ/XQyoOnZGQ1Bv+qnyIXT3p6BlJS0pCTmycPGR8ULn7V3FSUMt9L4FCrJuxtbZCZngpL8+r4+vkTXsY+R3ZOBpIzkpFfkIPjZwkOCZTV8gbFH2dc55nYfmE6UOmzMqb4qiFkGEBYMhoHWPYCUs4g0HMqbqdMw6GTmzHE7xIWhEzHm/gPOG47UjCdvX8i3oRsxt/rxmPoDHbRZUnHeyDQBb2q/IOT746gtVkn3LzbFL5NbiPiCcFTHbQKOAzrGiY4POMuflvrj/2nWVZiiXbNduHa/YaaQEyiiub87L4UC+g0A9jQmF/SDQaq2gFxEUDaY+UWv3kB1X2BlK2C/5vp7cH34kJ4NvGGXU0HFBcVo0oVIwwfOgxnTp2WMsq412+RkpyMkcOG4JdegwVbTvTsCR8/X5kfZhNIJLvUdZYukUaVjXDlyiWkpabi+ot0nN+5GH2KZuK00VoJhCGXNyjKLtWWrwNQsVELWuYVOL1zKXokzMce40kYMWuTTE146X40X/crVjcfJ+usnqsrXsXGYnjBiv8aFfP9uufjn5070XtMCPavJ/CD+L3Ev30rXcwGTBqieEhmHMfBNS8xtHgJWs+7gZs32iiYpt4y7FmeL5sXS8UY8EeNHY4/1m76Uf4XMm0K1q9Zi/ySIlStZoo7YWFyKODBcpvfv8BYEkn3gL7D/uOoB/PgFC9dGS+GrESn+NkyF5fNlqLjRIJJrikeOtQXs/pkghMwvCICe7XSsWhsBBbt8JVS/C3jh2PC8r1A2TIs+O0OluxrpVECqN2OAwETf4CWUmLCyTXtBTS3A8KXAcPnAXsJjgiCdLBn9lGMWNlOA5RCcHzVXOjq6QvwS01Lk06j799/wOp5l3Hq+iLZ1KGvj/MXLqKeW0OMurhCOXOQMGygg46Wfti4fj3+OrAfQwf0xevYZ+h8aSpWV++JmUdPAQV83h5LoxgRrxgAebufYtfuvWj/yy9KiU1uDmytrVBrXSCWmfTFvJwTyjmEt0NLiwySd6oROpUQpoBlCJByD9D2B8puAyaBCs9K/NcB2BewADUd66CZfyAMq1tBNOa6OkhNTBDj3OycLJGTv3n9ShSK5iYmCGrpjytnT6M4Nw/BF1fiVMsQ9Dy3FeeDx6PL4tlAHTvp/Hlqzmn0XDEOMPP9j/Akr/hRKTXfv2oHoK2P5u0641nUY1To6kNLR0dINZZcs0sfFeKKl2HRDzWXUroJ2c+c6zfAX3v3opppVSR8fIcG9V3FY4zAlZl8yvX19ZRuZgT+VPbY2dlL2T87mPHgzbKlJl5N8TEpCdXNLSSgkjTkdfCDmGk1MDJCiey99C1TvBGVhI9GEk9/jyKWpOYpDTwMDcW75b/mIeUCMPneBDfcy8W/T1tbfOL4PpWrVBVQqRAGSpJJUfCxPLZE4hFBBck++kwy2LM7I3+GgKNVYOsfWdsfTWM0CneJL1SZaBSBakxh7CCoUMT9LPXl3hYnpOynpE8aL19tJCZ9ksN8ZaPKGLriJtZhupiBL8Ii7BtlhU7tO8He0hbm1cyFPBWgomnQxH+TnFP9hYUw03RvoxUHy7z+XDIWXUfNQnBwV02GVUe8LIVUKauAU21n6OobSGLMQJ9NVlRPRqVDcWlpCUpKufaV+CqxsbhEPBQJfPn5LNNkkq2yoaaztKZZDq+HAJ6ZU64zzhHXi9rZTcZO4z/I2KqWVPPranJQsS1RQBtBKOMvv8drU8tT+HU+xz+rEIXu1yQV1USk4LKfVKTq//k1VbXIQ6mqOuTvlXxn5rRMyDDxA9LVlbVAYMr1xuvgeuHf6rURIPJ3RcVnZIjkr0mK2rC8Qg4x3O+4flUCksQhuzyD94FyGOrpQl9XW0zVi4uoAC0Vc3DeL/dJKhW3G5wHdt3DpJEbZP0eOkkvNe7JVFdxj0rGzOHR0GHznZIStGzdWjkQ1qsvCRUmU5KTU2UN6BlUhnNdV+mELA16NGpKHuTZSTAj/SuysjPknqkcUMtpaXqukrt8fjguJALY6ZSlwVQOMSlkYmoqRDexGp8D7jvvP7yT+SFGvHHjJrp37ybPIsdSbZYkKtZSWgxA1D2cd3oqfisqxLvYST+61Do3IjmjixeaRidKZDNGk4AteHL3V02gY9A+iToeW/Eueh0aNluIZt7+uHp2Aezr9ZXx5XzxmhMSPsp1PL4dqvEDJHmZAPhMVmJPGTdbkmodMHDMMnmun4TSKJoxjt9TKmCUVy+gk6vye9LIRFam5g/nijhrJ3oOvqiMy/sPeO35Ht7xnvK8vImZA6dGCxH/LEyTNaZKX8keN/Tdh+cRLMm1Q8tfguVgzeTQncvdYeeyHkni5cd43AvdBg2UPZDl7dfO9ICH7w7pHP8w/Cz6D54u/lwp6WmwsbVDbn6+4N4vbJoR/gQuDR1RrgBTmcP4JyRFlPJuZ6/dePuYJdEkdt3g5lFX5lr1m+Rhg4cxxljOJ59jkusx998pOMXMCW39vXE94SE8DGoiOpLN45j15vv7o1OPXviUnIxn9x/DzdcTsREkUkvh2WKWkFUPb7JZCPHLFXgGHkLUbZaMqaXQimcmmUvXVg5wqpyF7O+tcO8qf6cULp6T8TpqFpq324PwgGhg/jK06nIet8530cwTf5fvpTS0cfPh70EatDRucQhP75DYtkMDvyV48YDVR1ZwcPgO3zY3EXGjPRISDGHfcBo+PQ//KeOvvHU9r52KSl6TTGODgzPHRqFlmxUIu6GoL92bTJB4F3lvIryar8fj8LXwDpgpv3c/dDA8fHZJfOK+dz/0Kjz9WgohEH6La1FJ6rftdg5fMzIQe4/EpmotUwqbBuvF+iT8AslVkvA3YOKw5Ic/+V+baYkTgUETHuHwlt6Cf7x/2fSjqWXsbaoXVUU0fz8adZuOFOUU99Io2jypftPIh33DX4Tg45rmi92Yz509i4H9B4iyi0lO7sPcy/v16SuNwzZt2iTPYbNmzYU4pC8ff4Z7ELE9k5r0VGcM4l5MdSLJvQ4tWqHPsEGSEN20eTM6demEa9ev4/WjbQjotBh3Lx7DsPHzMXniFLyPf4+3797i38tnEX75BDxadJZ9nt2kWUZNHDFl4iQp36US+8+N29C+ZxchC/0DAjBnzhyxIvn85TNe3L+qefbzUT+gv6i5Ez68R0Zqqvjnnf2LJd5K5Uv3YQtFtZn4KRE3T9JyIAnOPlOwaPFirF69Gs9C2SyH46t6h3NPUf9YIfi3jTi7bw8u3Y/Ew8hIUTfy2ScWomUMS7W5Lrx9vSXpwTO2vq4BKlVUwvbNO7Bz204UF5RI5UOfXn2EqG3Tob149xaXFIsPG6snOB/N/ZqL1yLjFS03GL95zw8iI2Q+mXjYsGmjEJIcc94XVX8sTy0pK8U3lKG49DuMDSvDq5EHvD08UVZUAiN9A2iXA//8/Tca1KsvJcjcf1/Hv5X3rGZuJvdQ/E3hAbgWiM+Iodw9POScaGltjfg3b0Qcw72FiWCuHSa1uB7ofenesJHE28aejQWf8toZr6gyJV5iN3viUZKX/BzyChQ5EKtQ5uXv64enT6KkwRCvSVtPF0+fxcC4WlVoaWsJMVZQWICJg0PkmNBqQBCMDCuLeq6Re2PEvfsI46omMK1qgq9JScJ5VJSVSWWUe8OGogKMj38LN7cGEg/v3Lsr3ZEzMtOlisClXiOcOnVO1H1Un967G46U5FS8jH2JkPEh0tWbJGbKly+4dOmC9CRwcqoj/uZ8cT6LS5QGtFwHHCdiCT5D3M95z4x9jOs88/I8qipG4169lPepblpN9hqScYz5jDWJHz/K88jfJ+b5VqDYzpFjIR4iB8Y5s7W3x/sPCSIIIMa7ePGSnOFfv30jqjw2fCQJTUxKrMgu0Hx/lnxThMYKD5ZeE5exrJ2EIffAR5GRGD58OBo1dJP3lYaGxsZSxUf1HqtrqPSlzRsVirxu7kG8RuJ44hnul1zjJOO5b6m2CFwvvCeSiWycw2Ziqk2NmoBWG7Go1VJqQxp9IzaLACq+s8S4FB8+fJREMvcoxkBWcnBd13KoKeXa3FeoZKZXZX03ci3/10vIxP8YOKW6RrFyUtnH79/LZOxoUcOfJGxiDnvN2r1o5huI3JxiJCR8gZ9fgHw/4uF9jBodhFlzNqNvv+748PENyspLpHkncR+Vo6Ym1WFsbIK0lAzcuhkGZ2dXVJQTZ5ch6km0jHmP7t3F3ob3NHPG79IQyt2jHgq/JaN1Ww/B/yUlhTDUrywqyv9bvfj/lDn/rzJv3uW2zVsreHBlV8O8wiJZ0OzqwhItSmbZBezLl8+yADjQ1atX05RFKGpEMUbX1pEJL0fZD9N1tUyJGwKBizDhAoC1fxhmqmoG9ZBiaVFDfAC4yMTLSFdXHipVHaMeMMWXUeO1xMXGB4AH5YL8QjnMUZ3Iz+JBlQuSD6GUfRUXCcGVm5UJKwtzpKV8xZ87t+OfB7fQsWETlFSw7I6MvTbORT4CcshuqeWdBJcF0khDFoe2HsBqs28EMQRWngBqa4DqPFiZ5SI5szZQBUBuEBaGvMfiSx+B90WwsUiVlfil5xKgegiwfA9gHQl8fQjzakqpIu+V95We4QBzswSkZ9D8jaVZukC16hjW1gyXbj6Rg2tyuhWgow+U5smBckg3Sxw6lwlokWXOhbG7FvI/VlGwi1i7jQBe71G4l4pSQI/31hSVtQ+h8JsTUEMX1tqKZwBLb3gI4D0fPbBXxqb/sOFKWV1envxMUvJiwHK0xNFDi1ZhyNlZgr936MyVmn6WTTrUqoV+/fri9u1QJHz4gDleu7H51STZ/EQhoquHifkbFDHDxWXA2nmKYnIycPCf32FlYYH2w6crw28O7C+fjV9XrIR7fjTmb78JK0dnDNrRFZPqjsMU0+3A/HjsXr5PVBxDpnkj7IwiHWfpBUH082fPJHAwQFOGPnbMGHR3myaNbnb7zcTIp6tFeXis91K5R+lqV62agJhu1aYp1zk/GdoV5gjGWezEGNw5NB8NPdzxLj4ez6JjxHB5U43TYr8pGJHkV8PDMKnojJzjpkD/2zi+5pp4FQX9qnoaTseVTWsku8613G2aPo6uyMKAOfUAfTaKIWnNRi1Q/AA/Kt2Yty+egXELCYTIEFP6x8HjBBPEc+L5f/6tZt9LgaEjgIMacnFDMDCFmWGCIf7tBZh1ADII1IuwetwSzNy+BEdW78PAAWuw888QOXDzuX/34b0QLxb29rhy9Rq69eiBY3+fRHklbUybMROnTp2RIBsydizCbt7AvVs30KRhAywwPwQsVj17jIGZmvNJPnC8/yL0m7sIpzZvhK9/AAyNKuP+/XB8TvyI1i0CcPTAfvTt0Q0uG/oBxIeMDbx01f6K3dblRZKRssR8oImxMiTKkCmiEVdgy/ff0alzd1SrUgPFxWWwrOMomaaybwVyQGOH0Zexz1BR+h0W1UxgoAV8fPMaXWzmKlg8ADgzbzy6v9oGnCoFpungrMFv0qQgeOlodhdSnruyUhxdNhEXrt5As4BWsHdwRvyHT+g2YBjevIxFAY1/KxsJWCAhxPWmenCJV1+BkrAhmGGGmpkyEo5UncXE0ADbQuTsDPQE1q9exQm5SOIw8WOifJ3q04KCQvECGT9+vBxcuVdb1qolWemsnFxFOa6tdGXmi6pT8R1h+Yk2VW0kUag6LFW8CvkS7z0G5pIfZQU/lxSI6pxZQlHOKYBGVBZFRXK/VJKwrFftTKccdJX9n9lkRjjGGwIsE9OqkiXmoYSNW1h6SQ9ds2pmMl5KWbaeonT/iZj6j6D8r5HMfxnKStA11Mfbt68F9FNpxWed3mavdw5D2PFAOWMsuDEbiwNXobP/eVxEZ4ye/JuUZLi5ukG3Qls8FFWfSf4tar6CAikfZ0xlTCIA4rgRCDOm8roqGxkgPz8LpeXfUdfZRQI6SSMrSyvY2dVEYWGxzB3fS5KuFZUU8o/qtOIS8WSpVImGzlDKhKTUXAE09ItN/PQJFhaWonI0rmws3+dLvVZdPV0BOpwbHj7UMmF+BmO8mgjk+PKlGoWrxB3Bk6lp1R++aGpzF/6tzGGxrFvOL198HyGsNdfAv1USmOOh+h1yzkVtVKEAM36P8ZzvGML+tQAAIABJREFUxT1ZLQ/i8/r9O0vKFADKrxNXcIz5mfw/70FVKPJ9GXsUM+98VDVhaflLwTYcNxKKPKxQoc1rYeUEaWc+XyQUS78XQ0erApUNqNjVgVaFFj4nJKFqVVO5xsXZhzHDsJdgH3o889ByyumJsj9tImGlqPSmDTgiwJ5p6syiImzpcRKzb49Ealq6eCcS11CVWNWkGnT1DOFar4EoTOl3WMAYnF+A5K8pyMhMhZ2tBd68jZOxZmkO75eHLpa0kZSgYoiHZx5EqNLgofDU9jWwa9JS1A8sIeN8qcpNltZJgyJdbQHyXKtduiiWCSQV2fHv2zfFy4nrgQ3JeLhgWRj3p5dRVKgpCr667tvxRpp+8KVYwvgEHdYkC74j+v4IODTcKOtRaWhRhKRX0xDwy2kpOWJp6ZuoMWjS8qjMCeM41wEJNTWBmff1Xzi6DcGHWJK2gH09dhE2xNuns+DZcgei2Cl3oRPMDpsg4x2Ti9yU+SLRwjjRGTDyUJJ+N0lE9kOzNi3E8oWv5yTRTHqhc/t2ouJ+eJsBKwG+QScREUoilMGAiT/GWpLF//vlGXAIUa3eAIuV7Kl30FE8DGXp9BU077ACZd/LxHqCB3Sqw/S0dfDP0anwC5iBB2+eo2frX2RtZmbT0F9bVGX09bK0NEfBt4If/lqck4SY7Ro8oF4LiVG1mobXSU8erkWNihRn0bkvLVJYJpeLsEsngE5OaKvtI3vM1TMXgIHmCExviNtXef8GaN1xKW5eJplljNbBRxWfyJvj0bn/P7hwjB22iTtUb3GOdToaBvwpz2RM2Ag0/+W4WC49uxMKV9d4+AbuwvuPb3DnMhPtavdckoYkeZRxbdZ2N+5f741Gfvvx7AEbwBCnKMHfxXM7Xkepa01db8RXBGCcI2PUcv8dNdp8gWtKBOzsmAjTQkJCA8THX0BcXFW4ulZGi3bH8OU955OZZb5SER+fBx//k3gduwKBgbRyegG7mk+Ub2tV4PDB5oiIeI6R427Bp6m/PE8f4nujtvNJeUYeRN7BX/u6wtdXD4GBfN9qsKl5FV8SvWUd3r6diIiIUvj6piEwkCoAS5Y/wcrxLJI/9EJBpRXYEv4netfugp7d+iA6QqkwUdQCVZCYswbf8R2Fud/Qwr8l7l4kmZqL7oPuIerJE9w8PwHWrmPwvei75uBYgbSPYXB06wL3xu54n/ABHxLeS0fWT4mfxDeYZ0d2+KXS7OqVK7KvkDAKi30AD9t6mD9/vhB7W7duE/KDzVtI4LGkmaXQISEheJQUg/CToUIsxEU9lHkIaO8j/qwLZ0yBR/OWyMrJkrVMTOnu+C88PArg4ZeKx9GPcOLv47I3vH5EgrQI/r9MloYw3N9py2BrY4MGrvUkmU8VHolNqtro70YsNGr0aBw4eABX/6ZXJ0lwxc6oVe/FuPWP2lm7FLD1Bz7HAsPdgL0kuk0xYvpC3Ll7B28i/5H/N+s8ADm5uUIy5n0gqaxiWKVku5rTRIlNn6LZFEkHrn7txReVtkosI798+bJU/jVq2EjOIeHmT9C+pKVcI5vV9O7ZB/o6+vhj9R9o1aIVmnh4YeP6jdi8aQsauLvjS2Ki+LXTfiP09i3Y17LH2TNn0O2XLlK5kPTlsxAyVFulpKUKsRd2546QhyNHjYKnVxMhfPYfOABzixpStVJSXoZjZ0/J/LObQVP3xnj9/AXMqpjA0a4migu/ITCghey7phYWeP0iFnqGBoh98QKObFCSlQWfpj6CG7gfM7aT1CIgycnKEjKZc8WYrFqbUDkuDT6SkkSpRsxHPPvDs7hSJUmGck0pYqYq4rnJeE0FnJzJNHYRLNPOy8oWFZyVjQ2S01Lx9HkM3n54DwtrS0TFPEVKWoqQjYyPznXqCM/xJemznEdNzcyhbVgFx2z3wvFUQ3Ro21YqXdJSUpDy9Qu8vbykpPfo0SMiemKjG47zn4tmwDmwI9wauSM9Mxfv3n+EqUk1NPXyRjXTaoK7szKy5f6G//qb2P08iozAl89JQpSa0ebi6xfY2NlKkkqayyYlaZop5knc5ViqIizeM6tXOI6M7dxr+Xod9woWFjVEyMKf4TxxbIlxaHXAmC7kWK1a0NfVE+KNSXViQ/6fGCcjK0twB0viqSY2MzMXHHHu/L9S3nwn7K5U8LCMOi09Q7ANn3FipVo17bF40QJ4aYg3KhLfvnkr2IbJSVqjkFhOS02R3+f7mlWvJmXaPIOzwo0KRcFd2tpyJlAs9oyFyKPojF8jSU58wPtSbZWkypD4jo18tbXl+z/s8jSWSxxD1S5FixiWCXdWImkqV9jwLj0jGyXfiZnLZL1ynfD36Btd3awatLQqZO5ZaRncg/Fe8xJy7Wcy8b+uJSQoKyqYgCmXPwq2pV8iRQXAzu0nMKB/X+zfdxGfk9KRmpKJOk5UnrIvQy4GDOwBHgeyspmsZRIZyM0DKhspv8/jF+13eAkkJ/XJSWku5+HDPJiZVUFOTgHq1zPC0WNhQmCfPXMODeo1QuyLaLTv0AyVjSpgaWUCV1dn6FRSvBZ1NQ4pGqdHpQT651v8f6udlRC4cf2GCk4avRfYZY8MdRPPxornYGGh3BgPQsz8czCUw66iZFBNL9kSXTxiypVyIpUo5CbA9+akSMccdm7S1LBz01BNN3lYphychzd+XWWmRTZdWCjZCb4Pr4kLhQ8HNxUCEjk8kFRLSZFmDpRA62oUipTvcrEpbdh1JePqVr8e/j1zGtlZ6Sgt/ib+ZT886HAAg3uHIj8nBzZWVth2iD5oV4BJ/QCtCGDjcLi7O2HDhnkICmoq13D69HUMHcqygwZA35PAid8BXMbfJ+ai4y+dUcXRH7WCLfBx/DWgrwcWTgnBojEjUM/DAOPdizHhYAUqfLXgW+QMw9qtEXp6B4KC+uJV7DW0aNkSf5+kauy/V+jtR2gVNByoWgl1a2Rjzeol6NaToAE4dOgMJk+ei6wSPVjof8DYeeuxaArLqpRX1LM3+G3CAsQ8i5PFcevMbtSubY3GXv2Rlc4OrVQ6vMGiNXuwdfUMIXWPHTshypxhQ4di+LBBuBt2F9HPX2L9hg1o1749XJzq4EvbrsDd3YryapIp9tgvEPLi1ctXmLlsGZkxbN+wQfwdmbUYPGquKBEPGM5Hi4DmqO3jiq2LNqK0vBImL+kDLPQVAq75xnsIH+MvuN/lZByKYIClq3ZiSIdVQOPj2Lv8GYY3WiFCvu1WM2FTxwUZnz6gvKwEI/1WK6TRImBT+6mo4+QsJASDHA/V/s2ayybFg15jbx/cuXEdK1Ysl8wvwQg3ujnThqMNbiAaHlj05035OhVYDMaUZXNd9cibIZ+fdtsc5hszcKLqWlARUu2AN5aPmaecWU4xe3kDOxZFY6zZRgXPHwQu71qNjqNb/9QdkkCHXX/icHHDUXSa0gh/r3ooQXDw/EGKl2dxHDbNWoNJaftwNmgngreMASKjsWjsQizaoXay5OdpfDyFXOTmR5KQh6Ze+GPaIkxdT2aWIJysGn++CND2AsoU9Zwi++OLgNoYpzcdFH/V8Sv7ANptgLLHCK2YjiDT21g/aoRkP6rb2UuzAIc6dRAd+xInqt9A5+RWUroX1DII796+QWZKCpbMn4O0pE9wPdsBWM8BMgXq6NBXXGl4JOQbADOgffoVzPo3G4Ft2iL01g08j45Gn+7dkPY5CX9u24Id526irLOOIiCZISLe/+wF2NXcxBTI4b3xsKHhFl8UieG4nHPsgLPjN6Fdu84wrFwdxYXfkcaMo3l1adTyJv41njx5DM/G7vjw9g30tbWk47OvpwfKB59D2343lCkjZ6n6pbLCnUO9/DbgHgjEaA6Y2iPkvp5fOQJrewccOXEKFla2aNmhK+Jfx0HXyFiUSlT2MaAz6PLQz72Rey07qtvYWEsQJDDgob2GjTVy09Lx5PFDfP7yUZ6nS5cui+fp4iVLhUQiMGBWvHo1MyEXSSgSENnY2IpijXsqld0ccvojksgmccU9XVR1FZCMIEt0hVAE/QWZ0VKIBL6YZRNj40qKMk9UbCQPNWQO9xLGgZ+bgRBgEmApXZDZKKMcVtY2smfz9xl76J9DXxzGBh4MCApY5vNzWSsJPRJ0RkbGP0r4CLiEoNLYb8hFUp2o6bRMcKX680kgZMl2Yb6U1LDExMKyhpTb7JnWA154jOlYB489MVg2Epg3HIjd0wANI2JlDZ14dRhGhkbQ09KDva29hgxTyoc5V+wKTRKGZbXsTM0sJ8eCiTreh3qv7Ij34H64KD1YrkwFAT0UTU3pnVgu/88l4Vv8XQ4OipowR+aCTYJ0dIksFNAihGQ5u1UrfodUVlOtSn8+/lGypkrJJMeJ80Mwx5jMOMvfUVWxXAP8N4nQn8uPCe5UTMCf54eqfnDqoUAh8Up+kIpqco8EJsEwwRuvgfcr/pmaJIWqIlTLnhUPGiXRxrXM9ydo5tcJ/qjU4J5Nj2e12zjfg2uMa5RZZe7X8m9DA5kjYgqWsfPaaTGQ+PG9qH4VmxUF2Kr5ZpKJxCm0TSGZyEMSVSI62log/qG6Ky8zS0oJD+4Ml/hWZ2M8ugydIutoTdWTwPo4jAgeiz1n52LqoM3443APjO9+WBKyG09SaWSOLu0n4vzVh2AFbfCpljh7YRsGD5gP+5qOsLS0EYUiSUsSMNxrmaXmPaalpcC1nhNioqNEdcgYxPIWHvypKKd5vJWVpeAljh/JeKoU69VzlRK4QYMH4/ep3eDrPwxz586VOM3DLeeT6k96JFE5yTKgFi0C5BmkMT1jKD3IXrx8IeuTpc+ck8gwEkyT4da0EWIf/YaaLn8g8TVVbSR0SC7xb4XQaxJwAE/uDkM9r12iEOCz8f7ZDQQPmoqzh1vA3LwyGgecwfUzTJglADPnAasVWwnvVkPkgEWLntALDCClqOm6EYlxk6FvNh/FGUvh3epvPLzFzrdMDjuhVqP2+PjsCOo0GSbriesnxy4fVd7ryhwnvqQaLBuunnsQF7UKHs0WiV8jx4KKAO7JPExdPtVdmuQF6fsj9BI3fxIK2XBy3yrjEnOfZJqa2KIa7Qpa/rJBDsYXTpAIYgDKhk+rY4i8xZ/NB7Qno0Owv9IMJS1DEvmKcjBPDnV8hlkSmJufJ3smMQnX6sfEj3Cs7SB7DdcDcfPjUKrPiB+psOwgtkcoXocGfjvw4gEVoZquwz7zlJj5mUS3B6DfGQFBjXH3+VPh8FpXb4qbhY8Q0mQwtp74S5PEZEw1V95Cyvn5GXw9Rpvu/+LGGY6h0pm4x9DFosKOus0OzfyFznBpaofXj7gOrmD7vs/Iy83D4ycReP5oOUZNvISp41QzeNWDR03s8zM4biR7+D3iGy+4NxuPmPtj0cB7k5SRvXw0Go1bHMTTO0N/8mgshavPeolJic8iUKdJC7x7onRfNjY2hF+7I3h6Jxjp6Wxs5gBzcx7WVbJZubv0dHOkV/SW5oltOo/CjQssnWcM5HwawzugGx7eJRGqWIR4B8xVSsi4v2ppIfLOIjT0+h2GlSvj4R0+8yRKjdF90O84c5jnCMUHusuQ2Th/iOpefj6rNzRgRUhV1caG988/9+DmvwGx92agdpOleP9kBgaOvy8KOIosOCC0PXkS9juMLH9Fm7ZtcOXSVQwZNETKMUmYf/1ANetLDB0fg+kzp8PHywedOnZBRmqGPF9XzrfC4N+e4fCRQzh97hR+HfIbDPQqSzIv/F64Emt1dVGrdk0cOnwQ3k180LSJt5BBTAiaVjPFpcuXZJ/et20f2ge3R31XlpoWISl+G+o3mYUv7+bAwnEpLv0zEC6ei/E6agZGTovAlq1bgJxYGBgwwVkNdRv3/OHDt+nyGljm2Qu+bOBaX+Js+M3DGD5xBerWdcHipQuhZ6CH5NeX8OukbTh2cimQwcqtRAA1kZT0Avn5wXBwiICBAZOjJHb5YuOcJtAycUb+twJo57LUl+uhqqxpM6epyIj/A0lJRcjPZ9mPqnZWGlr+MmiNKNxY+ko7MFZDdQ/u/kNRJgnRuDeIev4C3p4eeNgjGv1e9JTS0vlz5yP6STQ8Gnrg2sWryEjLhG9TH/h6+4r9AoldWr+QwN715y7x8TM7GojRT32FWKWIQpqq5WQLEUdbIpYnnzp9Gi2DAmXPoCUHfQBJ/C5atAjGJlXRtVcP+dqr5y8w81wl7B1gLKq/Fn7NhVD88P69lGlXqVpFzlHvP3xAUUkxzMzNxYM5PS1D4oYonxlbDQxw++ZNWRtUJlIVyZhLHEeSk8QSMSXjEz3tCTS5/xprLNB0DA2Qk5kpZbCMKYxhPGcwKLNbODEfOQUp6y0qFnwX9SRK9sb6Dd2k0Uzi5ySpPKHH5N0Da+HRZ6xcD0tBm3p54fChQxIHU9IzEB75CFWqmgoJxj2X1YxFhYWoU7s2Tp86iTatWknp7ocP73Ht+jXpgEwrr8ePH8PJuS60dPTw7PkLZGXlCNa2MDdHanKqzJt/8+aoZV8TYaG3pYs2MSB7N0iX4+QveBMfD/uaDkKAU4HJMSRWom2Yvp6exHISjRR/+fs3l/eg4pD7PHEZr8nTozFevXopZwPGKlWsQz9yjh/xEvEzu9dzP1I9rAWTl1fIOuHr2IkT8nz5NWsuZc/EaZlZip0cE/esZmVSj2eCwUOGYMOGDWja1At3w0LRvl0bWXNcJySjOD8UPhBz+DdvJnsgValM/LL6lb7MXBu8ttz8XKmS4JiQzFP9uxkL+Vk/Kw8Zt9WmT8R5vEctVhtpEsdqBS0xHLE+cS3vV7X6odCNVZSM/YzHPAuZ17BCTm6+dHzmHPBcwVhKjEifzAYN6gle5Rw41XXR7BNqmbOKFBUykZ8pDSIlDf1f8xWxJ6wAvosoAFixbD8K87Tg5dkSunr0nAcyslPQxNsNznVZJQPk5AB5uUDY7Tf4+jkX798n4fPXZEmmcpx4//p6urC0rAEdnUpwrecMB0dbNGvuCEdHpZya5GNSEp9VfVy5Eoa3bxKk6Uv34G44e+a0JONdXBzRs0cLEP5SQ6YY/2jI0f9fQnHe7LkVNG/lwBlXqSpAnWQJDwucFD58UU8ey6LlAuYDz82KC54TyoMKFwMXUVlpiSxkOaDm5MiNcuHypjmh/L/KFPPQopY1cUPgg2FtZS0LTx5oPb0fHTClhM6ACo588d4iKKbSg+ViqjcX1S5s9Z5fWAA7e3sBX1xM7E7IyS0szIe+Lv2mvqPTvd7KgZ9xmjyaSMhUX598dG05CmbVqwvbf/TpYyCFLMdpAK+QkHANYWGPsHjFXtS0NsP589sxd+5mbN7MMml2bNuBajW/IPPjXbneCRPm4ujTayiJGYKa7mvxa/AqLFo0CraWZvhisxh3nx7HrSm2iMu/iK/xfREauhdBbcfi9o376NrZBufOX0ZQ0Ejcvn0JFuYFSCWgqESYkYh/Tp1F5crVMW3pNiC7GJs3TUJ6RjH69GiN9GwLLFw4Gy1bNkSrVsNR26UWNv4xHUEtmqKKvb/Ev1vndyMosCkOHTmHoWMWigCzojwai1buweIlWwFr4N5f2+Qh7du3D5YumosNG7egslEV3H8QIfe3ZNFC/HXoICb91h+zHbZg6asBmL95CcZXXEHzbXno/2oO1ptOwcRJk0V6fezYUcyP3KFUA9nnA52M8XzqcTRs108DTlcBPWcpOJwYjZjz4DLAfR4FA4IjT7ZcLevgXfx7jJqzBGUjdNB+zxVsvFuKxLRcpCV9QHZGOiYtpp8ksGXpPIycvw6H/1go4Nva0gbte/dB9qdPQkKQyEFJCW6HhYoKjpudY61a6DZlrHTA3rt6O/Jyc2SDJqHDTYUG71zP/YaNQMFOY+iPKZLOr4m/G2Juo91y3frLirB4xng5zE5eZoODq/MxNHMVjFblo0BL40N0eR6wFbjYcSk61Zmv3GNOPHDGCTdSV4inRm5BPsavIeAjkCSQnowts4fjc4O9WDWIzVRUdSMBarKmczcPEhxENbtOIHocf/weh2ompvh1LsE+yUJg1fiZmLWN3kckvvhiR2jVJJtMmQdWTPhVnvmQrbtkXlbaDsRswyPAamBlyAAJOoHde2LXn7txKiwc4wYOxPbFR9Cwoys2b9km5RhUt7YKaI56TrUx//fpmDttCvbVvqucCXi2JLbm3x14rioV5acvIlA4vRCjx4xVDlnpafj47i3q13XChbOnYKirLV6b/kaTge4JwCcHnDo2HVmZ6RjxzwHgHccrHwdm7MKwtTTP1kgUzcyBjHzA3RiP155A0td0VK1mA6+mflJCRmKCZSNU1Orr6UgDhpq2zII742vSR2Qkf0GbtiE4cWAm+oasZjWc8uddAtDeAbhaBPQ0UJLhnJ6PjzEkaBSm/j4L0NFF5JMoVGjroktwdxR+18L3okKkZeWKl4di/8BAWIKa9vayZ9JqgsCCJa8MtASkVFNRMcTnkEHh7ds4KZWWDm86uggMCpSgya5kfF8eJGrWchBwwWwogQc7uTELSk82glWWyVL9zewlyTcGbhIFzNZyX5cOz/w5Ek85OUrCh94lGn89qrX4UolGSTRpSDwGb34235/xhOuJgZvlL/TrVEtLVbKL780/9AJRlXDMgKtWG6oKjTGL7yVJLg2gIPElzb80ZQ1s6iKlaxrFourRqPrqcYy1daj6U7rjsQyH4I7xiO87fdN2jK44j07b30nJteI1ZygAhePYxLMpUE4yRAEvJA9JrrJLdUoq77sUubnZsLO3leYlVH8ZVzESOxHuKzTxtrN1QML7jzK+0iG6vFzGxsbaRggkJs74mYpViK5k7zmWjLnsJFxcUoTcvFz5XcbLzMwsmVPeDxVeVGvx9wgGVXJOvQfGebXiQFUUMm5yXH4mX9WSY7WZilryzDkgYFM7fvLauU4VdSnL4b9JUyn19xTFYr7MOa9Xydzq/CBhiTP4M2qFAT+HY0Hswc/i5/Ba1DWiKEEVo3I9fV2l+U92luzlHAuqrfh5qWmp4utDYE0gS3xAxd6DB/dF8UFgxjFiYvLnToJcS9wTCFz5fiz3Lfv+XdYBsUJlQ32Ufy8Wb+Zt/S4BHU9iZN+dMiZbG1/EuMcdsT36MvBiJ6YNu4r1WWeUrZxCuLY8jD4Wa4R+Qc1QzbQ6dry9IGKskJD+oppu07YDwsMj4enpheLi77Ie6HeqNLkh6MwW0Fj4rUDGjH6mBMYcK957YlKiEI2sGFi7dg2mTJuKe6FL4O41Cb5+fvKsUFVx7OhxObiMGTsGly9fkrnj2Pbp01v2CSYxiIS5tlkmw7HgM8nEHEE3cWfso12iAqrpshGJryejuu0yUTNyXcXYxqN5jgfCb/SCQ71NSHhF0oQxJgE2dZYrxH5+PnKal8A3s5GsP5tqfyI+/gUKyufi0xuWhALOjbbjbZUvQPgNtOu2AM7OdXHzZqiUmHHMeeilii8uil7CxjCruQAZiUz28sW4F436vit/dNXk+qRHb0r8dVg5t5W5t7G2lvXEdfgicrbEVne/v2S/430/KH0K19xaiHuqeCYqsZbrnUG8FG5NmyL2ETEhgwATu+YIaOct4xl+gzHWH04NAxTyMUJVCoagbXAL+Rm+bn6MAGLuwb9tiDy3PGxxTyLu5VjRS5JNCrie6UFLDM3nlSXoPKzx2mPCWYat2Ke4ei1BnG2i4L8WFU0kQUAsHhN+Aejmis6VA3HhGLs0EwtwXtKBub2A5elAa3PgJhPwJB39BVuGXRuIoA7HEHqF2Txm9Qiq1S7M/H0qCnXg12YDHtyYD3PzIqxYVyDxY+JYLzg40FfOEu+Su8vXmPxiwvfs0ZZo6LtXrv/N0yg0btFC1vKzcI41nxdz1PddJfMQ1TMOmHAAjQOWimcsyV/uKSRa4p8SExHb56OB3z5JjlG5Za6zCc6N/8bdiDtIeEqfwXg4NF6PhKdsEqOWrMrO9d/B8ce/mIRVmtGg1hjgI8eKgJaxzxSeLVYqHom3SegyaatJmsp4Kp6jSvaUn8NrU5sTMdOslNo277gE4ZdZFs6fUZRvys8yMcq/Fe9KhbRVSXo3NG8/A+FXd6Bp0HA8Cj2HBj5tYWtjK4lF7p20NuB643NVV9P8IPo+lXTZ2H7wKrZvp6JVKZl/8TAK3kEBcrYbOHCgNJUYNmyYlDgnxvGakzFx1iqZl7ouLtKFd8XKVRg9ejSeP38mamjuIePGjsP1azfw7l08ou+dQnp6CXzadoKVhZU8p49Dl9IVGk5ObwHHXsCHm7B2PiLE2amz/0j81yl4Ct+giRJfE19vxaARJ0R5XVCUhypVjfEtvxiDBw/F9p3b0cSziexFJKtuht3AvUt3EDJnIqoYVZWk06tH7IRth9rua3B01ySkp1eBry+TbRxXRTVPVWcd963I+5aHfX/MhG97N5jrcs41FRnIh6mpLRwcvuHGjVhERHyDr29tBAayC6AOTK0vSvk017SuXiV0bd8bg4b1Qsj4yahpXxPHTxwXFXI1s+rIzM5AJT0mBT6hX+/+MjdUd9ETmuvZ2tpSsBhtT3KysiWBQyKXSUZ6PN8ODZX9ivGgsScr5ZQEKbEJz/Wz58xGUFAQPDwbCybg3kJlYe06tdG6TRtR/d0Ouy2fReEQK154tqYqtbG7O55Hx6CmnT3ycnKlSoUxl6QKz3M+vr6CP0R9WNlQ05ztm8TfN3GvRRmvJiKZ9GG8Uqtd6KvOpDnjuPRDACTGsCkLfRC/pqZIQvnk6dNo5OEuSTB5coKDRYnq09QbZfSLLiiUfYJKNxLXtN0gDcISZ96nybxsvAgpFBL/W/E37AnYhWnPZwpuY5KMn8+S7IcPH+FKi3Noc6sTAvwDRDjCJqSvXr6QZ4gkKRt6/nXokDTqY+znXHGc/QNaIO9bEZ6/fCVzRDLNvJoZi5TQwr8FHOxrSXk1/Rk5byRTee28TiaDyioAEzNzfPr8WQg32gVAdrsNAAAgAElEQVSwVwXx4dvXbyS5TkEUPRdtrK3g4lJX4uTHDwliU8HrYkOU8PBwwV20PPLx8ZHnmHPBZ5SkHJP3xGCqvzivgf+mFYCIAIqLcfToMbmnnLw81KxZC1mZOTh1+oxURpBX8fH1Q2LiJ+FgmIwg6WhrY4Xiglw09fIU32g2a+KLOE4tTyZOULomF6OyoYHgOZa2M+nAdefbzEewGa+DMUmtJuH6YXwjp6Ta3nDfJwbkuUCtYuGYq4pDpcpBwfKKH7CW3CcJS5bX871Vr3D+HNcOhRBOTs7yfLFZJf8sXrxEbKHIcfE6mVClstTLm+rxn7s5q/I9hYJTTQnZcIWhXHL8FcCLFx/x+HEUevftDgN9YMWKo6hsYIacrGK4uzdB12620vFZVx+4fj0ZZ86cQ1TUC8S9/ISy0sooLdWHFpicUqpGeZ880vBTyyoKxd6quCQPqETbKcDMzBB+zRsjuHsHdPjFGWxszUftyNFrUirNrs7RUc9Rw8wCRpX1YF7DEMHBLeTnOJ4/hIg/86Xq7f2PyKi1avnKCm4InHgShszwqGpAmn5yMLmBKGU/lcTgWvG4YqdNpfsfJ5GLxMKsuvwMDzqiIJQ7VUSTXADipyWm8orakBktvhcVOQSb3Ej4dVE5fvumEJoak3wx69fWFrDM7wkTXVEhChceRvjQcFNjVoYdiJhBkY2LclhtdsOkkLsCpd+LsG3zJhw/RxkRGQymZjXeayJ3pzLLFV2aD4GlhYW0WD9wMZJFOwgM9EVo6CFUr+6DrCwGeC1MnNgXTZq4YOjQ+YDTWCB+HYYN64Mli0MQ8SBcFnD7DmPQq50dTl77hIULp2HRoknQ0vNA5wBd6Fbk40yzV8C5kejkX4wLOw4hKGgsbt++j8DAJggN3YegoH6Ie3EVyUW1FKoa5fD1NsODyCf4dcR8XDizCemZtggZF4gt23bAr6mnBO/Zc+bBwysIrX4ZKeRgoKcfQv/ZAS0LD8Zv3Lq2WxRTQQFN4eHXDzGxcajIi8ai9XuwdsEE2fxPnTotcz9q5Eh06dwRBw4elo7Jo0ePweNHjwRwj/htGFxr2+HqkUgcOz1XavfdGjXGp88pePP2PQYNHiaGol26dIGRt+N/FTBsWNHACsNr+8DDozEmLN3JpKCCtYhDicvzgSVffsOCPvsES/15ZTYsatSASZWqUqo8ofMmuPtGY+ScfRj/cgtw6CNmX62J1tiHqIeRqFbNDK716iPu9Rvx5MhIz0R2Th6Cg7uLBxM7gTOTmZ2bI4ohbuSUtVfSqhCDcjbpCQpsiYx05SBKDxlu7lS80u+B67bVjCOyxtn1teHvYZhls1s5W7B0imeXGB4oXHFgxXIMi1mrYEKSpCJtK8U/6xei9zRHAeSX1u/HL9NYSuOBpcPWoYm3N+7cvYtVL68rXb/lRaa1FLNm1cMq+vAxi+0zAogkeOUHs5RKfRHEAkvGH5NngsFn+lpeFL/OQwbVi1QkKh4w2xaeFsKe8zp11VgsGrcai7bvxvIJYzF3C0ucHKBfYYBiXwO5jF3a4zH69TbB0ru8Fomx7bhpEwAjc7Tw8sHIMWPRqXNXMbenH8menTtgbVYdJoZ6iI58gLYtAvAlMUG6q0+qOKjgaRKMHDtT4Py3nbCt6QBbO3vZN75++Qw97Up4/SoWZibG+JTwHmvGtMCQ+X9h9P5dqhWTgu2J8XlrZdk4PHsaBh3dq/EvNAb66sj3RlQKQKPGnhj82yiY2jkB3yvEP5aGwgEBASLRZ9MhryaNpSzZu0ljvHrxDFnpKUIC5mSmY2iHP5RhJK5/EgH09AVOxQPtneQ6QntuRK9fB2HOjPn4pWswXP2asV2elA3oGhji85cvsLJmIGHH1hKlZK2kWDrBqT4klN2zPINEFcl0kiPc26gM5N73119/YeqShZgwaJD8DoEe59G+Vi24N/KQTCebRCQnp4h/oTTzkI7JJprSUy0BOtxnRQ3GjmksMdUo2Agk1a9L6bKm2QYPtiwzYZkt/+ZLvBXLqFZUPPZIevGe+N78wxJQggteP/d7O1tbTafnYtn7xbdOExv4/tzf1djB/3MdMDstXoWMAyy3pYenlqJuUjwFS5XmXPr68ofkws/lz3KhjPCa8gghxAz18SkxUchaZjB5jTNjFmCF20KUz18M3RVL5BlivCO4IdDhH4I0pzrOKC4ulWtTMqIs6yaZ+l0y0FSQlVeU4t27twz9mGe0Vnj71WvYAdMOqamZqCjVhUUNGzkI8X0IuAja1KYxVHAq3dmoPNSRcZROd0ZGSM9IF7CsgkXeO9VMJOnUUnGjyvQUpi+g0k2b76EqOfk3x4DXrtqM/DyWaomzgH9N12y1U7NKAPM91NJk/q1WMZCAorK7AuVyOFX8D/OEZOThVu3wTCKAZJ6qRuSa4XsTEHKcVcWsSijy83hd/Hmug89JX+VnFECaIwQr92zu12zqw89jIohjSEJMfKWMjMTGhYq71JRk6TKpAlD1fdU1xLFV1bM8wBG4q2vMwEAX2lqlKPteDBZHy/voK74/yzYwqAUClz3+a0ZPHqB3EeBuIJzD2K4dsOPYVvTtOVAUiMlfU3E+9Cl+690VGZm5qGnviFoOdaCvbygdfx2oNP727cc9cKxpz0AcRpKU+wPjGZXW0dFPpYO5n5+vHPAePn6Ily9f4Natm3j17APqNrSXeH5w/1+ieGQ5GRXS7CDapk1rKdNj2SJLqpo3bybeiCS1iA+4tuizxLGNjomGNrP5CQkyhhyv6Af0HeNBnC/eNGOUE9x95yMmgt6BTHp1wMKVR3HhwiU8Cady3hdObm0QHzsGLu5/on3bjrh2wQNxcfQtYlJNeTk32iZr7NObuUC36ZjvPR1hYXcVFQu/76J0zfz8diWc3ZfibQzJKKUstr7PIbyM3I5G/pPwTP8FPMsaCRnL5F902O+wcJoE7UraUkqVFDcLfX67Ix1g6WsqapnnmwGjXqhpZy6kqfpyqLdZsPGzyLNo2qIvHt3pj3qeu+V5i4m4DAx0wi9FgbJn89qjxdOPMVsH6NZPQnKrX3xw6zyvlcGQCrULaOj75w8/TyZm3j1TCMLWXUNw899+6D8iFIUFSqJBiHP6iqECUfcGSrO5Jk0UdYViH1COmPtUKJIYc4JfG388uMGgmwzUsUJQAy/Z4x7ee4W+AzvixL5uCOq8G6EXTvznF9LNCy0KG8pz+e8/xAVq8pK4WNMsRaokSJKpdisOCGjXB8FdeuOfIz74ktULvYL74fSJmbB16orwG7xnO7h5T0Tswzmo57UMrx4TjyuknIvXDlFf8RmPuk0VYGeAfPSmrWjgt05i4fP7k+HaZC3iniyHa9N5iHvE9USsEw+Xpmvw+hEb/1ghsOsBGJdPwNOECfgcS6K5FLZu6/FZPD9V3xRFwdnA/4DsQ9Gh7L7MlzncAtYjNuotUKDaFxCw8Od5liCBSDCgqiiVZjEkAf06/o0Hl0na8XtUdRIbkjTkNfLnXOHiGSx7YsRNdho3QAOf/ngRuRRuzRYi9j6JW6pdV6Fxq0Oi+qIa+VnYJmzYHYMpI5tg/srr4o8aGXoZVrXrI/n9e9yKiJAGKDzc08qKMY4qMTaE4PPN55gYggfrBQsWyEGfhAr/TxKb+x33MpZZ8nBN+yB6CK5bt072INqfZGRnC8bms5+dky1775ObD2HbwB7t2rXDnTth6Nq1qyh+1swZAAePbkiIvoiuQ2fLXnH9b2ZkiUNNMWLGFvncI4ePSDxkA7rU+Hdo4OMjBNbdy4+wdvsSUbaSgGGzFd/mzXDk2FHcObcBI2Zsl3Wyc2VXNO+8FOEXTsG3Y1dEXD4ka6xJ2+YS++5f4Fxw/DlnJBQVX9AmrSciMKiVdKC9c45rTW32x+eRoDIdgwY1RVxcMh4/pgcef5d/+MwmoaH/aKxavgKPIh4i9PotTJsyFV+/fMWePXsxceIk3LwVKo22pk6fhp69e2HR0iUIj3wAa1tr/DbsVzx/9hz37oWLej3lazLqu7oiLSUNdeu4wNfXR5q8cC8y0GdjiUqy59+PjIQjuxMDUokyadJE9OnTFxcvXRQFGZvr8WxMAo7dd8Pv35cmHGxW9SwmBn4+PjCtYiprnU1SOJesVGHjGDbWIJFHzEWLFSa3iR3Fx5jWIDra4qHOslPOJeNqoTRQJWlWgWqsbKRWIiNTkh3SpZ7QXIPV6GeXmZIKVi7wd5lMT05Nwde0NFEUE7/l5SvlvdzDnjx+LI0I69R2kvjD9Uu8S/ySnpEhhF/M82ey3h0dasOOCnvN/1+8fImoZ9FwqO2I2rUcpPRffCezs/EuYCxsrv2By9evomevnqhWxUTWGMuGWwS0kDVDAvZm6E38XfUYenkDTdPWoL6bG/ILvyGyeU+YHVyDa7duiHCD71+7piOKC4tA/1X6FxJ/8Vnii4l/8gj5vEdDQzx6/ESjMC+AUWVDIbfo60z1nWdjDyEUi4sKYVq1quBOEuTpaWlgdQvJUZJevBeKxKiwY4zheHE/4dmWz4TqMU2MqfI6JHJpOUB8du7cv+LRS6ybkZGFL19T8DSK41UHDeq7iYqWJCIVeDzDUN2X8D4ejvbWck5mh3e+yB/xs/l5TNqSjON6UXtsUBl69epVuU5LSwtkZaeLclO1CuI6UPtr8DrVRocqblV7ZaiWOD9XxRC7Egvxd4jZ+D1+tpKAVaooVH9vtcEfP5vnJNrIqBWIvr5+4gHbqVNnIb85xjrauvAL8JNKXeJPOeeIF47yoq6Pc1pUTAEGk+QKOUcHqQMHj6LjL11gbl4F1Drs3nte9sZaNdk1mYRjBY4fvYDDh/5FXk4F8gvJ5BlAR4sJdA15Ci3pDK3QfUoTQeUTFFJTS4t4uBzF38kVfYeuLu2A8mBuYYrevYMxYFB7ePoALEp9+uQDatk54vy5a3B0qIWPH0n668HYWAtDBneQd+W5o7ysWO5FLPKkewt92v9Hl+fdO/+sIMBXFx9JRQ622sFRXQRqi25OgvhTlJXJgYcHQk42NyETYyONr1OO4nsoxvCKMoSLn4dE6b5TXi6Ty8DAlxxENd12RBWjqysZEh5K+Rk8PDJosc5efdG/j9JolmNTHUOQRVUPvWQcHB2F0ea1SWey8jIYVWan1O/IykhF37jhCudSTKDCPxo5nIk5kENllwd+7TJAOqB17NBeygKO3szFwoWzRF2opVUPABtWvJcyAcBQE2Tc6WaAJ0/O4uC583h0+RjuP4xCnTq+eP/+o4CMP9YNxpRpv0NL1wOwHgHUDwGuxgL1NyGwjg5C/92BTmOH4sGxk3BvNwShf+/AiePH8OnTRwG4f/11EE8/6SCwEcnGvahe3Q1Z1fyA93kIDCxHaOjf6NW9K06d/YiFyyaga8cATJu1UTzm1s+fhJzCPLTqNlLWxK3TuxEWEYPadjXg1qAemvj1QUVhNNatXYO9+/YKCXD8OEGkFoYNGyKlTseOHUdkxEOcOnVSOlzROL5pk8ZIT0tFv/beqOtUW7pQvnj5GqikBytrO+jqGyIvrwBXrlyBt7cXfj+wTimv0Z+nYDBWy30FNmwaK+pHGtqza9mCtgew4eEkTBm1CbBPB0RVBvy7byO+fv4COxtbdMqdJFht6YnBGDthHMzf+GHFvVHwbt4ShVnp6GoxCTtj5kjmu3fcVByuvUYCYbPm/rh//4FsjlQ1VTGpinbtO0iwS6XXQ1qqkFe6OpVEvbKl7ylsffq7HPSH+S3AhouT5CCqqmTWzxqKzrgAV8Rh5JU9P7jqzWfHY+Jya+xfmSupgV/nrcfxtXPEd6vHZAZVrj2CGDZXMcCxkAlSnvDbqr64uPkuir6XSLnQtM3s5OyGfzY8Qu8pBN6H8fBaQ3i3y/rROEWkjvzOqmwMmuUB+LBTCbC6+YAfxEfPcSzxIXDT+AouHQbM5+EkFiO6nBZfxB2nqOTjdSVj9vBtWKnDxgL8GYJlHkIUI3EBYkZu8qWVVn1Rxc5RlGZr/9gAm5q1oGNgBJ9mAQiZOEk2pWpVTTB96mQ0adQQltVM8SDsFhq61EXK5ySMrr9BwXU8P5wEtm+aCjNLG2mY4uvfUpSl1IPHxT5HavIXPI+OwqB+fXA37Jb4KlatYiTdVofV2aiQkRQdrwPOTp2G4Dvr5YxwwW82Ok9fCYzXJPz3QsrApvXvgdHjJ8GpXmNk5eZLFp8ZWO5xbBRlalJVfCrouZry+RNexcbAUE8bGalUKRVBRwuYMHO/fOb++F/xq9V+GeKLExah08xFypmQWDMd+GP4VHh6+yjdXI2riGKCY14mJJGeAsCE6GJn4BQppyRIIknINWNSwxzZKckSyKQzrp4ujh06JIG3m8tgPC+5I4ke+qExAL599w6fEpMEdJmx3IENFwrZxbgQpiamsh8TNJKgIKEjhCJtJ1gybGgoezH31R9+iFosd1Z88UgUqkkbaaBF0q609Acpqf4O9xHu13wv6fqbk4Nnz5/LwZvJARtbWyFJSZAxVhBQMBkln8EyaRKKGl9ASUhVqaJ0ataoeKSkTPwdtX+oylTQwb8Zm/ienE/JaJIUKy39AepUv7+cXMU7kIctAg8euDj2BECMVzxMqaUoogioUUOAGoFN1SrMvKtgmIRigSzZ/PxcJCS8R0oqm5xlCNG4tGKjNBFadmqqkuwSm5DvyMn8hpYBreR+CaLdGtAvT7H3YGKqko4eiou/oSC/QIA9E2vcf4wMmZUsFt8gaabDcm5N2S4xRmpaiijrXF3rS4k7SUXVj1DKejWEHOdHBWWqfwzHXwzCmdXWqFBVQEYQz3vn9/g1HkA4F3wPrg3iCu6XxlXYGTBf4jDXHceUhB8bHfE9baxtpfTN0oJ+YWy8UknIOiqsWN7ZoH4DSSyK7yINwzWkCNeRCia5Dou+Fcs+ozYNYUkYS5kVT5yv8pk8sFA1qagXjeTwSwUfiSSqn0kEqoCW96eWXquEqlq6z3XwdE0wrup0wNLSeUgL+YC8HI5TgVgCUH0iRuLfy7A57zTGGXSFob4B1p/6GytHjpPEFK+VXRnX7ychY4WZk2YgMydL6bJeTlpSF2bmljA3s4S9vQNS01hiros6tZ1R1dRE4gIVxsRjsbHPxQ9LvKd1tOVeOY5R0VGiXuTfl6/fgK+XJ7y8veRwz1Kk/8PWV4B1eX5h3zQIKKkgIQoICogBil1YU+w5t9k1u53MxNhEZ8d0szA23ebsVsTARCQEKUGkLECkm++6z/t73b7/973XxQX84o2nznnuc5/7zJk7W8bOrl27oaOlh4CAwQII0rGmXlB6ZQ78HNsIyLBv316c/2cTevSdJkwSpkL+7XMJj7rfwrZtWzF+wni8zsyQ7965c0fGQUbSW/h280bEXQIh3GgQYCJgE43+w05L/9FJf5MWAxfPrnL/cU/Hw8Zps2wGCf76deiMkvyhMLY4i+y0/rC0PaNU5c7cgSfPHYWF6tE7Fy0bzJd0fgIMHP9vMlbg4sU/YW73Ezq3YQYJj/qAywDF7UMEXr7/GolPJmDQoG/QvPV2JEd3hrXTRRlnLF60fycZjrcxZXaKzN1P70bCsvFZ5FWcQKN6Y3A99IrY1iYNyTx7hvpWf0m/v8s8AM92yxC8eStQshuDhs1mtiacLacLg4b9z2ePiXsmPq6TQzNEUre5nP4W0KxFqIBnP68j2HUVgwaZwtkjDKnx/rBo/Dfyc5hq64s3hV8g8m4gBg1qjFa+NwQ8py5ueGhzOU9K9hIkRS3E9PkxyHpJ5mEumrYIwauEL4SNdfFiPzGWMxbcR2YKg5NXgE7D0NFwhdzf0eMHkRz7FoNGAd4tFki70i48ub8Bdk3H4Nc/TigugcRUrwIe/YH49VKhGqlML3GHb/fmiLhDtiv/f4vfDpXj8rXzOPvnL9i842+kv36Jm5d/RGJiCNzdG8DFRdkXNHG7JuA8mbC3LndCYuI7uLtbYsDwWKTEMqOCPtFr2LkdQEbGK6SmJcHJvin0a5iZQv/EnPWr4eh2HUkvkxB6rj/c3T3g4lIJMzNDwOQkju/rrPF1FBaji++vnxnwr0SHUQUXAfeOB5H4kONBNeh0WNLRvMN+JD+mkDOdDnu06fYjou5yTtNfIpBCX0oFD/k/wUW+R4CdfhXPo1Q1pqNg0sgXxe/K4OnXUtafqHs70HvYWlk3mf6Z9ISMSgK3WVi+OQs/LvZH6+4LYGlmiTfZbz4X/enRo4fsi2jPpk6dKv4AqzezIjPTXLnGjhkzRrIEaM/4Ptdvgmhcu9UiENxcM9OBBVpYwCMz6QmWrtkutp9gJtlIDNiH3b0L3/YdJGutgRntZ7L40bSfBAe5Rr2OOQkHry9Fl4ygIwuEcMP+MuIO0NkJuP8UkxfvFCIL7/XihYvYtY5ZOIrEAY/uA+cpGXRVVQjeEIwhfdyxIvg41gcqhQu9e/RFz549xDZtDPwW8PAB4snoVNOeCOKqBTd5ToLpfK8Heg6bjLAzG2Hq4A//Pn1x5hBlGtQCTipoqBTNCQx0QnAw+4HjmhsZhT3ayK0vNm/ahPY+7bF/328IvXYTI4cNFxCmR4+eOHDggOhSMxvEs5WXAIqht8Nw7eZ1zJ8/T/r8hx+WIX5nPMYfHoetm7cgKzMTLZq3RE1tDfzad0D/fv1gZFgP79+9l/EqZBtjEzg1dZK1d/369RIUoL/F9ZVBln79+yPs9m1wXLBYDQHhjzu6ocWGZEnrZVozU4dZpE9N+aRvwDkfEx0j/co0Ydp7prQ2dWUhUqCipAQEBEuLi1CPFZ6rqwXM4XjluCKgRC1o+jK6hoZKgFSzp7fgnp4+JbM6DAzxITsbJWWlOHPuHHQN9NHGp53oOjJaQLYhK3rTPqckJ+PJo8dia6nPT5+XNpnzw7qhtWQpcp3dsnWLsGfps7LqM1mvT59FSnuRJcgA2H7XPTIE+r8fLDIBZNbS56JcCAvpEEj1adcO4ffCpS1o3+ijkVAT83UUfP5uj7HjxyMiOgaRUVHCRNTV0pbv9O3tDyM9Q6SmvBStQt6jWX0zAeoJkvIeHR2a4H1eHjLevpXMPwW3KJUACQFCE+N6UoW8tXcr0XFkQbjS4mJFgkVPVxh3rPKrVoOm3VSZn2oQVCVYiW8pUnZKwTn2kxSRy8yU7E5VA5Ns+FfpZLhXwa6xA55FR0t9DQ8PTyQnvcSHD7mityjFfFNT0cDUGJ06tEVZSbHsVdhGZCpT/5D3wsAF74+BLs5t+iy000oGUo1UfqaPzEwGAp+cA/QdeY9K8UcNcMdieUzx1cjaqSnOirSOovXN31y/uJaxvbk34XV4Lto0+pFqgEQFG4UIV/hJsjNevUqXCtmSkaWvkCSIGfC8JBq4u7WAtY2l7Gf+PRSdb7V6s46uIpfzsaASpib6yMwoRGjobbx99wGzZk9GZFSCgH/de7ZEWSnwqQBYt243rly8jzfZ5TA2tEdVuRGq6wyhDbIStYWIUItKCczTL1KBSwJ7UkhFLdWsSVWmVqNInmtVo7KqBDW1FSLRo29Yjl79WmDdjwvh4gIUfQIuX3yBD+/forqqDAMH9kZqahwMDWoxYEB71LAgoJ6UkBGdfO5zZL37/wGKx0KO1qmDjoaDA4oNR6eSlFl2OjtCzXNng7NzqMH13yqJdM6ZUiy6h5pqimoVZj49P8vz8LV8TRU5DnJF6F/RM1IE5xUwk1EGGgw6W2rJb5WlwsWBE16lX7PjOVC5CFKIlyXleW7ep6L5pCUbBmof3Q+/i7UbGFWkEaEBUKJNiuGnoef/jB5aYdqweSj69EmYav/cicGseT8iKGgutLRbA3X9Ab2rSh9WlgL69YDKCjRr5ojU1GuYOGkl0ktzEbJxGQ5fu4Y131EEvBQ7ti7E3AWLoN3aGx1qC/Ao+bWCAx2eih5mugi7tBcjhgXgdHgmenh2RFjYXhw9+g/SMj6K30FAMS3tDUYMa4lTp8/Dt503nia1B0oSMCSgAc6evyQajLdjk7B6xWwsnjoakQnxaNfCA3kfC9Cm9df46FAEZAK3zu/HnfAY7Nx9BBkJV7B590kEBU7Bjz+uw9atW0QY/caNm8JyGTFiuDjZ7I+Y2OdYMH+eLGQ/bgjGnyf+wMbgn6B1+Rhm/X4CzZu7w9PLG1u27kS/AYOQm/dRQbnrarGo/wZsPL8AS5tvAyay3a9i7zpGm1zhf3UWdtjPlcWfm1CmnhLsC5oRovgSPdMBZyfFF4i5ib92PoGBnh6GJC5RMLmRwOpZY+Hg4Igps3/EicMbgDkVMDrIKrLVkt5MHUA+QwNzcyQnpWC8z/cIPD4Rw0aMlMpN3Nhu27pFCsiQncpNJqN/jx4+gLGxkehzMcWNaRgEfGigGNkYMOIbVMAQqxGENceD0GjMW7wLtAE2rsfRjaVSEIhjf8pqS5zZUY1h8zj2qvHP5jKMWExAmhQ3M1zcslsqkYmOiIGBGEECQVo62vh2aQMc3/gJY5YyZeMtAgPbIjiYTARuZgyBdouByNvYHXgcs4NJ7/QXHUL6qacmrZTFfdGmtdgeuArzgztp1kL2AVOVcjEl4Cdhrv12lpsVPyyduEGM97q4M8B9Ok08ODcIRqoVlZ2AWa2xz3w63Np2EDBY19AIcYnJeJH8Eq192mPy1OmijXfv7l3cuHYVrahFWfARNeWlsDZvgNXLlyEs9Aas/Topc8EeCIldgy8ChqKeaQPoGhjJQi0psUaGuHXpEhJfPIcOapHEsd2mNTxauOHJo3CpyJZHXbrqakxZtwtHVs5BcVEx3Nzc4X9xOfa4TyYJEfO3LsGq79ZI+rG5pTXmL18F6BrhzN+nFW2X+vXFmFMUn+BQQysLmBgZ4tGDcOS+zcbXs5fCpS4F6zYfgqmxESpY+TMpWTT0CE5nZuVguv1BaJ2twyrnUVh7aC72BF1AY3tHdOjcFbbOLhJZKsjPh6FJfbzNzpI+Z3SXnHEAACAASURBVDSXRo5achRuFvCFmq6NbREbEy3vde7RHUW5uZICQkefBjwuPg7u7m7iuDNSS6Dm+fM4Se/q1q27fI9AmkMzZxTk5iIuLl7Yb0wvI2jE7zHyTDBKCq1oaSlpsZoiHOx5YRtq0mDVdGhhnhsZSbBICrOwYAVDcgRFpVCLorer/qg6uNFRUXJ9XpeOJoFFSafWMNp5T/wspSz4Gq9DZiVthCqHIeCjHvXFCsV4K0U09DRVakvkdZXNpjLhpJKwpiCJ6gwwdVUq08XFiqPBNmcAjDaP5+DftCN0jFQ2vMhvWFnJj1JsTBfmZpbCCiSgRQZzZVU5kpOThOVcXlGKupUboLXue2hpUzS6Sjb/BNroPAI6MDY0R68e/vKsZPnTHpOdwTanJi0dupKiQulTgmQEgAVUrasVMLaims6LqbKR0GjG1FQrDpa1tRWMqPOobyCgI50hsq+4vkp8U9PGbHc1jZhrITcPbBOVLSg6NhotSvYv25P9w++LHIrGQRSGYlmZJjVZAQgJsHITyftjxP/duzfiFzDCzfOy7coryiW1k6L1bEe+1tiusQALKijMyor8m+n/KrhJQyz3Vl0rr5GdqADI1AEtQkbGa/EDGKhi3zB1l6Ax5znTisi+Ky4qVIKemuI0PI96TT6/Wv2U989n5TwL+eksAr7rCjs7W+jraUlQg8U0Dv/BwhbFGP/VDzhSfAO4FI1Vi3dDX1dfNi38IcuD44uArbGpMWq0a/DLobGyHs+dPhs7953E4nlT4erijkY2jWFtbYPY53Fix5iuxUI/vC+yDql/xPRBnk/RpdSV52rn2w4XL15AA/MGuHr1Cu5FPMbbjAzcuHFd7BbZhs+inmH99i1AXjo6df9SdLVOnz6NrKxMJCYmSBswhSoq6pn4BctXLMOju3fRrmNHSYUMCwsTFqSVtRWi7iUjaOv3sonlPW77qQ28/bbIPBdZHK4P1dWIDCfA54I2nToj6gGrD6fDxmmLjHkCmWoRH7rNXLttzXejuCpQxo+erh6MGCCuqsblMwQbbmPU2JuIjRiIL8coKWDXzjO4CyQmUt8MAlRZOh5GXoZaTZobhdFITGRQ+Czc3QcAZu3QznsUjOoZIfzKUDT13I0rp8hOuo2+Q88gI3E0HN1Oyv1LMbK46dA1/V7mQMmKBGA+UbVC2DY9Kuwhzu+/jhGkI1BmCTjOAHoDbROH4dlD6kC2Q+JlYKrBt7IhYB/Sr+D4lvVWSxv/HCfwVwB3d6ZY8V4N4Ox5TOZ+9suJqG+7XfrcztZR2Eqp8Tvg12P9Z5Z2dOwzOZ9W6RpYO/6CDxmT0czjTwFkk2MWAcZTkRj5D9zd69Cq44+IfUjtQ9JuiLeeQmIiwS4GpIgaMpD+m4Cy3ftchJ6uAXb/EgJUELxTGXl0zgjY8H+CLIzuMYCpHF7tD6BJw40wMj+GqOincHFuLgAYwafSsmJkv5wNKysjuLU6JZt9Hi8iVyA3l+l/vdC+d2sUZh8hVArADu6+65EYMRK5uUUwc9goDKvi98th7bhdQPfU2FFwbX0aD28OkFRbKyt9OT+PrA4zUHyEICABQgJOvGcFtOLR2GMbcuKpbakeqp6iRnvyM1iopGCrmpj/VhFXi+LxPbYRfTJeh74fr0OQMQvN249G8hOyDsdgxuJV2LuZLMo4eHTYiPjHP6N52/koLS9D1osf0WvYUdwNf4jqD3XoOrg97p3fira9v0Ntda1UBI54HCEbfK4LBBJp9zmfuY/bunWr+DZkKBLkO3To0GeNebJkQkNDZR/FNZGfYVXnXr16CRuZa+uQIUNw8OBB2fBzjXxw8xy8OvQSlqSltRVepqXDulEjAWJOn/5H1st79+7iQ0YeXFs5IyUiFJMWrsKhrcvQ2KMr1qxZg6kjCXyznehXElBl27pgwdoQCegxa+LyH2Qy66JNt7nij5H8Qtscde+MtF/H3ovxMDQEA79Zgve57z9rAjPQcPrgGg1gy31dMTy6zkf8PbKcVdYs+1YJnnMT0a5XX0Te2omj51MxbjCZ5aoMkCHcuyxAYvgujJp1EIUFRXAx/w27d8f+RyeV57LCNzMO4I+929Gqoz9iYxMxb8Y0vEx+idSXqVIMa87cuWKHj/3+u9jp2LjnEiSrqqnC/gP7cWXwNdnrjY8Yh3Fjx0mKLX1A/959YG1ljcuXL0NXWwc2Nrbw9PAUJhjPQ7t5/vx56SvuhRcsWCDrKH0f9ndScrL4AtTG5ZrFfmSqrASgbWzQqb0f4p4/l3OQkc73L5w/LwFMruUEYvoNGICiggJZ/3gu2kimhtJnaeHhgXKN9jL9JNFNffZMSD0qCYk+FIvmUIqGWS60LXRAyNwjmEnglIEUMwtzvEhKxMfCT7h85Yqka0vg2cpKWHtsj/v3wnHi6Z/YMGHd5zRtpnxT9oW+INlvBkaGwsJc1XQ1Jt2dLPOAUkYurq7STsamJlJ/4UrrsxiW8BXOHPkT/sO+EBCRRTW51vMZ6a9So1AtQEbC0/HjR4HZQI/nvdC7Tx+E3r2Hl2lpcGnaTConuzRrhsGDAoDqOmRnMgOChdPsJFDFvQVZbY1YdM/BEZlZ2Qi7fx9JySniHxEgfE0gVYptVEp2V0c/Aslks9kLoMh74zpOf50+DUFK9rWa2ky/lPOUv/k6/Tj+VtOEuUbQL6P9kACClZXsI7g/prQAAeSmTV3E/0x79RqRkc8wdNhwPI+Nx5UrV9HM2UWCDrT/K1csw7OIh6irqRYGM9cQ/ub5CVCLrJKRkeBKv//+uwQSLly4IPqVvHZzN1chTTEDQmU20hfloZIMhODxH4KABMPr6j5roauf515DKqmXlsr9KfI/+TKG+ayqtjbPpxZqYZtRh5JjleQj3i/vy8urlUb3tAIPHjyQeTNoYAAa2lopWU8aSRi2s/K/kvJcUloNo3qKlvnr16WIj09CSXGFZGzq6NXBxEwLU6Z9A+J9B359gLVBe1CQp4W6alMY6FugrJJn0YcOdMVHZ1ZBtbADyWytFZBQfguQyKrMzMD9F1SsE+kGXbmbOlTIfRmRQVxbg4qqAhgY0kfOw9Lls7BsWTcqvoHFxun3zZs7HKXFBFG552Z8gHr22so44z7v30LW/7GNyp9ax48cq1OQbkXfUKUO00kl5V2qVWVmSrGKLVu2fEZ/uQmkseEEZxo0J4ixoYJ6s0O5IVI3h2qqHDcPPOiIc8Mp1QSZSqfRwJJiAKWlksLFDZuAhhrGAD8nR12dbDJVyqoq6koGTGERGQj6cG3uJosFB5FseERXqwY52ZlIf5WKtRsGagwYUSg1UkiAkQ4Df6up0ARRDDG4/T6cTzGBtyOjAJfg7PwF0tKSAB1THDm6Bg4OjdGr2zeCOB85sgnDh/dFRES8dHSDBqawtDRGu1buyCt0xerVUxAUNBtaWvYAaeC53vD1uoeI52XoMWyopijLZCS9OAs3r1EIu8kiLdNw+/ZdWFnkSFtx81qt1wr5b+9h4sTFCAk5DVjUx4QhATh8aB0sLLrgo1YxVi+djT6d3NBl4Bz06NwRYZf3wtl5INLeZIvvc+vP/bjzMAZrVu7GhPEB2LV1qfT3xuANOHBgv7TloUMhgoYPHTpEqPK/7d8v9F9WjGO7cuyQPePTxhvtvd3g6mCFrSHT8ORamWg+eXi2ErFZe3sH3Lx5UzYlBHZ/GkZNQI0fths40nIFzOqbi6PM9MXAHwJRmBGJjfvPorqmWha3Ret3KeyyROBw3xWYuHQCjm08grH66wQH3l4yB81cnBEdHSPj+dTWaWhx1Qe91nTE13+F4MLFizLeCFSyStvS5TuwffP3snD06t0HyS/TkaXRcxg3dowYOy6ABKjYj7HPY2Bupmi1cUGvX5+Tn6nPRQieMxTxBZ6AuSYtOWyFIpskUXo6rTyGAimeOHt5DYbO88Cpn6MEDBh5boP4Ub/3nC+pBbr6elK9dcq2fXjy+28iwEyQZtyWLTi+dAnGfN8bf2y6hZYdeqJ1d7J26aAyR9wFx38Mw5jldKK2Y+XkJ1iwcAFi42Ilskxn8e+7f+GnueuxbCfHuHp4YmbAT/jlwkIM77IKp8OZFsLzMffcHSunjcS6388ql8mj6BcdP0bUlYqJaGcIRL4E2rlgbefxWHXkCL7p3hMZOe9g6+iETVu3wdK6IfLzC8RIF+bnoV//fniX/krWDC6qO7dvxdKVy5AQGYnfT/6Jqd/NEIaiSSNb1JRVQMfAENkZmUKNT01JgqG+njAGCebp6+oIIGllXh9vsjNg27AhXJyd4ZH/NY6/XIgx0Vs/Z5XRd9xmNk0Ygl9lrhDH7UfDudAzMkZrHz+UlldKleoypnJoUjilCptNI3x4lwN9bS1UlBWjorQYyS+e42PeB+S9f4cG9U2RkpgMN9fmki5AkWWT+maIjn2O4KN/4Ofvl8CvU1c0c22Oiqoa2NrZQ9+wHopKSqBXrx4qS0sE+OCirRpNsqoEaCkvk2rGeR9yBVikZg7bgRFSggJ0sLtHjcBd33Of0xANjerJWk0xZW4iGFlzdHISAJEVYl9nZAjgQ40UGn8GiqizxGszwPN57WbUTQUJ6fprCq0QaCQAqoocq2x03q9aXZlrNJ+Hv+kwS5ouJSr09MSx4/qvpG1ryd/CDPtPGrIAW5S30Oif8LPCWNQwHYVJqSkCxrWK0d56JiYiWkLpDv6IBht1CBs3FvBf0nM1wKca3VTlMljdkt/hZ9VoJh0WOkI86HRIynZBgTgetGd8TSnuoY+aaqYWsNgLI5t6KK8oE5HstLSXqKmtgrl5A/mfzDDbxo0+a/xxPYmMjIadTRN0aN9JdHskOkuglhadwJYIStfH+3dvPqd1q8VSCCZyDWPxJjpIbDfeH1lyrFjMccwAoJ6uvlTMlYraGuBWTUuXftNUZ+T31YrM/Jv3x+cS51bDQFV1FVWWIu+TzqoS1VXSqf9lkJYJgEemJJ1AtYI3gSOVhcrr8VxqAQP+lgqFGr1mAQtrauRHBT+9vZlGk6JJrdcR9p6weyW9hM/ATaSipUPNQwKKtCWcO3xP5FbMzD5rlLJtOdbUtG9eU9Vq5HUJiqlVo1WNHzquinakARo1pPNqIJvggo/KGPnj1Eagtw/GWfaXucBnZwEfbiSYmcFNM89hbGKMkAdXMLxNV5zefw9z145FcVEZGjWyRSvvttDXN4S7ewu8Sn8tDi43ZUwzpl2sZNpTbi7MzMylzbiOsHv5nNlvsgVc5EZ70dVlCDDsI6n9TJEiY8jYpB7evnsrzL7UlFd4ePcOsNQEK+otFRbjyJEjpDq0BHNrlQqIzi7N5HrccFLHjAdZnl+O+hJnzp2VjQTbiVF+ykawgjSZULw32lMCDmrxH5Vpff1cMJzcv5S25FjJzSKbTmGHEYz7enymsAHJeFLS6pVKovx8/FMy9q3Qrd8B3L32FD36++HN2zfC0r59eR269V+Ou1cDYOEYrOh+JzGtlYch0GQx8Jq2jiCYP/qN+kHmHgsQPLvNImdWaNZqrbwmUjtaSuEi9mOcXir89Ft9rhQe9SAUTi0JQgDpL7KBDroA1XJAn0AFnHwADxcgPgu2zp4yT8h8Drs0AWO+uy6sUp5fqWCdi8i7vC9Ft9DBfZyMV47LmAfUXJwAv94D5H8Gf6PCj8DZazhSn89Er0GX5HWCmpfyw+BdRna16Wc9VDU9inOV5zS3YBVxfQk63jpHoEYp9qGkmBMIo35Ia8BukBJ/J/5F14ZawXS+LK3Q0681wi4pwJhykAZKBh4dIQIzfBYbDBpEKRk9JCbWwa31ZCTRH32nyrSUo0XbvbJOxEVQQ5DFWPhdzmUCP2Zw86VUjFIp/sUj9r0/mnoPxqsYfr4cPt334ukdAvPK+PHseAhxD1nwRAULdeHQajsyHd4Clyh9pBIL/uMS/V9/su94faVgyr9sNKG5arI2+J6aucE9BNmHhmjdbQ6ipTDMGKC7E3CHjcf3zWDn0RPZ8VHC2u3yxU+oq6nD/WvbsOzHM6KFdudyEEZP+U1AGbKPCeqzEMapg2rVNxtYuXaUdEJXZ1ccP/o7Vq5YKZt4zlnaSxaRIJjDNE2ek/+HhIRgwIABoqnK+bjoOwcB00JOXceePXtkfeHYoS1hwQl+jsFLmQOaAjP8PW7cOKxbtRHLVi8WBvmFi5fg0lzRdqM953ef37uIkVMW4NSBDkrg2tIPLk2b4PjvxzFz5kw8C1V1Jtk3uhg45i9ZOxiomD/eC028J+F1DEFsE3h1mibM3vbt2+P4viCggSd6d+uE0AuskP4WLfw6ieYe1wXa2JiHiZqCQZQkYOqL2n/0X9XAOPuDrxP4VtKaew1bJbYhIysT6VE3PqexdxmyE+HnKOEAjJi0SdhZBzazbzk2lJRe5VDGQe+AlRj77RgJ3L3LeSvpuWz7zVs2o6y8At+OGSuVlrn2b9u+HckpSejeo7smeBMNN1c3mY+sjsugOGWaSLygveAaSGCKRTKY+cX1gmxNgjsEa3777TdJS6d/Qr1F2gnKWLDgFhmhDEITmOQYIYt1+Q/LkJ6ahoS4eFm36TPyPdGStbMTW85rcL1lUI4+B/0knpf+J4/K4lJhtZGdaqwpvkLfiu/zfwY2CLoY1jMSkIrPwPOJX1hQgI/vc6US9p9//YWGNo2Q8+6t+EBkcdKgEeyiHYp4EiFtyraZNHGi2FpmKqanvVIyDAwMJMiW/SYHzZydUV1bIz4tAxTU94tPeCHPxOfh/ZDowjHPDAlqTRKspq2mbIDo5bVrJxiIjpa23Cf9zttht/Hs+VMBFMfmjodhvXrIyHmDd+8/CNuTn7Uyt4B/z16ormCRw1Kp+ExAkbIiqi/LgpXcz6ekpeH+4yfIys6RdqEMTvqrNLEtTCcncaZrl84iv+TW3EX+p49D7UGRvMn9IAE7+vKce/wtUj86iq+n6gzSj1GCtxUyT9Xie3yNawGxFQYGGbSkvWYQe9OmzfDxbc+tKl6/zpRK1CzsyOKBtKf0hZ5GPIaFmSnqGRpI9XWOO/oBqlahksZeJZiMEBOkKGGOYEy0d4lJCejUyU/S+WkP1e+pBDPaW5VdqPqXasE+PpNKXOBrPB/HNH9zDWM70JayTVR/UikISMknpW4IfRkWmePzsPAa75Hr6Lt37yVgkp2dI5+XMatviLbtqVWq7I3ocfLzjJirBVgIkhcWUgfxHkpLq5Dx+g309OrB1NQcw0f2gLk127IOUyctQcTjNFRXmMNQzwZVFXrQggEq6qo0fEOWO5JSd5q1RVvDTqwAtEjc0CgdfmYpKqAifX3+JrBNn62mjtIDtdDV0oWuHvX5K6ClU4aq6hw0a94QJ05uh1cr4NGjt7gfHoYZ079GfVMgPZ2arSno0d0XzOqWpDBm1WmqQP+vxdQ6d/psHSe0OtDY8CqqTQPC1znQOJGJgHOiEpygzg4Nnb8/9VIU8U0zUxPZ7HGAcePIRpYNkabB1fQ5bhJ5br7HicXFm5OC3+OA43tqWrScw8BAGCxyaGkpTEYCi8XFIpzNzTBTqzMy0mWB4CaZCxYHj1LVl+erwf3wezAy1MeF82dwK/wbwHI+ujq6iqB6RvorJOQwUk4QhYaFRoeG4Sq+C/gVL9/kI/RpKW7dOo4GDSywa9fvaNLEFkFBszDxu5UI2X8BqCtFUdEzLF++Bzt3EjDTQzOPJkiNu4SefWfg9o17WL16hnynZ09WZq4AtC2QkZ4BU6PLMLefjrCre9Gz/wzcvnYdPUb3RdgJAorf4fbtt5j+bZEM+AcRL5CakYude/YhIGAINm+ms1eKxYsn4fTpaxi/Yh3sqrIxZfEGdG/LoiwEO3Vx6/5xoKIW34zsh7f5trh15yiiHoVi0b6T4mud/3sbAgb2RNDGAzi4a5Us5r///oc0e79+fWVDdf/+QwRv+Amn/v5bBjYn+pOnz9Bz8AzE3DmG72eOxQ/BnfHPwVxYN7TBubMXBWBhJS9fH19hUZ36+y8Evdn7bwFCF+BYmyDUVNZgQsU6YCUQe+us0NYPHDyI4SOGS5GEGV4bgQCl9s0FbSXtuZmTE/zjZ4rfeblyFwImzUAXhGN88C1sCRyFsYt/QWu/zjA1roenD8OFeh0Z9UzG2Yq1a/H9/PlYvf4ANqyfi6DgTagoMMTk6SNE64WOdrdevXDs0EHR4KImGlO7CerYNGoomlsT/VcCXuFAhy6Kv6xFwI3py56KX71Dccq3LUyHlaUFxi63wN8/F+PLJUrV4T83KLogXxluVBx1VYqHJMAQ4JDOfDHEE1eQaugHnPEXP/+49WKMCaSjdApgQRLR8gH2fJ+OWZt4DxexY+lpESkeHzgTK6YuwPr9izB50CIcvDhHM77pEL/F7MHnkfPmraTP/nM/VByk1TNWYc3eSVg7K0QcgpqqammzZbF/YqvPONlc0XBNj/pV8cdCE4F+7nJvwTOmIvDEfsX3DgLm3/wO637cAEMjY4mGkkUY8ywSnQx7Y/3ZJejQ3hd99Efhh7Nj8NOGDUhNTZNU55y3H9DQtjGMzCyQkpgEfaZEfHgPawsLKa6UnZUpQB8BRYJ9kY/vY2rvHzHZ5wAOhkzBrHM90bVzZwEJ7t0LR5++/WDdyAZxCYmorKnFrFeb8IffDjR2cMDVGzcxY848ZL99Jxtermc0Th/ef4CtXWMUfcyDdh1TDT4JCFr4MRf3bodCn4U8SopFf8W5qbNU3fXw9BItyfyPn/DxU6EUQvmQ9xGNGtvDyroRYp7Ho3XbtrBt6oyyT4Wo0WZRljIpClFXy6ijkvbL9uZvFgRiSvDxY0cl7YhRt5DDh9DKy1McDtGydXCEc/PmEvnmmkqGN7EV/mbQh2LcjWxsxbHKyMwUxjD7j+sr12NGXDlPuVaqRT0kZbmuToy/KmGhAkwqq5zrtgrM0RlR752/VfCJ45L/f049MDCQgJOZpaVEtHl+FRiUYi4aUEgt5qJ+n9chCEOmohTdoI3R0REA09zCQgBOOom0V9wA0ZbRkeH45bPSsVbTWfk86v3RQadjnP76lbA7uIGiEyIV8TQSHXTMaEvUiC7tIm0i1z86XlyXqWGmgGpVUNOns7IyJHW3qPiTpNpuMd+H+bmT4OLqLERJOk5kme7bNwyzpl+Fp4c3/KgTZalUgubzsu3KKysF8E1LfanIihQUiL3kwT6hU0xnhs+ppivTKWSAhs/MDYKVJZ9Ho4micY5UZ1N1ztQ2Uc+hMktVNoKqq8j/1bQmNTVYSbdVCsrwmnxfSaEul/WTRWjUdiegR+BITWlXnUJVPFst3sL3JWilaWN1LPI+O3fpjiePH2gKuuiIE8tqhTwXU5qV9B0duReej+xysr8tLS3EH+D77DcVLKNmKfWK1BQbFSxVU29UAIsBNM4XbqLJlODnqdnEap9kr/NeJVItmpdaMtf4XfvG9tImrM7HTQRZGSGPLwCLgflxY1BWUSHzLy+/ACGmZzDm41C0beeLbt16SiVvsi/rGdeTDA+OSzPz+uIb0TnmGOJ1CCoS0OYYfPToIWwa2+D8+XNo6dlSgg9krqRnpEuRJ6YFkhnASqGTJk1GyKGjkm6tMjMJSN6JeIg9P2/FuXPnpCgNf/LycwUI3b9/v4AGi+bMwbqNwaA2VUJSgrQpGU+cd9zgct799ddfssHgWGW7x8SkwNlZ0czmnPH08IKpaQOZhwR/2ed8rrinE9C973lUFK5FudZcYS+yvdPiacMAT98DiIsgYMWDIBiBCUbvndDYZS5yXn4PNAn8FzM4tw9Nvdbi1fOFcPTYjIx4Gm2gWwCL35TLWsY19e4FBcjr0Hs/Hod+jWatdkp0vq627jPTg2tfVEwSunf1lXHNyqkcS7GP1HRXMzi4BSGzfy6wg0xKsvdGAt5maKHr9Dnt6k3rAjRLskH7Du1lg0i/ls8uhQ4MDGSNeHqHxV1oaHlfhnBvtwOJkax6TUeBz52OXoO2Iy8vX/qPqWNcI8m25Fx4EBsDP09PPApVNAXd2g4X1kOyFC2hoZ6CLgO8Ef4+BohkAJRZCwQDFWBMCbJvR48Bx3H7ykhAZ4VIQB92/gX/XJqJi38S5GKAngAkfWgCNgQCuT/ga4GAMwOs0Rg0KA9mNntw/MBCWNj1kjXr5fPZaN5qt8xXrrU8nkcw5VjRP1RAPOXvjn1/xcPrX/3PXob3yOeg387PK+CQk9cOpD8ngKzsgJzb7kbqM4KeurBy3aDY+GQClGrxFX5OBYfews3vgMzZ9Kht/ymOwmswdZ/7A16TQCd/VFBRSYlVU2AVp46v2cC1XXekRF5Cqy4jERt+Fm17jMSz2xPw1dT7Io9APTSuY3/9cQmoiEOvwVNkLnB1p51nYYnwS2xf9gfb2B8tOn0DKwsrtG7VGmmpaTJ2Fi5ciJUrV+Krr76SucqUV/5NFiK1zMk+VKqtGn8OjjHoKFXh37+XIAD3dyzSMnHiRAGg+vfvL8AKv0PQae7cudi3b5/ssyKfRcGkfn1hwXG9ZWCOc533kh59XekT50Ho2NwXEydNwJYtm2UvefUEJXg4TtjmHMc2aOf/pazh0WFky6rakmxPXdi69pc1kjab6beh58kw4Lijn83P6sKnz1i59ov75zTjgOdnn7EPVPCY12PfqdqIyvn/LZSTi6AdjxE0bzLsvTpjypSpwhRitXWuhfRBRPNXTw+xty5pQEWOMK4/HBc8lw26+H8hINeXI0bi2LHjsnYRtKXEzMKFi0TTsLd/bwQGBsLRkTrhxhg7dixiYmLRrJmzsEhp2E+tOCPDa9JvE2VvzP5NTEwSQJH9xWxCFnGhn0j/hyxDytzwIDDGv9NfpWvAyijMmzdPADkCz2uCgsRWJb9IQDMnZX9P5iLteGN7OyU9VlPYguw/ZiFQP17FB+hfcmw6NrKVwDXBb2Y30P/ie3YOzKCJl4AvtS7JGmTBO9pkjmc7ezvFxiWITwAAIABJREFUVtbU4v3bd7h0+bJkZHEvn57xWtiEunq6+Gr0aAH7WByovW97YYzR9yOwyQrKBEMTExIknZt2ke3KfWcDC3Mpskb95NS0NBw7flwKWUWfe6oscZqtvsuEFgLGEoAnC5IpumRuUhPw/LnzEug1kjoQtbh29aqM7cSjCQg8/QMyc3IQn5gkQDHtfwMTU9jZ2KJr5y6oKq9U4zfSP+wzMvFJamFwNy//I+JevEDep0JhKnJ+0RbV1lTLOPZo2QJWFhZSdZrgIuXJTI2NZd4RBKMdos3kuFBrYbDP1ICuZBpp2HQqQ08FGLm2cfzQZqgahcRWOM65Z+BcDjl6FL169caNGyzepCXgGmsPsEAL7R7tzPhxY+Fg1wjnz54ReQUG70WqSFM8hfOVc5pjQvRhHz2S56TfwrXkLYO52loyB/g+70dS+bW1PxdW4Wsq2YKvq765CvTJHoWoSkWF3BN9LvrwvAeCrYq2uVLtWT2/mvrNcUrNV96P+lxKgJ0ahHoiLcP7p3/yqaAQ7Tq0E6kgSTyWjCcGq+vkh0F7HjRjZ889xpnTlzBkyCjcuf0AM2ZOk8rL9+7VYvp3i5CRznoFNigv1UFlTQX0tCxQVVfMfBxhIzLNWRk8BA5JhtCkWdcxi4zSWLySAioyi0dNe1a+x/vTgb6WkbQjGdBMmtaBwmaUQjFaxdDS+QRD42IELpuCWXM6M2kPyUkfEHIoBHo6RviYV4Dg4BVowAL3mrIo/696omKOta5fuVbHxmajscE5Oel0srNpPOgEsmP4v7AQjY2lUblA8bdoJJmYyOdYLIHAHh1GiWRptBG5i+GCxMkhR12dLDTcgBK04aDlpKCjzMGtslZUNgo7Vi3cwk0mFxGJFGjOQyPM65qZ1ZeFzsLCUtlAfFR0krjppPbE+7dvhD7czMkBA4aYoV/XQFy7R/BFobV38ZyD8DjS69UoJBdkOoEnMdTvKB6lvJHzjZnI6sk+KC4rxenLtxBy6gLwHvBu445tmxdhypQgjWbiKMDiNI7sW4PIJ8nYuf93TBjWD+PGjYCIsjHrpgY4e+IQTp/6C+4tPRC05kfMCtyDmEeJ8PZ0x7bti7Bg/mZo+aYi+gDTYoEpo67jwF+AtUUkBo6Yi3Ff94euTjUOHb6JkPMXgI++sLM9hz59p6Jnz7YYv24d8A7o4dsRq1ZMwJQpTIFIx5G/tyLsyVOEHLog99LMzA4H9gTh6N/nEXKBAClwcnOgTMhVK1dKxH/VqtVYumQxPlBvSl8HOe/zpIpvdNQzbLhyBXXPf8XPy/5Ay5aeSE5+Ce9WbSRNiwyIlJcpoqVGsdm1Jb8qPisD7X7AiW9/wte2yxT7zqC0LvCg4Hd07N8f0ffuimD01uanMSTwLM6dGoo9cQthbWmFUQeX4eTYNRi9+DvsDNyITl06o/PAQViMzYhs+zuuHkqQaxyevFlEcf3bjMbhf4IwsShI8QnZ/f7A/glBmBodhHWNFyIzOwu/HjqEzFfpAlbv3r1LwBsK9zs3ayp6nFpadZjiuhIIWA+MXyE+8+/z1uDbhXTyq4EL9kAA9Tjp3HKh46bnAE4Gl2J0YHuc2hSBkd+bAyMWA/8QsQWuDd4ghrCnwUKcIENDWwt7f9uHu6kckzzoqCgO1q+rbuG7tUpq8p7v52HWJhZ1oZOUC3Rfga0+47Hw1BHgNS1mOlZMvaakv+yYg+D5OxG4vZvGwaKzSySTG4dc9PUej+sxFBdMx8QvDuHw5bnYuOAalkphAV6bn38KGPQHKjhvyrF90Y+Yf+AYwOyy7v955B7AN7V90cytBXr690HHztTIqifLHiNqJYWfcPKPE0LFntd0OXYkLoOToyMcnZrCpbk7TBo2Qm15lYB/1bWQzS4jz4YG+soPJRS0gLTkJOjU1SA64iGcmzgg7nks3s79AARWonevXp/1ym7dvo3uPXsJqGdpbYOElJc4c/48GjayRVVtLeYvXoxtO3Zg4aLFsn4xBYARKKYmlBcX4+mTR3gYfheNrC2hVVuNO2E34efrgymWwQh+MQE//HEYa0aMFc2WxnYOyM55A2jpwM7eERlZ2RgydLjo4IXdviv9zEIzqWmv0LNvX5g2MEV2WjL09JTCU1w7P+Yrm8PUly8FAHFxbiaONMGhv/48Kevv16O/Eh2jVt6tYdXQBvXNzFG/YUMUvHsnxluJnlFSwlTS2S2tLBEVHS0qG81dm8uaznXSplEjcXa5TnM9p5wEo66CejFtmWu3WvREUwVaBfjUiCHXYB7ceH8G7qh5J22opGaozDWu4wQUiz99EmNHgFo9vzDaNUXAhOWoEbDm/fG+uAGVdOji4s/nYwScn+NGhoEvfk/siKYwDB0HOi58NjoqKgOPNo8gIXV+yBDg+q5WJuSz0GbxHGqElA6zKjou0WNNOgmvRU0jKRpWoURIuV6kpaVK6uiWb/Zg3M4R8PLylLXD0oqMTD1Js7h37x6uJT7B1tnr0K6Nr4wfAXKrqsSp5/UVXZ0KZGdnii3kfYnTJHqELHDGSLuSoqtmGlAvkZsejiFGYL08WwnopPwoBRr+91BZgCqwKGxsTUEdfp7tpbIT+Z6iUVwrTh+fnf3LtuI9s42V81RIGiozCNj2bGM+O1O9ea9qNJrfVatIq8+sOpE8JwEqlT3Ia3fs1AV3bt/67FhS01bGS3W1AMsKo0LRLeJ5RK9HUsWVKtxqG/DcPC+rKLIYktoGdEzVKDZBfM49PiPTzrihVFlrCkP0ozBR1SAbU9SpmUg2ggLQGUiaN1kldFL5fPS7frn4B374dobCcK2tlXlKIJhz1syc7GM7EdgvKSmDm7u7pGeRucx1UEuHjM4yGBoZoLKC0f8CSddhQTaur5Tk+FT0SQBGOwdmV0QJU7WkjHrGVwScY9XxHTt3SArT+LETMWhQgDjVBBTIYKTWGfuRulvMLmBqeAe/9tIWBBzYxmxvbnC379iO4SNGyJjgpptMBaY3cYM2atQofDOcNuQi+g25Lu3KjR83tOwXbq737z8gG1KmKhLY4Dzm9RKiaDtd4NpqkcI8ejQBbq33Sl9EPSBDaApGjZ+IwsJiNGniJPfEDe7TyBhUFjyHg1sPGXdMG81NJ/MRsG2+VQJ13NCmPjuGLgO//8zCpW96KfQG8C4Y6BAIPD6Jbl9sxd3Lg9HS5+C/hY80FeU5fiLuPkbrTu1k/HJsElTl+pv+Ygvsm89DVjJTZ5ni6oJ2XQcjMv+FmFLXp/aygeJcIFj8+PVzAd2UwwQBo6fJOhcW9QSdWnrjwY2N6Oj/PR7e3Aq3thPkWXl9AunU2E6OJlg2Gl37f4V7V9egdecFwkxkH/JzBPIjbk9Bpz4heHBjCny6/4Knd8YBx1YAY6PRZcB42VRvXt0VsBsDZFNOhT4MQVo6bKruOP8naDISgUddEH++Cy6c2gc08URHF3c8rE4E7vA56LMQoCRwmYX23QPg07aj6MkmpSTIGsZNX8Tdb+Hd4aDohgkIX1uLmMdT4NZ6D5JYHV188nR07DMVD2/sQtvu0yQo9fIZASWlrZR79IRb20niG7C/Uz6/r36GnytHQ7eVeJ+0DfZeS2UuZsQQMFQZh4of5dr+N6Q8mQaHVjuRGTtXo5W4AK7ttyLlCcFOXk9Ng9b4XuJHqcAU/SoneHSah/gHlDwiclEMR88vkREXJgCaT6/OeHrrCLr0nyb6bLxvapNu2bgPvfr5KRV/U1KkoBrXdoLWz8KmYdKiCBzasgBObQKwYcMGfN1/KDw7+krlXRZkeHgjCicuHBZwiAxG7pfoQxPo57wiGMIxqspFMQNtzpw5AmxRP5rXJVOI338dvwPffve3sIloawiYcL0k242AI9MWBwUMRtiduwIUnfjrTwQu+V6ynEg44ed/3cix74fWPb8VOSGCppOGEUBUwVeyYG/jxNXXor1W+JpjRtVN9IFzm8myJj2PicXT22SfMlpfji79RiH8mlJoR/FjndC07Vi8ekYdcDIH2UdK8F6t9q2MSR7MK+4BHLkNjy4TER9O7U0fwNgJA4b0gqenF06fPoMNPynMv70blmLA6Jl49eY6zIw6wK6xPf45xH7lwefgtczQZ8h0mZdknLK43y979mD0V6NlHtP2EYT99KkQP/+8GatWr8bu3bulb6jXTVb4lStXEBv7HBmZWZK2u23bNukvgoxx8S+waNEiGOgZIPzhfTi7uCrB2NIyvMnKkYKCZI2zzZniyUAO++DG9RtifwgMc34zHZ7n4RrKgjdnT5+BqWE9uDdvLiw9ega0xwQPmflAW8i+JVjIueng6CDXZSCX6x190VuXrkpA1sPLE628vcXustilnb09dPT1FEC2WGE8Uqs+OiYG/5w+Lfwrm4aNkJH2SipjM/ORQKBJfVM4u7ggL18J3lEbkv4qn4+Bu7zcPCkew4OVkHv+Vgnbm2PluSkfkf8xX/as7z68R+SzZwJokl1JksrTh4/h5dMGzx9FwQDl6PDFQAFbef/EJOgT0m9lew0fNlwKcvHH3c1d5gbb+fzscxi6Z6j4i8kvU5H55i0a2pBlVik+mmszZ3Ty6witWsjanPshVyRsSDpgu3FNJpGD69jjiKeo09ZBUXGJ9AmzDKiZznnWrm0btHBzkywoI0MD2DSyhr6u7ucim7xP2nL2l0oIULNNxK/RUYKqqowIfRn+T7+E44rgKQ/aXtl7GLJadwPBf0g2IBmDAQNutkiUoEZvhw5+wuDluQs+fsKoL0eiurIU1lYWMreJDzk6NUF+bp4AeMR11DR5ti3XI9pH2n76plyHGORkQE0N6qm+Ov0xFfhTwdH/shN57/yf5xD97spKaVv+rWqccz7yWfkZXlMkoDTf4X6CtpEBbq6/9Nl4PX6XwKpSaLFagHrxKfUN0aV7FwXM+w+yVl0DaCscDGRlFeHw4T8wbtw0REbGoaiwEt+OaYeaauCffz5g+rRVKC2rRH1jRxSVlKMOVTDQtVKymwx0UVquFN9VUpz5gEx91kNdDXfPClD4v7nHilCKfBiGBkbydk11DSprmf7M7zAFWtF21IcBKlEIbWijFvkslwRt3UIErZ2FBYv8UfgJ+PD+Ew7sP4yxY8ZKllxqahLGjO2NkhKgAc3o/+fQunjuQh0bmogyBxY7kwaHRoWOFfUR2LBsSHYEBwsnHA2LVHYWVoBCx6xvYiwDhaCRbEwp1Kqp1swJJvpM6v9mZrI48Bp8T1gNmoHHzaRoeWkMrLohFaaGhhlF6j+/x+/wNQ4gblpUijU1GhglEU0tjZNCpggF7AsL8nHij2NwbtoEKUmJiEwIha97dxE+bdTQGlcfTUI/n19x7em6z6DL1IGzoaWtg98SPsHyXQryigjglAPaJoDZFAGEcGIvoKMH1HBjTbYjRWsnKsUKDAFr3VR8qHQGSquAenoCOLPaMkXdrM1e4kNBA6BxQwV/yn8HUJC9lro5QG7+F1g2pxo/7eqBuRMuYmcIF9Lb8LaPQFaxCfIK2MMUtadQdW8YTQlD2aU44A3vRR+o3x6ojFDObaeZCO80t1jtC9SbDERNB+ppQO5yX8AuAm5GjIJUSd9xbJB6T6bi+lWBEjHp0muADGz2xesqawSNbQ9vT1aCysGYMWNx88YtGNVTKpa26dwZ50+elNRzHV0tTNschPlfjMB27X8kw/bo3CDpy2kpGxWh72pgS+IcdPDrgFOnTmHbqXPQKnmD3UGbZLOW88MGrNSpE1Cw94SbGLjkHPILCrDe4BiWFH6J/KP9cNBziiIS3m4FHv10Djdu3sTKTbsUf4SBzSBNRtLUs8CZoVgbPg8TJ08SRgh1+7jQcOF7/jxW9GA6d+oIK0tzZGdloLy0GNOj1it+BKv6nnHB35k/yULFufHtYl6AkeQ4QKeH8kyX1ErNdDrZZy7A5P6SPnS8/xKMWdkPf24Mw1dLTXFozXuYWZpj+GwuFTyPH35buxbTVjUU0DCw4wcEB5O5qznnohXAFvX8HDVkB0Rj6YSz2BjCKLwajeV9EQykE0QnzB9LvxmHpNRU1GlpycadwsSz160W8HDzolNYvPs4GpW/xTstpWI1dNyBmkRsXbAOC7dRZ0oRtt4w42/8UPmnEBLgWi6FZqSNs4DS1flSGYxpmEaGRiguLJT+Jti8a+sWzNVbjvVv5mL5TxtQ+D4Xh48cRbcevYRRyMrcN0Nv4ZxouhSjprpKIkQsupCflwtjQ32UfcxFVMQjpKe/QqeOHYUZxs/SkPX/4gtsDN6IseMnonETVrorQ2FJKR4+eoIWnl4SBb0vjB5bYUKyWh7TKGhMmPJcyhTJygpkpKdBTxvIz32P+FimpThDV1sbY7qtwrE760TzzbphI5iY1hdx39KyCjg4NBGAsTm1I0vK8CQiUtqgnY+vfKZnX398ePMWJsZMb1AYMow2kQ1LphH1yLjelpeVwtREKSTBddbC3AyWFopzoKNHLciGKC4tlfnJiCzXbso/qNVziXYQuPiQl6uwuD4Vylrt2KSJrNUqcMeRozLNRGRbAyiKCLGGsch1nI4k1wQBIDWpy2rlZa7LAhBqircQ7CJIqi/p3aWytterX1+AWgKXue/fC+jIdUZNcxDAmKaQKQ0SNVUYeXTKFP0YJQKqVJlkevdHsWG0U7RZ/E2molqRmZsmkdkwVFhABD54qOkfOrraEhjj+ejk0PHheyoLkeehk8WDWkBqlTxuEhRxZyV1hs4dN+4cfxERT/CTx1YsiJyO5s1dUb8+K+tpC2iSlJwoTozo6Wjpws21Jfr1HSD9R/almo5Ih5Njkc9DR5v3z/8p3UBbyX6xsbWBgaFSiZt9y3szN6fWqwKw8X9LCysNg09J3VABRUlJr62VcaV+X2Ug8ppsKz4XD55LjQgrz6r0JftCigRp0tN5D6oeJbUQaZv1DQgissoyI89k7infU1OdFS1JyLiiX8Dzq2Odr7Mf1KqEvPcOfp1x726YfE75rKEwNXko/kChOIYK4KJUgmZKMh1DAo0E3/g9tg1tGEFzKfqiYW/y/tXKgLRfvDadbj4zWXcck/w8z8HI+uuMV8jMzJAxTH0rirMXFSmgtyonQAYh1wjeW1ZmtvQx11o+MyPbTCVihgXZxI6OTsJeoAPPNUGqwuspQGzexzwUFX2CUzMnODk1wcuXqSgtLhetTbY1mS4EFU3qm4jdsne0Fz1EMpUGBgwUTclfDA8i4KU/snPIFinHkIBhoj98/PhxYSOdPHlCAMvp06fLppfAFLWU3Vu4Yfv27eKzsR0I3hEc7da9O85fuCAgIr/Ddr98+jrWblolciccH2dOLEXbTjOlzfg/55rKRpwxY6akBLICNRkcUQ+/RRf/M8Icbmhtg2cPvoG3XwhiHgXDoflUmQecd7wvsocLCgplA8ANHoPi/QcMwK+//oqP2Sugb74SlR/pz/2/R9PWe/Eqeg1Gf3cZJ39l5ogGQCOz8fU+tOm6A1H3NqBJy2lSyIqH9INmbvAeEl6/BvKoFTgFsNRFF5920iYJTwPRsOkSeVaO2cTIJeg9+A+Enqc2ohWwdLpkIvi4t8TTOwRGuOap4AQw5rtITXAiW/yQD+lM3VWOFj6/IeEpvwM4ttgmazvnV04KWYjKETA6FD4+PrLO7HxwGM3yrQXgz0pisZcVaN/LDU9uUZ7nFNB5NDoYtcTjRi+A36uBdbrASjIri+He7hckRs6Fp+9uxEUwUHoTMAgEKh7h14OP8d1kRdcZHXwEd+yb5IvrZx9q2pIp5QoYuXX3C7zP+g67d4ehuJiOkwu69JmC8Bsj4dGW7VeH+GcL0Mp3pwAQMY93w8t3ptgmAq6R9zZofBb6LTz+C+hp0q9hhc59fxHw4vkDFlHhoVTvJWDk1Hqc2IuceI6HXDT22IGceAJ8fK7/HnQS+RqBKR5K4ZZ/D100bbtTxnnsHcrMsO/oB81H8w4eSH7M4ikcS+7w7b0YEaEH4NhyEDJenEWfYUtlLVF1xh7d/B52zWcL+EObxfWXoAPtDAOGabEKyNz/q9FoYG4mQSgVfDy1/wxmBE5D2K1bSHxyCjaufWRecu37+uuvRTOPax/nyIQJE0Qfj2vus5fxcDRrJAU8mA7Nys4E/wkOMSWaIBolC06ePInRo0fLOOTekGnTf/75J+5cvA1HjyYYNmyYgA4f8vNlTY2+fVr8y5FT9uDUAbW/wmW8NHaxQlDQatk3BgcHi+3LiGEhIoKHPeD/5Ze4+TeraXMOEJxle7ugiddwvH5OxmJ/OHl2QnrRe+B1CDr12YYHN6ipSRYsQUt+j21O8Jb9oYCMyvv/1fXkmOT7HJeq7qeyS+4+dI20D9fwrl26YdameXLKAQH9MOGbiTCoZ4CbZ3uiqcdBLJrBjZ8KIKtz1xNd/HsIU4tjg2sf25V2huAudZWZLso1hEGUyKeRsLdrLKz3gIBBEtAZPHiIgIcMlLL/CRLTN580bjKS05LFLtKXzsjIFAbiwAFfIDYqBjHR0ZKiycI6nPdcB+0a24k/QUCYKbcMBBGkJJC//7f9GBwQIECtdm0d/Hv1hpWNDUo+fYKxuZnobROYpxyCaMNJ4MNY0og5vlhghn6XZEgUl4v8Vdt2beU3MYCsnGwYGdcTtqG+kaEEcEQfMSEBrzNeS4o032OGT8+u3eBgZy9gKO0txxuve//BfbG9BKXo06785SZyYYV9M9sIe5asxbjYWOhBG3379BFyEccXi8RRDoRjLDTsloCcJDEdPX5MbPjT7o9lyMx8ME/WVkq3tW3TRnxIEkn4PV0dXfG1uE+hrnlTJyeZn5yXrCHA+ct7I2kmv7BIfHoSAQz1DdDE0RG+bduJbrKejp74Q6asFVGmSMhwDSKrn8H98PsPkPuxAA3MWEiKGZ9mkplErMXB3g6d/PxkD8KA55ucLPHJOScZYGPb0ZeijVHBOPoctDf0RVSZGP5PP0MF8FTtRLYrbTBtsp2dvWSIcawSS+E6w9R++pHRMbEKwaxKCXyw+C018xcvXoLjR4/iyqVz+H7JYiE8EIil/8zPqUFuno/3wOvRx1WD0WwX+jTsd/rGPFQAke1Ef4zziAfbWmVb/jcorhIH1KwZPiffV+R1FK1qtQI2r8vxwXsRuRmNVA9JG2wHshH5ed47sQ/6/Az08jfnTE72GwwaolSy5kHbJFJCOloCJpaVA4VF1di8eRe4xbBp1AQdO/ZEt67mCAlJxPdLfkJ5qRVqqk1Eh5ia6PXqmaKoNAc6MEON6B8StOLZlQKdEqnWUpj7St6xWhCGo0dT3Vnzm8zF2jpmPprAQHN++YaWvmTGMDOBAGNFTRFMjUxRUVECQyMdGBjW4kPeCyxZsgjLV3SBoRGwZu0RWDc0BbSqUN+0nshNtHRv9Fmt8X8MJrQehj+oU/VwODHpyLExSUnlBowdSu0FDmw2PDtXSemBDDoOBg5QdqR5g/oyURklk8lMZ11TkZPXUDWhuEFUgUh2BlOYuYGQDWhFhWz6uEnhRorXkw2jxvFnJ/M70tkVFRKxb+XlJak3RLi5USGTiWKrpvUbyPdJsebiRDZIUydHJCW8QPCu7UAFKWqkyhPpocE2xPDeP+F06CaNUfIEGvgpJXgkyjoGE3t3xuFQH4zvE4Mjz7cDb9UoZTRgYg8Us0hGW0DHHqihg/Ma0Puo2JwyOm40Wqz4zMHBz3ZD+MPB6LLiNRD6i1Tug54t8Jcf9tl4w/tWLDqufAh88sNqkyDkjn+APV7XsTApAFsPDMGS767h5zuLgMRTwLT5QLw9cJ9GeC8wrSvw22HAfCXwkcaUABGjgs2ATd5AYRawvhjo4g7U2QNaWUA4QacaDO67GOfd/kaHB31FJJcL/fgJE/HLL3uFXNnK0wMzZ8wQkWFWbCU9m0BqYnwceka+RMd/QlBSVCJs0S7+fZCblY0jR47g669HY+PGYLRp0xoFhQVS8GRi2Ers9l2CkoJCHP15DuK1PFHnrQWtmDoc2rwKAYMDJHI66stRePTwIVZ/CoFxSDE2B60WKvjLuUXYh+m4fjsBoaG3MNPgZxzRX4Px71djv/kyFC8vRYONpnBt7irj9YvKWXCbkoikHu6KnzkBuPhwD2rqdJH/sVA2JM3d3ZGU8hIsG8+FhEaEKWQNrS1FeF9Huw4LWm1SAu9s0sflsKwrxr7d+6VYAOcEDZO1lRWGBC1B6MbdUoCjQf368J8yBiGrf4RJPWOMXOoPJPTAtTub0G860z8O4OiPmRj3YCO2uE8WPcV5G/yBfiOBa3S6OGYV/cLAQB0EB5tjT+BsmDegFlgVJqy2Bn5eoeig048K1VRjRgEmDJiIkCthGN+vK45c2wt074K/hy3Fl/MZ8eVGiYVZpuLAhRHYOD9G5jdBlGWX/wJSOQeygK88gT+pd2QFbJgA/FAANDEDXucCUiU9C3OGfYNabV1Y2TTGmj1jAO/+GNiwI7bv+gUubi3wMT8P2lo6aGBugTu3bkka2bucLGS/SoWeri76D/gCGVk5wup7FhWDNj6+AsJt2rxFNk00EATauC7QKBBg0q6tRsWnPCmYcuXqZcStckK74BxxFJq7uiIhMQlffvUVklNeImD0N6J3cfvaTXh5t8HjiAi09PTApcsXMWveXDx59EiimS1aeogjxjSDHdu3IfLpU6xeuRwmRgbIykhHGhltRixKAbhNCUExTJDx6yjRRWRFehpmLy9vqezV278P7oU/wIuEJHTu2hU5OW/Qu3cfcaZMqDnDwEjpJ6nCJQyN6howBZPAFEENroetH/ZCqMsJMYJkLXh5eogot0QgDQ3x8VOxMApZNfcDHcGyUhFOppFjP9IRpJWiviMdJqku2rTpZ2YZwUWp5KvRneV6rBpqpo3zHiS9uY5FRf6tvMa1mN/hffL7akBIBXFU1hiZiwI4akAnYSZWVIizJqm0VVWKZq5GTFrSmRlEoiYvi2OxgEa4zdoFAAAgAElEQVRenjgj/FxaaqqMBZ7n4aNHor1KJ4IOC50XPjMdcTITGXmmo0Mnh+9xM8exozLz6YwxJVd9jW1KUIrPpEYr1bQNvqc6Sry+VO4zU9I/eH2en2wugjYrS9djpe5iiejTWbKxaSR6cwR8CHzn5ikppiXFZRg5fJQA7ewXAodsY647PH9KyktJnSLrjO3EAI4q56GkhleJfaXjx0NY/yamUtVZBe0YtSSYxTGgRqhpt9XUXl5PTQVRo7e052owkc4ZnTFVo5G/1Qi4mprJduD1VCdWBVjpxJSUFn8uFkE7TR08Xod9zxQffpasTp6DfaxWqaTfwXOqGQ7cTPE13/adcCv0mtwD3y8qLpRxwftVo+FqNW61TfiMTAFV2JvlYp/4GgukkBHwQVOUgGu3el018s9nZ/vwPvkdBl7UtHref2lpsUhhcG4q0XVtCcyyEBi/R9Yho/9k31HvkedltUT2Lw+mpBNQZMoNXyeTgXqnvEduLMkYYtuQYcj2S0xOQE5Otoxbzvn37/JQVFiMpk2dYGtrI/5QfEK8ANzFpcUSfCE7Zez4sXj4OhLe1m74WKAUcyEQELRqLc6dOy/sQvpnM2fOwJ49u6V/+Dz3q56iv0V31NRWy7y5/PA2HEwshY1A/0sCExrQd9KkSdJfMye1F7vRo/92GXPXz49DoyaLxN/buXOnrGWcY2vXrsWsWbNFp/vo0SOyUT39B+1hHPwDTmPwFyOwY89m8Re4nhAUU7QTmfa8H3ERlOp4CnQYjYEOPXEpLAw9OnSQ+U+wJCMzA/mZG6BrtgCtW3vg6e3RsGq2Eblpq+HSbqfcA9cAbig4v7kpjA2nXVSq9Hp3PizpbmSZcFywPwkocu3hWEiNWy7Cgh37+OLhjRFo3eW4fO7+NaZDKtV/6V+6tpmKlChmMfAwBCYvhu1dc2Hsvo6ndjHBEB+giR/wmlI2IzHkm/4y1tSxfXAn/VU1OGiClr7b8CKCbaFWJFYAjvY9/5B1juOG8+/2pQXoPXiHwqKm/mZONl48USROFMClHL69jsu6wns/WXsJOEiGIjMTeD1+BvBo+4ts1B7d+VWAo8C1ExC8KhFo4K4ErHl756qBRhqhpXcE2fhdf4wauwQPHt1DVspxDRCThWYey8RmkH2jkXaV60Q/JjOV7UYfuxgePluEic0PxTyYpEmtJuCnpv/yWzZo4ROEhKfT4eG3XzZQsffVQjz/bn9sWxIoBd68mA+HVrtlPr2OZqq60k/KDwFI+kX0fehMKfehvKYW6/jfLRXHi5qmbYhm7ZYiLZKA11u07rYO0XcPoqnXCAl4MqUyviQdZgV6Mt+So1jUh22Wiz5DN6FT586ytrEqam5+nswzZhcQkLl77h+4+XX5zLR5FnoJLTv2xouHzC7xgVUzW+kjapeSpcZ9HQ+uXWqgjGtk1J2j8Or8jYx5bhYPHTqKvXt3SQVggk4snMIxzjWLwBgLvHBukoBCO0sdRH6WNqmBmQWeXOeYYHuxnXjNdEBnKFDDVCAr9Bm1VYou7L68H4ikL6voSXLgtPNfj8ibjESz/dT2ZZu/BAauQMMkU7z/WATkMeuGQKF6He6pmDnDg0ChOl5VZiJfV1KQlX5Vf8fBq9tiWcvI8K1Xz0RAB8odXbt2HUmPzmuyi3Th4jMMwwYOx93wO/DrxMrU9xGpH6XREC2Hp18naNXUwdvLG+4tWqAh5SJu38GeX/YIqEfQjWtLG+/WePTkEdavX4dx48bLmkKWp31jO2RlZmDv3r2yFnbv3gNfjvpKGIycv0xXT0hKwvnzF4RlTqCHge+xY8dJP7N/jhwKQfjde58zOHp07y4FrDq0by/p7yOHj5C+5PnoE/Pgundg/3709e8DNxdX1FbXiNwKtSoN6ina0Y+fPBZ/kkF2jj2y/5iCT3Y5247/d+zUERUFRcI6p71w1VRQ5vfyCz5KavfJv//Ci8QECYASkOR1CKgxa4YFAZvY2QtJgPabvn0f/z4C4HAOEJOgLjorlA/fk4H4XX3FfvN6/GxCfDwMdfSEEWfvYA+/jh2V4CizJ/SUAjHUTvTx9cWuPbvFPyDQeWrOSYzc/bUAlSOGD5d7t7WxFQxD5MUePJA9nHcrb9kH0i4QcGe2G+cM25JZMQzOv8//iOHDRyjarnHxUpyF2IQOtKGvZyAMZJERgpYwjd9/eI+q6hrJZEpLT0dUzPPPgUdmUDCTjz5Qm9be0JMMn0rxL0g6YCYXxwF9SuIntPHEZdgfat0J9q2aOcK5ynZSwVr6XQx48YfX4HvUdm7RoqXYM2bsEAxWsl20haFI+8gsidS0VAl0fvvtGNlPE3QlEYvSccQBuL7QhtBXoc9EX5nXULNL+JvX56HuI2ifFI1WhajA92VfYWj4WQJDZSyqMj1qUPy/wXF1jVN9NRV8VGRp3nz2hdViLGpVa56DvrkSXFd8PD4b09OV/ZcCNvLeQm/eQtD6dcJGJOBXXVMJXR1Fs/D92xIkJ71G+/YtceLkbZRVVmLy5L5Us8KJE28xb+4iFBYRBLRHPYOGKKngOlkllZxrUSPamBVVJdDTY8FEFrXUkuJzoodIGQAdDRGAFZbrmLOsYSpqsZ/U9Ght1NUSmGU6dpUwn7Wgi9oaHVRVk5HIowb6WjqorCuDLvRRjRIYG9RHnVYVyis+YMXK6Vi8pA1evMjDr/u3Ye/+9TgccgnuLh7o0slJMCDpQRX01FRq0Qq7eauOUSc6e+omgIOSA4BRFS6GpBCraSQckGquPQ0DG17VPKmqKMeL+HjZuHEB5SaTA5IpQRbmdJr0BQxkp/wfur4Dqqoj7HbTe1FQsWCjCIqIgoqCioK9xx57iUZj7xqNxt57L9HEEo29xl5RQUQRARGQYhdBAen1rf2dO8b/vfeftVwg995zz5mZM7Nnf/vbHwcbgTSBBIlDvsb3s+NJRnIXzM+JqjE3V0uBMzCQzlUp1Eyho0qDUReJGlRxkAHBKAofVOb58544cfA7oqOjULGCvRBCp44fw4NHjIwpXxoCCbUIqnQOvqa8UrhIeQEmlkABTbIJHLhgugH1bP8rest1jWsWecpMEkAEYgQ8XAAJFlU6teZT87qsBxz1glF2qhbmXOmIFdvbAd0nA2fyAQNT/NjFG4eDwrH8/XDZkHCzws3IjkOMnnaBb926CIkhMbkC2DwbmLAGu8ti8ZPHHk0ZxltQt7j3Gsb1XoJtebe0S+IpyKMySMffubbz4K2yKQyBHnb+ON01GC8DHmPGjJmy2d2yi8TnG8ybthl25cuJUeyZ0yfx95Cb2nm5duvUfxdMd4hq4mvWV/FtYVoUN3RUXXl4eiCobRCGDx8mZNvC/P3a58fyQgyxvmwHpuj1xt2zSRJVm1RjPYO/QOYWwG48kB6MZ5c/SnUw75Y/YvfGWbLIDrX8/VugckZpL5z9aynmrvlboiYe9T3EPPrWwCUYem8n2r4eg2NWKyWlbNg0B2z6/ZWoy+q4u6NMj1VttYeZz0Pt2rWwaeN6VHesipKifFSuaI+fai+BU+8EbPrzHD6nZ2Lw3IXS/zYZGdi5cYtEqd6/fSsLNMd3z4msrhwA0KOaB4Owh45j09RLmLhOA31/Ls/B0EvLsaT+IFHO9au4EJtjxmLi4naAUw/gJVWIwzD7t2qomD1YFq2g4VpFLDkC5/1XuO6trgJjJVP0dnURo/6tV+8BmRx/qnJzf2yeuQhPIiPxxyUC7WTgl2HAVo7zfCBwOnCdfRKFbXOvYtyyOTqwTdBHRlVLI9IGPfPV2WY87AE/Sw2Xc0z0B053+RPde/dBZvpnmJmxIIeBmE5/+vAememfkJv9FYbGpqIGrupYHSdPnUaNWk7wa9ESNuW0qsT0ACSIquTggA/vP2iq5Ap2sDQE3r9OET+OhAQ+J1r6JVU5JPQaN2kCQzNzxETFwMTUHE5udZGVmYXzFy7i3Yd36NixPV69TpGUo8dPIiQlmXMgPT+b+frKPMO05/jYGKn6nJ35BZUdKorvGv1sRiX9jq1V54tPyw+9essi7enpJcqiO3fvITc/H792Xo4eizpi9Zq1ohzkfMcK2LY2VjDQK4G+nuYdQgKNY4YLOy0dmOa4YpQfJm68LAtvHVcXIV1YFIikBs2czSysUVRcKuOc819BYQFo+qwt5DTx1QjCD6mpEqlldV16ulBtyOAMFSBqEVdVmznXSqEUnWqRPxkQUl56kmZrZCQgUYqH6Ag+AQq6VGUhFBlp1PkRklDkXM7zkFDkT3V+fka9zp9SVVqXYq2IHWWPwX4nmcz1hB49JF3Y31xXuEHj+7k+KVJS/Ci/fpX2oqqK65wqysH7NjHVyEkFQlRhMPYHwSU/y8/wPCrdmUSaliairV0MXCklBwNYLKbD6CsBNzEUvQT5kwCQijp6WrEfmV5VuZJm2K2lxWRIfxEI8hr1GJ3U08OXzxoBxetUqcj8fgny6bFwyX+EIkkzqtv4XgFa9PIhMNFjkTKt+rZKjxazdV0ajJpG1HuUmlOlOitFIz+rosxCNJeWajYEusp3KrWcpDjvmRFcicxL1JzkpaaMZLtRxUjVIK+J7czP8p54Xeo6ed//KQ1NEdC6Le4F39KUlnplosgjSanUlgSBUgFcF6lnoFKMxgsKhLgjcKzG4ki6dCAGBqgC4MVyTmKqFvuC90+/KY4LtjXJ6ROmV9C3qKMQYxwbVArk5WZjTexeDC7XWQggprVRfZiZ9VUIfCpeGBBhG7AfiKuMjDUFJQEui4lR1Vjezh4rVqyUYBYVg/Q2pTk4N/z0KGTbVa5aWYIq3OCy3SzNrWBlaQsDfUN4ezeSQARJqpOnT4p35IfUDxLM27x5s6gVmR6ukUpvYGBoIH5JhfnFiO4Vj8B7LQXvtW0bJN6QoaGheJ6eCD8XbyErWbzoXswTjOr1o9wD0yLZrnyWuYFTxWvGjh0rmy/2JVP62I7JsVvQrtsmSVtjCiOVVLdu3ZJ+ZhoV0wFJhsY83oXWHedL2vW06VMRFdYFly4Fo1bdPfJeqn3/2MosDR1poasOy4WmdadluHlxBJoEbPlWkIAKGmLFqJD/yCXraotEMcONAgM8HB/Ei8Q4JJarO1bHrXOd0TTwGEKv98Hcpek4d/ac9Dfn4IR4rSCQGlNM64sOHQ5Umgc/L2/cu7xUlyVAf0HN8kQdLg13asRi03lAqMoq6I26jdsjJoyf4zqqyDxVTGQQWnRoibuXSKa5wa/ddNy7EgzXhnVkLnjzgpWziTM/oGa9DYLLqbrg8/U69gga+v8iY61BA0/xEiWJtmfDQXQf2F4rYvf8GiYGDZff167epQm+CBGEEDwNt0ZbESspxKPgHxgobeXp0UjmmKSUOJw7vgZB3X7BtbOXNXxg00XW/eZeHqhfz0uEFg0bNEbyqySsXEzASfwQK+nrJPSptOBa8CycqjaNUHKtvwlxzxbBveEiefbC7xGfRMC5weZvm05ZS8pK8ez+Ajh5zpAAmqigDQ0EM794xDTw7w8qC7cg6TH7JR9V6s2RZyn1BQOlvC5iJuIj5cf4Pz+rAWQFlv+vU8trxEKqsjN/mqJWg+FIespiN2RkfYHobPgGNhf8wnnNyNgQ4XeOoG2Pcbh6murRKGzeZyTFNTg/+bXwl3mQAcDg+/c0z84vX2SuTAg7BnT2BS5kYPNfe4T0o78pyXqKQbiWUG1Icv3WGSo2taIhro3Xy9zIeY1rzINL29AwYIT44584cUKeB87VVLYxQE4sxHRUKh75d/YHN+laqmEp3sac0+1xVPq5lgKMSh3EckkM60y6AAXEidxXERRy38WD/a2c/tWmBfBsdUDSeePCtD2HtrliH7F/+Lsiefk7P0+SUXmpcq/FDQ4Zbg5k/l15ZPIaY1Gtfm+8eRaMun6d0bPnD3B1rYObN25i/wYqTjXSvmn76Qi9vAeO9TrhdTQLwHBzZInGbXoJAVnH1U0rtpFbAN8mvrh56yZ+GT9eyCYGMugDyDZkP5AAu3z5Ek73PYf1H1dLBdywhw8lU4R7cpK/VFVnZ+dIEJzPIolcque2bNmKx79FSJM29Q1Bkf8vmDJ1msyr7nXccPrUaQlEE38wFZh+ggGtAvA8JkaUezbWNnCrU0eeW1F3U4Kkr4+L585JgLJyJQcRPIh/uIkJMj59wuMnT1DbqbYEvkkAWlhbicL//oP7oqT09vGR+ZCYszhXy1ghucnr/pqbI0QeCcmmvr749DldMsR8lr1GFDzkXwKcYY80GKIYFUbuR9W9Xvg0JlqUfFQEEp9yDSXBlxCfIGvgnbt34F63rqw9xMdSaMPSCg/vP5B7YOoyC93UrVdPsDh9Hz+mpsr10KrkScQTUdbxNZ/GPnIfo0aNEq6jSuUqwmHwfnjuE8ePS7s92vtQhlbX1d2krbju8/qIM7meZ379iscRkahWvbqs4a9fvYKfbzM09vZBdlY2Pn7QrIrIaTBrgSQrPRS5z8nIykJKyitERsWINQqfLeLJcrY28mzRY95UNz/WqlkDJcWFqFShguZtX6LZAKlsD/YF256f47hQxBxxmrKuU9Y0HLucR7R04GwRDZGAFgxsZCTjlddJ7+aMzAzBQ8ROL+Lj0KlTZ1GGWllao33Htsj8kgUrS3OxjVHpzRpBqGWJ8npURgt/KpytUpf5nHEOZlsq4YLai0jGlk6EoMhENety/lIZJarqM8/P7+XflVJTkZi8V2ISYgjFZYmYTcj1r/J+8is8NM/FfGnH3FwtC5btGx+XgKGjR+kyXwtRUJwJc0NL1lHG7StP8CjkObw8m6Fi5Up48jwEPw5qg9D7QKcOE8W2yMCA9kycf4yhr1eKorI8WJpZIzsvDUb6DJjlo6gkXbLODPQsUVxEQpD+iSXQN8xHcQlTpA2AEhZYJAmaDyOTIqnmTF1XWYkhjAxtoKdfjMKSj0BpHqBvBBOjCigpsENxmT7M9E2QV5oNY1aSNtBHQUmOVvzFQA+mlkUozI3DquXjMfGXVrhyLRSPYpKQnVOGrE95cHOugQkTAiXxNr8gF6amnFOpfs2D3rnTZ8vEL0AH7DmZkLxhJ3IB4YJBtplkEI1a2cgEjBwQ7Di+j5/hIMrOypQogiINFVnIyBpZfPFB1FUX4qrPh1F5bRHEcwBKWnWFCnI9VB9KAZZSmo3rJNRv3nxLdeE5NP8oI2RmkMAkWC+ETblyUt2UxBBT/7jF4sNEcMqiIBmf06Ta84P7wZJ2GZMQJpGtxvV/Q35eDp4lMKJIwEBQR8aHA46LIMGaFg0b0+EHKdKw/Q0XRt3aw7dyDeK6xfUrJxnoXBO4kA+YmGrrXyZf4Pm4INqi7NgA6PVZDMyap619JNRWqqp2ZGKGATaG2rqZcwkLph7A7+uYTn0caD8Pi7xG4LeVnkCvycCJaxj24wrsv3ANyLwGWAQBOaxuRnluLNDPHzgaAhj4amsyb29GMeBkqK25xK9cKz8yAmgLGPgDJfTL80GXlv44XxiM/nadcOTkH9i4cicmFS5A4EUvXG8UgWnFA5Ge+gH7P1/HxjZTMWndOuHNFlQdIlEXmgaz0tz4SZMwaEB/RF3ehvtvjWFuVx54UxlngtehR+wU7LKaJQTH5KVM7TmCHcs+iF8jNx9Tu9dDuK0PkBkMNCBjCYQuPICsjEy0zRiPAwVadbbxv85FzhpLzIz8QQiJDXnnsKn+ZEx8sgEr3UZLKk3LwHYwMrdG6O0rcHVxRpDTaPES3z91Cd5/TJX0wY6du8CKKU56+pIGRkLx8qWLcHGqhbTU97AyM8aC5n+Jqf6dDTvRcs8YIc12v/9VCrC8GZ2E6rtqofvJabjUbxM6jMjC3t8zUcHeDt1+YZ8wuj4bZzYsR/fJ7tJHuxdl4afwVYKvXJL1MGnyRPy7sC0u6JGppuyQDy9B2s+YPRyoWjZCUiW4+Rm+gCnvgwCDmjLE+ji7SgSBm0+CQ5Luh68PwKR+l1G9mqMAQpJWVuYWGPm7C2YPuSyKyCWnLgLpBGaM9noAk9yAjRyAaUA9B408T1+Cnb8mYczSOYCdM5DOga88b3it2YBNTbncUa0DsefUdeHS/So5Y9HipaK6cXZyhaUdnwU9IaPyPn2Amb09st6/x42bt5D1NRv6Bkbwb9UK1RxrwNDETPNmZaXirK8SFSQpSTVRWVEBzPRK4e7ihJDQB4gTlZCFAOqJkybh7LmzsLS2gWONmmjS1Bd6phZAYTHIv1BBdPPmDdR2qiFm9k8jI9GsWXNJKbl85bKkqVhbWkqF6revXyEvJ0uUhPSANDUxQg694aCPiKdRaNiwERr5eAv44iad44gk9x/79mPO/N9w68ZN7N33pwCLmbNmS9SPYJ1ECH0gTYwNYWhhgfzMTAE0nIu5SBf3PY43qAazjdUFSDBFxtbGWuZCSS/NzkFGVo4o0EgUUikkBKKBgS5dlb9rgD2vIF+IjCoOlWFoYipkPhdTekWShFAejqoaskpzVcSUUigKEahb6Ekq8n1CKOrIQiEUdQv+9wSjnEdH8nBeVucgcahUaMr/UICBzjCaAJmKL4JClRrN19+8fo23796Jqo9gkpFbrhm8FgIQEoj8ToIIrhcEFAzM8P/Kl4+vm4k3KtMWtAilqoDHNlMkIzfkbHNFbKkqhQRDJDiZqkLVNhUhVCKS5CJpwiFOVRULY1ApRoKNJAtBGzeU7dt3QHlbO1HrUmmoPCV5Tv7uWL2mpJ4kxD0XMphEF1WwbHcGywiUmGrPL1L3SjUcASoPSe/4QH9iCyG12H7KxJprOO9PEYX8qT7DflOEHoEVxxoPpWBUKSZKacjvUSnQKjBJQpWk1/eEItdpqT6nq9zM3ze+24nxlUZK2/P6+GwIWM9kCq/lf/6bOqUsCX96u/B+i4pJSDIQmv1NNUZiQQKMumJBJBAJIjkuWLyCRAg3C4oQIoZggIznI55R6TZM8+HfuJFim3Me4L1xrKqsDQIqFnxzca4thCMVf9OWLENXfz+pyLytyd8Yfb8vzC20VHQ+IznZOaLk4L2xQAI3oJFPI4Vkbu7XQsjlVq1a48WLONnopqZ9EhIo/mW8ENVJyUky191/F4b+TXrBxro8/P1aoEIFeykcFhx8F5/SPyE+Pg52FewkNZj908yvmahjV61aieZ+zRAdE43IsHMI7PCTbCy46eUmdv78eTh//pykd/EZouKR6Xo1alaXeTXkzh9o12Wy/N6+fXucPnMWq9eswZo1a6SvOG+yD9cvb4K7YdXQoncQKpRaS8ol++TChQua31V6uhBd3NBxneWGm+otPqMJUT+jTefzqFGtNj6mvkdsXIykYT58GPotfYuAmITvm/gZaB54TL77zuWecKi9SqwAIqrFSdxr2NF+QmSK96qxERIjxqF6/c2aKkU2Z6WIvKu8UHwQ2KMDrp/m/7X0WteGO1HOthxCb/aFs+d2MewXdeLLl0hN0bwZNXyoCzQLhrSHe+PhshEhzk56Ng31mm7XiEfd4eazB7GPSDjqUiebzoOPqbtsTNzrV/+W1lzf9w88C4mT4HGHXpe/zVFqLuIcHpP4Cp6utRGZmAh8XILmbY9KujM3TfeujERA5z9xy+MJsBJo2ckTdy4u05FA9LBjwNsffUZ0kLF/+oDy/SP2ZdSZmJUAUXmLe8DS8gyys8vQ+YddyMzORPCVjd+yHTQgzCrdtJYwQR3POTJ3//v8JNKCqVgkYI6CZ9Nxsh5EPhwJj4bbEfXkT9RtMBgxT6fBw3uDPHta+jPbSFe5uckuRD0cjQbN/5DXOa4zMzPk95eRqgjL98Tff0VMiFNcm9LTEogL3SykU8U6a5D6gqni7EdiZkXi8l32qO29WPowOpim37SSITZiXyvrGtmS6gQD/J3XSeKObaqq7ZmiWdtRePA5AggnacY24DVqxJhzg8ZIeHoKbbpOEvKBHnNMX2VANFsIYH0JmjEFNfQSNwuaKKFdv17y7FD9ZmWlVXft0aOHqAuJLai+Skh7DaQsgWeLA4i8y2Il51G74XpNFR6zBc07rsb9f+ejYcBcWT8PbVMbBGLUIPww/Fec3NcTHn4rEZUfD4QHY8SU7fhj/Qwdicd9jdofqTbRCtFomyK2FV8n7uX+gn9ne/HeLVHDaxpSIkikq6ImfD0WqDcPiGY7ZaNhq2l4cpsKTLYr219ttJQywgMeLYMQdYeks5Zx800ZoVNB/icaUa9ratTZKw8JkUCFd2JikszvJ/+Yivlrr+Df85ewctlKTJgyXgg7eeYjIiQzp2Vdfyna4VSzNtauWIPtW7fjxKmTmD1nNq5cuyrpvw8fhQnxxjmXBUgYaOT81a1LV1n/Zs2c+Y28pe8sCS4GgEky/fPTiW9CzFb7Woi/LoNPzNhieuqPPw6U+YskHotFMBjCNGBWGiYZxvWEJOKD+/elKCafM5JlJCAfhobKvOBUq7bs4Vn9mefmXMhxY2hsLAE2WtPEv3gh44qqKXopkozjeFTqeu7x01M/iYpWZQ4xM5DEXYWKFQSf/Xv5kngy+q7+gEfwwQc4IBk10XDmcQl+x23oh2aLriEpMVGqPSfExYuSlzYTzA5iUJ/XRgFUYFAQzp07Jzi3vmd9KdBZnF+Agrx8EQ6QROS6S4Xk1+yvgpGiYqLhULkyjh0/Lqr8+p6eQoop6x4S8Lx+rnX8G5WJ7O99XnvhuacBImc/xYirI4S3MDczF/JVKQJjX8QhPSNTMDbJ5cSEl6IC9WCW0+cMFORrwiuqPCk+sKOwqbgYSSkp0qc7du6Sgh7EJMSX9C6uUd1R8AuLsuR8/YrCgnxRK7IgJTPzuM5xzqNakviDzzJ5Eh7KbkbmTh1Gl2xNE5NvVjLcN6kqzcQattY2QmoTjxBjco3m/WV+zZK1i21DqzkJ2DtUwto169ChYwcMHz5Ugqd6zBazscHXTPo2l+iKy2ge3mqOZrt+r1BU1jokRNX+guchzOIAACAASURBVNfLtuK1qn8KnypCUeH0/x+hqILWvF9FWGpBa42sVJhbWfRIVu2rV7K/JzYkhlakJIlETcmpVSvX/DM/olf/fsjIKoVNOe6LC5CbXwz9EkuE3YtFdEQi0j99hZWtGUZP7IX3H0vQqd1MvExisRVTmBqRKDZCkaQe58HchEV48mBpRVHCV8z5dSIqV7OEsZE+Mr7kYcP6rUhOeofKlSth9tzJMLc0luzn3TsP4Wn4ewmM/zKpL+o3cEZuTgFu33yIE/9cg55+CUb/0g0BbRojNzcfl86H4PCBW7A0romCwjzJeMrIZaTHEBaGpijTK0axSSEKsxPh4mGLvj18seS3gaCm6sr9aCQkpSPyUTJWLRsCW2sSrpC0aN4/i8BISZhHoWHiocgIOkHkkCFDxBSWkw4nFZXCxIeNg0GViCfIJ7HIAcfBxkH2/s1r2VQxtU7StlJTNQViVpYYsZJJZycT0Emn6tSOVJxIqpyhoXxeKRGozJHKoQYGolrkBpasOskRHtxo8jW+hyohbvJ53gqVKkm1JPoRUFxaRDUE9PDiRazIP52daonSg6q6jC+fxXPoxUsujG6o5zoC0XEkswhACHi4cKtKY1zs+PCSRMzAgqFXxcttySEWuJisOVUy6DlWbAw1bEKcls6Fk6SiPbrVq4Gzj/ldhuhVZo8TerEi58cFfo/mF4JTDmjQIwK+CMHO2T/LOf716oDJ2IAXetmYM3ENlv9+BDN/64cXcfHyEBw7twLYHQAwk2QLMMZjByrOfIjIVd1k4g7VI3HjDNDD/M/z+HX4diyNvAC7R2lI32+vBc+JA3gZysc4GxiTvwM7PX7W1n1lQxMKnDi0F3PnzJEJztLCHKNGDsfu7VtEpr2p7jlNHXkLeJp9Ag1O98K4d0HY9uM1TDvTTYx2CYqYImVsaiKT+tzVjHwTRDzC2b0J6DaSFzEde1fPx5ChQ8TfhZHDFbuGAVU7AG+LgaaGuDBqPTK/ZMiEMLvpPkRWOCYqB07cMxruxsbo8RJd4wLC8Thj5E4s3TESM2bOxNqNW9BrwGDEhN9HD5PJOFe4UUismrWckPTqtRBW9TwboL5nA8ybPx/Tpk6RKrxnTh3H14zPqFDeGhMWMU3mINbPjEOZoRlMzCwl5dnKwhKjZy1ASbEhAg2v4bqeB67+dUIIci42U+x3AnP2AH6jNCUA25c4diGwI3WGEBDrNqzH3LlzMGx6dx37S6CkzKfHY/Z6U6yYB/w5ZyKGWmwCpnwAujtoACQZmNWyA8qVL4e0z2liYRAcfw7dmg7B2VB63HA8cLAohQeAGjplo6gXORhYTZDqCRKEJLf5POQDNYYBKZpq4cDiDxi8cAtQoorPWGLOkNFY/hf9brQNBbzd8Guz/li6ZRR+GbIJW2+fxehmXeDmVlc2yp06dhafQhY7YeogFX20LWBQwLFGDbg3bISi3HwYWdvgbVIyLK1sYFO+PL5ms1CIVvzhTXISjEoKhVhk+h29ELnYXrt+TZR3W3ftlpQDAwtLIRJhbIovqem4fv0mCAYsLc3RNqg1XF2dBfQQGFDWT1KP0WFTCwukxMeLd2bGl3S8fZUiasIajlVFVUlik/dTsZIDTOzskPL8OUzNzFHJsTrSPnyUqnJUPbIIS2C79rAtV17SGYXMMTKGXTlbAV5vkjT/Ei5cJJ6Y2pL9NQvFA86iYFdrSfkrZ2uLOnVcxffw6tUrMv9279ETb999FBJCCmVZaSo2ghbO27LwlmlRN/60trFG+fL2MueKApCKQlaYNqDPnKnMx0ohyNcIROUnmTClWiRQ0Bk+y3kKC3URPo24/B8ElY5Y5JzN834r8KLzZiUxxnmcSkYesrCrNGs9PQkaid2FDhSIZ+Lnz7JuSVBJUl61lFpuxrj+kKTgNTM6y4g2iSCCRQbJ+DmCKa5xSmUk3iOlpfJ+pcr7PgWaIIdrD0GOUuYpclGp8Lh5Z39ISo2ZqZBO/Mf5h76JJLkZyWMqjToPr7116zYoyCuAtZVGEvMzslZybL9+Ddc6dVFUmC/kgERedUpJVbyG/UCSmCl+bDuterGZbJIU6CKhSIUv/6a8dfheBdaUH+L3pCG/SwExgjPeN8GW6lv1XqVQVCnRSslJbMFnmvddWKQbZ8XFMoxIBPGc2vnZn+ky76mUF14bz8efJGhJ3KgUU36G7SdZDqJEZfU+I3zJSJd7z8nWFIh8D7EKTcapVuJ9a+OiRFKLqZxX56BnKTMp2P4MorI9uLmTwm76+tKvKqrNMcqNBccRj4yMzzBi9klpCTY1PAKMZXSOk7ovcMBUplqTS/kYPGyQzC0kmatVc5SNzqPwR3KPrGDv29RXNpOZmV/lOQ0JeSgVRv/864AA+rbt2iEj8wt279mNOXNni4KQG9Tz5y6idatAuLvVlaCIUsCSUGT6lL6hPvbv3ydzWVRMlAQwDl09jsEdeuNA1HG5VNe0mhL8471yrLM/Dh48oCNI7bB37x4J2N67HywVXtk2zDQgJiN5yAIB9MbippT9pmwFuO6qdHkqckiYkijhPavnkWRtdHgEBv9E9V2ZFHQhycqiRvw+3ybNkeK9F+Xv9JI5kZYpJwV3aYdXs32IeEBV0SD0G9YZR/d3hEfTtTL2ox+SiCKhYY8Jc25KoYO4xz/DrtYysUlgUYlHj8J15vUmePFwJIJ+uCypRlSqsj2iQ4nZ0lCn4S6tSuWNPmgacPSbUptj6HNmhqwdb56T0AJcvXcjLiEFyNyPWp5zkRTJQh62cG+yDs8fbhKw5dZ4L2LDRqKO9y7Ehmv+rHr4zuux6jx4O7nJMxcVOhL1muxB9EOCKy+06jQKty8SZGq2Jg5OC/GBGJLDLppA1AeuDQdL/8eE/QzvlvsRfodqPUaPtWIpbbr9iRtn6X8YgKHj14oi458j/6J7zzayMU5KTMLFY0y9Vrj3A4I6L0BC9HL4NF+N44e3o2XbnvIMP7hFYodfzqyFBKCVh8CVdgVNceX0BfQZPEgKJfAOOTZiTF8B94gbCDpj4VpvE+KimeZeE96+v0m7M7VSzTVPH5IEzIaHz05Zd0RRoQtucB6JfMB2I0bPR93GO8U/LeEJU1qKUdtrKxIjpsG18WbEhTENnSSVRirVarRGFD6vnhLTkKgi9vzfUpoVWVgTzo2nICHsu/T1bwQj1z/2iUqzBfqOOoV/9jTD4LHhOLCdSlIeb4BAN+B6MPoMWSZ7rafPnsorD2+G4tCZvyVVlV543MOc+nM8XHzGopydtgYRm/A1pkRzXps391ch8ykEoYfey8db0a7POtmnUdARcpkZJ1oBvjpNOsv3vHhIAlhbr919J0g/0vLn6vFeaN/3lHzubQyJPlXBm+/UBbWlrVV6uCqAol5X1ZTVZkKpD1UBQH5WqQW/J2JVQSJ/1PDqi5SIP3T4UydykH7hWOS4UaStUiZqalBNIRoEONljQIdu+HvrIulTz1YDEHmb1gTc27F/+D7iaTf8PGemKMjv3LkLF2cX7FxJ0UYG/LuMhb/HRdx50lHmWpKtrVq0ElKLvpFMjzY3NZdKvvY2dlJpu0KliiJkKNUrg7GpMabPmok+fXtL1WF6wbM4Vgt/P1GxUUG4YvlymXt27d6ND6kfBZOcP38BD0MeSoEU2jz16N4Dbdu0E6U51zsWwfqc/kXma65JXK+obOc+iMEVFi2pt64IV/p8xLq1a1Gzeg0c+ftvUYOTOOrSubOsc94NG4mogArWMn09WWNqu7igpLBQSCkWznv35o3gKK7pXO+pBmZgjfv8+Lg4Iaxpj8b0bdpL8F4o5GEGIwPnxD4k8pgaz3oGDRs1knmfinGer+fiW9g30QvFUpTMEu/fvZPiLFTl5eXkSpYXU7IlyJudLco+Cpx69OwpmJnEIdO2Gzf01lSZAQFiWRQR+VTzYGYKdVam+DG2bNUSq1avFu9GEp6qUB/3oKtbrkDHbV1k/aJvYvly5REdFYWniyMwM3gW7gUHy/u1FN+K36yCiA/oL2hgTA5DE1ixSAyFGu5ubkhJfgV3N3ctUF1YKFwEyU16JVVzrC6FWY7+c0zUa/RYJsZkwJAFQPmck1hkSndWZgZatWwBSwszVHFwEJzE6s4kjxmsZrtzDuH3sH1VWjGxrCrWwvORI+H/2W8cNzwP1ZZFhcVCCjGAyPdIwNTSUvbNX3OyZQ2XFGcjI5y/cE7wDwljqqiJzcpKSlDdUSNBlRpSpTl/b4PD3zm3EyMQm6lANfuK98BxprwS+buyF+IY/F6hqFKdlUJRkYcyRnU+2HyPClorH0bOmzzYBsryiOnsxOtCmutpNiYaDjKU62Pqs8KcNta2YjVFI8FSg1J8yviEcraVsGvXMTTx9kMjryrYsf00mvs1Qp16VfDmbTZ+7LMMzyK4L6iIrGzucUpQwa4WMjPSUFjyWeelyIJFVoiIXI3CIuDBgy8IaF0OD0Oz0K/vIPx9+BgCA01w7UYemviy+jLg7jIYy5euxsTpDrhy7SM8PSsJ2Vez6lh06twRe/7shojIXFBL4lLbHEP6ncC/l8NgAnMUohhlxqWCDVnXQw+5qFzLFEtXTkavXpVhUKLNphwURYbAkpW7oFdWDSZG5ijN/4i5s/vJ81xalg8DA9acKIbejavXyziwGBHmRozeGARcjHiodC52OtlcZUrOCU+lInHwcUBS9WFfXitbT3UJva6Sk5JQ28lJBpdIXL9LW9ZS7CxkU6w2pexEkogkGtUGU0zSy8rkIdO8AnJF/SNFCuiBpFNHcoPCVFReBwF78qtX4qHItGcuxvwb79PdrY4UBalb1w1PIx7j2tUrEoVhSfnIaCoTuVhxsdFFFQ0cNJXeN0k+Fy0uhqy4vAPTeh/G2uNTgV96aKJGflR5ajOoy7+95Ps1j8Zx3edh2xmtglmvsgScoPLsXDUc69Ibb+eZYfKaAygL0YPewTJNRbgQmFGpM37YmY5mel0w6scbSHiZiPiQYPSfOBWVKjlg5rypWPLbSsxbVFUjhVISgAbO2rp5EOjc0gsXKmpSeexkxJHSREYULYGmARqPSXtH4kriLMWlck+UEgtUddMw1scMwM4Wff3b44+9e8VDceqUydi+bRs+vHsLC1MDHC53D7PMemPl1eMI2fQnfEcMFTUb/OZp338hAmtnbMHoMT/jwOFDGDthIm5ev4o2vVlMxh+HNywWheucqaOwbvtB8edgeg4rv21YvwG/bWgHPO9PP3GN510DHFuxBBsmB8AU+Wg1do+MtyV/dNM649w87I+aK4vX3Fr7gA3AjpEzZdLw82+B67fv4H3+SHTwfoDbN67Bu1EjGJua41nMc1hY26C4rAzZufkC0rr164vPr1OwbfNGGBsCs97uxFGfuSgrLoS+kTFSPnyBuZWNFHCXSXHGKxQs0Z4Vqsl67pqObZ2mwM6uvKQ4ZGVkyKRMQpsbMWtbe5HAP4mORpmeGRr5eCDicRjatmmJSYsIijgm2YghOL/vOYxNrbCzvz1qD9gmKZNDTTYCM/KBpqaY6dweqw7RA4oAzB5DO+zQTI6NDIV8b9WipRAyXBinrKE6kgej7xwA/Ay/h0CNYyUZqDQI+Ki8oJyBzvbABY6lKK1v7ymgx0HDwaKllHDzMn/cLCx+ewI4QwKzB1DVUk49vU1vFOYXifKZG4w6dVzg5dVACus8fx4rqjufxk3gxsiqvgHeJbxEFWdXpH9IlUI/JPnS0j6jIqOWMdEwLCmCubGhqPoIzIbbz8SW17/BgwUUAFEJrli5Cvn5hXCq64EXUc8RHf0cNWvUEi+y5KR4BAW1loI8XzIy8eHDRwEmBBGcl6o7VsPNG9elsFPqx/dIehkPj7ru8PSoq21+SpjKmiepVjU86iM/LV0CG1euX0eLli1x+MgRdOveAylvSBC5wcjEBPU86uPduw/Iyc6CkQGrcNHLwwGvUl5JRJIbA6aDkXChxxsjyvw7wRvBA1U8XPBo8k3lE8c1VYrKf7CAVXkLi1FYVCjEOr32+JPzIhdqLu7imSjeLkxB1Soyi9JQR+hJGjK9wnRkn6jZdepDMkOK1Prec5GjiQGgb+/TBYBUerN8n06lKIq475SO/CzndkVg8ifXASr32A8q+ETwTHUuz6UVmdEioySfOAdwk88UGa5fJD6UWlGpGwnEuVZxXaNSih5/WpqDlt4gVYFLSr6lObOtuA7y2Va+lqqQCZ9hc3NTqegsBKKuEAiJTfaRs4uzkGj0YeWGjeuXKoLG9/Cc5W3LSQou38j7Um3L57RK1epShZqDjOsf+4NziPgp2trKPMKwJQHtt7R1YxMh0RTAooKBikUq91Sqs7I6USSelr6mVYBWUWAhm3XqU1UdW0Wd2Vfqd2V+zetV9ila8bZ8Ubfp6f9X1IWKRVXRTyMhc2BiaiQ+RewDBf54fp5LVRPmXKpIxWbNWyDy6WMZw8XFhVIhnZFXbgj4DLDyMa+N0WUSqSRL+F1ayriBqAgzvmTI/MwxSKKeHq4E02xTfifJMvY5x4lSLAqlYGoqwVX2oaggs7NQXJArAac9h47piAnOfzUxZ9plKb7k5uaOhbc3YUTtnrL5I/lPo3iOl8dPwqWiMQmpunXrCcEVH/8Sd8eEY2bkZPTu3UfSnlntle2794+96NGzO75kfBFi9l7wffj5tpB7ZiCCXpSS+pyXI6+/iH8h44/jLCs7C1u2bBZSzr6CHQYOGoioqGgkxCUKyUq1EzcOVDYyo4PVX1lhc9SokbJW0Xdx4MCBSOn0Ca7XqyEuKhYB7drg2uUbMLG0wr17t+QZJFFHopFtxQ04FZinj1/Cmg1LsG/fvm8G7d27dxdykviMzyTHBdubY46qni/v56Fdtyuo5+6B9Subw7n+DFFqxj19pwt4GaJl+6O4c5kAxhb1m6zFs4ckDgjASIapwwEtOm6X/n324Clqe7lI4T6OEap9GDQn0czxERcWi1ZdAnD7/H74BPQWz0VtLYxC41ZH5BzxT39G88DjmsdrVhYSnpEwBFy8dyE+nMVSiBUJpkhSaUdtr+1IjKDVTgKquk+X++R7y6SIn+49HhWkHSLuMfoLNAv6Bw+u9f0u+FcTTp7T8TKSZKLCo5p5YesuP+PmeeJVLY26Rt21Mn4f372FZm3byfzOOXHz8npo1na/pLAfjr4E3AN+GBqEk8HX0LiGm8wnLEDw+tVrzTPM0RGnDlKxeA2TZ76Aqf4KbNlSCQ2a1MW9G/QcV+nBmipTO9heKk3VB3v/Ooubd67i9ZtXuH1pgu49b+Bcf4sorh9LxW4GLbVqy42a7sXjUKoUVyAq/CA8Gw9BZNgiuHnNkXWFz11i9GTU990jxAGV0JwbnkohFlu4NFr6XZVnVTiDZyYZ+CsSwuj3p6UU1fAajpQIFmZh25FkYgD1+0N9XhWB+f41haeJmZTnIl8nBkpGff8DePbkBZDzAfBzEFzf+XprXDi+G9Vq++DN2wydjVIQvPy6SjDs4rHbaPeDP66cPA+nBu5gIZbHt46hVbeRMgfsXjUOHQbMkTH75MYVtOj2g4xDYilVWZ1ji5tnLy8vwVdn/2SbaxY4tb0nITGcxfR4Xx9Qx3eN7PkuFl/Xbl2s1PnsKFzHn4rA41jj8b3KUBXJUe2keUFq/amIR7aNUn7qPJXk+78/n6r6rDAkQb5GEjfvsB73L5FUVq+p9Gb+n/9U0RXlnailnv88dyl2LBuIph1mIvTSNqCpPxDKG+RY9ceAscPQuWMXHP77b9w5txrZ2RW/4eYx01YhJXou4j8EyNhatHCRFKjavHGzVHA+ZXUW86vPRb/efZGTmYsmPk3Ee/JFQhw6de2CE6dOYPCwIahQqQLWr18nz1Vefi4G9O+PqVOmSIrugP79JIMr5c0bnDx1SvBBWNgjUceVlpRKReF7l25h0JjhoqjnuuPq7CLB+MwMraI999tJKa9Q3q485r2Yh6WuS8Tvb9zYcUIuspJz6oePqGBnj6pVqsi8Q7KOQVamE7cJDJRKzAXFRZLJxHFFUooqPKYaEwPzM1wXv2ZlaRmDpqZC8pFE5JpbgjIRLhA38PMcd3xGWWlZhEnGRrLW8rxSMTcrS76LpDjV9w5VqwiGq1alCuJiX2DEsOFS8NDE0Ai52TmCd3huquSI+dzc3RCfkCDq3UYNGyH1/QchAps1aybrV0hoKMrbax7JzMph8Qvan127fl0KHnGPwD0RuQWu9TwkeyEtDc2bNZc1bL9unWIbcv339/MXApY8CQOMvB8erMjN/SJV7h9pw5SeLn3L/WTIg1C0atlKq96ckyPcBIm44jKSOYaSWXLo0GHks+qvtY3gGe7TqlR20PraxRkh9+/L3sDfr7nYLFWuVEkwKEUTVHNy7iNmUsFPPu/q4D2SPFOcDtcuzpdcc7nXYPtYmFuIkpL/KFZgNW9Z175+FbwhRfKKCmWsZdPXPYeezDZCJFOx2rRpE2l/jgM9AwMUfWeFp5SOxDlsL343D/aRwnUqLVq7dy3tmgf/zz5RdjyKJFX39r1oQeFcvqaIx/8yYLRaHLxfRVYqKxxiYa5xTDPXAuOaTyHHN9Wj/J1BXvY/A8hGhsbw8/aT6TC34CtMLKxQXAbs3H1J1LEmJvq4e/sKhg/vi5LSTFia2aAgF1i08C5Wr94FU1MHWJpXRtrntzA3tkdu4VcYGZShqOQLqlY3wYu4jfjjjwRMmz4ON2+dhm05c3i4eCDsSZQUa/ZtFoBlKydj4oQeqF5pDNasXo82HcxRy7kuBg/5Eds2z0PTRvPQwr8V1mxsCxf31rCvYIEHwecxatBpnPjnHkpLjVBqpI9ivRzAsBR6BcVo1KAWTpybjvL2xNyANbsppxTFpUXQszLBjQdP8eL5FyTFv0MDt9po5d8IVRzZN2xxzrXF0Dt+9FgZBww7l1FjRqSUFJaTn6pmSaDPiYB/48D9Pg+eYJEPX0mh5tPFQ4iSzExRYtBcmGnM9D5T5v2MDHMjSvKQ79OkptAUijpCUSpCFxVJCqz4LxYV6czmNUmuVIitUEEmXAJM+poR2OXmFyCfJKaBoaQcsmw8yQkOVKaiaptzA/lHgHzsn6PyM78oH1FRjIjpClCIMosLHgGOIkiY7qCq43KB9MWcgZ2x/Mh1TWnGdiW+OKRTdNWzB6LVgqmidkwhUepHBwSW5eN6UBAsrmVj3tShUsxhT9cnwE+3sGLmLsyufBjrs8bIgmNqbikP7PJah2ExPhuBnVvj7MXumDohCus2dwBMhv1n8VJyENvLgjE2aAf6XTuCo/37axwPbyn8GsBiH3NuATUCBEDMGtoRKz/+q63Nl0ki1UR9S3voGxqjtEwPzwa/Rb/wDrIZ3bpliyyIbM+2bduiRrWqOHvqKH5btwxo6iDfs2fGVJgYGWPwLFVjvD+w2llTbtoCG34ei/YdOsgiSjXAgs1uwIJ5wO/5wC+mOFpvhUjWWSjjQXAwbt28hblNd+H3O0OxwPxPSdv5Y8lsUQOyuubUdSOwf9lx2ZgsLz4HHNqDhWOuycLLzVhiUjJ++20Bbty4iX76c3C1/F7U86iH0LBwkbebG5ZJShd950wtLNFi3RDcnnlUJgsuiHXd3XD92hVJ7R5qOR+LHveR6sL25W1gYGyK9JxiWNjYyaRJ0m7wjHkwzc/D/q3rUcHODpFPn8piJBu+15yYDPE5OxeHD5/F7l1rEd5jKorXFaO5x5+4c/s2evboguioSFy5chGBgW0wdm5/7Fh2GLlfv+KfI4cxecIE9J+qEX5ntxaj28WFAIPvXOP45/AQDO8wDvsuMeqfgYFBeyQNk6pamkBzsVr45zkqlrUNiMk8rJ84SDa4v+45CRQswcGVaRj0cANwgmQix70tcKC3pkB9yb91wZ55EzBqCdUBBJ0cPARqOnWOgMEErJxxG7NWjwEs/IGcYsDCEKBfGVW9tC5SjgLFwA6/6Xg2vyZqzopGeXt7dOnaDRVrOaEw8ysYajG2tRNp/teMLFhYWSEnNw9F+fnI/fwJkY/DZb6o5lgVb969QxPfJjh24jg+pn6SaNPy9RtQkpuPd+8/IjExBTVrOsmiweppZ8+cgKuLE2rUrCWFVehjQ2VbeRaYEj8SIDEhAVmZX5CYEAczE2MhFMvb2ghgowda167dRPWSnJwCKxtrWFhZy7m27diJKdOmiScNjXobNPSCiZk5Yl/EokmTZlL8Ra+MPncFIrF/FPZQ0mfpDcMFmBFAepU6OdWWscWIKhdTLuRcxPl9XGxIKHGR5rzHMSvBFD16aZXCyESrsM20S5JznE85R2q+d1SCFCO/IP+bF6IoBHXehwzw0K5C2CjdwcVXEZcaoaojEPm6TtFIwkuAga7AiiIYNQITmuJQ55vIOZ5BJhKZ4g+oK7ZBwMNgEsEmr5WKC/7kWqFIUa5PvD4u+Iyy0wSc5CPbkiCIJAnB1ojLP2N7wEYBQyQOVMoFCcUyVj4r0IAD5zjloaiMrfl5Rp+Vco7XpcgoKhQ/ffooaaUkL1n8giCFUXqqclgFmNfIdYZeVtzk04ydm0eel9dNGwIXZ2cJoHE8sP0J6th2RibmeJkQJ59nEI3rHi1E2I6a4lMf5URxqoF2zcuS/a4pSwmssr/mSLhReYypVGe+poqzKAAmvoQ6lSnbgm2iASvNm0Z9B9+vXuf3EDyyzb+voM2xRULRwpKVsLWUaQJm5XfIdmb7MW1CqkHrUtV5XmXK/uTJEwHF4nWpIxUDgzri5o3LOuKTQYA0Wdv5vGh+PXk41u6KfF/vS+2lLaja1MiqElEDmJpoae58ZqiMYLRfU3dq1cN5ryr9nd/LvuL1MkjBfuC5ON8Y6gGh92+jKD8Pm/f9jsmjF2PDrq7o23W3WLfcebgGeN4Fiw5NkvFOD0duJAjUqShJTUuFlY0l/Pyai59fcPB9VKxQCcUbG8FydjyMjEzQuk2gYDP6cXk11c5XsgAAIABJREFUaihzB+cD6X7ow9rCVvqY5CzbkQDZoYqDtPPrt69x4cJ5acMvmcwosZKUaNc6LpISxsDkLZ8QjEwfIgQ4nxkWZaFCMRIvMKrJYCEp+/fvB6+GDbBq1Sq5Fvq1sZAKx2987Fs08fOSPhs8eDCWLl2KX375RTZec6ZUwphJoRIg4XPLFGm2O4PXHFMs7sAUaH7H5s2bcPXqVS318tBB3L/RC66eO9DYpxkC2vjhp0EkI/wBvwDgnqaUd2+0A88f/4zu/W/izBGmdJIMUeQFcZolanvOhrePN4790RYB3f6W/n0RF4e8D6tFzefUaJCQvOzj5+K1aAhH97V4LYpDU9RptElS3Z7cY6QXaNbmmIwTzi3sBG6oWQCAn08QQtEHFZz7yQaGzw6foc9JKjWaRInyMHZDrQYTkPhUu14qFKlEZLvweUmO1hSPjQMOCwbn+RKe/oLa9Tcj8Zki5tSsbArfwH0IuU5VGTMM2FYbMHjsQyET+Vye/Gscug7YIOPm7OHZaNx6kswbD6xjgRNUghHveqBNt9mS4s11hG3FOSm07BG2DtiJaZNGIo2yhUy2P++F5BHb3BnNg2bg/jVW6tUpIVs5o2Fxbfj6tJD5c9lCewwbG4H9pceBncdRvc5ovHqxDf6tl4ipP9tJVMvKXkFfH8/CF6Oh7+/SHpFho+HReBeiwkbDreE2seqQQg/F2lrD5zw2nGlC2uHccJukTMeHz0bNBkuR/JTZMBrp5NJEKzpE5e27aEapNX9BTVjAtlPVhjWS8/89CKZJGpO8ZoqJtrHSfnJDwHbh/6uhSeA0PLx+CF36TMSr5BREhq2FbcXeyKDxVXosvJp1RcSDY6I85Uadhcb47MQUJKNKQTnZDNM3+t8j62VsO7gPkDVMq87KVNokvI9JRMM2zaWd6AW9f/1QNO/8K+5f6Km7dO5feH+qWjV/JxmcAffm6/D8/gi4Nt2NuFD6ZCty9Hvyj+3BtuNnOH4VAayUgcrXUPlo8xwk+tgefE35yPP/KjtGBa9VG/OcKiWZl61ISq0dtWvX+TPK2NMKCmmf0bwrm3ZcjtB/L6D9gIESSLpzmgpjHnw9G27NpiL2wT+wtPyC6fPv4t3Ht3gXtxLnz1P4YYkFKy6iUsVKyMrNwr4/98KrgReOPjguX3FxyTlZt6lopGLuacRTVHWogtqOtZGfWwBLa0u8ff8Op8+dQVbOV6z6YRXq/eyBuvXq4ljrf3CqyimsWbUKw4cNw6ioMbjU9iziEuLx4OFDdO3WTTxp69f3xIljJ4RoLy4sgke9epgxfSbCHoYh6WWiVPal8i0oMEj6mXvmXHoaF+Tjzq3bQgR6NWgAA30DVKlcWVSJJOQq2VeQPTIJOxKLXMOexzxHbWcnnLl4Hp26dBHsxb0B8QpxLb+Llkq8Z2IRzvXc13GeI46hjQSJn4zcbOEBiHu4B6vj6irYgx6IxERUKVJ1zs8wC1KlTPP6+f0Jr5JlX9+hXTshO18lJcNQTyMUazhWh4G+lo1EkUlaeppmG5KXK0VwuHY4VqmqFSExM8OVq1cFA1JdxfeP++133DhxVFTLrEC9bft2ERG51qkjzxjv+fziMxiwcqDMedzT8j6f0P5tR2Ok9r0sz5hbHTchC4nr2J7kOUjeMfPI3qGyrB9vXr2WfV5F+wqSbv40IhLNfJsJfqXtV0NvbyQkJUrwkKrMpOQUsTWxsrSRvQjbhfORtZWlBHI863vgfnAwXJydhFykcIrqTV431edUkmv4vfRbtg1JRLa9rPe6DFLlK66KtbAvOH+IRY2BITLSM6WNiSnYRyQQuQaJD6KxMRKTkyTThFlvZuZm0r4krUnOysGCxKx4TIWqLpNFeBtmhunWQEUUKu9GsbAyNRVOSQnPVE0OFahWfuX/m3+iUiOqzBm+j+NRZb8o7MrziyBDV5eDY4nfwXvlfEkfbC3VWdsDyFqsp2XREA6rvYGtTTk4OlYW3+7Cwlzom9rg1t03eBQRh/iXz1GjlgOGDuoJB3t9GKAUX7/mAyXmMLcA/jr4EuPGLkBxgSXMjSm2Y5atofgiluIzKjsW4Vn0Ruzf9xIzZk7ArTvHUK68BXybtsKtG7dhaQa41fHBxu0z8PPofrAw6IJDB/9Bj37mmDBlPgKDWqBb53bwrDMO3bv1xtJVbTBn/lrYVzLBpPHjMXbY3zh8+C70DaxRyEox5qVASSZcaldEyL1lMGcCXyFgakiOjJ5BBsjJL0apuYnQBMcP30ZJbikyUrPQJsAP3o3tUcQ6JaYlKCrNgd7uHbvKCADZsATSShmiqgLxb3x4ZGGLiZHOoFqLA4APHAcpG5oDPz83RwAPJwhG9pUahciFKdSUI3MjxAmNm0JJXxa/wy/yf5XyTNJRvBZpVKur/MyBSOCuUsxU+hs3oKK8MjSAXlmJ3MOn9M9wqFJFSERGABjRoE8aB3fduu5IfJkgqYOO1aqIB1Ps8xjcuHkd2fk0bbXC3VtrAKcA4KVKWyBRQmCgIs5kP9QCpiq63cL68SGY8uC0tmZyzePbP8YCdm6aJ51Uw9UVeC65hVlDV2Pln13lzbOGXUV9D3cMOrZBy0TNBnac/xk/x+5AvzQPzLocjUb4BKy3R+BJVzRs5C2kKR9mTkjOtWohMfYF/gq7pX0HLmF52S3cQgAud+mAAQYt8LfeXYwxC4K1hRksTY1hbmKEGevGY/bAOVhx6a5mDcOgI4VnvP708/ih/VLM+XUeVq9ZJxsgKqFOnz6Df44ehb+fH+61jcHE9IHQRwm6dghC4LFRwNFgIY6OLp2Pfk0XaxkwqiAbm41ZNySRSt7g9O5D4scxbflYYKiXhnXIxfYGVlceJybvxSXFsuFbXecYMGMPMGYUsJNRfy/s+G0ZatWoifb3JwJ7l4gi8a+Y6QIqh80phwMrc+S66RuWkZGFXuN9sPiXw7CvUFG87Wh6z4hity6d0MTbS6KHshktLEJCYjLMLK1QyuIshYUSyXqV9BJ6ZcX4NX038OcS3D7ItjTCy5Q3MLZ1QFomo0aZMvaptCARs3dGZ4Re8tWsY2gh03EN0HQ6uurVR7deffHTjDlAP0MNmxGTmwJTvHshMKiNqEHCHj9B8+bNEP9TJl73CYaPT1OUszJD3leq2gwwYIaNeHCuzRuIaW8PyT5qfp1uWHz0rACgkQ19sPfqIwxu5Smbzc/paRKp5HP8++4NgJMz8BKY2Ku5+Ir8tIApYlQasuO0Ajn/qSz4O4l2XZGhqrOxqe+PmLjpsC6irSLFfGYIGG0xof8MlLMtL/5wpcWlWPr2vHa6kgiglZdmE6DGHj9CoaSyCOoBnPXcgIOH/8ahv49iw6bN6NqjF+o0bISSPKqXgeRXr1HT0RHF2VnYv3cPxowZDX0Lc9y4fBllemVSUY6qXvEzNDbBkOEjAUNj/LF9N8qVsxN1SgNPD8S9iJHUSRIRBoZGyMsvEOWaS716yBGCpwwWtrZIfZWCSxfOw8zECIb6ekKqM1U4LTVNIpdchO49eCCAJ+p5DAYMGgTvxk0Apil9/ChzElORWYmeRQFYqaugMB+fPnwSk2MGdx6HP5K5iSCG18DNYMbnL5I2S3UiVV8ckyzKwgWVknzqzwkIOFfTX44AkP4nhgZGMi+WSBGMMkmH1jzg8r5FAAkyzC3NZHxw7ErKM1OmdQpxjmPOvzxEbf5d5FAKuFAxl5Ul4EEpDkXJqEsd4JwuqbXfEZKifBNSU1NE8n54LvFgZLU1Sa/5j9jiuqHsMLi55Xu42eVnVUEIEjwEurx+RtL5LHJNIgnD7+c5lO+NSi3nZplAw8bWWl5XwIS/S3Vsc3PZzPHz/H4SS2rTq0ALI8RpaamSOsd5QqkYWQSKaZtUarHyM8lERuWp+GJqDsE3214Ub5UcBOTzXghwSRTS1Jy+kZ+/ZOLtm9dCJtP+g9erzLUJoM3MLSToo6qg8/vZdIyYK0Ix7VO69P/3pKPgQJ3Hjeq779NFlGJTEY7sIx5sY7aDIhFV+gr/r4oFqEgw1YgMopBQVAfHM9N0iDc0w/ACqZanmTtrf2P/EDfwYDsRuLO9VRoMCcUrl8/rlIMlKCktkPb/o/IpdI9qhTMBt2X66vTOHxd/DEaP44HiMUaile3EAINdeTs5P+9TigHp6Ul/qFR3FsVigQ7eEzdGVIcSb3Cjx3YiMS8B2YzPSHwRLUFNklRHL1xClzatcP4G03CT0bTBWvzQq5f4opmYausO5wluKqi0cHF1we27N2WDwD4KCwtH2zOeONEmFDdbPsLY1OHijUrVh9i/lJWK0oJELAlDEol1nN3xKTVNwziJL8Wvk2pEFjB58vQJfvVbiKH7BuDN3pG4viIIra43RSPvhkh5lYIHD0JQq4aTWDcwhZL3euvqPXg1dpe0S24aaa+wbt1aPAwLFRKUY4Dpy8RxVD8E31gGjOmA3jndhZDks8m2vH/jX7h6NpZ5o3PnzvIMkVgiod6uXTsh98PDH4lX3MeUA6jmPAyXLl3CyJEjhfh0cXXGtrUb4BfUWu7rfeIm+AWtx71rE+Bcfx4SnnGdAnoMuCnnoqfjo7tj4e6zVshtbhiePxqDRq0OyNzK63jxaD8Ce85H5LNn8qxVr87Cg1lC9KpK83rQQ80aNXDrPAGLF1ZuOY3NmzbjTdx19Bw4G2/fvJExKelkNjZITEmGuaX2XPC+3z0neagRL3Wa7JVU6v8OjYCp5LoWH+OmSaET36D2eP/uLVJiVsDdZxFiHr3+lv5cy2PTNz8oYu27l36Ab6CWcv347mBUd18vbUUfxeRoqrjmwd2nKp4/0oi1lp3+wZ2Lj8V/sWWno7hzsR88fLdJkQ0qVa4+DtcwmimLqNSXDSCDG2wDzoHiHUvP0XqHcGTRMzjU6I2Q2z+hfbd/cPksC1UcQbPAJXhwfTK8W6xC+N1dAvqaBy3A/WuD0WPANbg1v4YVE0Lg7T9UnuszR1qjZfuTQlZGhv6DloEjUFJUhHt3dsPL50d5viIf/4xGvn/gccgV1PdpLX+jwj7y4Rz4tFgn80T0I6YQv4Fns4WyMYx+OEaKtiQ8nQCXRtsQ/1hTjmqHIsmUdYwHnHzG4eUjekkmo8fwezi9r993/ocE8SptV6VBEwMRI3EfoPCRSgPmd6iUZ6XgI7HLTUFNwMIZyNEVJHntBTiGwK1+LwnkJcedwQ+DF+PkAZLZJCOd0axtAzy4ygreGulX3/938V+jAkytTQlhN1HBtZFUKeXc9CnuAJq0/w0PL5PUVj6PvHYSvGpzogpPqorKmpryv5Rhdc8cFP/boUhEvv6//c7zs81VkLkYmDQe2EjyVRGMfA/bLBv1/OcjOpi+lvy/9rdv2VS6FHK3xr8gNoyKXkVeKsGCZkk1cMJfEpShvcPGBSRSFbmpirVofVWzZl0MGvQWBw/mIDlZ5+do4QvkaNlkzTsNE09mquNYsfmZewy8Yj2xfes21K7thLNnzkgRD6YRB7UOgpmhGZYuWiKFS+o3qI/6Xp7QM9QXYvGA/V/o86GvzP+s1FueqamlpVixbDlCHtwXtVy1mjVx8fIlnNq2DwXXTOV57Hy8M1ycnEWRVphfiKGDh2LC+PES2JgyeYp8/4vYFwh/8hiejRpJUCM25jn69+uHxJcvcfH8BfF6fRgSKkrFX8aOk2Is9FckvgpsEyiBSRJcqRmfYWxmKuOKn6GinOsj5/G0j6myd89IT0d+Xr7gTPHvLi6WlFixAilnLXMvsSa5AafaTqKAJLlIopGvca7k67SF4tzCeZLYqKi0BJ+yvohvI9VtxQWFiImMwtBBg4U8MzMxFdzL1NyElwmCkZ48jZD9L0nCL5+/yNrNeyFnwPUnoHVrvP9Asi9RPBydXJwFc23ZthXVHB3xMCwMTs5OQmISt1PYFB8XL3OfKkjL66SCk+OAf7e3sxdcSf85K0srCXpx/YuKiRHhDa+LtjXigU2sZWAgwT4WJhV15ud0CehTVUmi82VSEpxdXCXV/nN6huASthG9zMlpsF1pKxbx+DG6duksJGOtmtXxJT1dMBGLq7FfSYYp30TuGbguidVclSpy3eRplM3N99kjCnfn5uQCJXpwqMQUep2NTFHhN2sdzivEEPRnppqWc3BJqZY5Ur1GdVkL7cvbCQnNtV2yNnJyvlnmEU8pWySF75StD3GEZjujFUNRqcxqr8Hr5z/lB/kfhtSK+ql/6v6UZ6QKgKuMJLYX91Jcy9QaTVzHc3MdcXSsJj+JmXmtWhBQS31mIFqlaefl5sPJubLGvJmZ4UlEMoJD3iEgqDX+OnIMo0f3ga0lYG4MmLPGCrcwJCSLgWI94PLlNAwbuBBF+eVQWmSOwrJiGMMShQwSVc1GQuJW7NmVhEWL5uHYyW2wr2CNBnUbI+XVI7xKBjp2aoXlq8dhzKh+qFV5FOb9uhAjx1bDl69l0Dcsho2lERrVnYqOHXpg0fKW+JwFVKgEZGcBk38+jDOnnyCnwAjF+szbS0MlRwuc/GcjGjUEMvnecoB+GYUlxcjMLYOepRWi0gA+WpnxX3Dp2BnUcKyPfy+ex669C2Blzex9pssXQO/ShYtlHLRPnkSId4OAr+fPZQASKBM4siEJGNkRlCqzoTkAOBDYQVTPEORQnkyJPQECZcwcbAR07HCCNEbQuDniwOdApwksJyu+3rJlC9mc8P3cCVHCTUKRhKEoV0h2sjqQnuaTKA+Izk+LkxaBePlytvIAxsa9QK3aTkj9lCabdnqy8bw8Dzdi3MyQAGDFZyon3r5+jccRT/A4MgKeDepj067tWkEVIQ1VNEypDDmcuQCqtGgt1WPRiO34kp6K9dfC/lvnWDyEi6mdB5CeoCteoRY3smZcALkYOmDaoBlYe3AMts+7gLFLnHTfQVDxCMfKjqCPnj/gNBnT2vXE4ydPcfNmonA+cx4Mw7qVO1DgbKqlSP8eASzwktTeEe0DJYq2LOUgJtn1gLkpK+mVYtk2RlRpQK1DkItttSArb1HZrKj1nLd3IgSD+yzGgWMX8EOnAHRo30HAJonj9es3CMk4c/oU1HVyhGNVB6xscQaLH/XH/FtHNPJwAtNvpmPXvCkYvW+7Ln36NNCgB36wcsfUadPg3zMDJmXjkZ9mhgR7J7jozUPIOWP4dn2HuWPCJWI24eY6rbkuAHuXzcHIuZ2Bev64MWs70tM/oc+Uitj52zOMKbcVp4wW4dOnNIz+vaLOo/ID1s9aLNEHa5tyuHf/gRj7BrVtJ/PT08f8jopwdHHHs4fBKCmjP48+3rz/ICmwXPjoceXv1wyhD+6hpmMV5GR+gYWZMT78bg/3jaWo4OiMYhjIuOQmlB5U9Ogi6TPz763aUKKlTwiwpt5YXDh/Hp37DYONQSHW/DocL/RMgV9qakPrTAj+PfgYHXePw6G+S1CuUg18+ZAI6/IVYWlpjdRX8eg3nn24QUtzZwY+z0+e70QEMNALi6x74bf7J2hkKQxd/4AROHLrJAYH9sWB6zHaZ4VB1sCrBpC1ju/X8kccvUM/K34H/85/9NFRaSxkR5V/zngcXjYZP97e8J8HZ/oe/NRtu5BnO09yg8OBZIluvt0QGBiIli0D0LB9P/HBJNac0LEtNh//F2hvqBGiTXpLWgf9RggaunaZjklTu+KHXn1QpVoN2FeshNi4BCSlvEbjpr4ozMuHtYmRVDANvn0beYUFqOJYTfwR7StVlCgK38fFlN6MTJVmYRg+H0pRmpOVhdTUj5q6kJ5Yn7/I+5mCwkqnQ4cOEcV11LNImJuYoHatGvic/klsG17Gx0uhFEZlH4WHC9FJn9CxRr9jXGQ/rNu4ESY2tvjAaq/0GSkpEY9Gpkfblad6OwWlhaUCKMT3o7hIpwLXimwQmDAazhR1zsEkyZiOSAKOgIYkC8c2K55zrmPUVjMATxLNC1WTnBtZtVxLizBAbl6+zKtcPBnxtS1n841QJFjk90qAqaRESyvVRe3UQs+/URnCayOIUym4nL/5Gg+pAq2bv1UKs6RSs8IzFejFxQJMCaKU94psyYw0nz8pylVWJtfJZ5CEjvJ34VzO6+P3VqhYUQBWyqtXQh5SpcjiEkIUMV27uFiURCrFgt+lCnQQeLFNbGw1n1X+n69znSIo4lpDcK3epwrhkGTjP4IQ+iJyXSHg4nXzGrlpJnkYENBKxhFBKq9DgW5uCtl3vD6OIc5xbDeCN6VM5Oc7dOwoFWWl/aAnZCkJLa6NJGrZvowgk0Dk+OF45nggwUxwpFJBXr9+gxIdoch7UICLAEyZXysykX2glIuqOI2q2se/K6Xg94SikKD6+oIb+I/npUrO3MJMyA5NTWogf9cIyAxRTItJtz5kfuX7ib6IK4gh+D4+c4ym89hhehDDM/uIb2/7Dt1w9swxXWp6Mf4+ehGopxMM8c1UaasgTgYwIrWP9myVlKJy5SpYsWqrnHP2jPECpHmotC4CSXpcWVpoHkLERhwPHHNsj+SUZFELsd1IINM/2trMCAV5OTJ3MGsj/PFj8TxkZgbN44mfSPCvTt4PnAHmzRor454BDyrsf50/RwpImZtbytx0734Inqx8ibIgPXTv0R4BAa0luMuK5p4NPIVU4OaKOIopX4b6xuLDSSzGuYGV4UlwUXXP4irsk4GDB4oyjW2+/NNaDCzoLSQlNyGrV6+VlDre76zZszD06CjUeVlLxj77jaQ57To4rq9cvSxpzyq6v2PHTnlmH95dB1uHblJwiKb5d+7ckTRMeiBzXuImn2qMQYMGiWe3Ih5JtI8YMRwbNmzArUu7ULsuFaWaBQPvmV5RjtWqS7osi/vwOVZ4jmrMZw8P64iDYDh5rsPLSKryNfzEdcrJa/W37JeUZ5NhV2sJ0nPzUcOhgmwoMr5kokqVaoiJSYC7u7NskDJevUajVq3w+DbVWopMsoeH7xqZl/Jy874V9EmKHg+XRrtkPuezmxJJFRwPS1R0WYjUeEZQife0lNnKbuvxPlYrDMKjRv0tqOPigisnt6NCLV+kJlFNrB0BnX1kg0jrC843FADcu8IFXzucG2zRKUBKUdWxmjwPoddIuGhKw74jtkp7XT5Bb3BNUThuxjFZG0hAcwzeujgazdpuxYOr2wG7AC2op2zmeOvjgS1lqxD9PArb1w9B514LpO+ehbGgIckh4ge+kQCNxI1mGeTdogtSnu/F/EUh+HWmLWq6L0NUGAkyQ/gF/a3brJlKkDNcUryrwdNbS/+ODF+gFeNoppGpauMX9ehXuHsvlr/FPJoMZ89VSIiciGZBR3SqmgLEhG6Fq8/Puk2oPp5LQRdGcxnJpJ/5PMnAqOO7V+bc6GB+NzEK+4dAmKTS92nSQP2Wf+HZnSHf/Z34R5FeWl9r5Jki6/iTk5AqvmIP1PDXmiYnGc3bdMP9G5HS0A19W+NJCNuS/aP1m3Yd/D/BeTEc6/fE62fP0GPECFlD4kOnAE0no8IXa3xyydJ82O28gHSOM477CHgHHUb4Naak85zqWv/zNazjuw4vQkg8qkPdM+9FEXZq78Of37fJ97/z/XydP7mvIImqeXtqygpVaJJ7J+JRKjqpnFApzkCd5mvx4v5/Fb7/a0/tmWnecS2yv2YjMpiKYn43r4+N+b06kffO76uJ2o39kRjGsZmNefMa43PhEpy/fAavnp6Vz44fXxlHjsQiLY1qJOXDqEhgzV/RO3A0BvT7P3x9B1RWVxPtplcBBREFFAUFKygiGCzYYu+9RY0aNXaNirH3hhossXeNDXuJxt6xI6KgghUFBJTey1t77ncIf956767lwq/dcu65Z2b27NnTTzr/+vk2hksVF1Qoby8NU3waNhQZJurCvol6jUZejeBW3R0L58/Hh08fMGHyRKz/cwN2zNgpSfNBeoNEOzcmJlpkKGjDWe68adMmeHp5IfL1awG9JhVP0i7dDRi17xc5HrUOWcW1d/ceLFywUFiLDep7S+n0mDFjEBJyDL379RNg8cP7D1L22yIgQMqySdqZMH6C+AoE8/7af0D8z549esh+uF7Qp0hM+YaDRw5LY1WCfST5sNsym4vwNR0Mrm2U1vn4/r3E4rSJ9KNoAyPfRQugxLnJ1/4/+AuJiGsP/SvaUMbqUgJraCTXT7vD54+AYmpWhgB/1Iw2NjRC9y5dUdbKWs7bQI8dbfXxLCxMbMhdJuzpO9vZiQ9F26b5wYayntWuXUeS9WQhkpFIdiTlQcgSnDZtunRLr1LVRWzlrt27JYFGX5rlw/Tz2BWaWuxcb6nfyHNU0jL0IZ6H87mFxCj0UQgMFunpyfk3auijVd7k54NJ3BrVayDuS7xouZPUQB/2TXSMgMgkPdX3boAzZ84iL5d657kCDpIJyKopNmT09fHBh/fv8OuY0WK7yVQkWMxyb84N+lUkSKFYA/HoO3FtJ6jL/xPg43Vqeta5upJqrREf11T6q0mJScjP1Xxl2l0nJ0fxu3nv+Hvu9+17zQfjHOA85nWcOHkCnTt3kiQkq94UeMw5we8xEa8S8KrRCf8qSR2eA+ekJj2kNQZUkjs8VmkwUa1Q/23Ior5fWutbS6gXlzRW5P/pk/NaVMMX/o6/4XuscJVqk6wsSfTynOjbarFAscxfjh/9Mp5/2bLmKMjOhp6RET5+ycChkFBMmNINR08/QcWKNmjuVw0g049gIoux9Cj3k4c8A2OpeLxxJQ1d2g+FqbErCvPKoBBmsLQoRLFJBOIS9mPb5leYPH407j26LFI+vj6t8PLFFbx/n47uPdpg0ZIpGDq4D1wdR2Drlu1o0xFwrOKJX8eOwJKF41HbbTq6dO6NZat8UNuzF6pVL48zJzdh5E+nsPfQFZiaOgqjsDD/DdZtmImRo+ohK5u6koARFagKtWqmNCNzvCsEJiy7gEE926FPTeBzeBr+/ucxrMuWQ6cunlIinV/AaooM6N25eauYoCEHvFEjXwnLI+cLAAAgAElEQVTGRAA6IkIcSd4YZqGJ7HOQVfaeE5WBDwFC/tWYIkZyAzjBFVWWE5E3jY4n/9EJZuDE9zlZ1U2vVbOm0Ku5mPGpoQ4aGXBkaHBfBDAZOKoOPcwIc1FUZWmc3GRzaRTeQvkdJwEndDQfvjfR4tDzYeXDxcwKH1ouckSpGUCcOntWrjcq8gU6tv8R8xYSUKEhVpktG6yc/iemr2Q20w4wMQRy+TmdKToNoVg++gECN+/VDB273AqoyN/TYFkCu2yAYTqNurY2GFzYAPsu0xmmkdUaWxT3HYagQ1MxTW8cUNsFeEGUzwWo3QlT/TrD2NQMyzYcwbTxfaSxybXr13D8HB2IDKydOwXvP3xE8B52WQmFdXFrpI6wweSCDli75wftHEwmAbl0cP2AN000v5s+C3fBQzHhT1tN238nSppqiK/F4Cw3Cg+vvZFgdfPmrbhy9Tp27tmLI3/th0NZM8zf4A0smgTM2YD9qz4J/Ttwvbo+AljM2qt20r0wrF1j7LrAxiYpANmNvQm0XsamuckCCDSqNwibdk3GmIUTgbUuwOQL2LbwCkbuWAV8CANaeWFFrWES5AycwTIbOgQbhKl4IX4NyDC5decOhhUtB+ZE4/CGEGGpsdTTzMJC5ggZjCdPHIOdjTX8mzbFrjNe6P9nDdTbk4YTX4NkkZs1ujNW77oogvcP7odisO0i7E2YgZ8C2yB42gFUc62O7+nZKGdbHt9TUiRo5Xwj8MN5PmflGqyYPROTliwCVlmWNE4Z1wnYGwGk0c9VrNYb8YCjAzaMGI9xGesFy3MxBJpUTcKjRwaIiqL2Ty+gq5vmH0vsoeua2NOpJPZZ0awfZtw8BDzWOfqedsCzMAwK6I391y8Bti5AcgQCh8wQTb3wqJc4eoVi8RkY3Ws5NtveBrZw/tJJS8LyMecRuKklYDtJ2Kv/tiXnvGWAQ+eNCDIvRGtcpDmUqpOhlu1v49dBjsesXU5uHvYdZ+c+elA8Th0c3bQSsR8+YPLTLTjVZREK8wvQqmVLLF60BA28G6GKiyviE5LQo/I0XMrYK9pxFFq4de0y+vXtI2XQFy9fhnut2viWlg5zPvdlyqBKtaoCvBhQay0/F0eOHkX79u3g6lZNMqIm+saIehklgS+zcBRapsNDA6aVX1Jz7bvofzVq5CPsPbLO2OWvbp1awl59+CAULlWr4eTpUxg69GfcvHUbcQkJmJccjKcjbuHhkyf4mpSEadNnCLiXkpIqDVq+JsRLWQrXJRo6Gj2CK8wEi4agjhnGdZOGjXOS80s1/qBAN9dSYXUD4mjxc8U+U8LGZDZJ5189PY2JqOvKTEMqGiMV7LUGLYWF4ogye8vMrWIbKXaiElZWEhdS4sySZ53eHl9z3wJMlipvFpBA15hFMRhFK1Cn5ai0sUriG9UlWqfjyHORNZ8NXAoKxCklS4w2i3aI94ogHNd1/uO4MXkl37WyEodHiSsrTRfVEKOSE0tW8sQ54jNLe0enmvdDdTNUYJgqiaYdVE1hOJ5KW5jnT6eKY8rjk+HFMhqeJ20Mz5Hnq+whr5/2iOdCaQTpJGhhqWkjFhcL48LYSGPu02GmGDv1igWkY4MWI0OYmZqI7pI4a/paV286Rzx/YQ6mpIrTRp1WldVVZST8W1j8r16kmg/8He0v1zGlP6h0etT95b74fQFBdc15eJ08LkEoVYZMpy0rW5u/HD8tI5wlt5oAXEZGmmj6sTyc4+9gTxAvTWMwhT/DIcu/MSi7E/aT4ZwBBLbJwfK+phqjntV3XJK43CwHOlxsjPPe9wBWftKu9qWNBibaax13CSBt2ka7pG0L5/5W0kmVr22sbBD3JQ61a9YS9i9ZIhwjl2pVxVmXqoeEeJFESE1LQdr3byjOy0FRfp6MP5uCEQQi4506fX/YHIT78ihMWX9UgpoZIUGoEBaP35auRvv27bF85XJUcqqExj/448bN2xKwVqvmhsjI13B2doGengE6d+laEjix5Jodnhc9XCbL68DEvvCu7wO7cnYC+vGeEPzk/NKCo4eiRcxSfK4hXDeUg805Zmpmijv37go7QflqES+eS2BIX5AJX3YsP3PmtKxLvLcsW96zZ490XWZZP7tFk2nF/ZGJePYsb4gGHj+9dwtudeqLFhedcsrrkKHIecAyLwLG0RE3pDzCrc4aYX5Q15tznY0PWNK2cd1mXLt5RTpYjxzsigE/bytJcN+7RrAsBe4+8/HqIfU44lHVUwOi+Lwx4ORfvuYaxv+/DRuP2v47ZDzS0zKR/HYmyrsFITGaSTRutFt28A4Yj8ffn8MqSZNb4G/JuGHAqel3FkhQwmY5FLHnuMZFzYSd60IkxUxHvab7JdD+/p4NMOLhWCtY9vH+mWLO0fYxG7wZvj+GaKzD65Elc9O5ltbRk0E1gx76sHzeWG5GO8F7WbrEt2GrfXh0hfrJTqjl+zte3n+LfiM649D2XYCBE5q09JCg/M/V1JlOAkZNgvdzFzy+S9BNgWpeOp1k+g4Efjqh01Iv1MufiPCHwfBsNAXPKq9BQMYi3Ll3EyfaXUKnw2Fwr7dVmOyf3rSDY7Vz+Px2GgoKYpCNRbhxQeviW8tnrtgTxWoWRomRESIf0ydVSfwUNGq+X0CAN8/Gw73+Rrx6OhZu9dbJ80UAhOuPsiGRj8ahUev9cuyIO8Pg1zYEoRdZwsyFQfkfGkvPtWEAYh4FoXqjGTK/nl4dhoDux3D9BIEq+juKvZgD53rr8Cn8z1Ll6bwtqszXEjCYhFp+rnh5h/qS9PEJANLf5z860VFw91mAVw9v6fZNUJPHoI8Uj2Hj7sh6cv3cbLTssBhXz9M3pu+kZJa4Dzf4dx4tumandqyCm18HRIcyBnFAdb+f8SZ0SglDsJxrIL7F8PfX4RkQjGfXCZQq9qDSf+R8U6AigdK1eH5zGJzrBeNTOEFcBQ4rXUzFUlRsTf5WdWhW+oVquipA2QZ1fEcg4j6vleuA6nTN+8uxSYFPy1F4eJWlyARhFRitysV5roao7jtZtKV5r8OuBwMGnYBCLvjcn9J05LFdUK9lH4SLnqclytfsLpUjVSx34mP6MLH5R/efwITfxuHJ1a3IyKBGm6Yv/i+DUe1PvW+DOv6dEHHnMhq16oT+/foLSGdb1lYDUBwdsXv3bvzyyy8oa2mNNxFvcPDAIYybME7sQ3hEOLwaeOF7Wgp27dkFr/pe0hTk6rWr8PH1EfCLiRcmdAgkHj0agvPtLogr372oq5ARmvzgL0w4siT5zPv6+OLUyZPo2rmrxC6nT53GmNFjcOjgIZSxKIP+/ftL/HH77h106NhR1mNqGLIZCNcO+ipknDfy8ZFEsEMFB2HcUQdRJYGpV097zJiK5dKs5srLydGSp1lZsl7y+tlzgcknvpbnEFozEP6WPjFlznjOUplSVCR2l3IatCf0sdlwRkuMe8j9YdNUJkvoR/G5JFjH39GnpS3jus3fSRdikSDSmvUpkhP1dvn7Ki5VxM8nDsDvVqteEx/evZEqRfo/i5Yshr9/EzkvAoD0W/r164fEr4lSBUSb+XuPWQjx6InrEyvJmk/7RNsl5eCVKuGff/6RNYyMSDLrnSo74+27t2IbaT/JpKSsVVWXqjA2MpV7yYaNkqCu4ICXkVFSiv8t5buQp0icSEtLl/23bNkCZqbGeBv9BmWtrURLkczEHt26SyXHl7gvAua9fh0tjQhJiiA5Kj83B2VtrMW2cIz5zBD4U9UWtNmSfDbSqppU8lgBa/Qd6U9KMlrHFKSvrn2eJzaU95Djw2uk/0rfhfgR13KOJ+8LfWzeL9pIhfUQh+H3aCv5Xd5vDQjVtDi5qfmn5Hb4XukyZ75Pe8f3/pv45v7Izlc+qbpG2lLOW/7lP84HHof3XJ0DnyMFQAryp6vCUuXZWkJeKynnxutm8zs21eFcZXxz+fo7XLx6E3UauqFHN38U5AI27CtJ95ZmQS8bMCpGsZ4RMvOZ7AcOHXyD8aMXQa+wAnLzrVGMbDg4p+J1zAZsWv8ac+fOwdlzf6FcWQM0aTwAly79hRoewJTf/sDoMcPQwNMaZiaDsH/nfnTvA9hWaIGBg/pgQ/AY1K6+EN269sGSFR5wrtIfbjUcce1KEEb9fAV/HbyEAlA+KBeedfVw89ZCFOlJ0Z50bjbRZ7+ZfBQaGEmx68qTH3D+2Wd4V3PBxv6VkBKRgbkLN6JTt27IzU/AoMHNREdRD/nQOxESUsxgiSLgpPWS1cU6fz7sZB4SbKO4NrVv+GAxOFIsRoKJXFCYGeANIqNA1aXzwVAbbyBZPnSw6aByoWJWXXVM5CQjdTczPUOcI7IxONEkSGHzFjMi9pZyHO6L50CnTRiLuoCbC+drsoScnMTB5blz4qnFhgEKJzQdP2a8uT9OegadXKSow5aekS37u3f3Fjp1aIsOXTxLZVt1pQ0WAZgzoBsWfTyJTQ1HYcwSGkQaV017ZUb/BVjx8ZJWtkuQ7nEOwKDnMB0bGslYYFcdYBiN9AbAcTbw+RH6NRmMQ8WRQgKrsvw9fp+1BKOWrsWl4m5o43cZsz27YfHWEKwqDkTqeK3hTNjzcHEMGQicnfNCKxstDMLyGeEIDCSoqSUKp7l2EobInD+mYtpPM7Fq7y4gzgmomIThxSexY9wIzedSldw89wQabJ6zF+BpKefVLaYpThrcwsvZ7Cybglmz5+LkqbN4/uIV7O3K4syRPbjyzzn8nR+LqZ4/YvVfdPK5j26Aq4OWdD11AWjVThuuMGDX8CkY9nsPLBu/GV7rkrAZo3HKqRs2D58si0ObWQfgrHcdwTPWyGI1K34vcCwaGOgGHNA5NrVt5Py2lZ+EkYv9AM9+CGo+XDJCDN5+z9yLvbXn4qfpC7H29wkoW84WvXr3koYZNY1/xO87f5I5nZ+bjTq1aiG/CHCv541noTeF9dp2UDLWzIhFelqqaNtw3jLL+C0pGZNW/onTm1fB0NAYevqGyC8oktJSLlbM/o/tHITRy9uL8eWzxSZFAjKmpQubqE79hsjJzcYQ/ylaRQp9Oa6vV6KxJnA5plzarr13WDluzPqyLpoBCJ23DKCVC3CFjprKhHPMbYDmfv9K+vCr9DMzw9DNuz1ORsVh6bDe+H3DEGBgJ+1+bKQTqwB0rVX0yM5/wK6sNczNTDFnC8v36mDVuAGYtoFNYuh48eSUng0BRW6tAX8/4M5mXf0yJ5Q6///Vxwlo3AXX753HiEETUKu6O6asW4t1YycgJzND9Ak7DB+DHXNnSsOKSZN/xpmTN/Hx0xfcvfcATZoGwNDIFN9T0oSRc+mfC5g6dzYmjB6Nup71YVW2HHIKCvEqOgZLg4Nx7eJF0WoxMjHEnXu30btfX2SmpwgmlpaSindv3sO5krOsO1yTGBC3a9dOsny8Z1xTuI7RoK5bt05YNgQcCdwVFuRBrzgPf/21X8r4CNoYmZiiZs1a0s250qfa4rv+tLQ3fBr5SkOW1m3aSrMIznMxbsIq+xdwU2CdMv4MuhSzr3RHZAU4cg0WPTdDQ1lnyXrjb/mazqRkH3Viw3QmpWRT15iFvyODj06glL7qGmEpDVuuxwRQFaAo2ok6ZmLJOs9spy4zq46rnATV2KWkKYvuXOS1DlDkb1QHaO5TnFTqGeqY6ATW6NRIRl00AjUZDJU9Ziab+7p965bIaIjzQE0dc3OxA7yXtFcMRvld2hBeB8eJItN6BsXi5BPso+PN/RMcUYkvpe2nMqp0LOjg0ObR7hgbGcPJ0VnsFB1NgohkihL0ZEadmo7cn1f9+nJuV68QHKkkTvHDB/fR2L+xOK6K0V+vrqc4HnKfzC3lGujYE4Cm7Srd0MzUxBgWptQD1Jww7V5rJc+qPDsrJ0e0Fjk31Xc4zgpwZNc6Mi2VU8bfcU7x+ugH8Huq7EQBjepcFcNU7oku6NAARTa4oT4is+cZMi9ZxUDQ8Pt3LQHI54n/L2PF+Up9wQwBZkXXxswUCzz+wPDLPUVPdG1wENDKTpaTwGXAcgEMdeaXZvgU15oUtP9xnlz3Zf0nml3j+jYfGPmwN0xMTEUzcPZ8AhjA8kUzxZf4khAHm7I2yMrIgr2dPQz1DfEqKgquVV1lHBQTgyVW1PalwDuZh0xOpKek4NvXeNStVUvuzbNnYVrZdhkLSY6esL2DaWV/Qtt2bXHz1k2Zx25urtI5tFevXnCuUhnxX79ixapVqFjJCfb2Dkj5noaoqNfIys6Fk1Nl2NmVFx1gMl1z87RkRs1aNaXhWJfOXWBkYIQnj57gp59+Ev9JJXPJGCGbjA65dLD8+lUCA8US4HOgZ6Anwe/de3fFRxo8eJBoLPJcCeyRwUHWwoULfwtgeWrsRTRZ6C1JP/pby5Yvg5m5KW5fmQ6XmhNknnOOTZ8+He/ffcC6devlnLiGPnjwUAI46i9S05j3g049nzMyFclmZBkcn1v6jFxPGSgnf/2Oi5cuiL1kp+ehQ4di//79siaHhT9F5ONh6D/6EY4fP4Xcr6U6JeumSFWvDf+TnEl4/TvQNhCuiZVE/oFdNk2MzWTecf4xAEmMOaFzjADvFkdlrSc4GPOULDugacdzApCH3ewHI7s5MDPTpCKkSYFOA5BBFX3MqPs/o/YPe/Di7hCUd1uFxGil60ZHkXbXBp4BK+W4kXeHwqHmWgHa+I/lb3zG2DCAzziTD89uD4NrvXXCrngTNh41fbcg8r4uOStnR2mSUDTreBA3z5ENSZ/OCWOnnsbG1WvQe+AgHD1Ap5EbE4LUROZrF3To0QXnj3cBXGdrJt5GS2qaPi4EWhmgvfUv+PvGVmHDsRFVRsZjeHg0Rj3f3xF+vxu8m5zD49ttKY6AQtPpMt/C7w1HtbrBePt8InwC9uPh9T9Qu9EvePHgd9TyWSK2iOuuxmw2xfNQApxA/Sa75b5x/ty60At1fLchguw8XXfiun5BUiqZV1CIF3dZLszNDu5+y/EqdASc6gYj9jl1KN1QtcEUvHvCpCk1CDUmZHzkLNTwXY/X0sk7BW4+WxD9kE19uGiobsL0rziedKI4RlGAySBhOfJ7znUX4JMcwwH1/Jci/A79I6UbSF/KCw1bjMCjawQ5FZOP952+GkHGUIwcvw7b1pNZy/ukyo+1Zifu/tvx6g6TtcrX4j61rsYejech6h7nI695CV6Fqs7T/84BZaMVQ/bfpntcNBUDsTX8O43DnbOkp5ZujlK6nPnfPf3f/1MNLQ3h0XADoh6xHIfnrGko9ex3GMcOsZyZx3SCT8tWeHiVQKxGhXVpFIT31OuGHQwqtIFbNUdZ8znvSTZ5+3Rfqaw7Axau9RqTcsDkYPy1luCpIdz9J+LVnWMYNMgZ0dEPEBqaiVa9gvDTgCGIfDAcsbHxeBLdQvzxxJjHpdiOvE4FnhIFYLyWgkat26BF8wBcu3pVgKTQu/fEbm/etEnWIPqCv036De5V3fHuzVtUcnIUoPBL/Bd0695NOj0zWceES+SrKCQkfZW1lkkystRY/cf5/eD+Q/zQuLGsgyTwVHKgjmEsEuIT4FXPU+z925h3Ui788P5D0aclCEX9d9oqNzd37N62Da/evMaCRYtk3yTebN66FebmFkKsSfyWKN2L74feF51FAoudOnXEgf37pXHIq8hXAlbRDtOBmDBhvNjr6zduCEbAjT4PbSGJRlKGa2WNM2fPwtHJSdY8+gqU2eB3uBaycoLJLPpy9NVYFcjxO3HylBCS6Fe2bfsjHNlxODtbSEC0USyxJhOPdkAapVGzmI35kpKkOoM75vv8nAktJlooH6IS2Eym2tpTX1DbQo4clCT+nj17xQfjdTlXdhYfjc3ZKJ115crVkgpL+lv0g6klqBpH0i4xQffsebiAZTw2bQK1fyNfvRRA0XPRZxzqkSYAZYd2HRB69740ZGMSmLrNBDbzCwoR+/kLPn/5LP4om598/qzhG82a+sPQQA/VXKog9uMHNPLxlopKjxruMqasfGL8mJGRJfthPJuU+BVlrSzFTtCu0/egr0U7TB9NdXdW/r5KxKjyYt43ZfdKA4qKDahkcxgnMw6nzeOzoOw2QWHOY7IilVwNj03/TmuCp1+i/6tViWhVTyJPpNPM/m9JM49deisNKCrbys+V5jmrKFQFklY2blzSYFFV1ag4SCttpm6iJpGkxSkaUPlfsFKNDf06Xp9Usdg7EE+EQRGQQyUofaDYCCBWyM0IhTBhsXs+W0EzmEnXzJWBBQqpBZrDBkDA4gXnsGThDthaNkIKpY8sk3Dl+mbs3f0AO7Zvx7r1y8Cu0j/1n4DmzZtgWVB/WLLE2ACYN/coDu+/g1Ur1sK9th669eyLjh3bYdmSYWjaeCF+bNMe0wJ90CxgDGrVcsf2bZMwc8bfuPD3LRTDBFaWWdi2YwS69yRwr7Eo2Q1aYo4CIN0IWHU1E4cevkU8jOBkVIBDQ+rANgX46+h1mJqbwcgkBx06+sPZyRCs6dTbvWNHMR0ydkLkjadjxQlTWrCT+gJ07KRDVXa2TAyCh1w0maUmQk9HUKOOamVyKgDhpOBrotUqU8zv8cZwUeFDyc/JRHgZ8QI/NPaTksEG9esLys6JKno0bLyipyfBGsEZelWScUlN1RBnXUMYOs48Fie8AiH5ezqBvD4+UHT2ONn4cBBQZADE8r+k5BR5KN6/i0Ylh/JYvnQBbtw7pjNiuqYsXdsBpxihELz5DXA11XVx5jRyoP+kMca4jinbJOXTin6msoR0JEj7D0GfxrNx5N5ujGo7VrIR856fAx4/AuY1BIjhUOaJFQSbgZnjumPZlm2kIAHJlwHv1hjl0QbRb17jyoM92Fa8HyMvbBdb23z+ddywC9C6LPPcqowAPhCMYsfCMBgU10HhSUMU++lBr+JTwNVLSx7SZ1F9aVKj0DZgCH4eNhRG+oBHDTfRawx/9hxrg9ehX/9BePv+Ezyqu6LtsMEaGJYcBXT0gOfZMDxr6AU8Xo5fu5+T4GP4bDv8MeOdOIdDZ47EkeADck8nbd4BpJJVqZUvzB15VsA7zhneK84F3j8u8lwcZ5bZpfkpBOHoVywGQsIWymLQZ6ohMHw2QOIbQrBneZiIchsaGWJAt7k4dHa5GKSIFxGiJzfBdRVcB0Ujpp0bgn0mSsaQpc5+Ldri/NEDqOleXUpQuWgPnMpSpu3AqtlYlzwa1apVlXnY0n08rrzZImw5zjUGmjSkDKAYrLKMtlmz5lr3Z7IaiorEEH9NSoaJpRWGBI0HYjKA5pbaVKHt5lxS2tUxBLTjsWr6XukyNWkpWRR0qnRzjQvBhwzAwhITu7dBcNwl4Mp+wHWQBmzTL80AhtvVxo6LHBg3wNsOeKyVR0ti/RlvPLPJqjSGJ+KBGYPnwchATxbemRvHYNHI9Zizjdo0/bBi/M+Ysb6H5mTL/jhxdHo5rg01XzGX+9S6U2t0WE1PKMBnJK4/PIMBPX6FrU1ZNKrvjdzMLGSkpwlYy67K7JjNbN/A+ktQu3UE1mz7BxZmZBpb4Fl4BE7Ob4RTnbphTY3xsLAug4a+jZCemYWTp8+gjqcXEr4moXuv3lqTkrLlpLQ3NS0V9erVRcr3ZElkGFmY41N0NI6HnEC3bt1Lsmo0JHRqqH2Yw66euuyqBDvPn8tawnIXGu6yDvb4+/hh1PSogbi4eOlObWRmLs2LEpPI3olEpy5dhJHZpGkzYS2WsbKBr19jKfHgWqQnoso6MEgHpilhekmcMH2ka5SirVnZ4oxxfjEIJXhG8I1gGZ0v0ZvVZdCULpiUIOsykPIbQ0NxwLg/ngcdUNWIhQxFbjwHPq/q+KW7OpcYfLIODQy0Ug+W5upALfm9jrVIh1gr26VB1JqyKBCR56HAQTknskIJJopIstbxWVjvublawxJdp12u7dwHnVA+0wRqyBzieElXvYwMOXduZBRwn7wuril0WjkeGvuQDRX0JBOrOuRxX4pJT2dCtBr/IyJN+yaNxKyspDN33959JbHF0hnaSZbWUGOJJVMcW54TAUbaKDqRvEcc99jPsfCo6S5ziddDZoCxsSnu3rkr+6aWa2621qCFjAFpyKIAYillMpXKCjpVHD/RdixgsxUtQ8u5TN1OljwL2E2QotQ8oFPGwIcyDXTcuMaqa1di1HScOTaaGLjWzEcBzKLRSVZruXKahIBO+1JjLLxBwtd4UEtRZaRZzUB/UWnYSJdsC+o3pQhYIkLgRkZ49+4tylhqTHKuBUHBOzB8cDf57eVfT+I9l0HG+VrzUiD4PeDrIqa1zUNvSYYycNwTdxq4kgJvL2+4u3vgr4BzGHyzi2gqEvTn3Ev6/k2AH8oKZKZnwszETAJZNv0SgF6Yofb4npoi9zUlLRXlK9iLZiKdy+eBNYBe+0sy72T7abqgWhk7x5HBlJW1FT7FfsLo0aNw8uQJsOEMuz2v/GMnFi6YgvDnL+Do6AxzM0thJjo6Vcb371yzPIXxTNDF189XNNMqOVZCZFSUaF1ZmFnAQM9AAE1V6s/roa+lSqCUvifXG36P95HPgXMVZwmADx46KGNGUJcgb9izMAH3aLvJDGQQzPtJ4Ll0ox4CpXfu3hZ2zsyZM+V5pU9Ijb7du/YIsE3bzQ609FxnzJiBefPmIT09Q8r1tCYtEJ+QDJdt27YJo5fnSXYi9RT1YShdRH8eMVRY4gRKT548iS1btuDy1UuYOGUCdu7eKce+crw9ajXeKdeWFBOBCjU8kfCagJED7Fwnad2/37KUGahcdx0+Pp8Ap9rrRe/q04uxqFB9LRLeELSij8by1xSUrbIC3z/MQHVvcSzEFxbWzWNNG7GGz3a532QekpUYfmuQvMcxVqyM2BcEjACn2hrT7vPLa3Cq3VKe10/FCZqdTtA6NJevEYTE17+hWv1N0uEz5um/WoBV6wWLNhPBuWp1/5AOqq8fj0X1hhvwRoAcrrMucGswUTS4WLq4c91cjO87G0wAACAASURBVJ68TEoivyYkoqaHB/bvbKO7RqKGLHdoja59O+DU4Z0YO2UeNq4Zj8Yth+Pe1cnAvNEa5viCjEVVGmwJdAwQ/KtF1Ya4dnYSho49IWvf2cO811pnXz+/aGTr/1rSrInrBteLN2Hj4N7gT7E/at1gubrnDztLuqpr35uPeo1XaPZCX1/ASfowdf0CNeaIvj5e6ABI14abEfOI1xICxzp/4HMERZo5sJRsKe2L07nidfuhgocNEqLU9/7byVljrlVvtFDWbcV0j7hFAFGV28ajlt92vAwlgMZNlQwnoXmno7jh/lhbow7z+GQhusGr6WiE3WIccQEBnTYjJysLoVcnwL3+Arx6OhFDJzzG7nUkNahN01HUnOwUeDTZiKjb1N/UAMt/m+Lx/tOXJtg4Swc28rccA0M07rAd984zIV0aQOMxHFC/5Ro8vTqg1DH/f//ls6GBeq4NFyPmEauPTAHbEUAy4wwerw7adpmh02zOxNW/CQpyIBRgqQBbxUzUdLf5Hc+ANXh2nVqc8QjoshrXTxPkVexIVVqu2XYr1y6o5OAEJN9EjUYjkfd1DezssrF/P8s0LVHDdzi6d+sORwdnTJg/FVN/niSx7suISNw4dxrV6nnjbfidUuXqlrBzqSxVeqGJD1C1sDImT54Mz7r1hD29ceNG/H3+vKxPBLUaNWiElMRUzPhtOipUsBfbwJjjLzZPnDIJjx4/gpmFmTDSqNtXhCL07tMHFSs5SGz7POgFem/tiYDmzSV+YFMSdmMniOfT0AcNvOqLH5yclIxtW7dhyE9DpMMz13fG7yGHj8Lawgojhg/H7Xt3pWnX4aNHce36TWGMqfWKTLpvyd8EuOM8pk1v07YNDPT08Pf5i+J/srO0NKXQ05NGlJMnTsSoMdqzq9iG1M+jfeb36FdpTQ/pVxjK7w0MDWTNp04kgQoFAHFtph1kJdHhw0dFHoS2hnH+onlz5JxYFi0yMJQDKSwULIK+F+My+hy0pYIzZGeX+F5kp9nbl5fyYTZB0xLCBnCv9e/z83vgNKmMatDAW8qFGZs5OTuJ32hrayeEpqjIKEmeEWykzqJWuUEpIiO5BmIPtPexXz7LmDIu5ZhEvY5CEQrRuLEfnlE+jpJMka9QtUpVZGVmo1pVV7i4VBV/49XrNxKP8BxIeCmibnRuLkyNqa3sDFNjQ+nvwHsS/eYVKtjbCUOxV4+eMt48HwKKJiZm0l2a+6JkRNXKTqK7zrVU2KWVKpVUNql7xTWW94n7UVrh6gnnvVEMRvVeaZYe98FxVfJxBO8UtsJxoQ9O/IXHpV1USWaSLujn0SaoSikFHko8rIsFFBvxv8BiadBTfVeBfvyMNldVx/BZ5HeI66iKWtGaNzEpISLwt/w+f8tz1MqtNSBWAa0KWFRgIv8qcNXR2RkpBXowMwLC77/F2zdv8WO71jhy+jz82viisrOmy83V1SATMCbIqJ+tE1M0R14+YGAK5OaJ2UKfHitw4cwHmBrbI7sgWdYGIwMb5OanyG+LivRgUFROvptdGI0yViZIz6TGeAVkpGqyFGzc8v3bZxgam6AgXx8WZvbIzPquNZrJy0ZhQTaMjKwlvjE2MIaJngEa+Tni/NWxoHSlHjs0Mx6DATIL9FBkCJwOz8HGO3GIyjFGtoUxTJPeY2nTOhjoY4ZjR6JQ1sYKz8LvwdnZBj8NaSUNZvQO7t9fzElBzQEO6qlTp4Xay0nDyc1sMRc2ZoT50B85cgRz584VJJgOItk7dOzI+uOE5I3kwsOHnjeBr7l/gniqhp8LIG8otRr5Ozq5bAZAujGdbwKKzZo1k+wEJxcXXD4g1Dki66OSo6PceAYn/A4fxq+JX9E8IEAWY05aCfA+ftR0w/K0MiQCAnz4FcOE+6SDIJpYRcXIys7TgiUDoGIFO9y4dgmT/5ytATUlFHs6BEojpgATekzFOinZpGOiaQVqUwkApRDpm9BmJgCgTFOCTpyZoBdtfioNJJ2KOhjfuRvWn7kOjDIFtlxHYnEvlNe7AFRoCCQsx+RB1/Bl3zA0XnADk1ZtwraMERi5fTsw8hFG9puGbauuSdXo8pCfEJiyV6tUoY80PhSLJ6/D7LXMmoZi+6LbeB35Eisn39SCMfpAG6MACw/ttbLt/JsETO0wFKvP79aavdCmhwLjK3RCA28fvIx6g2kzZuLl83BcPHMUy24cB2LIVEvBn3Ne4dd1m4DUDRjT7ZAsxgSnO41kp892wPOGmlbPY45ba2CfHzCYTgiZbXRO6MgzSkzCuJ6/i2YTA4qMlZsxZ1mxhnsRaKWTawOsffsLJudtxdL8wRIML4k9DlzhjTgLdOwEnItG0PQ1svCxaQVFe1mywDna4fAY4NwjXPrrsXzOAIyNPKwpdJ6ehgm/bYCeYbHmkz5jXbgDTm16I/O2/5fF+KvSXDx/+QrGJmaSzSLITnq9gIeFhWi05CGezm8iz0CdenUFyCTjhHOSzFlrK0uM2DAH+MAMLdkCpkBfO+Awzz8MsKDDCKz8dRCmr+JN5Rx8BNRuCLxIASxswLTH5CHd5RkiY2nBxplAz4Yl0k3zbNpiwYWLmN+uozQcWXH7MvDhNjCkiZZ4f6G6NKtyEgLnnASDMHNIPwFVufjO38ayGI39oMqbV099jqmr6wK1A3X7UZpT/B7Hi+dLZ5FbAeDdREDzpl5dcSuM6CnLrH/B5pC9GNPjJ1lrCAQsWrwEG9ZtwPiUYJnLi6YNETZh7169JMP6NuatZO9a/vgj9M1NkcVOmimpKCwCPnyMRW5ePjzrN4B9RUfkZGosPGY5GSx7edZD2JOn+Pv8OTRp4o8nz55h6tSpMGADEjYpKVcOSbGxJQaa6xiNNR00rn2dO3eWNUif+jNfYqGPAtja26G4oFCyjeywvGXrdmGFDf5pCGiI/ty0GaPH/CqAYgUHdvi1lHnCAN2EZW1EJhhZ60qISze2Ync5MXS6kmGOJNdROiU09KJHq9O3U9lcRdMvXZ4qZXqFhVrjD3Zq1jln0vRKx8zh56o8QDl3JQzCUjEGz0WOobUO1gBDnYaiAF66xizCZCOgqOsaLcfVlS5wd3zN8eW5kbHHTYGJClDkZzwnAiRMQhC0J8DG65DMo4GmX0YQQcBQPT3Ex8UJcMK1XsZNX7+kOzKBQJ4XgU5a09z8HOjpFYszyfHks0lbpgBLVXaunDOVlKLNYPkKtYYc7B1kbtBm0i7RDtKR4mueFyU9eL7UluM50WnlmISFPUU527JSvk17KEDc62hYWdvg/bt38G/WAp8/vpfXZBjwelXDGgLEzIwXCQNAAwtp7zj3CSgq4CdbGuxwOmrfob1XjhPHOysnS9YztalqA9pSHo9MQnU9/D1tqwIBeDweRzXN4bhxrOm0JicnIT0jTZKGfI/2lkEEATfV2I2v0zPTBHSkc0zmPYE2OkTxcVrTD5a+EThdGbQYgdNmi3+x6tgubWnhxiVnM9Bv749ia7iuh4SE4FrMMy3xdBIY3rmn6BQd8DyLka/7yBrMZKqrmxu+JiVKuRj9jLSUNCkzMzM1k5Irli7xvL8xsfD2vczVsrblYGNjJZ2SC/JzpSnRw4dPJYhKTEpE/Xq1EBb+UvSn3N1rIPV7EmLefRQWMLWdliyYKb4JG/RwrUjLzBBR/S9xqSKFwM6QdCLJZOjatTs2b94uJctk0JaxLgNfXx/cv/8Q+QUF0tCHdsu/8Q9yH65euy7dKtPS02QuVansLPeL8/rVqzfIL8iX4MHP11fYFWTVLFq8WJ4DzqeMzHRYWVtKiR7lFGpU98DatWswfPhQhD64iz59esszyOYpvPcVHCrAxNQYV7+FYmm/2diwYYMwEPksUPtw69ZtsjYwuIiN/SwMxfPnz+OXX0Zh5Uoy/MlWMBdJETIiGZTw/jHo41jTT4x82h2N/K+ijI2FVNPweqdNm4bg4GAErQnCgMEDMHzkcPmM53Tt2jUJmMkAZefUpJgZqFx3fQnLllPmXRhBOvprlihXdRqKCouR8jEQ5g4LkRU/VwOh2gYAFzWQz9R+fon8Aeey0lVNjCGwA9i5rpRnQpVmKS1FF88/5VmIi1qCOv5rJDhRAV30Y54D/Z1QONTsKJ/FvSQopDaNPVij4RZZWxn0sylXRlo6Et+T8aZtbg02IPrJOHi33IPHV4egXpOtCL9NfTxNF67rgCPCPjh1sIM0bRk5thu2XT+pk9RR2W/6GfS7PIDavdCrfguEPL+GHnVbSDLs/NE9aNquF25dIGAUi6YdpuHWefoDShNHRkHnLzfE7wv/QcUKjnLvL1w+jYsn+qNh8/UlSSb64g+vU2NH0yqnDuK9y/3QsvMpWRs4Fq+e/IqAjidw/Vx/uDdYU+LDP7rBsu5/t6peG/EuTGlXGqJe810IvxGMus0m4PnNZhqNhI0NZStAZQ/NR3v3oj7KV7uBxLdNS3ZWzukGvsU2B2AGoB6Ar7B13iOaquUd7fDoCpspPtNlfTPh4vUI78PoHJLqweZS1QCUAfAJQBrqNYpE+IMjAFbrziMJbnWeITqiBTk2uvihj86nYnUX/4Whcs0b+Bj5XOcTM8b4AjP7QOkMmh7XDeWqnIZtBRu8eUBHmucjMwE2lbZKnBMX01h3P/j+N935EYTjMdVaz7GpKAtoveb7EP4/46qVf3s03oKoe2Q+Kp1I+oheaNR2Ih5c7F3qLqhycL5lA7QaB1xh5l8DWKvV6oK3L/lcKZF2pSmvyrC5XzI2lS9K8FE1beFzSlkcpd3N61Cl17EYMf0MjGAssem3D7tx4QKbBWkgqnZ8oGLNvoiLvI9VW0IEkHNzrYHQ0AfiB1asVEGYgWuCVuND1HW07TZa1s7H2WE4Mv+glHfSN6BNYdMS+iIqqXE85Dh2bd0FvWJ9tG7dClWruuBj7CfxAbZu34rmLZoLoeH+wwdo/WNrqVhgAudwsyPa40ZslpfGS7UE2i9qI2y2vn36oLJzFQn2c7JyhJhw984dvH71BrNmzcL5c+fFJmzasBF+jfykCqJCxYqiD+hUpTKCg9eLXmHI0RDMXjUXew9sRE6cAebPX4Bfx4yBrZ2t+NpMnDFpNHv2HCFycM0la3H9+vUCDvL1vn37BRtQGzs1z583T2xMI59G2LNXVxX3P08lhFHP9Zi+95o1a7B82TL4+zfGrdt3kJSUjH79+orNmjVjmoCJfO6peRjx/Dl+bNu2pLs0wSJWnghjUdeUT6TQJGlsLZrBNTzcucSJH0hAkXqPtI/EMaKjY7AoZ7n4Am1Wtsbq1avFDp48dQoDBw5C/Jc4vH37TkBi2mWuWUwg3rx9S2wG7RGbhNKmkGlK/4MJVgKDBUUFeDz1roSxgWtn40vsF7x8GYlyNuWw4EwyDv/WDO41PPDh4ydkZmcjJTVNNNqZCOLv2agtPydPukLbl7eFV726iP/yWSqfHCqUh2u1aqLPTp+MEir8x1gzPoGNANl4L18AxRxpDpgk/g/JWpyvkqDX1y9hA/L/mu43de80oEyA01La2OoWqvcVKYB/VXUL/9I+0w8gCEvMiPtQSReVSOP9UjrcfE9pfKvzUkCe2q9qwKLOoTR4WBrgVL/jtSj5DPo0JKwxFuK5KD10JqQ5xyT2KSjQaSXqlQCKqoxaAYgqIa6OoViVHFvRhXRwQEEeYJAFPH8SjVt37gPmZhg5tQdikopR3k5P+ED8x7JnCxMCinrITCmGhbUZCoogZcb6hkDSV6Bxw0n49KkQZiblkJHL7g1WMDU2QVYegetC6MMWFBXQR7qURhfTxugZw8yUJD/KXBUKISAvJwN6+uYsdJM4qiA/DWWsyiM7k5JUmma/hUk+CjPjcerUJjTrQtJIAYyQjdyCXOgblkMa9BGVBiw7FI7LX4qQX94JhmUMUPQpCj3sTBA8qgFO7g+HtakR0lKTkZqagNGje7I/DfSePHxYzJbubm7VdUFUtE60n8YXAhiyuzMZOXx4CZbQ4VNlxbxRDIB44/gQ8vtc0AnI8EFnDb8KFPmXFGfecLJICK5w4nO/FCUnE4CBBR9iBl0MXjg5haH4WaMGM6hmEMZJLNpYZMQUFuL1m9fSxpxOGs+HE4qAZelz42RUCDeNLc+DTrZWtkZhWjNNX6AwH6+iXuBFRBiePLqP+2FRQBWd7aLfVahEjzWdDzpQE7r3x7qbtzS79SEeMHDQPmJ1hM5IYEEK4G2jJedikoATdlpicTTgeyEU9/UaAjMMNZyGQNnkUKydtgmTs/YAGy8Au9ppyc3D27FwyjUppeSCtu80DfAIoJWDHGu323QMPbsSuELEkgbbCRMG/oF1BwjUncS6meGYsKyG5mhOHaEdq2kQsPY3rSyZQCSNHH3EDKDqcwu8K685HzP8++DLp48yXra25bHtxBWEbFsv2nEpiZ8R+eKZzBFVXjVxOS+wDhaO2SgL8eTcndo6EUwHnZ9xwLTy6m2LUzBytpZx1Bzs/di+RNMS4m85T9rvmyD+xqrPv2D+qjXIjLLUCHHXgY1lxwvIRKBgwtpNQO4jYGxDGbONAydh7OM/sNl3usxBzh9S0GkUCVSydMqvsR8Ghc7REvXJYYC/xtw7u3Er7GzKwG9If+3eFTIrHYTjGyBB8pBHK/F3p7UoY2MHc4syAhAykCdITTYcgQ+Wefn4NJKMXLt27bWutIVFMl9paO/evgk7G0v8Oo9sqXFAV9YY6apFVCWJANuce3TmedMI+JFt+l4DHDM15uzKGdECTE1dswvI1c05EgP5MzcgsFYbLD9ySdsF5+Z+YKCrN7ILi3D8Cku8uMWjd6tfcPTKXtn3733boiA/Dyv37QNcnXQd0B9h5ZS/MH0NHWEOTLzWIOYD59wjLBy3FHM3tMSsX/7Bkq0MbFTpDP/y2eH3NDHvhtWaokPrNsjOyEJ5h4pwdasBKxtbxCckokvXbtixYxemRAQhuM40+Df2hbefL1CQj5B9e2BlaQlrO1v4du+GF4+foHbdeoCJGZBfKOUGNdw9UKaMNT59+ozDBw9LIDZyxAgkxMXj9asoWJqZwba8LSxtrNCgiT++fflSwrbi2sNNNd/g2sQ5QwPE7LUwBwsKcOvWDQz5aSDKVCiPFw8fIeZtjIC2r1+/Eefhn0uXcfP2bew/8Bc6duqMMtbWKF/BQYT9zcwsBMghw4xdfBVgqBhoCvT5mpBQAiKVNDYha0+65OZprD82MDE3l7IV1fFOAYGiOaUD+wg8KkYg3+fvJaurYwZyP0qfT9hounJijoWUJf8/Nilt1mnbcB9kBPL4BP64P+WoiWOg03EUQFLHZFf7Fkaijp1IYJGvKblRAijGxWmlFDqGIH/P554gnQIyeYpSLqxj0vG3JefGsI9jRialAGuF+J76TXSAmZTiM5wweiIsgpbIWqa0WJRUBm2cKhGRbD4fJXcPWJiZyzE5psysd+jQQc6HiTg6XSxVp03juTLhRTtH/WBKdpibm4q9ehkZKSzGr1+TRAeIY+9Y2QXZGekwNTOXDo/KGRMAVv4ZyPxRDFdhJOYXyO95/jwHOrLU6pEOKLpSEc5rTa/TVDoCE6hQLAKVtKON5P4YPCmQkCAqHVI6h6pkhPvgd7lpDr3GQpKGNcU8jyI5FzqhLJtlExYl2M1gqxiFOoZkkWg1cQw3Gx/AL9l9ZE7zu9SJpIA41zfP+r548fwxEpO+Yu+JvzXt31ige3pzmQfrcw+gT0prHLl8WVt6BgEz9EZhRcctshbOshknbGIGbqLdiWKxDRqQaIqMDC3JSYCR1+tQ0RHrN++Qe8ZMb5JdFVjHRUPfQB8NvWvjZeQ7ASsVqM+kDqVUCFgnfE0QLSxh4sq1GaGuRzXUql5FkmxZudm4/+QRjln3RYWLC+Qe8D5XrOiABt51cffuQ3z9qjnsTFIRfCtf3hYxMe80VoGhkZSZubpWw/XrN2X8GVkxGMzLpU6hBX7+eSh27Nyl62TIkiMjCcQGDxog5WcELsn0oO9EJqVHbTfR+zIxsJDuzwSUyUAxtTBAn749JWDhmkGWRo+ePbD2jzUC7M2fP1/8PupsMTHM4JfzUD2LXbt2E+1FlgsuW7Yc3bv3EMBwQA8TBHRYB/qjlNxhIywmAzivGKzExUzHgaMVcf6fM1JuxzFq3bp1CeOidr3a0oRmzIA0uHlvK9F7Ygk4wUXVkVkSyIVk7+Yi+jG7IBfAttpKJL+dDpvKy8WvfBlKLTbapyg4194orEVu9m5r8DWamnXaVs5lJb69n45KNYNlTih9VpW4jn6sNbxQ7EUNVLwPD98fZTxeP2RZL9Hu9/Brt0w6bvN9rm3CLGbTKq69xUWyBnFu8Vnns8SGCryvZPnR2azfbDuSvyXjY8RUuHqtlbXk4VWWgXIbCng6Ac+YvNZKTBsHrJD5+jT0oyTDf2ixF3efvAZSF8Pbfxse3zkn++3YaxjOsWGaiQ2Qy+wtq2sIGrYD2rqgZ8W2OLa7veyzls9GmeMMvtn4rEuH7oiIfIrYT19w/zqT7RpAVLnmSLl/X94cFV+BLEWuF3zOOYb0wx/f/AlO7qsQ+2o16jVeInOB9pjB4/NQ+odJqOWzRcYpJpzJcs1WqxJejanIbDlBRFYaEewrhok5gbVi5GbRB9HWboAd6LPg4FiE+M8GMDFPRm5WOQDGqOiUK+s1v29inoDcLIKFFWFicQe5meUA6wpAKo+tADqur3T+ySiIhJnFd2RnVgQMrYGCr7C0TpX7mp1J54u+L+2pIRr6myP2XaKU3hMgyEx3gJllHLIz6AB21AGCV2BqmSxnzBxebmYlXdhqCvMyL5CVrvxnfZhaJCEn076UpS6AkWkiauUwoU/40Vk3Jtw/YwiOBxfK96jmvQlvH4+HvfsyfH01DVUb/Il3Jd2yNakdj8Y7EHWPLE017tyrAvv4nVh4Nt6BZ/e2wbV2P8TkJAGi78h/itmpzpfjoFiUfI/PBJPrHKMc1PAcK8/5kqVL0aOdaorpgIatRuLRlaPw+KETompGo3NBZ8TFf8Gj64+BXAZSnG+qC3QOmnVehuTk73B2rIy+fftJZ13/H5rgwL79CGjaVOLM8c+n4Mf3LaQZIGNfzrvAwEA09PGRRJBqNtrMqAUWXpondr4wvxAV7SuiX59+yMzKEjtKyaVytuVw4dI/cKjkgJCQowL08fPNjpvR4X4HLFi4QOwBK+1Sv30Xe0OdRpbe0s+cMnmqyBywIZ+BviFcXd3EjmzZvEWANzbj4l82MXGv7i7sSc/6XijPpFhmOlo0bymNZI4fOy7PToeOHSQhNXPm75g4YYJ06BVmoaEhnjx5KmxwdoAmqLYqKEiqENesXi3PHDXH2YwkaHWQJNh27NwpbPXx48aLDdTllLF9+w7BCNatC5a1jAk1+p2Mx9esWY0VK1ZIqfXTsDBJLg0aNBBxX75g0fy5cKlSRWPNJyZK4l8a8GVnS5KLNo3Poao8IR6gdBrJ+ifxg+w958qVxT/n2kYWKpujMbG1PGGNyJ5wWT8WHiL+xJ27dwQkpOxGY18/ARTp4wuLryBftBgpz0Zbx2olrjVMnv118KDMAybuOUfyCvIQ3eEFGoT6waVyFfEdOCc+x35GqxatkZ6aDj+/xnj85KlUjiQmJwtbktcU/TZGbLStTTlhkvfs0Q3ZmRn4+P4d8nKz4ePdQCoXeV4Es4ibsKFjcbEeKjhUlCRnbnY2bKwtxS9i4prfpR1XJeH0uxQ7UCWzVIK8tE4hcRF+T7HxeP9USbGybfQ3uF/lyymchq9pO/k5j83XXOPpO9Ev5O9VhRLHXjED+R4/U0k41YhFnYMC9VTlDVcZ2m8F8hGs5NxWvTZoE/mZ0knkd3kdPAfug685n7l/fpfXzE0BlzJndSCrep/vqaYytE2WVaogIz0HkfdeIzkuFS/fxGDI+KFIMQNmBx1GJTdHdGnfBJ7lAUb0TC0ZFOZAX88UedmAMZdJfSC/OA96+sY4e/Iz+vaaAUN9Nuwsi5wiExjpsXA6WQhueQW0KfqwMjNDenYSOa0wtbBAXo72flFhGgwMKWtlJM18gGzoGRjJtWVlJEFfzxHGJnrILYxDcX4serf3xuGQQOSZ83HIg4HAiObIgrlYy2XHP+CfV8lIMC2PAjMLwCAf5llJ8Mj7hvXjm6LwfRFO7N6BDu07Ql+vCPbly8DZ2Rp6z8PCijkhyJQhCMj22ARvGACxXIWTg46YphPwWQw9QUOV7abTwsCIk4KfccJzoqpSGwZRdEQ5ARlIMUPNz6jTSOFuTiStm2aGBGPHQo6ib79+MjG5CHBS8ByIDLOMjEEmj8kyMU58CpoyoM7OzZEGHFJuaslSIQ195l8Gh3R6uU9OYm40ElwkuC/+y8vLFxF7PozJSYmwtrLAnds3EHr3Fj7HvkfkOzpdquuZan/H1zSmdQBfYIpzU6wJOQG42mGqVxNZ3IcvYvlAHWCWnQCH7k5ReBXlobHq5sQCfzup6gSNTehMwxoL+HphlV9/TAtmVpBZvxDAfxKWNBog7Lqhp1cAN4KAxN+wY1+gaPotnRSCtXuHY/KXHcCO3QgcdRLLd5/UQMLHy4EqgZjg1wzrDrOz8W+4VtwOEWRGxm4AnG8D85poZEnF+LAE6lwohy5du+JtTDQOnaMmTgCCZx/Au5i3+OPtRc1vugOs+G0MPr57hYz0FOz5Zy6wqhvWJv6MySupo3hIypz5MHPcOd6cA3zoB0z11Q44pCH215uDQVPZ5RNYOzMOk09v1KQCk4BFeUNkkeRcnZezT4DaJaHDxCj8VnYzFn4ejLlx++QWHfZdiL7JcxGU9Yscc1KlP7Hy/UhML9imjTX9lQDgbItgdPp7Iq723C6BuEetmjh1+hRGzV4CdDXEyhqjMX3VJFiN8EDElKf49vktvIb2BJg0YPRuB5yctwTdKs5CsY0e9j1ZAH0jLUNC5gsNGQOxqFevUL9+A5nHMAHMcwAAIABJREFUDPLZHTRVtIL0UZ1UcWcXPLp1FYlfPmHgJNWJkc4VAeBxgKephiMmvAcquAAJmzF71Hks3sK5RVDWBrBwADJ1AuRDgGV2AzETBzDzewcs29kM8A/U7hW/LmAunUddycq+Qei1vQ5CbnBw6HzxH4/PeW4DjLLEAqPucHZ0FEdpzPrtQDI/0zUXEgqups8kzmKr2aLpOH9MDwnUF2/tL6zLCf07CBBNg7r3PEuWeCN4HKWvaIqxXaaj38Cf0CSgFU6fvQADY1N8TfqG7Jw8hD19ijatW6GclSVaBTTD21cvER/7Af71fsWNsHW48uAhZs1fKOyeu/fuo2u3HoiL/4pKVV3x9P5DlCtnh4oVKiLuczxeREQg7vMXuFathmZNm2LL1k3o2bcXviZ9le6jo0ePlnI6sl1oHGnk6EDQUWJwOmTIEHEkVBaQOlJp6d/h09BbdDKpbUMjV7+BN55HvJBmCyDgZ2CIxIR42NpRfLoYhiYmyM1h5zUD6Inwr2b8uAmDjwxAXVONWCZVjIxKSpSZXCFAJeLG1tbihHG+8/90fhiU8rV4egyNdCL2BN8I0vG3JUAf9fJ0bDx+VzEFGcwy06WARgHgdKzG0n8VO1HASx37kGu1YkFKMwEzM1m/aSvUdwTI4b9SQKfKhpYueaZNof3g/lkqLICnNNfQRK3l2crN1TUHM5ZzFhZfUZG8r0C+EpBWp92oxriwsAD5hfl4+fKFBAi0HbRZPwYelzXy7fzKJV3gaOO0ZgiawytdC42M0KVzZ2lCRZCFaz/tIu0fG4SxUzGvi1Ieat/UNBKGPFmh+Xlwcqokzj6BapbtGBqwmcR3CXICWrYWQJ8gENkppRvZaI4WYESQlmqFOlYou9Pz1qsSklyWyxSJ0ok4VYpxq5if1HligoTvK+eRa7XKxKtSI35OO6kYiZxntLMcF659HBfl/PG7LGcmhsmmRgwICCiqrsFqfhTrkeGYC2sbK2k2wXtHlveZ3deE+D/PcqKMMxmM/Jyl0e3b98SgwJFaLsMN+NmrK3buOQbMM8TE+X+gxvp0jF0wR1QWepi2xHGbqxih3wsDBw7Gls2bZZy5VjRtpnXhfhmlicLbWFnh3du30gSDxyL4GfEiEvcfP0et2rUxa/YcCQ54bVu2bBKmA8+L+5o9azam/jYN9va2KC4qxqhRoxE483d07tRB1pzAmTMxZeo0OFW0R69uHZDxLV6SqqYW5pjoshzlxlqhVq06uHXrLmbMmI6//1kDI30PlC1rh/DwF/j6NRFBQauwZMkS+DTyRkTES3z5HIfOXTrhRcQLmWMsq1qwYIEw87iRUbNkyWL5jOc8ZcpUjB8/XrS/uC8Gd6H376Nbt27YsGEjli5dguXLlyO9Wrqw18qYz5QAtnPnLlKWn5GZhuANK4UZSFYLgUMGWWePt8fLdwFSvvwpJhkoPISlayPwPDwCB4+fROUK9hKojhnzq+gvaTpGRRg58hc5lxsX/4J7/RZ49XQ4/FoeR2iZJ8ApOkW0D8yIATPnXcGjsAfCvJg9e7Z0hSb7l13eU9NTsXffPnl9cq8fmnU6L4nD6Ccj4FhzPT5Hjodr/W3yrNKv5PFZ1lzedbXMXw0otIFPqx14eGUWvFssEt819uU4VPJYhy9RWrlyz2EPcWyXj4CPZDOqfStdxKpem2R/b5+q8tdSmI78l3ZPMQK1z/gbAhgU3I+PnIyKtf7Qkt/FxYiNmADPpntlnee8pDB/yqd5qNd4h87vNoSJqYmwa988CYSr12LEhE1Csw6HcfP8VHTsuxnnDncCKsxGnw4tUd7OHvfu3pPn9M5lOljcAtG4RU3Ur++FP9f4o9/Qszi0u5P4nE0tauPWP3vQqe9kmVsEh+mzXzh2B7V8K+PlfYJ5tOPM7JKlR4kTTXjRzs4MTu7Dxb9/YxGP2vmV8eLBXDRoukJsQ9RjlqE3QR3fnvLsKfYI1w8FLPJePbvLBolAg6Z75P3nobPh5b9M/s/7yNLv/900plzNH3Yi8i7Luk/j6tUQtGjh/9+bgUVLFmLR4kVoEdACF//+538+v3HzBtp3bIfsDAbIcThz5iK69+6AwtzKCAhohmvX9qBFiz64fp1sOFsUFz/DmTP/oEsXTf8xIMAf164d1H3nGQICvHDtmpSdlGzXrt1Fy5a8DzlwqWaIjRs2SaDGbe/eI5g0aS6+f6dQV6HIEezeswRenl7yLK/bEIxZMzfAzPK7SOpcOHfxP/u+g5YtmfA1wPUbe9G8GX2+fzft3FkWzOyy2nTa3P/XSPENMmI1tq6AjmGfgULttUoYezbdjWe3iNxkwL3BQrx6Ml2npU2mIv1OshX4TPMeqWoY/l7ThPy3KQxf8zlxwcbtR8VWsmtx6I0nkrx2qeODBt7eyMzOwsdPnwS85pjcun9TGPsPLnCcuX/ug3+V/qQLho4PwssXkQicMRO1atZBYnwCwp88gVs1VwQFBUmTKvoZ9PNoP7t17457ofeQ/O2bxMG08QTI+B0CQhf/vogjBw/L+ky7Qo1dl6pVJMapUdMDLX20eVcYYigh46iXo0V+59jIEPTZ2VcSWG4uVaURyaOHDzFi+AhhBNLm9evbF9XdaogvEB8XL8xzNtYjg79O7do4fPiw6DqSXchjk933LTUFqelpWLRgsSTQjxw+ItVdPO+Bgwdi7py5AgTWpfRPSgr69O6N1avXCGNdxfuTJk+WtZz2gYmp48ePIyzsGTasXy/nNX3GdNT3qi+JoQED+sOhogPWr9+A7du34+nTMKxfvw79+/dD+LNwhD9/Low96k4GrwuWig4mYFjJM3LkCKSkfMe8Wb9LNYD4rDofVdNzLBLSBX1AqRJIThYgTyWIeb1k5rF8mTJWbJrC3zDWYPXB1WvXsPruety9DzwKXosJeZNxuPIhAYioRUy/msnqly9eSkUC7cfLyJcCTHIN5vfIILx957b8ZTzApBeBYW70qBxPdMGrDgclMcxmeRfmnobP+CbSwCctJV2qDcpYWknS7iMBYBNTac5CXU1eK6tQzIxM4WBvj549uiMvJ0t0tevWrgXPenWk6QqvnfaT6x39uoLCYtFPJGuV1R7FRfmiOc17Q/sjkkc6/UTOYY4rbZ9i43FuKjagSpqrxK1Kyov/rGtowt9z3VfgnerQrfAfnpsilCkNbO6H2A0TvBxHpeusEtE8Pn2v0oCiiisUqFeaLahARgUoKvyI81prAKQ1nOHnBAvpj/I3qjmQIhfwmvg+r1cDUP9d7Hg8dWy1L+6P+1CNFk1d7FGUrYdtK/bge2IWvJs1QZu+jXD6ObDuyF1kGwNGhvkY1aM52rprFp9tV4wpqqKFdygmmGiQjfTsApiZ2mLWzGNYteIYilEJhnBAAZj4YfKoAIaGZaAHI+STFokcGBiyASP/z6SiIzIzKQPF19SR14eZuT6yMwkamENP3wLFRcRV0mFimQv94ve4dDoY/k0rI5e6jwJJZiEP5lJIu+9OGnZdf4VUswrsLImsgnxpOGhtWIBy2UmY2rUhergCL2/HwNTICjeu30QVZ0f07eMHvdMnThRrGdsiQZK5UDFo1lrRh0gQzUmitJGYGaYDrH3XWJwAJXSpSsg4SQhAEshjploDDDNl8iqEXXXc4eTkzSNF3MTIWNqjc4Hg+5yozO4zsFQTgkGvsIKob2ZnJ5NVJqyzkzDBVDc/VR/Pc6TzKV3xvn+X86LTwt9ysvHaeW1c4NjJhw8NyyH1UITIyAgkJnzBg/t3pWHHnSfs0keDqES0YwHbAC3ZRtCOtvCG6vK2HxunPcDYBnux9FoX/H7stDY3uDHZTRyS1aC859wdbfLjs8DfnZDYzg7lOyVpPvQC0gVpeOsAyyyBmSwnpnPTHfvWzcS90FBsOtgSGDJbwMAd4yZj+O212NBwrLDkqGfBgH364D3Qq0uhcjq5BKo6iWbiu2gXVNUju3G2ljikv8HroS0/kISJw8bg46ePOHHrPpBLipvWMW9kp6EwMTXHhndXMaxigGh+1XSvhtevXkqpIGn4E5fTyeyE01vOocsoDdTQtkk4s3UdOv9SCdsWPsHIudTg0zWBeTMbqL4Y5/fZoMPgFMB3Nta1myQLIecE/056sE5YdUuWDReQceSbZdhRY6YEpARcftZfIWM6sfUfCNYrwJ6V3zFh2jSsXLQYo7YECSB4/+R+ueefPnzE4MCWwvbbsihdRHLZBc2oEsnKEUCVdlLybmV1EdfOWKLnkBS8f8+HMwVb5j3FqAXlZezWeI+Cm0ddGBibiEGm7hR1LqgHlZKWJvIBNCic2wRPaAh4LXkFRUJbf/rgDopzszBpsT3QNRA4dRno2Bo4x3FRGVbOBUOsmn5JmuIs3cZuz5xAZMSy+x0zsgQXPbB01ABhuExawqDyPdBzNHBMp8sZCgTVHoTfEvYDBzR9KN7wn7uPx84Ta+VedAmYjNPXp2JU793Ywu7brQbJfN1ddhKGzvoDs4a0xZKt1JgisKgJh2uThvc8FCunPpEM4dyNZDlEYPG4WcjLK8DCrSzBKV1Xz2NrbMXFv2xDTnYeqtesA486nrB1cIJdRSekpGUhjWyhlO84dfy4gIj79+/BpVMhsDY3QWryV3xmp/mKzvgQF4+Jc+ZhycxZqOpaHQNGjsTXj7Gwd6qMnIxspKVmoLxdeWSkZ+LJ4ycCDGzbshWurlXh2aAuTpw4JmsCnSwaPa53mzdvljWO6yLnNhtUNW7cGN27d5f36OwQ0HeoaC8lmRUrOaILO2BlZ4OgDku3KRovTkSlSngdFSllp1VdqkkXS8syZHUVS8kzNwUIKUMuAGNxsQCGAvDp9Aa57vGZENacrW1JGbCA9mXLaqXDOnaaMNqocciGK+zKm5kppdIKUOR6qsoBtBJarTuzOp6AezpGn+gj/gdYLF3urNZnOoc8P8lY8nx0JcklgCKZgQRLCe7pAELFOOc4iFMjDLcc+ac0WVTpsgSfmZmafiQb0djalpRcKw1Hfs61X4lDyz6Ki0sa78h4sOxDXw/fU7/j1q2bEjDQMae94Dyg08IxpSMpYuE6PUU6VMIuSEuT47JsiIEey5o5X3jOTIoReOaY0/bxHFVzFtorxcRn+T3LZugs87olK29IncdEYc151KojncDZ+IWlPALc6piFmiZmMQyl5FzLAktWVpZczVOSEuj8fAHzCShqGXyt4YrK1BLU4zOmxlM5ffwtx4HgDK+V48Lv8BpV2TOPQTtKp1GNh8oGk9XGcm4GELTptNFsRkKtRK6P9C8kW5ufK81B2Gmcx9o18KjYyR83+OKfoPtSsjw15WcZs013DyGwK7CcagnnotG54yAUF+nByckZm+8eQd+abWQcjg2/JjHw6Eb9BMjkvO7Xb4AwLTjOdevWw/8h6yqgqsy+76ZDEJBUURRBQVEwsbvH7u4aW7G7O7G70THGwE4cRLFQEBQbFRUVRCnp91/7fO8yzu//1nIhj/e+vN+5++6zzz4hITfl2bSwtJTr5unhgSdRkUhPTZWF3pYThwGTlvC0fYmIR5E4f/4cjh39S8bjho2bsfHIXkyfuAu2Rm9E+TFlylQhhzt37oL16wMxYfw4HD9+FDnZOZgYMAlTpk6TRlf9e3dBxvcvss8dR6kMXwlr66VYvnwV+vbtJzjEq1xZdOjYTmIICcWEhC9SNrZi5XJ4eLjj8eMnSEtNE/P/O7dvC4jmQpRjdfnyZZK0orqGOI6LPmKcSZMmYfTo0ZJ8rVnTv6D0/ciRvySBQvJx1oITaN3SAaEhd4RE+hhP9WIaAiZNxOnTp9CtZ3uU8yoryn7e7/Yd2gvYvR5yXZpVccyz+ylL5g5sn43Fq0+I+oXH16lTZ4mpHMPFi7tKR2sqK+/ev4tv705j3fa7GD9sHIqWKYbPr5lgy4R31d0SR5j0TklYjCZtT8k45DaYAGDVytP7LPsEytc8IPeGhNnNYBIlNREw/7iobTgm5VnQJzZS4jUfRS3bpjrfKkBni2Je3YRIJKHIa3N0ZxWUq74Hz+9rzT/otchtkVhULxKLPK6kN2yQUg1ulQbKmFVNWMrX2iuYmM8dX4xN0WH9UMpvC+IeUzEJOHiuROLLyShZaSPeR41GhVq7ZaEb++yZkOlsshd+pQfKVt4kzxWxNVU6Ef+QyCIYrYtazWrizhUSVarEoSaatAvAl4SviL5HEEpVGkErs9t8aZ+rUX+XNIwLk07Rs9BzUAuJNZ8+J8DGxhanDrUGzCahftMq+Occ7w/n/w7w9PPDy8fjUaHGZnx5Mwftu19HmdJlEXr7Bh4+uoevb0PhVbX9fzpSU5nIkmYNN/zb6bdCjUDE3ItA5bo15fng9XsVOabgGpNY5H3k4vr3Dte/38t/FYpUbOwrUCM2bFgPN24chYEBy3whikUqPmv7d5T3NZKNXZnVi9ljKmI+yxvdenbDsSOhUNvRPk/sxThL4QHQqdMwnDwZjIYNG+PGjUMF22RJ7b8EIz37uLo01Y8/Hc6c2SHPRL8BHWFsWAqnT2/DzZt30L//OMDKGamfb+Hvvy9i/LT1aN20JA7uP4RhI4biUNBBNGjQEOeDL+j3xWoVhbk5znS4fp0qTR0mNCbpq70iBXvR8J3PCZe9yrSbyWm+OD6M4V17PZ7dHgxnL3bCBr7EsqGNaubC7d1CKb8NiHvMe0QcOABuPsXxLpoY0QG+dVYhMoxjk+ORmJPf5T64tlH7UV5LqsTZC206/YHnsc9hZ2srz7MkTU2MhdiztrWRruqm5mYwNTFD5w7dsP+vvaL+vnMhSD+mVEdo5YvJY9Oqylp1mY+PHz+jT+9+cHFwhKuTM8p7eUsSgbZce/fvk2ZQJCttbG2kuojqcDZwK/XGE5MvToBPxYrwKOuJ8Dvh6Nyxs8yHl69ckXjLWHfh0kWprKtY0QcTqkxA/XkNYGpmipatWgm25BrgTK9TAolnb54hzQeJMatVrYqgoCDxh12xfKWmlk/+Ies5etP6+VVGixYtxTuXzbk039t0USsST9k7OkhFzL7d++Di5Iy9e/aiYaOGOBt8VohA+ghToVjavbR4M44fPw6NGjWWBi0N6tXD7TvhGDtuLEaM+FMqKEiasZkJ1zbnz52TZC6TWoeDgrBp8yYsW7wYhawLYdTosdi1a7eQnSQez509jaPHjmPPnn2IjokpsKsRkking3/Nmhg2dKhsd+WyxYJbH0dGSvzk/6V53fXrck+4hqIPNechKhNpoUMcSgs0JlnYQPP12zcyJjRFGa3OIE1UeJ2jo2NgYVkIxYoVx5PoaMECVtZWsoZmDKdHI0ukGZfJDXCfvIckjIkHWaFBjEDOg3iY44B4huOCydjL167I9fx8ditewwNGtHBo0RKFLK3g51tZyE0qJr9+S4STi4vMzfQ/Zkk2E5elipdEnZq14OhQBIUszXHvzh10aN8W9kUoaDAUjM84SPxKRSXXDax+IqHI+TM7K0OsrlQVhOo/wHP7nShU847meanZ4ygVIjEf51ktlmnxQ61H+FOp95SNHMc7xzqxlMKE/J5SDyrVIZ9dbpdjlJ/jfn9XQqp4pIg89VOVOPN3paj8vQyZ7xGb8hhYbcLzED9wU9MCsZgiNzluxI/cwqLgPHhd+LuWdNeOQiXguU9FdkrFiKWlcEnEr2WqVgVRd8p7HcLDI5CQ9R2N+jTD3jBg37UXMHIpip8/E1AkNxF/tq+FLhUAC50O1vkGKMS8v5CK2fiVnQQLC2v8yrFAVpYRunZajfA7CcjKtENOrg4mpvnIyWZJM0ucLQCdJawLFUZWTormS6ozAf1MCZQLWTqKul2nY7/1NM2zUWcAa2vaDTK2ZgDGCWje3APBJ6bD1AxIy86FsZmxUJdciR+L0WHdqdv4Zl4CORZFoNORbuT6MwcmuixY5KSgTx1vTPY3RkxIJH5+z4GpEf3NafVQDgbBp07pyB4TsPIAv3z5Kko+qnD4EPEmcCHEgSwnoFe6UPFH0oRZIwYxvqjW4fu8waoTND+jPAuVoT1vCj2SaNDNkhUOUoJnS3ML6XwYFRmpeZMZGcm2CZQZeFRTFfFxYqdINze5yQRZdEWvXKWKgFsCZZZcELSRcOIxceDT+4znyu3w3HiMHCiS9eAgKeMhwZwqDVngmxrh4YN7CL8Thu9J3/Awmh3JOBkpLzgqs3ij6mJIq8748vkDgh8zexYPVK2mzcVhrJ/VDKwPLNiFvo5btEpV8nr8x7mVWJSbpDqQ/5JI+CUCc2cJobhn8T0MnNkJ6N9Qq3BttQjldF0wcu46jFswAqjghyWt+sLM1AQBS5gtfgy4tQHeLQK6z5Ldz8ruJJLwok6OmLqGoMAcWOmA3pMO4pABJ/lXwHAPgHwlqw14SxOAevalEfrxrZChY3q3xIZD/KwX4FsNC2p2lZLUzS9DsL79aJRxLymlzwT6nAhIPPPB5v3nveg3lQa5BI3jgS1WuGqlgXH+LTMrBwOmFUbYGbcCmXSHwcwAjcBJ3RBkbqou0nNO9HxxfAyZWgm7VjyReyYG9UWdERHxEMsKncRx7yVCLn5N+CqBmyTA98TvGDh9KWDwAHhWTcPBI4D5dXpjbtYhuQSzfHqJ9xPH6vbt2zFtdUnoUmejqdUV9Fl+DdUbNMeLqAfoNJxZ71ygTDVs6jESbqXLIM/AFGm/MmVCIzFZvJgrop5ESSaqSpUqkmFs1LiJTKw5ORqpbWphJf5pr5/HYELlxVpJ+6ZcLJswFNPYjZvEs0rkfuFg4fUjieiK5ZOCZIHIZ3Tx9gD0aDZWSLxToQSqJCFfYWzPcQg8vA8rAqZhiu1BYHYCYOYCZAFLxvTAjA3jgaU1NTL5BLdNwHUVQ7oGiqqAxqubg7hQM8eE/lulO6uDvR1+/CAp8BnZUqppiQWb2b1PmcBQoUA2nNvii88J/68ZtGv/+FLdDvl3niSBJBc1adi2YB569BsM6yJOMLCwwrOYZ9Ip9u2rl3ge8wTuri4oZGqApIQPcLS1RtOhOpjpJiFrleZfut9gPvo5z8W+5GXIydOhfafOcHAqKqYVnz8l4NOnz/DyroCoqCfSyODM6ZOYMX0yfmWkycKXJA7jAwEFgQzjiuoUz+zkoEGDhAxh0oUeNOJdZ2YCX99KsLG1kxhEooQeTSw1JYFI9RmJi+inMRg8dKh4ppiYm4lps6WFGVJ/pkjpCQEDEyfMfguA0Kv+hBw0MirocMwxWqAAZPe7pCQBHdKgxJLmv1pTEylZNjcvUAdyO/yeIvsUyaaAAz9LNSFnWFFEqm7KqpGKHgwqEKBmYjX5KyKQfjfcB4+FAJDn87sfonSa1iswlR+gUiuSyCRoJWCU8/xFhQa7m1rJ+ZB44zxDUo5JJ/6dv3Pu4v5JMpCcdHJ2lnPn9nh+VG5yv/ws76l0y9bPAS9ePZeST77PuETygs8oxwC/q8qLOYdwvlDlmAQsUsqh0wlJLQ1Xfv4UgEprD9XJWSlKeX8UkSv3jM0xCBgdNYN3LggIlOiZ5OFZVs6V55H5K1MqCJiFVaXlXKwwxtJ6k4SiKrsUEtpAK0NSvjDs8kxfRb7Pa6IW5KochuOX87DyXOR4V3M2z5EENseNIoQVsOP1Ef/O/Hx5RpQxNvfB60igRkKRSj/+XSudNhDvPm6Dc7RrSVfx4It797bAx5H7/JLARbxOazRkYyulnxxTG1MPYdpwYBnXtYzj1YDuKc2ks+J188foYtlYymhJbBF8H2l9CcUHxKPr2FnSObN+vfoyP4WG3pK4zCZK4eHsxuiFnz+S4eZWEjFRUcjJzsTGZ4eBj5UxoFsb7Fm+EHblG0H38T5+WnkicM4EtGvdGKX82kp4mztkFOZNH4LGjRvizJmzWLZsCbZs3oSRI4Zg5679olYcN34CXJwc4OtdBu7FnbC1UjCGPWmDi//cxft4C7x7F4otWzZj6dLlqFevjiRmnZwc8O5dvOA0qvKWLV8mJAiBefyHj2g04E/cP3FASsa4cBoyZDAuX74iSp0mTZpgy5atgrXevHmNCRMmik8W1bMDBw6Qxj9Ulzx8GCHWNhcvXcSUZUFwL5KEn8npQgBSeXn6TAjKejpj7Lgx6NWnKzIyU6TihPP9pcuX4FnWAw5ODlizuCEmzf4HqxbWxpS54Qi7dRvu7mUk+cIFBRtqsRSaZc/EXPTR4hjJzM4UoozjmYlfkvfvY6fDp8YmRN+jR2EivLxKInZ4P2ACSTCVjOLPOJSssBnvY/5tXMJ4UaLCZonDt853FpDl5DEcX1+R5Pjvy85thVxPEoPWxRdLDH35cCpgMwJWhcyR9knvVWg6G04l7UTNaF96JZLeToZHlZ2o4V8dQVvao0P/IBlzjCFcTH18Og5e/rvl90/PWMIJdBl8FMd31ZAyaD6bXLxyYfr1JckPgkOgpO8meaaYEHn1YD9K+/bQvEeZaI+hv6Ix3MqvwLunE1Gp1s6CRkoPbs5Bhz47cepgG6DqJODhRvjWXiql6g9uDkXV+lRomqJ5sxZYMI3expzz+e8BYDMJtat66g37s8Xzz9e/hyyiqbo3NmFyPhEXjp9Ah969kZKWiuun7+m/T1y8FzVrFkefQcl49foFcvKysGkVfQhVycsDlPZZhbfRvA7K7oSkkiI8AQ/fDYLdVdxhvFAl6spGQalaGIveRv/uNSnIsED96dvwoMSrl/eoPGWin/qLt2jYsHwBoWhpmwyzQqZI/kjFofa+RhDe0R+jGidceL/HP//chJubOypXbiZzvfb5XggJuSEfJOl440YY3N1Lymfq1CuD4NPn0KjRUISEnP0fEpLZEEXKOQJIxpkzrBLRoX//CRKLiUOsrQvhxZtQuS/J335g/YZ1WLJ0MTJSi6BGzWJCqr589RI1q3fGjRtBaPlHC1w6H/XbANfKuTVCEWjcmJ6H+rae8g4rSEiuqmZ8mjVN6Sob8TaC5fTay8WM8GJBAAAgAElEQVR7JRKexeg9kTTvw6LlV+HzU5ayyyfkmpWpOh+vH1K8oBLNqpKLpCX3QfzHBQaJ79+VgxpmJbv254SZePokGpMCAoSsYxUJcRkTct7ly+Nzwme8iXuHBvUby7ru6eOJOHUqFmlpxVCxXmM8CaWfH8Ez98d9qf9zrBmj+6BA/LX7KCrW9IWFmSUG9uuPts1bUvalVaJEPkaTpk2FwLoeckOSyA8iHmLGzJlCRp07fw7Lli/H27g4IQhZosxKEzbpo2KS/rAkpLKysyURwW1wnRM68R8029ZC9sH5jdiSiemG9erje8JX7Nm5S3CDVPO5uuLZs1ixzQm7FYYli5egSBF7+Z7mZZwkGIWJBs65VEyyqpAYcc68uSjn7YWg/UEoXrQYThw/gSIO9pg2dSpG/jlSEkGswrErYifr9vHjxok9Czs9N2ncCGG37wihSIU9yUoCiZ27dslnifs5f5AjmDB+vKj7zpw5JQ1kBg/mPLcLjyIipHFNyPWr2L5jp1htsFndyZMncfYs1wdazT7LpgcOHIj0tFTMnjGtwG6Na3ZWeTD+SYJf7xPO3xkXFRZh0lxrimct6jx6Eqomg0y+kVQkRmKcJW5yK1VaGrCsWr1afHxplcYxRQKU1iMqac2EJnmCpOTvQiJ12PEdf/W3EqzmWa6sYHnGdGJUrm/ZFHb7pw2arVQmUL9rc/wTcBlN17WBg70TSriWwNs3cSIyYXLdurANPn76LM8u1wMkfT3c3NGiaTPo8nORnPRNrJyoTnQv7Ya4t29kG8THJmamonSkLRTXkd8Sk+T88/OypXkXuQ5lM8exwmpAvvc7UUjcpXy0xV4oM1PfVEfz1lZkoiIE+Tu3SYynSqc55jh38ad6cX4nPv69JNmOnaFTUgQ//47/1X5I3KnkM7ejCM//VSoKptUTnPy/UlVqiX/NgkgjkbVz43ZU5SzvEe8pk96qokYpFLXSaxKKTLRrXcyVcpP7USQlz01UsRQ6WNnhy/tUPL/7HCFhNwEn4M+5AZgVnI7gmGT8MrKCmb0NCqW8RwkkYEI7XzR3N5fSZ7McVhPpr5ihTjqgWxSyQq4OuBOWj44dJiA5yQIW5kWRncuGKikyR2Vn5UGXS4KvCAzERzETZkZUxRsgLz8L5uamSM+kao1VTBRJ8NjJ2RmDjo4GyIRF4WScOrMGDeqbwsiAdgR0ZjRGchbw/BcwYttDfDJ3Qrq5PXLyjGGSmQPD/GwYWlD4kQFkZ+KPCk5Y2coW2a8/43ZoDNJT8mBmYoFePevD4OmTJzoGPi48+ICwRJODZPPmzejbVzM9joiIkGDOjATJFnog0N9Bma1yoPJmqo5XKlOikSjfJSAxIHMgKjabgI0BqU2bNnLzqFgwNtS8YXjTuYhiCfPSJUvQtWtXGQRcwHMb9NapV7++gAVKhVv/8Yd4/RD0MDBw/wTP3CdBs3RzcnUVmTKDtSrx4uBgsCC5KG3W7exkwLP87PnzWJiamYiHwd9/n0DC54+IyHsBxDBikP3jPzUxaoBpQNP+2HuViiy+T39CV2A1AROzl5yABwCHjbW+LeRo+I//p88iK3v4k2Rez51w0zXFzHlLpESN59578nRgqgOWZvcSsqJKtWrygI9fRJ+WmlgxdQ+mLJ+OjQvWYbTdVkyP6YClW+dh3ZytGL+ARE0pTBuyE8t2zgKm1pTS36qJD+CBV/irC1nK35KTqiJBXyFQ/WNR3H/5WRRw43vNxroglpe4AsP9MP1XWyytGIylHwZg+q69OLpktlxvPuRc0A2+sg4H20yVhQfHGc31q18bBKyPxr3Td1Gj/WfAZpb49uxdRa8tqkxc0bzDCJw+vBbta02Q7N3ptWtlEcKGQNxukznncWt5RxkDp0+fhp+fL0yMDQXk8brcuRMu5Mz6v+/C4lYmUC8RSHVA0PZ5ssgdOHSp5hV5ENjfZRa+JSUiYJUGNmaPeCIdJrnw5dg7+tcRjJxXBVjYB4VX3sKtc+motLUFDvnNxK9fGRjcaB2uvduApn1a4uCGEzK58DniQpCKX6oSmRHkfWO5OlVrnBCp/ChZuows8u6EhmBu8Q2Y/awXFjYKwubYcRg5fyBg4wf85OCgdNQLMLIF8sg6vsKMoeexZMdILAs4hGmrl2LF1LliPLz9BEG21p1yxZSD8nwFrNilkcV7gY21RmD0263AoQdAi2qC4eY06YQF2wP1YzcWI3vux+bD9JEiIW6MuhUWCCFgY2ONMu6lpQkB1VBM6pCECQwioahahKvuiQSLHEwElAR1/DsXTAT9JBj5O58PvdF3mabAa5K0xqLYnX9/OGbOWwwjKxskJ1JFoEPWr3TEv32DqxeC0bZlEzyLikC3wfNx+dBiNN8zE0fazIDO0ACNmjbFnYcP8PJtHCbPmIEDQUdQorQ7fKtUhY2dPdJ/ZYrCNuNXlgCh6MjHKGxhBjNjIxlfJElUyQAnGuUNQtDGOMdJhfGDSREu2NlUITIqEi1btZTufpyIGFPo00kze4JJIWPy8lGsuKvme2ZmhpQfP1DYzg7J7IDG7rj5+WI8LR3qP36U7Dj99BSJQ/KFxyUTq5545OdJQDHWMt5RIce/KUNiIZz0TU9IEEp2NTVVAwd60k6Vk6jSY+5DSk/0pddK4ahIx9+bq3Cbom7UJ5ykZFnvncjtCTlGTzc9iFQNYkR5nq75TnFSJ0gmQOS5S6MUhqQsqkv05dp602j+TiJQFJP6a83/v3/3TjsfQ0MhQhk3CSaVNxePi0pqUTVR6ZSSIjGf55qaloaErwl4//5dgWpPkY6KMPs+ZiJK7dspY0OVi/BceF957YvY2iIrM1POgedF1RSPg5l07oulTFQ0KOJVOi2ypECASiH8SPmhKUuNjTWvyZw8GTskVWmhwHNjuTOtOZSKlOcnXpXZWcjKyBDiQGWL6d/H8kSVDTY0prIjWb6vvBM1uw+tEzTVgYmJ9PD6JTGU/zjW+U8UVvQ10t8nBUaZ8KNal7GdY5wkEAkB3kPOwwTp9Ec2NGK2V7NFYUMaJoBYCk3iiI3WipcojsK21jAxZTfFXHxg5t/aGnXq1MaRw0EyrtdN2i3zZLu39XBmeiimWQDLlur5A4aU0UC3dU3lfPic8J7wH/2hufhiHOTcxG7JVHp07NQJly5egpWVtRCKUVHRgn0qlPfCpQvnxa8xNeUHNj3+C3hWGSvmdkeT5p1QtV13wGgwYLgLc/v2x7x542FQqTLMjDKxsNdATJ48Ra4d9123bm1ZICxZMAPTZi2RkucxY8aheFFnlHMvgXYtGmHCXCb4tE6t7du3wcGD9PFzxo7tu0RgyvJklosz2cvz4DzChaT4Pefno06dOmjVqqVc1xp/9MeNo1tQvry3kGIkbkuUKIk9e/Zi0MCBCLl5U7qVVq9WDc9in8k1Hj9+PCZOnCjdrrkw4XaWr1iOGv7V8PzZC1y4cAm79+zGxYsXEP0kBj4+XNB/wqG/dmPcuHGCFZtGtAUmPECVOn3kuO6GHEBZ3zbip3w77A7q1asv8yHjJxdBxI4sJ1y1ajWKFi0Gf/8aKOZaDLPnztY63hsY4Om9WXAoNRaJcVPQe3gkDm3zRZs2nkj6tRJ3rjGxSZKA2IaEGOML/8/5xBzFvVfh46cEwRV8DZn4GjvXVEXRcgvw+flYuFXcKsfJWM/ya47Tp+F9RXHIa/rttabE0uapaJT02Yz30f8lK1k+zcUG3y9TZbs8e1Q3kwQi/nn/5F8yRnV15nnFxyzROjBXHQR6LJJwZAyiUiUmrN9v5+GCUn5zEPd4JEpUWKclwHNy5J4SJz+5PQ4VaqwRP817N/qgTrMjCLsSAk9fL7yMnIYu/c4j5mm0xJb7IRtQqdZQRN3ZgSr1RiEidCi8q2/Es/sksDKBgC5oHecvBL6m4NCJovb+LRJrnLM5R/9Avz+PSFKDWLqMpwcObR0IGHUQuOuQ9R2tOw5DWHgoXj8hDlYY+Qec3ZtL3HzzJFjuG49FxW6tY7P2KlVhLeJiJsDHf4fch6f3h4tPIo9JxakXjxbCu9o8PBN/RKBO86MIuzwMLbsfF+sj1QAgOpR2QRwX2jxWotIafIgiceheQCi6uOci4Q3x7KmC9yMiopGSmghdvgkmTJiHmOc3kJvpDJ3uI1q0bo6li9YgLOwO/v77yv9TNJJQbNSoJ1avnomwsHBcuHwc54MvolGj/ggJuaovgT6KiIgYWQvxAZ8wYSEiI6ls/Inq/s44dvSEKM9OnT6FXTvP/KaWNMbgoc2xbs168QE8c+Yi1q3bizdvOP7z0aqNnygUH0c+QvJ3JuPVtulDniUl39Wrcy2mNW+hXcLYsWyQ0o5XB74N9yMyhOPv31eZapvkPnFOiH9C70mSwb97JnJc8Ppqpcn/TRZrzXmqNgnCw2sUOjDJTOyqVILcTy4c3QdjyuQpOHP6HNJTNRsWOxtbwZaTAybhbni4eKrK+ChVRpqoWFqbiW3QilUr8aDMYw3L55GMBHzqtkX0LXaTVmSl6ijNSeJf7+4+w+Zi8qSpaNOmHWytbPDw9h3EREbBr3p13Lx2TYhLlvrevXdPyDkbW1t07toFlXx9JYbSkiP83l1ZfzKO0vZhy9YtggcppFm0eLGsbykq+Cf0Fk63OYUWJ1rJWoixkPMRFZBXrlxB0IiD2qUrBVT1egCPnosxf+ECwY9UtbEygaXNXNfw95O7ziDw4FoRKixZskTsw9g0hvM4EwBWha0pTsLQgUNlrjtz6jRc/Iri17tfuHU3DKWLuckczY7T5mbmQkRSTc41Fr26aaEwf/4CidPdu3eTZ3EXiUJ9KfPYseNkf5x36Kd49EgQIiOjpBv0jh07EBkVhcD16xEV+QibN2/BuvWBQijSaoTXqFLFirItkrOcl2ilNHnieMHFxD/SZNDGRtb8nEsF05mZSbKGuE46QOfmSiKGSTQnZyepbGAXbWIqzjNUU1MVSNKXa0qqPCnuoEKRZc4c01R1X7l6VUhRvlQDOvIIHz7Go/XpUjjb9o3gaSpDbYuQDCwslSc8LmIeOZb8PBw03iXLLucuCUgILwqDeB3a/d0N9kUcxffyUcRjWc+TKC5i7yB+itwGS9OdHBzR4Y92MDU0QpEitvj88QP8q1cXQYeTQxGpdiI2UUrDbHqwZmZLxYlWhaKDqQn93DXPcs4zirBT6kONVNXEBSQaBdMbMumsKQqVAlE6SeflFfhji5+k3v+Qn+N3OHfy+2qdo5rw8Vrws9wHz43jURGM/B7/ppqRqWNUBGJB5ZJY9/z7UsSi+j6PTX2HcwLHCsvbNSHBWxkXSi3J+8m1B68d8Rj/Rr6HhDXHCBXjTCJzHa+NPU21qdY+6tooQlWJ6hxdS+B5TDKuBYfCwNwQtdtVh3kZZ4w5moiQ+HzAyhHIy4FJTjLssj7BxyYDg1v6o2FJY1jmAxbZgJkJNDFJYQv8yspAbr6lvLd/7weM/nMVsnMLwwhWgstz8uhsaApLawdkUPCmt0PRlI55oAM55wCOBjMjM2TmpQmfZmhgguy8HJgbsYljMpq18sJfx4dAZ8g1FZCenQ+YGuLlT2DO3hjcTtMh06EEclg9bWiGwoZmyEhJhoFlPoxNdMhKT0edosY40MsVSPiJsJAYvHoeD6tChTFmdEsYnDpxQkfWnVkQXmyCay6eubjjoCOzTckxgReJRSrEeDMGDx4s2WwGUgIdAlwuJKgM4Q2iXJvNLgiwSCgyO82BRe9EkjVciKgOTbzZ169fk0wKS3AYiPwqV5aAQjKGQYSL7VKlS0tmgICNg4cLPg4clppZ22hydFXnT1ky/65KnPk+98nfuT8uOJgdYrkij5vkE70pvidTgmqB9F/piIkhGLMSiX3wmVMwNgQO3wsG3hGkKO8P9VPvCSKdnCkzZB2z+nkQU3pcxYpjIdpcehHo7HccJ2K7aHYzTNx5RgM7fDSLEvJ7j4GNtftjdKV92BY7HMPnN8KsIQel8czQWbOAzy5AUa2r9JaFk6RUbfrqZlg5/QYS2bWyjAeGTdXXVvv6YWr1tli+ky2arwLJswC7VVipS8AR9MBDAx/AzVzrZt3ZSsPkemtI/r9fpcZSr29f2AquRZ1hkJeLyWu9MbnnTXh4lsOFi1ewmt27li3Gr1/pOBgdKcngyX1ayoTa4P5o7LGfKL6c3bt3x4C41ThafrYEnEEzlwJ1zEW0ePTrIlgVthXgSbBF0m3Q5EWYqVuERfNmY2p8ZynXWrlypdwXvnhfmeELPnManTp1wL274QXyeCNDQzx7+gwz9x3E/UMHhTjKnZsD25V26DulKoK3v9ETYmkaOZOTjUHTSKJ74PZpzWODz8K+vXuw5MJRLftE/L2P130I6us+459qlXFx1Gpp1940YDTMEjKxfN4syahxMU9lLdMeDHR8LkgwUiFE0klehsbIysnG53dvYcROn98TMerpGuAE9+EBGPXQErmRBGJcMOUCcz2A+bewLGCDBH4+t3M3VsPCcVGYvZ4m8CxBodohF6tn3ETApR1agp7cDKtrJwFrUgchIz0NszbNAHz9ZDjPadcVScnJ2HSEzONBTOgfCgcHe8xc3Q5Thu4TAoCLk6TEr9JogUrFDUFU7XKcy93Qj3uSiFzwaab2GqivqTUqyiO4ozJCmXGT+DQHzDw03nEI2930xyQrligBU5KGYtiosZKNEw+OtFS8eBqNxM/xcCvujLiXsSg9ZC8qjojGEZfJSE9Jx2DDzThddCGCL12ASwlXLNy6jbp9JMR/hM7IGLGvXqNR0+b4/iNFJOIsDY2Pi4OznS2uXbqETeObYNDSsxg7frxE3aSPHwsMfrl4ZvygJQTjIxeOxUqUkIXYnXt34evnJ3HN3pmBAEj+lijKQcmOurkJQCJJxLEgMnqWZ9BT0MhIsngkmZQSg9/jJKhIQJJsBEtiPmxtLWNMxUHuk0kYqrapBmRcJOkmhJal1sRDSpz1JKEqfeYxMutJck/KnKlKNDWV/6uSaRmmRkYC9AsIRb3RsWpqohaH6qd0p9aXRksGlD6G+u9wu9w+F8cF5bHSkYw+tlqDEKWQlDIHvTJTqS25D5KXKrMqpdUkGOmva2+v+eQSINEUWr9NziWyXVpoZGUJ8SXXX/3+7ZsYrn9P/i7jjC9eZ+VFozw0ScCJ+jNby4Sqa0tl4Ds2ItPbezBxInYaeg8gEoX0Uv2dqOU9/LdLdj7SMtLkvoqa6dMnGBubwsXZRcaTu2c5fP/29f81ZVGNbUgo0kORHpwFZRpsdU7PFn0zsjydDsk/fsKykFUBiBTVk56cZZc4EoqqHJTnz7mQAEuVfnO883hESZlLbxfN64zjguCeCTsSXpzzVYmKt7cX3rx9Ld2eVYn1p08fpTRNed88e/4Mdva2uNw3VGJRm+uNhfzdHnNI5gYmPfpEt5Oy78vF76Hj9wbo2rUfjh3bLyQYgb2JkSkKWxeW8as6+hGv8HzpL8j3tM6xhvD28pZn6esXTcHOhE9mZg5ysrPx4X2cNDz5+uUzClsXEoXanGXhmDtnGAYObIsqft747rwUiNuFudOGY968EbC1sZaYPnPWLEwKmIwrVy6jWbPmmDVrhpTalintihcv4xAQMAkTJgagqLMjyrqXwD9lIhBg2QurdzjC0eEA1gdulAXnypUrxBONfoN+fpWQmpom95WE4uHDhxF0OEhfrpSPk3+fkpLja1evCoF37tx5IeiUAll81/buk4XbjZAbCJgYgPYdOkiXz8NHjqBWrZo4f/6C+Mj169sP9+7fw4L586XMjQsteiAOGzYUGb8ysGTJUilzmzd/LkaMGozomEjBVJ5lPfHocQSunNUsLuo1H4fQy/THi8fwcVFCIhLAc2xVq1ZdxiTxwN279+BZogKevnmMU8GnhHimApOYLDKsD1w8Vgsx+vhWb5QsvwEN6zXBi8ghCA+nZ53yevsfT8Jxs/Q+wXyKa8KlbE8pU+OY/SAKRhIblOTz9a9fXKGiC5H+ebEo9QpZmiH98z741J4nZPqbx1pzFb5cyq5Dwov/KuMq1j0I+uhqDW2sERXKshOtcoevEj4bZL549fC8zOOlfEsW+IMTz/Jvl442QekqW/E2QiPK3Pw24510oQbcKgbKM/s+ehx86+4V5Wl2Jsub6PcEGbfEtFTpnD12E0XdLQVHcaFNL7egHSxN5gSrgbuyVebjRQQbokTDq9piWFkWgqmJEW5f64tajfbizo0hgO801LTzRPiHl6jjXh5hVyLQpF09lCzpJureiMeP5ByCgwYD9n3QsGZVUQNTHBB15xhcyjRAwuvpKOG1Ch9ip8HHfwui79I2iFlzTV1apZ4nIkL7o0KN7Yi5x2tcCt7VpglZ6FZ+TQGRKA2ZLCzks/6Ng3D3Ov2ja8K3tnZflMci/1+u5k48D2d5LcE0k7GKaCYe+Zc41Eqe/4Rj2VX49qJsAaE4cdIEPHr4EcZm3/HwXjySk0n8aepDkoWm5knitThv3lrMmzdBr2jUype1z3SXBT7Vi/PmrcG8eRPlM3funUKtGh3k/XHj5iAqKhamFj9wP/w9kpNJCjC5xphtjo4d66NDh5bo168bBg4ch717aYlAdQqtmnLRvn1z9OvXHdWrV0LT5o1x984HNGzYAjdu7MW4cXMRFaU1M4yMfCL2OHyRULSxKYKAgIUwtUgU/+F74Ryj7eBZ4wJeyvX/76uk3zq8f3wcxXw6yDPLeB8XQRJSkXS5qFBvlzQFeXRDkZFc+3CshaNivb1SlfFQvDq18mntfpDY08j65p0X42vCN/j718I/If+gdatWeBodg3p16sKtZElJsq1dsw6tWrWBh2cZ2Nhai8fw6rVrYGBkiPCQK/qD5v19DJ+6YxB9iwnueFSqtwRRofQ+VUlu9by7oEHLifjy5RvKlvVCyybN0apJM1y/clU6169du1YIOfrEMlb6VaksmONN3FssWrRI1qVbym/HoEf9hRDK1+XjZ8oPTJ4yReYYxnyWNZuMS8bkU6uEKJwSPFUsTBgHGdOo9CORR4GMLjcPpYu7wszYRObRZcuWS5KTanpiRioVu3TtKkIeKoz9/f0lScNOz8SVWnkm/XOtxU/WycVZyLq9u/aiahM/HN1yHMX8nGGGLPgXLYUjF4jRIYknziuGBoY4eeqUxJObN2/C0tIC/fr1x9ixYxASEiJ+wLv37BHBzvr16wQDXLlyVRLqGwIDMWP6VJRxL4PhI0di+/Yd4qu7du0abN+yGWfPncep02cE/9DqYv26dRg0cAD27Nsnvoqs9mH13KgRw6SppvACejUYyU0SidJc9edPuRaMx3zxfcZbEkRcl7CxIT0M2WSF15BWJoxHrBhj0u3Jk2jBPzVq+Etijf6/bLzC46J4pFOnTsJtEOuROCRJFnz2LIqFjEOhoefxI+Wn4DWqNMl9UKmouv5+iP+Aq+3PiSjIyDUXt1AX87o4w9HeEXa2RZCVmS3nSnWkexkPPI6KkiopJpHo1cgx7lGyNBI+fhIRU6MG9VHKraR4KeZkZaJhg/qC5Xl/JHFvwGfRVOxr0jIypKrS3IzPluaLqJSFCgsS+/C6EcsxjvKfIhUVOfe7LyHxnKouVESeIipVHFBYn3M6sR63xxf3w/W5KnsmzuK9U59XpCRjifgE68urFaGofBKVCpG/KxJTkZ5q3Ss+mLL/HBHFEXuSs+I/bo88Fv8RT/C4eE5cexHHkksiNpJkXk4O7OxoJaf5L4plkPKyl3Jo7Ri4Lx6/awk3HDhwAfcfvkft+g1Q1N0WRau4oM/h77ifkAMjO3vk/UiCsUk+7Ex1+P7hBWqUsseMXhWlJQIjnwU5QANaEGleiIyPudmm5AcxLeAKNm85A2O4Ih/myMAPsWXS5f8ErCyBbBNZmxrlZ0CXkQoj5MMU5qyrRSbyYMTmLPl5MAIbu2TAytgIZuY/8ffp1ahT30xW5r+MgF8GQGwmsPTwK4TGJcLSwxvfU38B+UYwNSuE7NRMqaJj8xi2tTbPy4WvZQYOj/BE/vsfuBAcjrwcI9gUtkKvHrVgsGr5ch0l08x+E8iSdGFWgjJyMvK8QQwOfPhIGvIhIwHJB5vglUFRsbckX9RAZfaGfxdVVvHiCA0NlZbzHNC80fwOwQhJPZaF0UPxZ/IPFCliJ4tAdrp0LV5cHuCnMTFCMBIgq9Iq5Y1FdQ5HEuXc5y9cQPv27YUkZEk1gwTBGo+bA4Tf5f44sHhMfI/BmEGB07mNtbVmSJ+XA+eiLmJUzkHVqHFjXLxwDh/j3+Pk8WNwdyuB89fpsUL1Fl+cXFXZBtnARehcex9O3D6sL7XwwZI/l2DGlgVAIR99M7hMbJ8+DMOWDgMa1NX4Ffrm7WmKRwP8UHnVY2DyA2yfu03K1GJinkrGbNyyagic+UiUaAv/ugkbHMD2RfcwbBbBgING2pBPukkgVQqje+0UMnbVnrby++R+q0Ud8WuZq6gTL6IlHqAaIg3MxXtPEpDEYaqaKBPo7d8Qh87wXLWua1P7bcTy/XUxZ9BduBR1lVp/mtVevHgO3t7l5IpQ8r9nz54CtSKDsHoYu6YvwOt6p1CmLk9aK/HB8FmI7HwUSd9/yH0hec2HeMqq7dJRmc1npDQ8EVjqPljuEyeeqSN2aBiZyckJr7B3xXb5/uDp9YCFHXDGZbksYjmRa10t7YRMoAdJo8PDENx2DdoOyUDwTkvJGFWsVAmdR2Rh8/wfosgZOnQoQv+5iUYNG4hSkQFp2K41wLu9mLZ/AEJygelZS5D4PRmD56zEzqVz5DNcpJIQIqBnIxYuZkjycgKR47DTmh0k0ReFZYmZaejVJkCLNFxP7FuG3cuSMOjKSuAaJ38S11S69sGMYcPl3DVfU3Pk5eYhKzsXb9/GYcXuphjX5yLWHyShmAm4Oci6ZlL/9rI4pE8pZfEkryYe3wm8foWJPYZhzYXrWLBx7UoAACAASURBVD9qsExU4xazPIxAkyCQ5J8DRnTfKwHV2dkJ0U8ikZeXI0rFlbv/wLKAW5i2miCSL36HBCMXDQSQTLtyolOZYQI7sptxCOhzWEDB0l0sSfLDqoBxmBR9qICH/9OzHarWqIMOXbrBytoWZoUK4cGdO3BzLY49O3dAl5uJerVrIv5dHIaN+hM75y2DpYkpYGSIP7bOw8FBU2BhYw1bR0fUbtgQ5i7OyM34BeNCVujWrYcs3r9+S5ISZcci9rh5+QpKFneVzDNjIEvy2NiAE1BRfan97evXpdyD8YwTFRsZCHlhZgoTmiDrM3jKLJ6Tpq2DvXSOTU/LkBjE7DTjEJMu9erVk3jEOEVCkJMcYxvjjmqqwmwq1XcETk2bNdM6w718iXv370tZCEkolvIyDnLyJvCQUt6cHCG8SJpJmS8VEfrmJ8pPUeIom7Hk5Wldkw21clh+h9tRE7io6rhy/S2TqSZctQSRMlx+Tv8ZaRyiL2vmsQj5RaBiYiL3nftUBs8KIKrjE3LzfzwWizg5IVff6Y/XQF1rUUjqVYEk8ERZqi8bZpk19y3qPn3Cib9zv0pRyf9L12J9V2ltka4BCFVirUg3BYD4k3/jfMY4QTKBpbI0B+f8Vs7LS649S9D5O+87E2OMA1LizAZVJDnoRWzGsvc0pKRqoItzGgFYETt7uJYoKdtw9/RC4tcEKRelQogvRdoKIBPwQBJUI6Sl7MOU5dBmBR37zMSDKlEINlViwvPk+QsQzKSJuWZ9QnCofGw4lkn88cXyGRIXSgWkkogqk8sFDbfHc1RzPMlO2hWUKOEq11kWMIYGCA+/I0CPmCIqOgqhfe5j8MNe2BUahI4+LXDS/BIGmHSRxQ2vYWpKCg6XO4fuT1vgr7GX8OeBXngb91qsPk7vuYVBEzqIgpPXmsfJc6ANCjsocv4kFmnevLlkhfn88jrNnj0HZ84Ea6qFD5pHWqeO7XDo4H5AlwcnxyIwNTHA2i1BqFt/IE6dWo8yf7TGm/OfZDzvOzIPPt7eaN7IXwDtjBkzhTR0cyuBnj17ycKwbp1a4kNsZGgknlRTp02Hs6M9ihVzQWZGutZ07nuyNOWIjnmOqKjIAvUSlS7Tp08TawVeN85j9FAM3BAoiyie088fKejRozsuXbokyV1iAyoHjx07KibzVGKy0UCNGtUF6/D4Ro0aJdiH8zSTvox3devVxeGgw3JfWIVCb57Fi5ZIYphWIsobmwmVJk0bIyn5C8aOH6mB97xcHD32F8wtNWXCo9t9UazMKnyK+yEAefn6+dIUgL5hVNvy2dB8qZ6iTZu2Mh7admiLWbNnyDkQf3JhnpbA5g5A6Yqb8PZJALy8CsHDowTOntUWxNpLK9F09lgjcYsx5t2TTfp5hgQCfYQzsWr7cRw7dkwSjtwHrzvjN7Egv8MmXEx8c3zTB5LHOKjLV5n/qjXeKs97yBnOa4CF83z8+kK/4R9wLb9RGrfYlVoqcZzx4P2TjXAuO1TG4vN7SoHHiX0vSvmuQVzkv2rH6k2P6dXreXh+lziOc2U8ivsEimJdOtMbaQlIKXkz0ZowvXpEBSTPzwMV/UeKIuHRnbVo2GI2Qi51R6PWR2WBfedaP9RsskfiYsi51XoyVXlp89rx/4nwb9gUd0MGiIcifVrDQ/aiUo3uiLp3Db61miOyxnshapu0OyML9KvXr+G2T5QGS8KOA4W6YNTIgbA2GoawiFEIvUxvbGI8ReIwechzY8LSB7WbTcbtK6EoW9kbLx7NRP1Wu/DPBWKPf18kGvki2UjfRL4inF4CJ7bCv3Eg7l4nWaRKa4FSlbUu04yjL+4Olc/TS1FGibk53sd+Rs1qtXH5whW9h2I1OJX7B1+fexYQiv/fQ1E7HkUWsot6YOACDBzYU8YEVYshN0OQncHyMxKKLJl+isDA8Rg4sId8Rm3zv76Lmk+jhfUPuc+Z6fZC+i1YsE6vSrRAYOB0+Pj4omWbOvD2bIj1gTPRvWd3fPlkDHPLbwgLfYQLF09i8ZKF8K/eXq+Y7IOQkGtaG1F5EX/l4/p1EsgseSYZq1mIaC+WRtGOSK6SjOky1Tfh9X2ts7l3nR14FqZdS48amwvKCdW3n96ahyqNlyLi+gRUqrsCUbdY2dIG3rW9BJ9SER9xlesiYkTiP+5Dw4OBe26jjLsHrl65itKl3VGjur9YWG1YH4hGDRrgV3qGJGaQb4hp6zsjNgmIPHRfuvkeOXoUK96s1jYp1dzK9zEBCwOv4/r1q/j86SNi75HE5j65RuN4JLbVBCB/dO6Pb1+TsGr5Svh4eQN5+TIfc06aNHmy9ABgMxbGPuKk0WPHYO/evTgy5Dh8J/mIwolzWMTjCNEHUb3IeMI4x1h9fVoIGiwmCV8S35N/iM8lFfmMPf37DxC7JhKYKck/MKBXb1iYmqJx4yYSjzZs3IT5S9Zi0vhhqOTrJ36/XAdzbF+9ek0qs8pX0I7h2tUrEttbtGiOCxcvSsUV19ubAjeJd/vCZQswqnVdpBQuLfPetKnTBMeyw3JFNo6Li5N7xfJjaXSTno4jhw8jLCxM/Pm4tgiYNEni8smTf8utp8Kc5NyY0aPRrWsX+FQojwWLlmBiQACex8ZKVeOVi+exfecu7D9wEIeCDuHM6TMSg/v27oWgI38JSbli+XIhxFYuWyL8AZO/fIaJR0kMKu9m4jOpXNE32WDyllWJvLb0DqTggUkONkvhe5wHWSlGEQ5x8rFjx6U6iP0iFHZ88/aNKF2l10LSN9mfeNXGxso9OLh7PyrVqCz48d762xiwfagoURPnlELqoBC55kxWEaOHX7yMvARjVHBhG79o/Op1AlaWVnC0d0Ly92R8eB+Pwja2cHBywrPY50IGMj4Tu3JdpsvJg5trCVhZWsBAl4eWLZrDtrA1HO3t4GCvleqqhD7XjIZGJrINWiqxSozddpmkVUTh7+W6xA5MuiqSUCkdiV85noj1FIGniEXeA1UmLZY+en9BpRjk77+Tb/wsP0e8qKp4+He+T9yn7Jm4XeXVqFSUimRUMYXHokg9hce1dTXV+Vr3aJX41ohOqiZN8T1J65MhorD0dBk7PG8+o+Sq+FnO7/wueQAmnAWf29lIYpqkvFRY6X3I/9fLUWskR97IC58SUnHs9B0kfEvGkCHdYOZuiPqro/HJsijAahwLM+Skp4oQjQrV/KR4VLM3wuTO3ihvBriYUueSC1PDXBhAq/gzktJkC6R9B3r32I6zN6LhaOWFL2lacxYDyzzoMtIBwyJAvuaLaGTEdi1G0OUZStsXI2ML/Mrl+xbIy0uFVSEzpKW/xNCBrbFtWw9yhUg3ADIMgCc/gNV/PcPjdB0ybZzwM/4jDN1KIT8tC2bGZsjKyoEhKxbYACY/D4XycuFt/AMnRnnhe0w8jgZdQe+eA+BVjr3coXkocoBwocIbxkwIsx9c7FJGze6UDJCSMY6MLPAeZCDUvBe/CflDppcPF38n+UhgxgeT35O26vounbyJXEwTCPPGcNtUo7GZgSEM8OH9O3nYS5YoIeDw0MGDovrhAuXC+fOiDLp46ZJMwHxxcd6yZUt8Tfwm0uZq1arJYoFScGZW+DcCUwJINWi5LWZa+BkObALkpMREODs6yO/MQpVyLy1+BzFPn8KnUkUBdG9fv8LWzRthbWGOTx/e4VHCe+AnwQwXZEqpyNntAVBhBBCjyjmpLmMjCivArRTwDsAWPQm2epWefPEAcsy16h2+pawXw0i+XIW9rg+SDA7ir3UJ6PZ2OQ64ThQFHBVMk1bWL5gwpw9fLQ0/OJm57SyNd4PjsGo3SZ4EYO54YP5ezBt+HPe3jkAPHMFODMHNEQ01zMHDJLZQfTZITPI9c2BMxY5wK+4CXU4WWjdvigpNa+DvwH1CJnafaI7Fo5/j69fPyM7OlKxblz59cPnMGVlc8J6zpKhp37ZYPn4epq4bj4Mrj6HPZGtsn/9FL3FPk1JUJydNkcPzaj+MACQce5ZlYOC0bji05hSOTvDDaQMNlERdydN7XqZiwKfF+LvcIlGVcBzO2rRLD5wTAX+t26WQjlbAzObdsHhHJc3LUUhS4NgmAoZM9N8yX4SBo2xaYdO7C2iZWxZDhwxGys8f0o592KU1QFgasMEKB7NmI9Z/Ia6WBXquG4FxS1dh04J54nPCCY2Gu8xCzSm0E7vtF+DmhJJovoUGwaayqGdQZ7DjM5PLTmJGRkj6+gWTVpGU7YHhulPYZkA1Bdldjp+tmDzwnDw3JBM5kQ2fWQ4YNwnbHEdg+KytmDOyI168fIUjV1iqZAw4m2Nq+y5Sas79CZmSkoLR89j5jzf4OMZ32yDBjKbKy/dpILJfy3nYf+cx8JO1JFotRq+WS1GsWFF8+vgBQZcIMDUife6fxzF/C68xf+fxErxxEeGFJWPaY8YGGnVzHBNUkuhUZWr8fC7G9r6AwEP0pHTB/jXP0G9iX8DIR8OfLsBk98Ho1buvlMbFPnuOcvTmNDZGIQtz8ez8npiI9jWG4+hfM2BJEspAh3YrF2ljGUCg558YMXY0UjN/oUix4rgbfg/VatTEz5Q0ZOfkSWdTmsp6l/XC0SNHhXQY+WAq9jXYKGOxQ48euBIcLOprxgqCLMYOxjSWxJOAbNLmD+Tn5km5OycdEhrK+4kLbgIUjzKecr/5PgEnJ15mREeOGo3HEQ9lwjUzNZUYppqgkIAi2OPz0Kd3bwG7VDHyXpKw5nf4OzPm4m3ChA0bmeg9B5WCju+RpFINN9TCm6CMQE1IPpZGGxmJOlARiqoLsyIT1YRfMPErD0S9YXOBYo7KQC6E9YCFbIsADpZd6H0guQ2CdOnC/JsBtKgk6aGoL1dWxyC+j3olIo+TL1HJUdVoYSHKTCEq9U1sOK/xO8qXkNsTgKQ3eCaZKspJvR/Lp8+fC0APr6UqFea8QUKN914RrPwbgQufRY4LsciQcmMDyTbzmBkD1LmQOFTHzlJoXmPeY95XUZkmf0f8p3h9SaOhgB7GQhJkPLeKNPX++kV8zKgmUACP56MBLSBDPCp/CVjiNmlAznmdAI7nYFukCN5/iJcFnnqPn+OY4DaSkpPEt4vfV9ljnp8qNeS1lIVVRoaMP87bvCaqvJfXSAFWKjAI6JjUI8itXaeWHCOTe0w8UlH/7l2cxD7OxzdXD8LDVdUkJNWbVRWhIQ/Rp38nzZ4zPx8H9vQAzHrIVDtifE8hbnkv9ocGS4zo7NJQzKpzc3LlmeVxcuGkgUtLKXfi73z+PD3LSmKJ5xH/IV7iMX1ofiSnSjOxK5cvoGGDuijq4ohLF8/Bq1wZTJmXChhG4mHEXzAx+IWLF8/L4mD48D/RodskhF7bKfucOnW6EHYlXElS5eHIX8dga2uDnj26Sxde+hdOmjQZnTt1kPH15WsRvH8fj4z0exg8ZCimTZsB6zL14GwQL2WnjE1s0kDCkOOYSsVNmzZi7ty5qFOvNq5dvSFNWdq2bSNlqCbGJrLwo13Nzp07BGizmoR4btXKlTJex40fj7Fjx6KMuzs6de6ElStXSWdONmM5dChICEV2eWYZGpsWzJ07B2sO3kDhrNdSXkbV07DhQ3Ho0EE0alYbo0aNxIqVK0RdaGhsiKvBXHDmAoVc0aiBv3g8MpnGccIxwutDf2LGxLJlyyElJVWUMMdPHcOIP0dIwxhiRIJ5JliS3y+As8cifHk1CQ4Olug9+BVOnz+pqWJj/m3UoWKSo8cqfHtFAMX5RVWTGKOU71TERbKR2WP4NTiMx+FPgSyWNmfCt36Q7JMNS4gf1LMvvrlP/hQvasub2oKGRGhkaM8CD0Xu16r4QqR9nI2qjf+SeJAcpzV7qdcmGKFnqeJXZcMaeU//xBf3h6Co11p8jmUJqlLsa3ikWIX1moqYyvpYKsLS4FN7D35lZOD147l6vEmCjsm7LvCr3Qo5Wdmi9Hn3gs1gNJLVv+Ee5OvypHQz/Nps1G25HLcu8u8EeWzKovmZNW5/CoXM6NOkqbK56L4S3P83exISuK5AhQHa1H43HK26TcaF0qHydqvQerhw9DAWrdwKq0LW2BpYGLGxfHg1DOfhu1SaqqiSZn6pav0lMleyrJmv6nrPQ1Gg5+aKSpGEIu+FKnPj+5xPuWDl88D4yev0v16KWndnrTM0uxHznF5LifS/CkUjUwMUKWqLxPf05/z3/YDJExHxIB7Gpt+Rm10EYeF/IyfT8TeyMBR2djZ49PgS3Eq6/dbERfNZbNRosKw97Ows8ejReUku/EsoNsGNGwf1CsV3MLX8jOwM24KyZk1FaIOt29cjJ8sSGzYsxt9/n5emLM7F8vHq+WvcuHEHe/YcQaVKVTBv3igMHDgBe/ceKWgAoykUX+pJMxPND9K0MK5f3CbdYAMCOH60FwmU+M8RcC3viDcPtYZAXrW3Ifb2cHj6b8bLuyNRvu4OPL01FKWrBuLtQ63TeYV6OxETyiqaBJSvu0H+TrzpV287HodOBBqMBm6ypEc9g8R8xIAsi+ZiwxgB869K48DTJ09jzpy5UvpLYQvJF4pJ3r+Nk7m9ZvVa6NOnFzp26ogX2XG4FXQDR48dQ9ce3VFvTwOMMB+OrRe3ATHcVzRqNh8vDQlePH+G73FszsISH+XfzePg2Fe+3aUwbMwQ9OnZG6VKlJTkCm0xuIblXMbxRTXu1atXBcuQOPav4Q8LSwtZJzNhKb5qRgbYvms7vMt7i6qxTp26Qrrfv/9ABDOc7/9o3QZ9e/XD+o3r4e9fU2Luzm2H4FfVC506dEDzRo2Q8OmzbPfly1eSgKHHN70ceZ9a/fGHvPf6zVsRzrB8lziTeJEkZ6WKPsjPy8Wly5flWL28vbB50xbEvYmTWMm17R9tWyPkWog0pOS8zHLo+bNnw929NOYvWowP8fEawWRIgsAAf/zRGr179sTQESNk7qRSkT7qfJ6ontRUUzpMnhQg5Nf0WXPkWWUJKdcco/8cIb/Pmb+woAS3SmU/9O/bF2MnUkjA9gcG0pilR7cumk1JUpJgDpXgVole/k5ikHgok3ZncXHSkEVwqwEQfjcc8fRl1vvsMYZxPBFv8fwp5HBwdBKV/8tXr0R0dO36NblWxFvh98IliUaugBiFsX+L3ya0GHARmTDHzbiG6Dqvp3yea1riCZbBMz6lpKbgxuRL8JpYCbEromDfMBH+XYbAydFJCMW0FFqgJMs9I7H8Ji5OfBC5r9T0NLgWK46fST/QvGlT2Fpb4VHEA3Tp3AklihUVCxaKQHhNmCA0NDIE7WxS0zQLJSNjE5iYGiMvlz56ZnKflaqQ31Fluoy1isz7ndBTCsXfyT3eF+UjqJSGyuZHRAN6MlFhZ4XF+R1umz85XhS25E/VmJf3i59RZCa/q7b9uzpRkXr8+/+WRxcQq3oeiDjn589UmJtZyNygBB08Z+UFzn3yvhG7qoQzYy2vSWn3UsJdUOGpxASKaFXl4MSLWodtHUp5Vsb6wJ2YPHUIHj/OROyzcNTq1RAdNj/DG6MiYCUx1yhGulzk/PoFcxs7GP1KgXnSOzT3cMLi3uVgng7YFYIIAfKzk2BmaqwJ1POtAJ0Rvn0D2ndYhTv3X8LK2h0ZmfnIz6FPpjEsYAgjGGnaRiND5BsZAHlUJnEDLHymb24uYJwB5H9CeT87XLm0BM72wJfUX8gubIE3GcDqPQ/xNCkHmQ5uSMjMg4WjA36lpMI43wBGMERWvg5GbNqcmwkDY0NY5GTDE1+xZ1BFVLAEDuy5iZexb/EzJRGLF02CQci1azoCIBeXonpm2UoGIBe6BFi88Mxkq7p3ZndZ1sRylX79+knw5aKBQJyAkYGPg4nbpEKR8m4azJJAJAFCgE8yhJlxZjgYwDXfwzTUrOGPA/v3oU3btrKdTh07SqacretJXnKSbtykifgmKn8z7puBy86+iHQA4/c4mBgQGHBYqs1BwEGmWGsl/VXeWBywrsWLIScrC4VtrGXRZUXQYmWFp7GxMsA8PT0ErL1++QKnjh+FmZEBfqX8wIWwK4CZgzZHprOMhgwcJzBmsskMtgHs/YAkAtyawCgrjXPhfMa3OIZZRlt9GVBnmmrQp/FcI4D9iWNkUSBKkvR08QpgQB0VvBO7u43FoMBAjRcaAPTfWgVGJsZi+EqycVPQdT2oeIB2dfqgrKcHVgVfBJI0XyF73QgkUZn4zArwvggYtVTWe9ox6v2Mh1fsiG0HjwGUVI8HAj40hUG+DquOKKKIWyNZ9AqnttwXApfBun72KBz4zI5i5cRXg0qvgFU9cHR9GLqNayFg+FhgNro+X4CdLhPg7e2Db980ryuS1Bx3DEJcmLdNCsAe3XRRxi7ePRjL0AquK2cXZEsNDHToOpY+K/FamTD5t7Bl2LPkGwbOIKAnMWaODbPDMGbhOGCmh9yeoFWL0IunYT9LsM+GmRMwxmQtVqSMwJSVWxEeHISabWsjaO1ejezW+1Mwm6HLy4eNnR38G7fC+1exuBN2UzwtOHGR/BpyYYkGvjkcmJCNBZZunYYyO5xkUuKzwPvKTs+JbD6Qm4sfSUkYu6QR0KSDKEUDrw3D2EUlgTqzgLBcTBvSUrIofIa4mGdJ44hZHEC8p0p1UBddGo1G46bNpTMjla0EDlzMjZrJMbkMsJ8m93d22/ZYeOM0Aqo3wOoji/XkuGo6RJJca9LCV9/W+zRCRTzysnHs5jhM7nMCKw+21wNHnmgsVoy5jSkbaugbrTCLwswwgdxZLBhzHl++JWLTkSmiUhzZ64QY6e46wZvQFLBx0NZCX6IBXx+Ny5wEjHnWDTNmzoZLKXcgNx9fP32WMgIuKmhK/C72KZxMjPD00UN4lPVAp++LtbVWIrB/5BTYOzkik+STiSkeRUZh2vSZMLO2ky5YuOmIPbHLUdGvMk6eOoPp06dLWT3jFid8JiUIdJhxZZZLZbA4xhlDmCmePmsWSjPDbWCAx48eSRyiufXLFy8lhpJQ50SmkQKpopJ5/y5OlEfrAjcg9Sc7laUIsVetenXZH9UoJNyEPCIhpPfX44RMf0WCWf5kmTM78RF4qZJmfleVKavyZwIgEo0q+8sxSDKPnyMoJsFWUHLMMml2hab0X1++LD+12V3+pkoY1PVQixRFhvJ3xmlFDKpSZQGReiWj+J1QvahvFKMyx/wOrxfPlWNOPsNeZ9nZ8jtBKN8T9aG5uYBPVYLL95USkufM6yTf0fstKgWlOm7V6EYZfPOZVM+mAjXKq0Udk8rMauD5l5TbkBQkoGd8Vio9ReBKExd7e83DhoStpaXWzEynk3udkPBZFv48Bp4LF1RUKLLJEq+3T0U/8fElmag6N5M85UKFx0+FIglFll5rCkBDUShSzaiAW2GqY99/EACqxgl/8hylE54uT7L8BF0KDKosMLfHuMzPM9tMUEXihQlDzrcEbcofkf7FjDUkCgnY2LCgb78+uHfvrowzko08zm/fNPJG1IfpqUjNSMXRbTuQXspK8g4917WXEpQjjsHA6kXo0OUGThldQx/ztshjNtfnIg5SfETOwg/o+/oPmBhpGXdmnsWf6OdPIRBZEiPqVZadvnotDW6YFKVKhF2RW7X6A85OxZDyg8+gIZK+f4UuPxtfEuIR+zQKDo7O2HD8B9ztXqLvwHloUM8XaWk/sGbT3wi5F44aZXLw5u0n9OzVG926dUP3bt1krDo4OmD37j2i9qCyg52f+Y/lxBowN8Dhw4dw4MB+LF+2QhYmJPbodRbxMBqNmzQVvy4a6DOOsBPz8ePHcCgoCHZ2hYUIPbD/IJYuXSJYi+PjZ8pPsRbp3r2H7IOKkFMnT0pHSy4k27VrJ4kQKg+pcty6dRumTJmMd+/fS/OVFy+eY//+/fCv6S+KyxnTpyP87h2ULOWKzx+/YNfO3UL07di5Hc1bNUSfvr2kBPtJdBTKeZeTJPTzxx/0iqHjKFJssVQE8Dk9//ffCL5yFW2ndUGNQr5yPC1btsKtW6Hw8asgHoo0y2ei+OOzebB0GYeMhPlw8lgp4+vjs/FYuhaYPgEoVWkT4qJGwaXsaiS8uKCfg1QpMwcFSTArlKmySrNQeU0i7d+XR9VtePVwLvybb8TdyyyRZVJM8/gt5tVLYg/xx7fXe1DMa5jMt1Q8JL9T22EjMVVGrCk4tJfmHcdXrZYnZYxz0X94K5NmabArNVcIR5ZBy6JUX54VF0m8xmYzqiMtt1ANrhX6Ij5mLTyrThOCkYtGEu1Ub/FFxWJebi483ctI0yIuis6dZEUKX1o5eMc+F3HyIM+Px6vvRid/19R75f23wsQAovbVFlRGuHNjA3yqDUT0A3oMEsiMRtseDQTfnPx8FbjGa02sEIuWXach9n4PtGnTDBf+qSfxjXGIMeNJ+BBptvIqcjLqtjiAWwmRQCSbxaxB5O3tKFOpF15HkTTVmoJUqbdN4jVjjyJ2eR8Ye/hMv44aixqNDuHejd5y7J5+G2Fsaors3DwpgX11f7iQiIog067DEJSoVEk8FKvXNMDK5SvRrEUz5GS2ROkqD/E2ohh8fe2wbv1M8U7UXlrbz5ZtGor6kGQfPRUjI19I182OHVthzJghmDBhLl6+uSXHfPH8ZYwbu+h/PjNY/71o+Pr6YP36mcj/zz50aNyYCd58mFkmYfiQqejQoZXcx7PnT2DNKsrvjGFeKB4WpmWxaPEIeHv5SZLkUNBOnAk+LSRKOY/6sm2++Lsun97J2WjYcDRgYYzA5RPg48Mxq3mu8bV//1Hs3csxRzJRI6F/f5XwXS33MC7ivyX+3nW24VkY90WCPBPla2/D09vDUbH2Djy5TauDmihdra3g4fjHVCzy+VBd1B3Qrv82PH0Sg+NHj+PN6zdaeWR+vjxvu3buxMplKySWJSV+w7KlSwUn0W+QSRMmT4PPncXmLVtQq05tUfQPnjgE+MhjJ2BMw96/b0tDrNh7JMyV5yMXloaR9wAAIABJREFUBa+AKx5AM35Oj02LAxVdKmDfnn2yxuQ+aNXEde7nT59kjctqFC9vb9wOC8PwYcNFZUhfR86FtPEqWaokPiV8QPJPelsGy3NNL12qxrkWePXyFSpVrCTWR0yK02eR+6DlA7vTNm3UCJampqJAzEzPkO0WLeGK589icfjwETRs1EjmNEcnZyR8SZAmf1QilvUsK01L+SLJxkoJqvKpuGLzR665mHBiGTLJWzbzcbS3R/DpYGkiQx9dv4qVRGFuYWWF589fiG8xfbjLlisL+yJFEHb7Nm7dChPBDsd4m9atpWs1/b0PH/5LvsskS5vWrfDh3TtEP32KjPQMfEtMBG2nSpQsoT1NBoa4feeOdLBu2LCBxNf1gRvkJ8+vim9FlPX0lH08fPQYEY8eyff9a1SHp4eH4AQ2pxMvciZjk5NlHSTVJjnZMndaFrIUspAkLr2T6R/s7OIi949YKC2d1UBlZOzwHpV0Kyn7IVZ5/fY1viVqgijGnU+fPwlhqSVFTXHh6FltevACvNpUFBynuJGLvc/I+9VG1JJjtrGmt5QBXIu5ihULqyRsbexk/fHqzRshE5lDL1nKDa9evxas4FzEEaNG/InEb18QEx2F4sWKommjhijhWkwEFKriiME/+edPfP+uVbexworrUZbPci5gnFTxk9hMEWQ8X/6N56Z8AhVpxvtDDKiqjpQyT1We8O//W5KsMDA/w5dSFBLj/R9bXwGWVfZ9veiXElTEBgsDUEIdULF77BxzzLG7R1HH7kLswO7uHltUVJQQEQMTFJHu+J6173uQ+X3/+zw8b/Dee889uc/aa6/N90rDXQGWKpty4aQn6j585fXVb/8vhqJyghcukwIWiXcUKWILE2NTaVel38hrKo1z7r0UuYyvxI1UqHZ5JgWkgKEeUFTsTJXcRUXb0NbnOVXc6mDfnvNwKF8T6SkpKFHMCE5NqqHdhhd4ka6DqY2djGMLKwvRusxPz4Jl0aKwzUlB3sdXaOJYFBP6uKGcFVOocHXNg2leOoyIjOebIDEpHxbWpvj2A2jZagZehsfDCHYwMSiG/EwqlzEzcy6SkIdsmcfyASMTwIhzvhHyMrIAwzSYWiYjKy8apy9uhk9DW/BrmAKX3uRhy4mb+JltiWRjW8QZWMCkWAmkpyRRRw46wSXzkUVDw8wUeTnpMDAzhklmGqoiDqfHuKF4BrBp/VGYmVjBp0FdVHGyg0FIcHC+xjjQwmcILBK0URsIMgi4aeYGmSxENhA31jSCiOpz88MNCEM9+EpwkIOMHYqbDYa68hwOWC4W7LQqnp9GHr0/BP7I8ChZwh72JexkE01R9sZNmmBXQAD+HDBAQkf27N6NPn36SIehzgMbl+ezDC9CQyRkiIsBgUsacHwO3p8bBz4Pw3p4DstOIJN0dk40nAxNjI2QmqwxLChen5pBLQYGakEo1NzYkKWoMzXBtUsXkfLzB16/DMXV9OcaOJjKRuUber9IMyyFoV1XYLvTLSzO7IeZawnk0LgLAtr5aDYnyVoE7hQL/yE9ej7AinLa903JKiyFDdkDUaKEvWzyhpzfhAM9pqDP3pVYUL8rZm/SvNfjes6EX9htTY9xUSgGd/kLO092w8COx4Qxs3o3ja8MzBh0DEsDWJZAoMFQ4J4/8GwMvNwD8dDdW0u2y/VXBww2+R3VXV3h7OKMWq4ucLhbF0nNH+PA7gA8CXqMbefJZvuEQ2ty0ct/roTPYkgVdI+ohmP3+iNgcbwY8hyMbBNOzKJvBmD2xlo4sSFXQF5uhBzKV0D3w3M10mAEsDFrgvQ3GvBsby4Q6+pe1HBB4lPnF2LFpGhpS9n8Iw8WOmpnZaLbeKa954NEYd2MaIxfOhkoWR2rBw7DpGWrNVaiiy8OjlqI3qOrAzbdpT0e+x/Gk6AnUmaGA/CVwHpNVxd0fjMF02M6yaaIk4yvP8/TkslcDLDE/ucTERX4Ay3cRkp5V+6m0LWmESOZtjX5HiB3Ia7m38TPbW0kHJFGc3V3L8S+e4WEH/FI+vkTObnZGDG3CbCgPTB7KQKWx2DQNAJyGRjT6xD8D/li2dRdmL7CHRvnv8GoOaPhN2c9xs1n9koaUN5YOfMwKlSsDEtra0R/+CT1OH/tIqBkuV8RJ+yu3LuEZQAuOn3CId6HwCBDndmZLmHWsEtYtNUHQzufRszXrzj3kNmEWL/GmDkwAIt3MWugXlEaMVgy4ir+3lxP37nZ2jTkAjF98Bq6bRCfkCCGZrZ+w8GQfrKIOM60eaUkFvutBWxKCcb4d6neOH7iFCZMmIwWLdvA0bEyTG2KISM5FTAwwp2799DY+zekfXmPy6ePw7Z4UXz++hlDFiwC3lnh8q3laJ08Das+DZKwkdzcfLRdPgkha0/CvkRJ3LxxE0lpGcgyNMGWHTvx/NUr6aPhT5/C19cXJy5cwNd376Tvsh65QSdAyH7HcBMuTj+TklDVpabomShNDurRMUSDHl32/RJ2JWTBphFEhmL8jzjs3LEDR44dh4kRw2utJVkIz+dcWqpkSWHuMaSZzgTJFmxkJI6TK5cvi6YsvyPgznaRjL9kBOr1DgVA02dnIxORc5vKlizMRQKGArKaSDkVaKdCkuV8pZWo1y0UK0iflU0BdFoCkWw5n0CfAgD5nkaX6AYWyhCtWH4K0FOZnQtCIvQMRnWuXC8rq4BhKwYDQ7X1CV04/3N94PeirapnIPK6ioHI51PgogJO+Z0C1Fh2yhEQtOF8pXQSlY6i8sqqUJHCnlRN9DpTjIHExATEff+uaf4kJ8u6w/up8HWVLIfXkeyE1taythJQtC9lL+1JkJB1o9NZFDAMK1Sqgvdv34g4O+cNBSay7fhbMvYMRVw7r8AoZDgMjQtlNFrb2CAhMUmYdZzDlLGpGIn5BpQhSRc7gOuj0kbkWs7fK1Yi65h9nmspZVH4HDx4HdYXDTc+P/slN0aMPkjPSJOszgzD4m/MzEzx7t1bWXvJWqTMSFZuFqY3nItRBwdLSD8BWNYrk0FtKbJfltdO2U1wuuJNtInwhvuYQCylD2UE0PVJExSxLALbIlo/YJgT+yTLSH1EGvC0KegQ4FzDEBTJXGtkLBuPp0+D8fljjGhWRr2OgKmpIapUdkDkqzD079cLbcuOBOrRCXIdxYtGSp1+z6ikTfFWQzDQ/TKu33oiAB8N5sysTFiamyIxSUs6pEKK+J5ZQcmkpO4Ww6D5+5RULYOiuU4HcwsdFiz4G0eOnEZY2OsCxqnGFs0WW4oglWcdN3x4/xmfv3yWMebj0wB1PD1lPqReFPsxBfdZFm4Qe/XqiYOHjsgGlkxaGuGqf1OMnHpSKqMh5wotREoDVzzruuNWziEgpD8Q/xE6848CRtZwrSx6ilOnTUX7Du1w4NABcSDSYcK/j5EMsdW0BEuUXybtzUzBBJVp9JNB8vUdw5MJTGmOq8qeW6SvcT548zQArg1GIVSSlWiHt7cTAgPJwPrvUaX25gJdwrfP2FYakFDJYyPePtNCjOs0P4Sg60PhUl/TNCRw+eOtxibkocKXNXCRQIsmZVPDa7c4ttfO59pYHTbl2yHx42GUcx4q94x7u11CnGMjyXYDnOpsk3b7EEKDJRBerY7j4RUtnLdI+YWa7njwLblHJQ9/6R9ksDIZwtfwCaKl+PbpZ6387qXxLngSHFyXyfzKeufGMTM9Q+/gBF4GERDyxm8NhuMRs05KWHHhQ+lGUs9Gcyi71N+MsPv8rEMVj2mSkMyuWFHcuhyO9t29pY9yvbh9hW3IekhAo7ZjJJkcbfmb57tojnOzOug3GmjivhHbNw5FQnZFRAjbjQChltnPvcEaBEe8QfMGv+H6+Uf6xHI0fHPg6NxR+rQwcBhaqAcKq3psQOSz6ajTeBOCbvWHh88u2aSyrsh2VEeNOpuFzaja2dHdv0Aj9uOLcahSd4vM87x+8rc0JMenISO1mP70NihZ/SRiI+rAWHcTORnMtlz4MBC9wax0O+gs45GRSieuCz3QMNEdF+aidpSlIITYaBbWCbAtWQRfomrSiigA73iOzuo1MlJ4bzOYWX5FZkE5pHdKFmrtOoDO6icyUuzZYwA0h2PNo4gOIVBBTcd8fXl4LUeUKPsS3z8zkZm2udcOSmOYARXMAK6L4SlAHkP4aR9zZwkBMDPTnPSEAAXCF35+Asmc5Lin0Y4qv/kXMNjD7kyFa6OVCL3N7JKaVmOV2utFpuljCMcgo6M4rl0xaJo/ApYzbMQVE+buRkpikuwls3/eQZs2RVGunCq7IWBYHHXrH0FScgI+vI+WiLW7d++KLuCjZ8FYvHA+Bg4ehJS0VCxfsQLbT+8A3mihzJXdG4m8hrNzdbRo3gxdW/UCXIyBMH1ovJEdkMvnYf+zRdWaVXDq1GmsXr0GPj4NhQwzv8w86fIBsQHSJ631mnCck6pWcRJwkMk6uXcZOHAgsnOzcPb8KdgWsxVnDKOUCJT26tVbopSmT5+ON6/fiPPG0bGCMBgJnMb/iJcwaBdnZzy4cxuW5hai5UfN2ffR0XB2dcG/N24KuEdgjPrbnp61JRkMwcqTx09KyC7tK45Jrv8EShYtXIDklGRh7G3etFWf/VYLDf2zXx/0690b/QYMKtifcUyJZrYea547ZzY6deyARYuX4NjxEwpbFzYiWXytW7aU/X3Art36/xmIjutmfz/BBch0HDdRi6LTtPUYoWJWEK7KdaW2pyeePgsW9jQdfDpzHR7dvysJbCZMmizObK6PxDR279yBkvYlxK4QJ3deXgHARfuKeQ7o1LUuYi3JXzj3MoTbyMgY/968KZEQJOOUd3AUxz0To5w9e1YYpXTgsx2TU5Okf929fBv/rJwvOp20X/j38PRBuP/eTexp2kJ8Pj7nvUv/4iB6YVXTD7LPpu2ckZYu4C2lSJwqO6GItY0w57h2U0eRuAKZhbRRaMszupJs0KLWNujXp69oKL6KCEeZ0qVQ0aE8PNxrwcTISGwDPjfnZLY5Za6oT2plXURsLDMdNQk19qBKxELbUDmCaQvx/f8FKLL9ueYrNqOydxXAqBiPvLYC9BTop4BEjhMtsa9mv2o2rK5A4o77pcIAprqO+k6x0HmPwoCiAh3F6a3XN1Tn8h6azcJIJZIP8sVu4Tkcq7RBFDuS91GAIu1b7uH4zLQ1mCTQyNhAHN38Pc9Xur38jZI6Yh3SvnUivhSZgp2b9yEzORnjRveDRfXS6LvzKcJziyDNyBI5BiYwzGNWbgsNyMvMgqW5GXSZaTBM+IHKxYwxuJMTGjlwZdBcdnnpOdCZGktYcmJGNkx1JsjIBv7oMh+BN6KRzXUI9khHOnKRDUMYS9/IoXJirmZrMi8D8jKgM8tCRvYb7D3qh7Zdq4PuR87+B69+wcUXUYjL0SEjzwpmtmXxIxvIYwLIIpbIy0iXwGuSkLKNjJBrynDqDGZ7gUF6CtzMU3HkL2fkvPuGy+cD0cC7MW7evIwBA3rC4HFgYL6wRLKyxdimjgUrWBmWSkBWLeQ0nrj4s2EZ6kfgjhMbUX0OPC7cNNKYeIX0bHpVlAeWnYSbDBrDStSdYCU7ODUUOJm+jnwFn4YNRRScGRFPHD8um3Zu+FgubrQV+4EhfAz74zUtrSzFY8L/cfJgSCIBRRq3BAHYmdkJOdkSYGSoNTdCZGEKTdfURFJys/PoLC0FUExNz5RsWZzAeA0KXpsaGyI7LQ1BD+4h5lM0KjuWx6wHGzUMhoARj1i+4eLKxTQQcPHR8BaupYdPAX07awk+uJ7RTqMtTXAnjLqHtsAfI+T7tYZ9MGHFMGBBEy0btCuwsmMvTLE/hJmv2mDxrrXo16wb9t24jrnDhiP89Ssk3ViLumO2ihf5n3X0cuZg8sATsoFjyO4KevJ5r9iF2DIzEsMXbwQqWwFvyHLzAdpVx4rqQxHyKgpmRWxx/+EjhPl8wbDczujXqxvu3/4XsR8/Ys3Bi5jcuy1W3b8KRMcBnTStPjxhWANRKmOEXr0IlwYNYLDMAQFmk2QzSW8e24GACgFdTj4EhdsMnYrFI/tj5t69QGIgHp+OkpAotpPKxF17bR/B5zYNm4CRC+ywdNwbmRTYfp1fTQfWsZK34/iaTHSbaIZ9SxNl4k5ISsKEqG3A8WBsnL8Loxat1ezt3inYtXYFBk6oi+UzL8BSZyFC0LWahyJgeaY+bGy71NvYquuw7f1k/NViFVafHIZJy2cClStIu+xNmqFltrK0Qp+cecBUigqRHWELFO+lZ4R2Bqa7AsvWYvOiLxgxazkObVwqDI2aXg3x/cMbyfBFhmJaeir6z50HpJI9kAC/2a8xbkFDLJ50FjNXk3lAw4gdLghLJj+VCXv2OjICNTFsv7nHyH+Bm7unaHNFvXkrG7c1O8YCNk20n91iXfGP0xj/6HrLwegOC5BvYISNZ+gxt8XUP8/AwNAYy3f1xJBOO0TzjQLuuy8tw8SeC7HmCMOmVCZFduYULB99FtM2NNSDjjTcCFImYGSP9QLQp2dmYc+ZNejbcaKEmUumMgMDJCQlC6BCvRCKE5+4cg5wKSfY5rUf3KBlw6dRM/xMSEV5x8ow1Fni588kZGXnwcrMCG+fP8D9m1fQpFkTAStMdcbIzErH764zNLIwMVLa/45aEmzLXSn4e+BgjB09Dv7btiPPqgiatmkrYDLnPTogKCLNpD/sgzQgGFpCdo8SPRYvp4MDrG1tcfrCJbTv2FF0Zhi+wz5Rq1ZN6aP29iXwMz4eZqZmci1e/8XzYJQuVQrtOnbCT4KP1hrLjskoZL4zNxcmELX2OK8RfFLgH+dBgkp8pSFD7UTF0FMaUgrcYxlphKjFnVOUYqgVhM4yUQq1MvRsxMJMR1mj9FnFBAzU60QqBiOvr0BFdW+lT6j0DVmWgvsSdNSH0vL+6pqSdEWfYY2LvwrnFUAxkxojWhIVxU4XxqW6tz5BiNLYUVmoRbuRAQB6HUkaGawLlkeFg/M7gn8qtIa/5/qmQjT4O1UeZciIAa4PJebvqGFDljtDedkmBDi5PoneDwFFhlYYGRVk2Oa5/GP56dRiwgudzlTLDK3PHG2hsxCtVf7Ozr4UYj5/0pKyUEdRn6VPgaeZGekCKDLMVnmMCSgy7KcgdIQsQ2MT0WXkbxTTkP+XxCtJCQI00ejiekeDin8qAQ2NKZaXazYNNb7Secj20XQkNWkRjmFl+LHfMpzK2MQIoaEhYjsw2oCafNRmUg4+JmX5kfAD5lYWsilKTUmRNqeBx/Cpo+8vop9TJ/l82Oci+j5oh/K9z+Pt7pY4Mv0qOs7zwZmydzE8swe2bJ+Fv6dtkvbjUdyuBGJjYgX8pL1AoORN1BsBt/ovOo81w+uJt9/U2Bxx3+PgUL4M7EsURWjoU5gYA4fPkuFuDJh56xNbBaKR8594vHoLevovl3F+oO01zImcABMTC3kmbqCqV6uK7Tt2wtDYSADjli1bgOLtDEXjLoyJaYSB70jglSEvJoj7ESeecjs7e7wMf4XfvBogO5uMU2OxV7gp8vDgRuyJJNsoUsQGh48cwahRo/AtJha1XGtJlmZLSyvNqE5PkwQ09+/fk6yc7Je3bt3W2B72JaQ+6ITlxiolNRn79u+Xza+FpQ67d+2WZCuMPqlUuSJ27dI0kZ+XCxBbx63OAAEchXmdmICTp05g+crlMj4ZIsi+wnET+fwQYOYDZHJN1AH/VofXP+4yh96/sQiNWs3DrStcM1krCwpCIrmudB/ySKJZOIfSZox+oUly8GDm5E9hTDaiwoi3IvLxMJR3XYuPofRMao4slYSlkseGAh3nLy814M+r1RE8vMK17tdRprofvkRooZ0FbEFLX5RzLIVP4bTtQuFSb4X0dYIP1E/kc9k7LRSQNO0rw0sUyzBBH9Y8ERXdN+Fd8P/FBCNgk4HSNRZKlvMPzycjH2R5aYcB1sPBdZ7MA2+Dted38twgG1fWb3Q4GWAxcPHciGpOTjhxuCVq1vaXJEG13GoKg+j9h/cIvM6wVI2VVbvZQjy5wXLTMRiMus32Ii42BqVL2uP+jRVo0sZXtJnvXLuDJm2b4ebFYYDNGDRvXFeYPgLGfvygZUWvUQvmZuaIeBWOiKe7EOFWFjWjKyAkkM5NHWp6t5DfB92iDA3DaQgw0ebQAOSKrmtlLuF89DmSIJQ6qqBU5SECIqiwaP6HbEf2bY479iHOl3ROmpjpkJ2bU8CUiQ4eI/qJasOqwubC7+m1UISRpwGC1evtQMSDVv/pB9oHGum0bwjWaUAfMyJrB1m4PAjQUYOQzEUtgQt/41RvK14/UH0rWfuu7na8ftwd5V334WNoJzjUOoMPLzqicu0LePNkOn5rvQWPLjcrxBRkGQn4qSQotLeYwZifq6KG5xoJhwx/yn6lyscgOgKPbsAye3h3fInA7W2BVbTFmDzmjYTFla56Al8jqXPJOuB9eGgZsd2bbZd57NWDeXDymo3XD7V+RzAx6tGv7OX8ztlnK8LvToNXC388lOQriqFLG1UDGVmHvcbdxCG/GZi74hR+RHdGUFA8AgOzBCD/Z9lDTBmtdLjj4OL9D+p7eWPi+AlwruGOkJAgmXs6t20Ml9oNsXf/PmzexhBjZ5FPeJnzSrsVH020FKtj3qoZOHz4EMLfvEf7Fk2FXLJt7QGgMn9Hdi3LWQ5rN/lJhuKa7u4yt9LOmzB+PK4uuoyui7uJY5dZt+fMni1z2ohhw/Fb3boYPny47GXLlimLI0cP4f2ntyITQYY256ty5crLWk1JjQqOFSQbMufe58Ev0KVLV2HxCckljQkOiwvTyd6uuKy9XKe5byZrnNJbR48dhVPVqqhWvYaEznLdnz5tujAQFyxYIOHVnHuOHjmChYsWisPm8qULOHL0GBYtWiJJvlq1ai3AJUOjTx87hhq13DBh4kSMHPVLz5W262xfX5Epc3OrJSHXjAqcOnWqrNtc45cvXyaalxx3dISR8b958yZs8N+AG5cuCo7wKjISvvPmYc+evQJx9+7VS8CuAwcOCuuvZ/fuwjCkYyQkNAxbt2yRUPHL589g6t8zERoWjosXL4n9O2b0aHTt0gkd27cT25jOWXEw00lM/W86znSUyDFF7PdvAgSyDJRvI4DK+zBUmglRmCCmefMWCHryRGweOvfIjCWJg3PvlxgNKyC5gW0ryVzCQrF90Ba4jfIU+5RzFTUq+Rrk9wDtXM/BqM9Ocd5R9ojAanYWAS5jOFd3hnN1FwGYqXtJLUrKXTFxKvc9qWmpqOLkJOULCX6BCg6OwkjUmZnAw90Nz4Ieo0XzpnAoVw6ZGRmyftFWpUOdezxLK2u5HuvRxJRgogbKFzjrC2V8Zp0pcJHPrpiChUOe1X5AhT8XRLvoZScK6xqq+/C6KrSZJBzWH8upJTopKnM19/mKsV4YrFQRf+q7wgxFtTfgfRTgyfe8jno+BYCyndNSM1G0aDEZo/w/xxGd1byH0lOUJJf6yAOOL2IQtFeYG8C2KMut1bE4Y+ncNTeX37M+VJQTActi1ZxxZP91eFbzRH5mOqpUtINReVP8dSgKVz6kINOiJPJMLJCXkgQTaxtkG1kAiSmAmbmsFqZ5ObDKS4Z5+gd09XFBXx9LmY2s9TOxHhZGZn4G8nJ00BmZYOk/17B8wQGYGJdBkkE+jEx0MMoxRnZWhmgwiu/XOAc5eRlg7tesvJ/YsmsJfu/mgM85wN2wJJy9F4nw2DQkWVgj37IYDGCNfGNLpOaRGZknJEdkZsCM+8D8fGQbGSOby4lBNmCUB6Qkomk5cwT8UR45n5PwLioemWk5uHzpNObOnQyDS+fP57OxuGgnJFDLUGt4VqbaNHODRBYFBxAbSGXMo0GuQhGYCZqhK4oSysmb4BE3FwSM2Mg8l5MBG4uMRqLEvDfvxXCounXqSOgLqeTUYORvOLERHGRZ6BGh8ctrcwNDNgkBQ6XzdPvOHfkNNzHsoJxUWR52am4aGcLI+xPoZDi2uj87jEP5coj//l1+m5SaIhO6qbmFFnKYp3nyCSwVo+B7bAxeBD9FTkYaUpMSJbtnyZJ22B5/XsN6KInDRsjlwsYv9BmgBcChtpC3FlpM7I2ZlbmY2xhj7TACiM7AEl8tDJpA4/VAoJu39p5R1LSTwxbi4MqfAkZx08jNHcM+1zy+gXntemKunx/85y/EmDk0anVYn/8eWbMyMHnxBGCNK+a97oK5x09KkpP8tQYwuJaPdRt6Yvxa6gr6AF5NMM9rAMJfvxVglYPwfoU36JXphQbedTF2kz/6udbEvusUgrwJWPpqdiIBxTCGfAfh4GqGAWoJCtjeI875a+t8Kr3jY3B1T4CwTEn79+5CIykUB1bcRJ+p3bFv6VH0O7oIXzZdR5mpzbH/d19pbyVKy74waLazGNHLxkZg+voROLvpFjrMmA4kRiBg3iakZ2Zg1GIP7F/5Hmcmu6PJvPsY+Q+9va6YOWI/Fm9myHUbHNy4C71lPZ2CE9s24FHgI+mz1J0ieMSJsmKFCoh8FYFOnTri548fePjoIcYvofEZJRkh2TaHBs1BZnYmxi6YB+ddOgR25XP2AryqaPXymcZzOaBbdWx0m4RRc+Ygf1ZRnKi0CjYlSuPHtxggI1MAxSxeZ+E4+M9eDRMTTi15GD6nPpZMPIUPH6Kx6Tj1EQk+A/PHPpYJb8bao5p0AhZi2uAH6NK1myw2sd/icOzYcWw5wpAuAn5sXz2A/YMGP/snC8gOVgVTe49DRlY2zHSWIM5nYmqOFXsaY8aQR1i6g6Alf/cewzpcRHzcdxx78CcWjXgmY3H1UbId2KnZnjReP2Fy/90wMDJmjCtW7hyLP9rOwuGLU9Gm0TwUK26HAydpHNuioVdd3HkYgrYtGkhY16Ub6zFuyBr4nTqNds6uMDXV4fDhY5gwcQqMjHUwtyyCqTNmISMrB/E/k+BcrRKMTfMwrFtHtGzgv8KpAAAgAElEQVTVAgk/f+DWbE908Y/EgDHTkNrPSivac47BKOCsj0ZCuQmcvDELJy9cxoptO7EpYJfMV61btRLtMy5KDIOhZg3nKmYgHTRosHiL6XlmH3ZwrADHihWRnJ4Bm2LFZX6iU4Vh03Xq1BZpCDLXzM104hHm/x8/fix9inNULXd3WOh0oh2jFjzOiQRrOGfSyRP77VtBEhBeg3My5z1u1DguuDgSTGK4hSY8J65EeRFvLhdhMgj1QJ0Ad/qEKcoLyY2iWsQVACiJVvTgmRgQhbI7K71EpYNIL7ECuv7zu0JlEJ1H6hjma5owhY0GZZQoMJNlVQxCgn0ELiRZi2IgUpeRXnVuVwg46hO/EIjiQYOT9+HcrTJOFwZSCzJFp6eLASlMPRMt5I91TAOd9UrgQLEqeV0x6pKSZO1jGcnYs7IkkJQqgJewSPXtRcOPn2nUcmOiNCRZJpaP61mdGTdwfwEnUEhSMrYn2aq2RWxE75CHFvqdL0xSgor/277iuU5OKthMyyaaoQ95+bIGsswx375JeAyzDHJuZt/meZxPNSP5u3i6aYwT5CT4xGcTkCQtTa5NQJD/Zz1yreV16aTjGOE1WC80Vgmys2/TKCdD9+OnD1IO1g/nV75nmA7rkH0gJCwEechBnd9qS5QDQcg7t27Ldegc4HH67g1Z//4IaSP2ivdvjXHz1kUERJ0CbjGZSlPkZOfizLkTGD92sjhRCKge7X4Zgy50kzmKY4/9jGUl+5Hl4Obv9es3cK5RU8DGz5+ikZ6WjMoVy2POUs55OgzusRE7j57QklxxWe0FjIvsDlMz6o1aw9zCGlYWjNaIk7aioco6YUKZFyEhMNOZCoC6vPhmwSiaHq4DK2tL2SSyTgmautVyxe1bt1C5ipMwS0NehKFf/wF49y5aNkcMj2N/YCKn+Pgf0g7s14wgYGTJl09fRKeVG2I+Fx2qqo3IOmW5yPrnJpdAGPsg658s/OkzpiEkNETyOFBmZsaM6eKE5IZu06ZNGDJ0sOivcWNKb356RoZswAYPHiTl4DxIRnaHjh1FO5t9+PTpU5IJ9G34YjRtuwX/XuwEl9rbEPZkkAAX9ZoekXI+C1TJFAiePUbNepRPAUIeDERpp5X4+noKHF38tOyfKdSbcsDLJ70QF8e1kfaTSvpF8IeT/C9mnE1+PyTG2AKluR4TPLOFe6OxYk/QIfMumMCdDpU8FuPtM+qtEeiiDcNDW+t4ThWP5VJfn16Og2u9PQh98CdqNzks/Z/v9VRV/XqaAgdXP3wI1UDJJh3PyXPSTnv/QgNjKntswptnI/W/26Nfm5VHmh0sDvnQmJMGYPKXFDh5bBK5E26COa9RT5G21YeXk1HBeRWcKlWSxIaP7g3C753P4MKpnvBpsU0cRdfO7oNb/dZ4fn8Lug1YJSzR2xe49p5Dq27nEPf9G57eHozfGu+UZ3oeSIBKYxBi7wS0PFFXbE1u3K7eC0TbRg2FqVSpgpPsYSOjXuJ7bKz05X8/PUFVA00LO+j2HMCon4jUu9WvKn3w8U16c9/D1Wu6zJ8vHgxBdbJLM7khLCp9kvNSVPBoVKq1Xvow59M3z/V15+Yv78tWW1ngdCIL17ZYcWTqGSaaXqI6VJbnQl/p37o23C3zgUrgUr6Wlk37UwjDvLWD30nY77NfYHb1etsR8YD3UJIufKVtwYN2FuBYewain5AJoIUR12q2Fy9uMEGICsv/VR63Znvx/AZZlwqAU+HHBNkIjFO/hX3dBy4+rRF2l2NIhxp11uFlkKZBKXeutR6fXvA6TYDRPlqQCX3F88i25bjg+AAqCQO2cB39Kkvl2uvx5slUVPRYhnfPftUDf+HcYBvC7zESpg6q1euNVw947/8/VPpXIh6OJx52+H3AfhTLXY2oqBS8/t4aNao7S3KQs6fPYMuqP9Gsqy9unNCkiUpWrYbYyNOFnAu8jtIZBRydPbFg0UJJBnnsxHEczToOp5BKaNGsOTatXII6jZrKWkoJD85hJLywXa9dv6clnfxbk/Nx83JG27a/4/ade6KvRwcyI+YSExKweeNmiVBh5uEypcvg86dPYv+tXbNGwrEJZlHOgo4qOmNCw0PwIuR5gSYfAayGjRphx46daLTNHO7P/4JNERvZt6UkJQsDaPXKVWJfdO7UCVYWFmhQv35BfgEjY2NxzKRnZMK1pquEXAcHPxd22pw5/0hExZ3bt4XYwzmaMinr/PwEmNu3by8mTJogtn9SYhIeBj6UuXPmzL9x6uQp7N+zC4P/GiZ6vkz8RQ1DhpJPmz5d5m9vby9hI/r4+GDL1q1iyzJqgKx+Opz4+9t3botNQL3HLQIIrsWOLZu1rNUwwKYtW7Fn716p9z/795dXfiaxhHurxYsWCoOQWvMEFNf7r8eendvRu9+fkpiGzFPaH5QOotN85PC/xP7jwWchCMf5g/Ygxz/nm8jXkbCyttZrlOcI4EqbjvM95WMIJjKr86dPGquftoabh7uwI9++f4svMVqkD+d6zte0M6iLvrdNAOpvaCTzEm0a6yJF8MzlERw3v0el9n9J5Ehtz9oiQ0F7LyYmVghSBLhcnWsKO5PtRHvs85ev0se4ljP5F50gL4KfI/JVJLp37YqitjawKWINK0tzFLWxQZXKlWT/IM5yEjJECzpFAElGWzDihHZGdg7t3l82P8uqnMsqokbZ1P8LJvK6KuyY5yhnuWI4is2uByp/gXhamLJyNNMhRBCR8zVBN6U7ToCxZOnSSEtJKQi5VhEbhUOsVbixyB/oQUO+8rMK21bOIaXrzTJxD8S9S3ZmjkTkBT0KwvUbNwQMZ72zf7OeuIYoMgTLRJvr93a/S/mLF6cWeJJI6SjgU+1VVN1xXeRYFXCzTGls8j8Jx2LlgKxMVKxoh/L1q2Paybe4+C4RGTaOyMwxBHIzAWMyfxmOzL5rAiQnkg4IS8I+JrnIif8I51IW6NfGFV5lNUvCKC0JJSxMgWyuK2SaU7scCA5Nx+gJ8xEcHgtkWgG5tjCABUwMJD0P8g1+IN8kDcXL2WHvmVVwcAbOPAKuPgvFl7QcfPyRA+PipZBrY4WEuETArChgaCY65TA3BXJSgcx0mOmjm7IMjZBrmA8Y58MgLwvGyfHo7lYe81pbAx9ScONqEKo51UBERDD6/9kaBuEvXuRzsBEkzMyiJlliAXDDDsEBzQqnd4iNcOLECdlcs7J5Hr/jwcpOS0svCO1RICU7A40EtanhppADlUY8N8v84wRG45NGOGnk9IbQy87P6jpktHXo0EE6Bb9j2na+EmzkJpzl5IClQaNlrDKTCYfGMicf3o9sRG522PEJLqpQLYKoBDEIFnJDzqy8WUxSYWUlDABOKNR74oaEE9SXz58ki9XbN1Gi5yjZeQzzkZGWiDqeboiLjcWuc1f1uopKh47GAL3l/EwjVSWvMAaKewM/COoQ4NF7RDsN1EhonYHmda7huiQicQeGl0N+lAFOdp6BtPRMvI56g3wDTaSVg56U7lGR6zGveG/M7XFQi9pZF4PhPXtjy5EVcMy3w98LV+P77PWw/2cUhnfbANSkgWesN/xocOj1ThrX0TZPLPr590DJChjVqAn81q6GcVmCj6FYOXkFpqzqX8j4jsDRdQnSNmz77j3nwaD0Aqya/Bb16tUT1uFg3xpifO1Zmow/Z1RE8AVrYWNV9e+KHbUmF/Sr0Rc2yMZte+YkaVcaBqx/bmC4ePSesQDnNiwX8Iaiqr8vnYp9w6bKhir+Z7wYqJx8KcAfMcEE8wxo3MUBlhWENHdo0AL0GkPwZSh2LKfRaCq/TUrUNNfIiOCmeuAUbly8EXjqO7w7dwHzvi9rPgTTV9NzbAW8G4NDZ2cjNTsTQyYXQb9+UxAVlYOuPqMxbc1uzYCZp4UZaamq/bUEOdVJYIzDup174b9jIgIZWaTZXhq59aF2zr6lFCqOw7gVXTFr4EYJJ/nxMx4BF/tj49zXGDXPAwvH3YCv3zDArQX2DJgq3jgmUZq5mpsVblTUpouNWUpLeiJhH2rzpGktaTfn+0D4Dr+PhVvowY7BxD9vY82ewRjw+yrsvvAHhrY7Ih6NzPR0kQvYebUn/u5/FeaWFpizuQGm/HkVOfn5qNewkYCJN2/fQUp6OuJ+Jogo8cMnNKpJlc1By+YT4OlZB8tWTIDvrM2ICI/Az5+JyMvJE09uzJdYAfHCQ8MlXPnho8fSTsxIR71QOh1srSzwNjwEkWEvUK2qE7Iz0vHmdQTGtduKa6+WoMXBv3G2/d/oELcEWMZ65SajOzAeGB7iAceqNVCzXlPAVIfUlGT8/ntbMEQ0IuQFrly+JH2Zfc7dwxMetevi05eveBD4CBs2bsKJU6ckEZKBmQ4/vmvsa27Yr1y5gmHDhsGpWjX8+P69IDM55zBu8Ok04bw5aPAgGBsaiChvbMxXJCeliAYpjR56Hwl+UC+JIBPn6NhvseLoYBj1H7164evXL6K3Ip7R7KyCTM4SwqLPiMaFX7ImiwaXFoIsIco0yAwNxdhillBJ2FEo4UkBI5G6WvpQai7KSqdEJX+hULSwlSwttMQw+qxwKtSMwBqz98mCrgcoldaLJJbR67sog0cxHVX4NMFC1r8cKuRalVOvpVjAdlQsSn2mZnUtMUSZiIVebX0YNe/NMqnwBhUeodhVykPJ9pekMCkU144XoJHrAY1LzVnlCAsLhp1odc4+oJLB0BDk+sT5iGAan5/XZxkI6vF8sgYjX70SLzd/S0Yj1x6+l7AMcwsBjAUQpiecAGJamlyL7cKQZxsra1mPWQ9cY6kXpMKMaOBZWFmJo4zOJ/6G6zKfhawD9gkyFAmi8zv2S87hXDP5zFy/+ZlrPg+uo2pt5xzJ/zOhC5+LdcbIBNYN110+I403ZjTkd+zb7P80apU3OS8vGxUqlhM9wUaNGopBqiII+CxsHwJkrA+CggRW/uj5J9asWYLjxwnccH6rgFkztwgLwMDACKYmZsjOyhaGyPfYbwKWMjM9wU2CnNWrV5VMzq9fR2JBia2Y+W2khEl9/hgNU8qbmBgjPu4bAo6T6V8K3ZqtxPHoYG0JNwYGt2uPIcOG4/LVa5qGW0YWqlSqIhEQssmUkN5YRES+wv780xhg0lXa7OjnS+LDqWNfTbS0JFuns7MwAWkPkRVBJgvXOwcHR1SsUEljUJqaCsvh3PnzojNI/UeCtjSAufEJDHwIGxtbec+DfZRrJTUkaT9pxjng4e4h451zKBkpIv9Sqybu3b8rYCFBXCZcIaOya7cuCHz4EHYlimPZ8mX4KKw0W/xMiEdxOzs88QlBgye10aZ1W7x/H40LFy6K3iPbnIlkGKbI7MksJ8998Wi/HlBxRcUaPaQ92RfDn2khlXUbVkXQnf6o5bUDLx4OAVr7ApcXoqrbBkQ+J7iRg1ET3+DDx/c4d2w0/hp3DNv8CEDSbikH57qzEf54LoqVH4n4j1ryCbcGAQLCPb5B2RfFWtSvtfJijAq1ViMznbIKlgXZrNlXo8PGwrr0PCR//ZXIokTFZfj+7pceo1fzo3h4fR7KVhuMz68Wo4r7AkQFj4SPXj+RY5YgmdqgECgtfDj/tgPhj4agYk3qiZnI2Oa44Phg/YQGqizRgIfPbv3ckStjnfOVJI4Jn4RmbY/hxkUaDjlwdl+N8OBxaNh8n9hOJw9znd+FVh124spZrunaUbv+dhnjpw63RlW3NYh8vh9N2k3FzfMEilIArxmSgEVzOnLNJLClJVXzbjgUg4f4y1ywat0imBgZ49mDt3D3rojgwPFo3m4frp/vDJ+WR3D36kbAzQd4znbWwDe3BgOEPRkWSO1mrf0re2zUmOgWFrIh5dzC+nj5cCiqeGrJVRT7OTpkHGp4bZf/0Wap6L5Izv0YOlcAYpWpnnUU9WQEqv22TT8GNP3S10HDUcN7B14GzkVlz1l4Iyw/DRyr4OaP93oA8z+NJfaRlkyugvs6vA+eBbfG6yUSJuwu20mB2f89q06bwwi69If+S2Vrqd/8X4Cc1i+1utLel625Cp9DxsO+2kp8ezUFdZofRtB17ZrVftuOV8Ic5D6B1x+jERlpe0bTzuIfy60AeLYn76s5rLTvNVZt1dobEPlkPcrWGCp9LOLRL8DSqe5mvH5MO5qBV/4Iu/sPnBvMRfi9efo2LFxm1pV2fSurRpg0azeunO6AHMvhCLrONudRChU8u+L9Uz+UrTUCn2NjUKF8ObwPYkgJz6XXV4Xva3M8bdSnr5MkcoPjhBqzdAQ5lCmPWzduylxz+8EDeTz3KjVEn2/t0Y0a3kvSeknAvbIzgp+HS1W19mqORg0booJDRVy6cEnGHden0aPHyDpILcWQ5y8EzOMek/kDmJDkSVCQOHq4J7l46aLsoTt17owLly7i85cvGDl6FO7euy/ajySxXLp4ET269cDbN2+Qk5WNJ48ei71IjVp7uxIoW6ZMAbuR/ZxrIGVtCrS3U5IFLOzQsRMmTZ4qICmBOTqtCTBRl5dECCYCmTZjGv4cOhhnT5xC61atMW3KVFz99xwcyztg8KBRaNykER4HPsakyZPg7uaOIYMHi5x4Pe962Lptm2hyc735559/ZG3q3r272DW0lU6cPImwsFABFulg4BqyYeMGSfq1as0KGbOUjlq3dj2OHDkqY61r1y5iF1CvmJ+51jHpa3h4mKzXfK41q1ejXds2uHDpMlavXi12HuuWUYoEegcN6IdyZcoIqEl7kPYUpTyojcw6EiBKQoLTcOfOXVl/lUwRI9249orjPR+yD6V9QVuCzMt0Ohezs/H12zf5nhjBhL0fsKZfeRTd1xzH0B2lEINXQdU1YgyHSgugVYd2st/s07s3ot9Hy16Ecz0jLGhf0YYjMYD2EUFGArTsW+wPdAIyIoXntGjWDNu2bIGHmzu8vH6T8GbaYiRtMdmfcmgrphzLSJCMuupaeLemq1sQnaInE6hwYY40laxPsRT5WjgEmb9R0SwqAkc54HldSsFl6dl/PE+02VM0qRbeX0WxqutyXdDAPj2J4L9T4v980uR6KDLHeykwVD0Pf8x7KgCSn1VYN+9jaW4pfSLu+w+EhIbjypWr4uht0qQZ0lIz8OVLjMgEsL7ZX21siyD+5w8MGjxQHG4ki1HOrqitbYF2L5+D7aZkjlS0DudEnUNZ7N1xAc7lq8EwNxdv3oah46gu2PgoG+uvPkWqbWXkGvC5DSSEndqGGpiYAePiRZGTmQAjgzzkZ2fBwiAXZlmJsMz6ifpO9mhTuwqaVjQQoQvjHMDCCMiizLyBhksy4cvZ8zHYu/cSblx5jvwsDXjMyfkO56ol0bpdA0yZ0xmhn4Aj/wYiNtcYKWY2sChdAXFp2fickoHPaRkwtCqG/CxD5GcTMDQADHMBoxwgOxOGWdmi95llICljYGhqAJOsVJgmxmFgQ1dMb2iMyHtvcOTQBWRlZGPSpBGo4mQBg3s3b+XLZs7EGPSIcNCz0YSpl5Qklc/NAQcYDxXyxM7EbKcMbWZHJQDo6lpLNlFKL4/fk0EoejH67I4cCEpEnw1EzzaNb4Jy7DAvX4aLB4ODjv/n5ETEm/dnJydTkg3KstGQ4h8nXrIamciDv2dH4/kEKlUWOJXNmQOEZST7kZ2Ff+yQDCekQcRNL+tBNnykvZrrZGLTJoQYeR52TGXIMXSRC86bqFe4eO44Rg0fih+xsVj6eLcW9ZpJgyAQ2Oajrd/9CaRw0dfCXDRPHhfKCKBsG+AzF326FKsAjatrdgBxRn7ddB/wRz+ssO8mGTsNjamJlikDnboMSUkp8PXbgRlDemFpi1OY8W9XCXtZspmhszeRv6SHsBwXegCzJVxDh/T8cjA3IOBUDijrqml00z6nM58H7Q4Wj07XJ3fhO2wVFm49iqv71qJlPxqvLBifgQYJWXjGuH0wD42mjMK8dj0wt8RRjAptJP2kyxgDrJ78FhOXBsDd+BmmrTiMvtP6okf9Hjja9iUmhbTG6tjLON97OdqNyALG+wLrFuL8ZlO0OzkNAQ2mSPvP/XlE6nZszWZYf/YGjq+aj24TDIHKvtgxaLxMAOwjpL4P9WU4x1DsXbEW/aeWw8rpwZiyzBfoVAHH2i7Gjx/xGD6LBlgTnN31FB0GVsWB9cEID3uJhUa78arPNfEkBj4IxKDpcyhlA1wPxbJJa6EzM8byxb747F1Os/ueXMPSWQcwY1FV9OtXA1FR8QjsO0gS5sCaBhLbuwpwtZe2KNFObwFUOAjM6rgEJhmpGDiFFf9JWJ9rRw3ChBVLpANs932EoXu3AtELsXrSS0xatx8Lh3eH70YaW1pmSBr66+dclg0ixy/HBY3vJdsZ6hSDaYNOYXkAjU7VZmxYvo/BX50PwcLCGOsOkF1IJJsdT2XG4ybMHXNGD8f8DU3Rp8VW6GTMWMHIwACrDrfA+K4XsO7EYn3fZUfnuTQG3+PvCfMRGxeHuPgE2JUshZevIvHgvjISVcZnVwwbNhAJCUmiZbN40VJ8/RqLpk2a41vsNwzoPxDR76JlLqAzgWBcq5Yt4OnpgevXr6FHv0FSp1uOzkK50qXw7MljNG3YAPHfYlHU2hKfP0SLF6/Dx2U4VXYyOt9bBZxPABrbijN/v+VM9BgwHM/DI1Hb0wOpyckCNlhamOPI4UN4MNIIad2vwHf2HFgVscXnGIZWfIexiRmatm0rjsFUajoaGggzm4aAmivLOzoiRx8WQECGcxHnIHqVqZfD+dHayhIpSfGSRZWGB8NlyICUjGg6sqCsRFybITAlS5cS44jGhDDH8nJQ1MZWb3joQSd9dmWRs9AnPfkPoKgXeS4MKDKsUn0WIFJPexd2n15PUYU+89kkTJjsPxobRkYoUsRKAxT1DESep8BF0W7UGwrSVXlNCjGr0OfsbPEM8yCgSTBUwqWNjTXGpb48AqCRuUiwVA8oQp84RoF0kjFab1AVPI/+PBWarcl8ZAkwWzjMW9icBChVNmqVaZoJkxISNM1gMo2iowsS4kgIdi4Fw+0kdKYw2Mry0+BVII8YYUwSQy+wnskoa6K5OT68/yDgF73fWpZn+wKWYKnS5RD37auszXx2vtKY4zXokReAOJ3ahFqGPblPappoyyjj8MOnT3CqWk0MBa6nXNMIJhJ0Ev2c/FzRIWIfpR3AdZEGN9daLXS5kgDlfE+Qm3MMAVI+P5+B44uGMiUDJFTfzk7KLyGJenFwXpN2Af94DvsvjcaY2M8wMzWAg2NZAVFUGejI5Bp/5+B2NO0/Qp7l257RqDb+AOrVa4pLl05J2BglBmyKFEWdOnVF+N7GpigSE5KlPsnc69+vH06fOomRI0fg0aNAhIeHomzZknj27AmsrCzEAZOUyozpmfB0d0NyQgJehYchJzMT5cuWwdrd1ItjWAF3pVy7A9Go/mLU8vSEiU4ndf3l02d0aN9enp1tx/5CJvL1n49Etm7y9WHSn7k+0RnAjQznMoKDZEpwg0AGoWK+0r6Kjv4gmrLUYbp3777UN52oDANetGixiOjT9rly9arI1pD1ynbie9Yr25HzCOcYHnQYP3sWLJtMrn1sT1dXV5mzHB0dBPRl2D5Df6iryND0nLwcWFoxq3wcevXuLZIcC/yWALHXYF68NZo1a4qwsHAM6D8I586el/ZmOzHzJEFFMgSWL18uw/j4fgJzQajbcAMe31EASxPU9RmGxMR4Ya2qRBwEJZUzgCABr3nl7F9o394aFZwuwn9NFTRtcwL/XtpYYHtUqLEC719elnWnRp2J0lc/R5LpRxtFY385uKyRcU/glGwfAZd+foJn2Rp4ersvGrc9I31ObcA4l3OcPLkzE7933yHrqko+yDbkWCITKvolAU+G6f6FmDdMWEGjQAFQ6v6uqOoxGpHPtIy6lWqulzbic377FiuAomIdCnOy5jIZX+GPF6Ca50y8eqqFJzLsV60jDBOu02gPgm4Pg1dDRo1AyiQsv/Ap6Nb7asHG6NgB6n4Eo36T+bh/k8xKb7jVHYDnj8lqy0HfYXexf+sMeLUYjofXyKaLQtu+h3Fxfzeg+QTgOp/pJoZNCYBxvinS0lJQy9UDgYF38fXrxwKZiMdfX6OBowvu3QjTom8TNSO2TuMFCLp1GG71u+L5/cFwb7gLwXcGwtl7u4DcJnomDJ+ZgO7n8Imo7LlJwL6yzmvk8y9GnDEqe66X+U7pbxE4VGBgda/tBaHRUU9moLLnEj1oyBrStDGV1vZ/d7e/AD+Hmn74EML+9YtFW/i37k0CZBMeepflUsk/fiXlUUlxNL0jfZSKPvNxxbp+Mk+z/JJcywDiAHn9aCScftus1/K1xItbw8R2JJsy9M4AOLpvQHTwCrg2XIDQO3Tm81CgJO/tqkkM0Ix7wvaivhIBW01X/L+Hdl61ultkDXv99GuBxqb0M48NiCrEzFT3qua9Ea8CR6FG/c14eZ9OcsXO5C+ItshKrn9NQGmneShrcxJd/rwBv/V+iH1Npy7/z7rWErtoB4kWHCt0EGjgaFWviYh8GKC/B9tNk+kxL+ksyR4JvpBN+NfAoQII7ty6HivXbRKHLoGrVq1bYdiIYcIGPx1yXrusgItae7l4eWDPrj3QmZhh9MjRwgAnc46gFMFAEiH27d2H/v3/lHmVYBRJNSdOnBSQkftOjkVmrGfikq7du+HOvXuSICg5JQXt2rfT9JQp69P3NYyRgynvV2HI4kGY4+sLu2LFpf2fBz+XcUvQi/tpOsxXrVqlz21QSsbW5MmTpb917tYDQ4YMxoQJE1HT1RU9/+iJh48f4emTpzC3sBD9xOIlS+Drpy+4c/OWJPFi9udnQU/QwKeBrN/U3R47diwaNWosrEuOoclTpsjcN3TIEJkXWb/c465Yvhw9unXFwSNHsHsPkWqgT98+8sqEMxs2bpRQ6C0BW+QZbly5jse7d2DTjXvCyuvTp7ew7g8ePCj1xSHGcdYAACAASURBVDmemr89uveQ5DEEEFetXClsvKTkFDwLDpYM064urhgzdizatG6NP3p2RwWH8hJBRMYibTCuC4z8SBD5M82e4HxK4JdzNG0QPgfXY9pliqTEdYE2A50ptOnsSpZE0IsXEuTF/9HuYH20O30W59q3k7mUZb566jhyg41h5p6BU+iMS5NdZE0m1kCHJ9uItg7LoIA71iftGdqAXFNoF/B6vI/SKn4bFYVSJewlAU2jRo20ZIY6nUh+KXKOiuZgndN2o51EG4zPVTihSmEQjr9VoCLnGmUPK4aiAhQVO5G/L2Av6qOd8vVRSepaCvBTTnkBUFNJeLAqOFfdh6+F7/U/k0+hj4TDCSZqGuD/CygqliLrVr3nySrCRscYXxIDLKywf/ce0dxf57cB16/fhFstD0S8eo3bd+9KWWyL2uLfmzdQwt4OPf/ogddRr1HP2wsGeXnC8mU9sU5VuLeKjFTh3qxzm0oO+Pw+DWEPw3Dn5m30H9wfZeva49Q7YN7BR0i0rYpsQ0th/BkiV7IzW9gWRVpSOjc4GlJokK/P6mwAk5x86BgZnJsF89w0VLTToaGbA7xqABUttSWUPEXDPMDM8FeKq4QE4FV4Gr5++IpyJYvD08UWNPWou5icDWSbAxnGQBIgGopE8R7FACuPfEa6UREY5ko8M/IYzmzIMhG5zJUM0rnZuRKiTYDRwDAHtnlZKJISj5l/eKBVOeCQ31H07d0DIc8/Ii8vCc2bu8Dg4Z27+dyQ0JAkfZwHO6ei+7LBODD5p7zhZADyPQ0tGqQcaBywjx4FyQDhwOF3ZEgxoyCNZ06CKiMTJ0wa1QTo2JE5OGi8Esln6DMHJjOrMhysVatWMkAJSHLw8zociGQB8DPLoWVw0ol3h4xELgjc2AwePFgMekH5TU1lkqBxq0K4OOhpELLTc5PHTkmEmps7yW6ZmyuebYJy7GQsA4Gq3Pw8uT7f0+iVzY/OBLFfo1GqRHHJ1rUp9ri27inSYSwXr0+AWXUgk95ilf0kBrBpAyRyweciSqOX7dBd9JQFKyIjgjiPBxdhH8Csiba3uUxjYSn2rUgUPQXuoalJN2L1OiAxBiheSvsdQ6WvAQ8OeSMOdrjcNwv+569oWnpjgPz2BjAwJ1U6A1igA2YTVewHWFppRRFpFmZPLgfkLsWW+Z8wfM4/+oJFYN7wHZi7hR77m9izJFGMY7Yx62vMklVAshUWWBvAdzywPL+vGIoEqUelbBJbYpXNQBH6HjJoiIRIsc1UHxq2gAZTINZPC5W23WJyF/7VR0p70Hv1+/CpWDi8N0qWLom//lkIdLLC2XaLpA9TH4oZxhouGKWNwLAYrJzuiyn+24HUT9i3dqsI9I6eawe088XdYXsRFPRE9KdYntycPGG7DhwwAFevXMXApnOAumwDWmq26Jv/CfuZJVuMzaFYkO+P2WMWYq7xHzCGAV4ZHULU/U8IDFSsTyLMAGb5asll2DcI3toC/SomopTxAFQs54DRC+2Bub56VqMVYDNBa4dY0k0jsGX2BwxfMAfzho/F3E8ngfM0Esth59K/JfSC9b5m31QsGLdD+jYXNI5nvlfjcN0BsjUS0KflLr0XyQSbjqlMfq4Y328E1u2jocgOdAkLJx+H7yqKkY/AgLatsfviVIzvsRHrjk4qYIdwczKm+0DRF7EuWhTbTwzBX30OIC0zEz/J+jQwhD2p7+kZOHbmjh5sV55yW4wd+5do2ThVqYoRI0Zh7tx5mO07B971fHDs0BFUc6oqDBKOW7KhqE3HEPCoqNcCIvZzGK3V6THg8LQF+Bn3DSOWaEyL8yvOIS01BT3Wr9Xs10wOqs2Aka8WFpQCzKg4CI2atULbLl2AnGyZ8K+fPSPhhZwzaAiMGz8RsXE/kJCYjFJlyqFYyZLISMtAckqqAHz0XHPh4WbVzMJCAAkCJ5wfeTC5EBc1epbJ3iI4wHapVdMFES9DRUftZ0KigIqUZWBb2tnbCyuNzFl6PMkCVeHBZGopY4dJo6inJPp8etBJaQ8q5h/bX3kMhUWoz9hMsW9DxjtqVkOBN5oflXEgmaMlM62WbVlCnbM0cXdhzpkyg7FOgMACnUVmnGNyFL2emjIC+H+V8EWFR8vCrQ91UICbAAp6T6pkpCajUp9tWIGNBddhdudCYKK8Z9n0IeASvq3PLi0ZoqnfqL8fn0OVWVk56rmVN5wGOJ9ZvLK5uaLZS2OWcxXXiZRkZt3TMjVzg8BXSUyj0wnQw/KTIamuyxD3L1+/ynrGsnyLYVi7taxJBIWY0ZDrFq9RolQZpKcmC9hJ4JUAojqPbEZhQVKiIy1Na5u0NMnoTH0jLemaBcwtLeHs4ipSCHwGGma8BtdPnsPEKGTicz3musrvCAjSWOQmgdfgK79X3mfO8xyPWvsayBjhfENDnn2X5ee1yCLne7IT+ZnMNZUNkM6/9IwUWJhrOkBcU7t16ybzPccSzz188zKmDxxeIFdy8eJFDBgwCAcO7MP9V+GYNGAIXJxdcerUGcmqWauWG/bt3Q8vL284OjgKA4RJWd6/f4c+fXphy5ZNKF26BIyMKN6dItkgY77HyRj7/PEDGjdsiNIl7CRRW2REBNbtbonfnObh0etZ+KPdUSQkJ8PS1hbOtWqhrIODRAhUrlgJ27ZuFdYhIyBob9BhyleOdQKtrEOVLZj9gCxXfubmZvHiJWIr8ffcpLD+1gXsQLuGTeFcg8lvfgoAyfbYvXu36ClynmBodcVKlWSOZzg8N1zcvPGVdXz79h25P9uFyd0IQsZ8jdEnqiCDk0wCU1kHHgQ+QKtWLXHhwnlhInbo0B53798V+0xnQQF4a5w7f1Y0IZlVMzrCT9YRJ7cFMDY0lZDruXPnYv78+ejYqYOE3vn5+UloF69F50/gTSYnoWOL4FZ7+LQYKlk6zSWpWpb0R4ka0Y9fzpfPH0+Hk8tcqSunKtVljdi5a6uUmX0w6P4ZeNbvIAFfPPf+dQJvnOMVOFQ4czLgWj9A5uHndwiqcY1LQY26I/Dy8VCUqbJKtMGV7cgwRzp+OGbYf1mXjNThGGVf/RRJMInHf5lnNb13Sllovz67+yupDL/neOf3Uc9Hw8l9I14Hj5KwXwUoMjNyBZc1cr7Kjsmx8OzuQHg21FiKLD/LRAf+o3+XoJbXWAFkOd/w2sKOfaa0IIHeg+/g4PHLkkiu6e9H8e+FiajtM09+y/Z/fHsUmnXYixtnCXbSDqWdQ/RFBzRuD9wKRaXaLfD2CeVWrIAG3bGi5yKER7zAy4gQBGaFo3VxLymvCmnjXHHxFNtbsyMIrPm0Ho67l2eLLVPjty0yxiOfsJw00ozhUn+btOvTf/sUgInlXNYWhL1FvxiLMjVW48vLSajovqEAwJbwy6DhkpxFrUl8JcjIg8Ak653n83CspWkxyh4nZBxKV1+FrxGatub/MhQruPsJQ/zDi4nwbnNYGNJkXf/SJTZA8E0yJZW8URQq1tXYlh+fjUO1Btvx6h7//38flepuxNvHo1DVi5qPRoh4QCcwWYABCLt7XW9j6e1H6FDGZRm+hI1HpdpbZD6IjaAdpg4ttF8DTVUYvcYcrOCxAe+f0UmtJUr636Oa5wa8eso+6S9ST+9esD60dqnddI/YOZGP/0I17514FTj4P+HOzo32Ivw2y60c0no5Jzmf488KJasMRGzUZhSrOBTx7+hRJ+OVGyUtec8vUJblVX92KOPcU+zy148pS0CWIhFBV/Qe1hu///473Gt5wDDXALP+noUJEyYIe+/2nVsaK83WBmXLl8XzFy/QhyC6kg/Xb8m2rPLH4UOHkZ+Th25duso8Tdbc/fsPMHPmTG2/UqGigIncH2zfvl36OEOl27Vrj4CAAC2xaORrBOzaheEjhguLjnp+X2NihKDCZCF/7MzCzh5ZImXy97TpyM7IRCl7ewTs2CmsdIZWe3jWRsjz57Lf5r6SDnSuj7R1uOfkc3FvutbPX8C/0aNHCwjSrXtXnD5zVktcZxKNuE86yStgZ1dCQMQJs8fh46svWLtqDc6dP4cNGzaIXUFAsXfvPsKSIxOR6zf1DglIsu8G7AwQG2Xu3Dno3q0bDh8+LLrAPAgocuy8e/sOK1etlLDov+f+LXPTowcP8TLyArZtuC7h4X/0+kP2yzt37BQi0rZFixD04QP27NmNUaNGY/16P6xZTWmHfPT8o5eEmlPHkuPLf8MG/Plnf5mPGRKtpFXsS2j6pwQTRULty1dpb55DwgEdewrkom1JcI5rBedMfk+yFB2mtGkysrORkJYmyRVZ3yabf8PzRrvwuNY9dIjpKvMRdS65XjPCKPZrDGpUrw4vLy9Z62nfGxloEj1cvxSbjWVl36ATikQP/p/zsgrBv3PnjthD796+gVvNWhJBwXVbsbT5XLwWbQU+myJW8TOfhc+lAEUVHsw6KQwqFmYp8n+Fw4cV4MfvCgOOCsRU84PCaVgWXlvp19J24PzDeuF6pJyBSndQ3ft/y/B/zT35+Vp4swIU/y+WIu+rgD61F+GriSKBEbMx0QnB6uMnOlJLYN/+g0hMZH/OlcS9HD9x8XEoWswWTlUp25ciGpQlihVDSXt7ub5iP7Kc7CuCB+m1xtle5Z2rIvZrBvyWbUa5Mo6wKGaDDkOa4WkqMH37M7w3Ko9ME1sgIwlGxgzhzhTHR1Z6FgyYlM8wW8gnyDUB8oyBXCNGFcOISVzys5Gb/hNFzfNha5SJcjaGcHMsjmpliqC0tQnsrYxgY8qo6XwY5+eimLUxzJnHKp/7MsCAkcsGQHwuEJ8FRMYA9158x/u4RKQjC99yDPE20woZhtYwzjUSmynHKBf5ZCiyXPKNEZBvCJhQjDEdJrnpsMlMhkNuOtaMr4OqpsDpgH/RrHFTvAx/h4SEj+jduxEMHt+7n88Ki4v/IcAZ2Xbs+OxcrFilp0TgkHRqgnacGNiR2Ylo/BLY0UKXvWUQK0Yhf8NJkQ1BUI/GMidKIvAEDbnp5gTGwUjtRDITKVTOjQTDm/nKAa8ATl6Hxhw/8zocULw+y8iBy8F66dIloVLTC0LPEkFJxfTgxp7GlwrL4nsVq8+NIUWu2ejCwtFvBLlBplYFJyEaj5xAQsPDpB5YtnPnzskAsDA3Q2ZGsqR5J9I97cQSPYil9BS5eLoDK3TAVIKHNNROAdNnAMsIFBHd4wJKo4GMsGNA5THaR/41fA/kV5CMlhI1q8dDztaZJyGkGvhpjv7TrLFu5icMW7QLA1pUw5G7z4FMMh5LYeqwqVgeewrTS3XB8k8nsKj6AMwqt1siCqZ7tseyF+c04JI2yPO1gNkEzQ6I1rKnaQs/xR1zML7Xdaw71E6MgHnDT4tntYRdKWF69JvBzQIRM+DwqlQ8mlQcK12nyrUMru9FvlF/vM9xxMHRv8nAZZ/j3uH6tX+x/lQLBMz/iUFzKuqNixlYN+UvjF9ZG1tnh0ufoLg8+9uoJWWATr7Y7j4BFy9fRMdO7WFuYY6e4/th81w/jJhXBofWpaOobTG0HpAOhPhi54Vp+BEfj6nLyBik0cx2OAZ4+eLY4OVo2bKVZMGs5uaO1dzghYajurBsiyE5MQnNmjaWDdXMlJ3AjkDMHLwUi3efwrYFE/HXTCVOyLaMkSza/VYDQdeBCJImbrEhiXgBWxbGY7gvM05vRv7ckdhhOwsHAvagc7sOKFbUBv2iF2tEVTq2VSg0/LFxRhBGZe/CnMQOAj5QE41hjMyiSnYYQTCOCSWqS3Bgrr8H+rY6jP1XxqN74+U4dmsUejbdLOOHCwCNo1V7qA+Ug9kjtmLBZhoM5/DPuEv4x68F4DIGS9r1x9/Lq+n7QB0MaDNWkkCQwed/spOwI/s0m4EDNwZiUPsjMDYzQ0pGBsZMmIDV6/yQkwecvsBs0ETvNI0hes3bdRyJ82fo8cyAk1NjvM6KhZtNZRFvvnL5GipXdkLpkmXgXMMZJkaaXAEXdGtrKzg6lJcFiCyaf69dgUFOFr58eI8qFRzhUasmkn/Go9XCCbg8ZRFa283SEhvFAGeX/o0OUxcAS4xxKH+KzH1jtgUIeH/SZDdqe7ijiJWVbLL+vXFdxKRbN/oT67fPRslSpZGQnCJhowMHD4F9qTIwFk07A2Snp4mR4urmhuyMDCmrfalSwnbkgso5hAYEN8Wcy2i40vioWLky7tz8FzZFrGRDnZmZJXo2BFIoI0Hx+379+gvTyLVmTQESCIhx7uS1FFjIEHT+KcBNedpoOBKEEu1BJg/Sez+FmadPuMKQIerPKTZi4QW/MCBHIEuAaQX86UE63jMrK0M2xMKE1F+b1xEWYmamLMzKCCB4pwA9FcbA/7N8wiJkiLaeVSjn6IFP9VoAchYyQFQ5FZCoQnQUW5EsAdFg1DuIWDZhUOoBz8KAqSqTCi2WsOzMTJG4oLHk7OIi64ECdsnWzcnJQlZOpvyfjHfWA0FvpeEoDEqGpxYvLs/GNYx9gt9//vxFNIuoh0NAkX+yORAAUSebKRNjzbFFUEdl/haWorGmXZmW/Cs0WQy9tHRhoalwfQMjI0lQorHZk2TdoqFEY5f1bWZuJgxFMZ7t7KT/8TosHzdVnFN4qFB1TRNRS3rDe/z4ESfXon3AtVVFA9DBR5YDDU/ej9cmCMt2OHPmjMznDx/dx8cPbxD/87usq6xDgpk07o8fX4cZM/zF5mAGTTobeQ2lo8xx0LdvP8TGfBdGHzdRZPsxu/PXL1/xMvylsAdL2NkJY27p0iVwdqmO/Lxs2NhYS2ZrPqtzzVrIyszGvTu3YW5mhuZNG6N8mTL4+uUzYr58lTE8d01rtGm4EF169MDNO3eRZ2go2m0EjLmxYj9nXyETgps0bm5pk3DTwaySLVq0kD7IjQLbn/YEQUdNWkbLUk77iX2LdRoR8UpClnfuCECLFi01MXoLC/Tt2xcBAbuEvaiSzdCm0vq+gTh6eS8ybRj2znakE5Z1QkfFrFm+Ykt5e3mLHcf6ZHI9Zozm3MowOoLLBw8eQImSJWBdxArF7YqLQP+161cFYIz+EA0DQ6BqVSfJKl3KvoxkJKVjmM/GRC5v3kSJbcYNbGAgmduV4e7uJv2GzxD2hGDJPlSo5ocqlStKciP2NfYV2m3Py7yD60cHhD49A1fPjnKe12/10LxZSzx8fE/WgmMHmPiiOmp49MLxEyfQuXNnqcM7VxiCSpb8drh67UDoQ64zjBBR4Z0EMP4fX98BFdXVfb+HGYqCgIpSbYiCHcWCHUtij0nsiT12jV1jwY699957jDF2jbF3BBsgqCgWQKUovcP81z5vLpLv933/txYLmHnz5r1bzj13n332UVIg9AU0bbs6TfZpBWCYRtzlpIxBaj1z/M2b6mICPqLh5rka0c8VmMhPWqFMxdmIfzMDXj5bZY7FvpyC7/pcFb84Ing4qtXfpml33eovf7M/Xz2diwrV/bXCAlZMXdOC7Jwrb8ImgFWMOfd4T1yzOa847189DYRPi2/l/KDrBAHTUKfxtsI5GnxzNpp+s6xQZ/Diie9MZl2r5lvVe608E8cGg2a0kyVLlcS9K+dl/W/YZhPSKa1xZ/t/ZDUEoWbjHfipe39ha69Z1gcNWwxHoPNzLbbaGahx3lXuk3bgn7NsV/qN/N4LqOW7AyH3CErSp3wD32+O4N6luahQa5QwFAkA1mq2V+Y3x46WiqwBgvy7aNVuvs7q3spOcc7wR4GGBAbZPlGPR8t5kcH0TdnnGiOOgCQP2kLtMwTDNJ1B7fjKNixfezXePd2I+m3nCbhIFq8CjJ9cJ7im0n2dUKXxfPn0y7tkF6pD0+R0b7hZ+vPf7309y9N3m4z/6JAJ8GiwRYKoT69rTESXGmvEdobe7A+vxrvlbwYKuCFmxdjYULJkec9aYUTtWRRQx9e+Vmv+yiDU0qpdqiwVnVT6HGx3FsJx8VyO2OfBwnKs7rsTz+79gorem/DmMQFMxSrUWI61Wx/G0ysaEPrvIi8O6Nu3HK4EfoP1Gzag27ecQ6qQn5Y+TtZDh349pBDQ34dZmMekN1+YwWWDa4/NBUALu83slq8gJSyd0LPPj1i6cBkMZga4OLkg5kO02GEWiqLGLNOQR48ZLWDguoRN2h7KhO8u6DobjmUd4VTGUTRIaX+kgEl2XTw2eyBr8ZTJU4QNyHWFbU6WIpnwmzZtLixMxvWWftuTkKcIvhWI4diC0os+CHhEe8x+evniBRYuCBB94LCnIchMT4eToxP8WraUuRQbEyv2hntX2gb6iJxHXPe4LtImcg+078AhqfzM6tQtW7bAu3fvxXbMnj1H7veXX9sj/r2lMAt79+qNJ+FPYMw2Crha0r4kOnTsIDJf48aNl/3XoIED0ci3keg9cn1lwIiZWZOnTEHr1q3RqWMH8c3oG5w5c1bYn8tXLBcJnteRrwRQXLgwAOVYoNBUAPVN1BscY8qz3kwKG9Ln+eOPP/AgKAg7tm+XdWjJkqWy5q1auVLYmLSNlPTga8QheLi6uuDunbsihfZT754YOWK49C1/6CdwzSXTvKyjk9gBajhyrWN6MduO6yv7jGsybQPXz6J+HTGAZBIGMjIQGh4u2ASxgkeBj2EYkY+un7tL4JhznYFi+sq0KUxRZ1vTTtNH8qrqKT4L/X4lv8N7JAbBNVbpEBK45RjjmsvPca2k/1jO1U0ylWjjOf/p2xNb0fSzC2Tt47n8bt4L24jzlK9LhonJ51Y2sIjh0XT/LCz+BTQqMFFYimZmMh4UWFjog5uZSZ/zR8kYqX0Fr8/25veqNuB3sA95Ptu+KKBY9H7+29+S8lyEoagARZ6rnkkBpbyuOhRAStshe5PcfCG3eXpVx5Ur13Dn7n28ePESLi6u4jtzPFO38sSJ42jh10K+s2KF8ihhbS2Sd3we1a4qgM61iH2rSGi1GjUAyxsYs6kfnIvdhw7Cp1071G7hjOGbgvAkswxybJyRm5EKCymWkwPk5wrD0Mxcjww9iRh6IN8aZgXmMBSQEpYDnRkZjbma7FS+HnkZOujIXjTLg86YAj0+w0GfA9uERLSs4oqfOtZFNTdb8HLMXM6wBN5mAXfeAf88fYtHr6PxOYvW0hoWxW1gsDBDOgsHmZeAEeYw5GsEkTw9KzorliIb3AQoUsM9NwslCjJgmxqPJqVtsGx4DRg/A1dP30bM+0R4VvVA2zbVYW8P6MKfPDWy46jJVr5CBUnt4ORTLAc24IYNG8TxZWqRAvJUWjMnBSefVvGxklCNOfB4Ph1qgn2cwPwsDQQHHA0rHRleWyt1bxRBb05ObuIVkk8GIu+D59FIkL7Oz9OY00FjtFghyZqG0xeJBtAI0yjzvnhNOnY0cnxOGncOGFW9mkw5TnpWryWLwdLCorDSKJmKBBS54eQ53CzxvmM+xApgyQnDVCWyCSjwXsahJIb9MhiVV9fStAu5frsBY+w7YsNf54BsInVc3Lngq8Me+NkNOKiKY9DZpeNBR8AKa8Ztwm9r9iFbdwDoOkR84c0+/TDy1/2Chx27NE1YdtRwoTaEs4srfhitTbbNC+IxclYZActwn0CWG9DUVEnt9g6gxhAgzJSCPaeZ3NrMp+2w8PeLQHokMMdDUrWEHUcskb9N2Qlx9/7BoAEDcPbhUQSMWgH/TUMw2vgGVScFYtzGfdgxdaQYTB7fWywARuZh99zx0gdMv8oc+xJ5C7WiOTS2tet4w9KqOGxsbOHbgyjaRxxY/Jc4ziMWOuHMZkNhGlzvKVY4uCRd+pHGlwaF6Xo/jKkrjvKxddnoMdYSqOCPwxNmoM/44jiyJhtOLi6ibfLzeFftgbr1lT3Eqp9HYuKiSdi+ZCeGTrPGkY16EfT382uFmOhYXDh/AZ6eVTFqxEhcuXwJgQ/uY/qDnVjVdCjatm0jVercf+gCfCKzk8UV2PGMxptyKyz9tS6PCcDhpeno8xsrWV7AtkXXMGzWCmwMmCwLVeSLt1j4ZJ/m7LCbiMmye4hFx2zBzlkP8cuCFtAbe2Ni3/biaLK/qSNIQLGAgJKOG/tETF+1HHNHj8XcjQQHyQRxwPQhp7F4B6tEO6CL7yScvjcUI7qdw5bjTF0gyGfA7JEbMH+zirSbNGtq1Mfctr0w98hR4JPGThjQfif2XpiEkV3XY/NJVm+kg8fBkYZ7Zz9g2cqV8GnYEB/j4/GOm3G9AX+d4RhUzrwDVqwOwOQJ/C6T82sHbFy4DNWr18DECZMwceJk3LsXCP8Z/kCBTlJ+WQCCtoJsKAuDQdqe4vD79+xCi8YN8TwsBG9eRcLSXI/1/r3x5KO3Bsz+A9htSUKyLg1o6YZT3/nju0mTgU722NNwPIwGK2TqrNCybTusWb0K06f9ht+PHJGx5eXlKQUR3D08RAiZoEx4xHN0/eFH0SwtYUsn4rMI+tIhUMCLgD9MAyDjOTVVFlk6xCx6wMjwzJkzZUyXq+SO2HdvkZz8BSxuRYYTmYu379wRFlxoSBhm+M/Ugh/5WhEN4gYEk2lfOQe4kNIp4T3wUKCZJmehSTooYI92jYw2ldKspUIbJd2zaKqCYvOpiCEdSgUoCsOQQr6mis88twAFIEtSFWuRzxXRcBTmpIldKIuYKVW58D5MGilKZ1EBowqEJPinwEV5yKLRTNN9FL5uYioWZSwqB5TnCLOSQSOmWZuis8phEtaiSvMw6UUK8y83V+wRP8MoJTdwKkIc9+kj3NxchLVFjUbeuxSMMaV908kiu5EAI/uD5zCyzg0C24ROJ5kpXCsJTmmOEVmyOji7uAizLCNNSzGnY0P9qMKCM6alpERxFhrRKu6JzlgBI6Na+ggPC2rZWHI909KlFZjJ9ZU2OSdP0+BUKSoEx/kebTQBLq7HynlUDievwfWV91WjRnVJ1VIBRq7jXF9pj3h9PhuvzXWUn1cbDwaHWGHP3q44njx9KP4AfQS2AVOACb5dvXpVfAp+jkwNgpApxEox7wAAIABJREFUKVkIDr5rSsG2gatLOQHgPDxYEThZNIpYVb11q1b468QJYRoSxEpLT0FwcBDy83JQo0Y1CRjQlhYvYYu/L/6N7MwMARRL2pVAfk4OjCx2pNdj6+EAnDxwVxjXx//6C/FfkjBp6lRERkWJVhRZLLVr1RIfiD4BA6h8Nj4D+5cMCYJ/tCkcP4rdxDlMfyXqz5XoteR3AR/ZbmQtEiCtVas2srNyhDHDOcSALJ1iptxRM5HBWjJhJFPDtNG4e/eetBvbgNdi//DzGpvgs4yJadOm48rlKwIkMoDLPv6S9AUuLkxzTxaGIsHWsPAwxH6IQeyHWNjZ22PU6JHYunWLyOQwFZpjhqLoV27ewk8/9pJgq4BJZR3QuLFvob/Ga1Wr5iW+0vWL1FzLwonzmVIt1a9lCzwMfoDIZwR4FLMwEi2/OY7rsY/gnu+A1xFM3XyMPv2vw862FC5eOoOo50vhWO5XDVhJTUHs69Pw9P4Zz6WaMsEh/pAFRdYW1+P6aNSmFe5fHmD6n+s1Gf5OmDz3PI4f/xNRIQyuaRq7VeqWk7HIedCzZ095ltOH26FN1xMCZlIChxvQAQP6S2GB8CAFqABlKy1GXNRS2Dj+KrY/8Z0/qtbVUpJpa9Smkz6tbIxzsvE6ZCxqN94pfm140Ai411qL1yFzUK3+Evm/cdsj4teq1Gdeq2rdjXhRmJaqiV43aLVRAEi2y/3L/VCn6Xb5vrD7LELjhFqNp8hY4HNxrD4LDUXNGjUEUAp79kyYHB8+fcKrxxPQtNPvuH2WciaKIacBsVt2ZmPNhqXIz8vDy5AXQGl7rZnvs586o1X75riqf4TWRh+UsLPFycPD0bLjMtl83ru8Ew1aD8KDK+tNDo4V3L1Xynrx5omW/ULGIG1duElDkkAibUPU49/gViOgcANNVmHVBtu0zXmIxsgsV3Mt3oeOE8CQYGKV+lvxMmg3KtcbgFcP2QZauqs6j39/TamGCbTUQLMKtdfh7dOxqN5ku3wHbf7jawNQpcEGvHwwF16+CxAhRWyKHl/ZqjX99iL0Gsfbvw+tCrQGOLrUWoXYkKIsw6/n+rQ9UsiQYYCAfnVCQiLCbk2ET9tNMj4jH6hxR/+KzroCQjW/zN1ns2gkswr6/z4cULPRIgls8BnJhuXR+NtjuPs3n4/zUh3cDDA4zLmlXucz83UlqcP0ZSLMNpg2rSZyLJbh+x9+QIu69NOVLqfyB23QoP26QjDmTTBBbYKfSnqHz1QRHvV6CLC0b+8+3L7A9C0PwNIBc+b542XES2EoEoih/aGMFjPvnjx9griEOAx3H40qoyvhpXOUxBlGPh+KFy+e43KlG7jS5yLiPnzCb1OmYufOnQKskYHIjBL6Yp5VPXHt2nUJ6nLNpu2mjY05Og291t+WrLgDBw+J5uHT0BCxFSwMyTW0abNmUmzLc0IQbkx1k/lSZZUBN7q/QQlqAjs5i2YhXy9mpa3FtNm0AdxD8/sYiOaem4EvsqcPHjqMh48e4/CRI9JX3KOzkNnEiZMwdNgwHD/+h2TSxbyLxtzN67Dt4E7gbQJqVq+BO7fvYOTIkbhz+zbGjBkD77p1JcWZa/vOXbtkfRo6ZAjjUrJ/Pnr0dwQGBpqKsrjD17cxvuv6nRRTYTtEvXqNo7//jiNHDsPJLgnxaaXFD+Aac/rUKfEtR3drho86Rxz/47hkLkphG70Z1q1bL1mIGzasFx1F2lMClh3at5c9Ou+JbTlv/nwpWFO+vBsm/DpGss/oNzGLg2AfsyuZeUGbzHWWWACZkMQl6LdwjtCWcP4q8I1+CF+nT5GSni4pz1Hv3uHS8dNoY/gHFj9s0KoU02I6OYmdZGFF9gH9ad4b9yO8Hvvmc0Ki+Ps86BOxH3kf9PH5XbRd7EueQ5yC98XP854ox8K+cSxbRtqcbcd753cqjIOf41ojEgnFNWkhBY4qTWt+t/L3/pOlWBRQVGnD//L3TUQAtgdtNH9zLHDtEuklsu1N4CnviT4xfUNeg+NAkbqKapYXTU9Wfvz/sj8M0ihAUTEVi56r+o7PqpjlX0FHnRRSsi6ukRIiIl7g4sVLUtAuIfELmjRpKvfKDCESb+jHUF6vTdvWcHVzFR+PBXBEhsmk4cv+VcxS+jQq05XBym49f2QxZNy68Qxv3ifi0q2b+HXGb7By0+Pk42RsvPoW2faVZL+oNycLPgv51GlkkRMdAb18FEAPs/zi0BeYCzlHh1wYzTKEJZidkwcrcxsU09vBwArMWSkw5CfDwS4P7vbmGNXRC14ltDRo1m2xMgCxycCpu6m48OQVXrBeATXxS9rDys4BOdksIpULvRRWox6jURiNFgpQNCtAnt6IfEE82ermEBYQI8YFWXDUZ8E2MRpDm9XFAD9bFKQAD25F4PyZK6hUsRwmTeoiRVx1719HiYZiDnO8ra1lINEIcuBzo6pSiTlIFCVabUQY4ab2DnURmOJCWikdf2r6cILRUaYhosEgAMhBoBUbiBYDyTQSioUzckCnlBOQ5ecpBMuJw+tTw2LRokWy+aBuEM/lQOe1aXw4WTm4GbVhR/M306wZoVCpH3Sq+Hm1kVEpGWRIqslD9gJT2mngpTqoCQGn08zNoUQ5o6LEyW/QqKEAq4w6KdSaz1e9uhc8PTzQK7Cfto4SDOoNjIjvhC2/nxUxYHwi249GRxVr4eJLMIcLP1lzTA2xB6xrAul5gKUByA7CqlELNeAyj6l6+Uj8/AVTqvypMdiY0hwTgD0BTMVMxuekL5i/3Qc7l3zBL9MayzVH9esjG9l1u5pg0sgg2djaWNtgedwJdP3jLyzBNFTbEIEZwd9i0Z5RwM90FjTyngT5SV70dMe2bVvRpXMnjB41CoNndAf0zYD8I4Bjb+DTARxeHIw+j1cDR4Gds4aLwVMRBJUyR4PQe1opnFybia6zF0oKzqn1uYj9EAdnV9fCyuE9Jw7H9jnLpI05LtmfKgWA45POvSruMyLAGZv830uEkOOZ5/44WrEP6OV6Ycei5RgyYzrWzpqNcQsYrdcYCQvGvZCNHgGaNj3jgJ/9gYMB+GOrlVTp+vThE34qOx0Lbg/G912/Q3TMe8TFfUQ5NxcRzj1z5jRmb9qrIYAthwDX6WTRoSOARmSwPXyXAx5vgAMbA7B3YRIGzOyMI2uvCcVeb2EukR6P6g3w9NZlJCbEYXb8Ea3dCYYRW76uVc9eOS4Ek9ZS0NoAjK6ILQ6jJM2NArMTl3IjZI8ZQ8fLnFi+h+yJUKyZ+UzaZNpKRtGVho4Xhn7/G7b/Reda2yAsmrBeUqbj4uKx46/dGNFrNBwdnTBv3VKMGzBaCkMs3rIaQ77vgx1/dcKEPpex+jBFJUn944DnOH6D75r1w6lbM7FhyRN8TEhA+IuXMFhYIuHLF2FgPX/+Es/CjqHNNxNw+fVdaap29i3EoZo/fwEGDhgIe/tSmDZtBsx0erRs4ScFD0pYl5BF+dOnj3B2dhLGONOO7ErZ42nwA6QkxiHmfZSAAK2aN8PVS3/D2soS8R9ipcrk0M3bcWz6ZPSdGQB/XTHRK/9rzWz8MN5c0tDXF5uNgUOGw4bpms/CkJgQL+kJtFe0O5xzTNeuVq26sEJL2NmjvAcL8+iQlBAPnTEfdtQ1TEmR8VrSSdMSehlKvTZXSfMkWMCFlXaKUWhu6ko7OeNz3AcZA7NmzcKUqVPEEeGCzYIvPIdR42/btRe7RgYBK2QzWl6suLW2Oc3NlTbhpl2Ydnp9oXA1ATDOIS60HAechwpg5IKsCS/rpI3lKMoMNGkXKielKAtQAY3ymnxGLlOYYqzAPAUsKgagpDAXSUNWTMVCh8PERlSpzgo4VP8XshyLaLvwtlURmqJgZ1GHpPBzLMhSRFdSwFBTkZaiRWwUG1LpLRJAVOnPtC9cB2mT+VpcfJzYArY/+42fYbuynRkVZZsTRBTAzxRpJiOBTgrHBCPWXPO4OeBzKFkO9h0DfQSxOR6F6VmihLapYRSYWpPUrGMWf0amPC7nvqS2F6OWrK2MN9F1zMgQ1iKdHBU95nxS6cufkz7LfKIzrDEOEwu1hzgP+J38Lj4fz6GDxjVViYI7OpYVZ1sY+8WLy9rPMc70I6bxcK3m5oznc6PWq1cvSaHi82fnZOBN1Av89HMvrFixojAt+M6rZ+jR4hux82wftjfXfl5r1KiJOHBgh9wXtSLTUjNQoUJFiUSTxct5w+wN90qVcPHCBWFTx8REw9q6uDB6YqLfo1WrlgL2iY6yfSkBa1ggidHqKZMm4LfJk0X/ielWXHsePXmMSpU9kJ2Xh1dv3+FzcjLuFnuG+mlesjEs5+YmmxSl6cxxooF/f4oNoQ/D+2VmBzeN3DxwDPAehqx/iqU/l5O5z8Im7MPKlT2wZs1aeHlVg3ulyliyZIkAtlyvRowYidOnzwhwSUCytndtaXtXVzd5jZg6Bfe5eSEQQUYNgVh+lgVUWEGUQDX7UAX6NDaChWSKkIFFYJGpzukZadAb9AgJDYV33ToICXkKnZkOVz/dQg0zD2nzUvYOCA56KLpbo0aNQs1aNXDt2lV5Rmoo3717BzcvHUXtht8KyMpN51th+DWDV52fENH2HbCSUTQlcsZ0Ca57Kh2SflM0HBwawsEhBRERbmjQdKCAZstWLJcADdMa37/Yhuo+k2ST+ej2Suw7Ho3+3WiLNTaUc5XJIhvBzZxUQP7nH9mcpsY8MK1hBJsiUaHGz1KURR31WhzCwxujsPOoTsY3K5teO0Pwi9elX0dwMgib9mbi0KFDAuiF3h+NDt1P4fwf36Jy7Q0yrxQzRG3+FMOcgCIZ3mpzyD4JuTcZ3k1Xy3wNut4PbbuelrFP/cGGrQ7KPIwIVmCWAdUarEX4A+pUJqBRm/2yybtyiiAb788bTdv9htuSbpyAus1XFlZpZ4HBUvYlcfPvn9DsmwPIyctD4FX6o0XZelq1ZPc662BT3BoN6jaWQmJBwfcQmPMCuH8NcPTTsLo8oH17X7F3V949BML4IllnvB593A1o2v4Ybl9gtWIeGsBHAJD2genMPLxbHpBrPLtL3wXQNA3Hym91KBCxqK1nOrMEsEwsGb7HPuO1FbOaxVvcasxFdJjqw6JXKPp3UdaiYrXSfydgRh9SFR/ha6qIyv+9VhXfrYUvvrz3tdBJ1cbb8OLuMFRptBkv748EGYrP7xH4a4tK9X5A1MPVqGqqiE3gnvsXAoqctx/DizJk/9f9A1UbbTdVslZ650XPNRWiqbFaGLHU54x8osY9fboENGizBw8ua9XXazXfL8AvAc3CClVFiscovVIHByfUr18BHh5l8OaNLawcxgrjzbdeSyCbYKHK1OL8UUAosO9MrIzrMT8xU4vjgueRZMG2d8KuY+dx9uxZHN+jBcrlHGsH1KleEwP7DxTWO+0Nbdn333fFx7iPGDt+HIKPPNa66www0LIvnoY8lQAT7UDVKlVgZtTh2pWr4ptRMmPfvv3CmuMYmjplKubNm4/GjZpg9tzZwhZk4SzaT/pmZ8+dQ6VK7ujVpzeWLlsGPz8/XL12TdKx169fj5YtWojdP3XyJDp17CS+QDkXV1SqWBGhIaFCaPmuSxd8+vhJst64h6Xd5JpD+0RmH2UjuA5y/nM9njh5iqznU6dMQd169cTecC9+/sIFKdDi06o6/H9diHmLhiDkSTK8qnvhxbPnWL9uHV6/ei2Ft5jNR7BUK4ICIe388ssQSXHmOsRigCxgNnToMGEKMsBNCYg3b9/Aqngx5GTn4MC+/QJymWVlQ29OBwTo2Kun2LGABQFi81hdmufMnTtPWOssRKY308PRyVG0gFmU9fjx4+j6XVe079ABI0eMgIuzo2RmvHodhV27don25oPAB5g/xx8uzs7wbdxY2k2krcqVE9+cc4N7cwbHON9pOzhP6P8Sk+DBNZ7/Uz6E/gz9+5z8fDyNiEA6A29HN8OtUUfBI+g7EMhjevXnxM/il0S/fy9jhn4QMQSOD7IVmWHCPQz/p++k2MNKvoN+Ae+T67HSc6SfR5/+0aOHwnCs4lFZNI2Vb00Mhu3Ha/I3P0ssg3ad56iUbmEZmgqh/iebT810RXT4T5afYvspwJHvq8xN5ffzGkqbm+fzbz4/n4n/q3sq1F/UEbjSftS9qYD9/7JSlJHgUfT+izIRaRPYlvSp1LPS12VbigSIGVl1OqSkpckeNiH+M3bv2QuDgVI7dQRgbtCwIcKehUlar+yXsrPQvUd3kbDQGY0iO6CKyvC+OYYYGOfYJKjM9/isk6eORm4mU7wN2LLjH6Tl5aFG/Vqo5+sqS92Q9XcRb+mGPPPiKDDTI68gF8aCPBQ3mCM7NwsFFqbE4gID9AV66IxMPTaTisoFugLoDQXIy/gCy5wUOBqy4VnCDL7ujvimrjs8HTTM71NmHvTFDOJ9/H47E2dvhiEppxhgbQuLUsWQnJeBtIIcAS5RYAUYraAzWoCamDDkwsyYD8s8M+iNQL6OYKIRudKE3M9pmpQwmMEs8wucdSlwy07AqsF+qG4PrF22Dx/excCnbhN416mJevVKS6Fo3ctn4QIo0jmMT0gQ+jY7jKAif3MScnJwIWaDEsThJOImgZODTj6dV9KXma/OCULDSWPOTQOjaVqJ7kwBGxldEQ2CT58EEOTk1ioiagg+HVluPvg6DTvFTtmp3HDxfniv/CwHPx1rMhf5Oh10bkxofEmvZhSEEXoiywRCuVHjvamy5hycPJ9GQ+jEOTlS2IApz0y7IAWYm14K60oKNPWNg4NlM2NjW0IAAhok3hfb7MSJE7KJePn8BZK+JOKC3WUtWKcqQp0NBSrX1NZf0cMjUsTDVGlN7w3kPwZqeANhjN5xoYwEKrTXQKVyF7Bz+lExJEy9Yxr20MU+wIkxwA8B2DErVoo39H26CkcaTEMGxdVTkqHjJuBZGKpW88L0Re7C2pvU8Xus3EwaXBZQwQ94uwSYOQ0jnvli8Z8RKKm7Bzh6obmtPW6WTdKCiXnAg3P7EBX1GnYSnclDx8HUxuEiH4Hts/fB0mCO/rOdsX1GlBhe9ic3dQPnqRRXKxwMYBonq6JWxDfDNCblpW1GPAh6iBnbfLBrfqJ8hpoijM4pbQa2sYoose35Ho16jwlNcOf3t8Ke6D6uCk5uiULXETqc3qYTp6drE3/sv/Ab+gUsxfqxo/DrgtqA9QggndH2UKBGX+mC02NWocsgypYypzwCy347KPdJ8KjnkGHYsmQJCvLy0atnD6zfsA5Nmvjiy+dEqXZWr543IiLCMX3tQcCaYs/sMG4u6PBwuvsD7QDfZGCN/++IeHQfegIBxazQa5wBe1ZQQ9QAd886eBnyCPEfY2BvVwJDlq3V0jLW5kl6LqbTwadT3xYbZowWVghBg75T6pmAwoGYM+pXGeM0hlzQJi4mxfQe5o05jDkbmps+z82VYhRy80aHjc6blg4zsMsc6A0Wkkp/4tpyjBuwWbMtBgNWHT0LpBNlfgP/IVcRsIP52FZY8uskTFt/vFAHdOzA5bLpDnz4EBbFiqG2dz28j4lBekYWypeviIMfTqCduZ+kepJFxDmflZGBgIAA0XnjwnD61Bmp9tzth25yDjX+uJBw40XtxMyMNEmhK17SDhmJ8ShuqceT4Puo4u6OjNQU3Lx6BQ8D7yOg5SlJ6z/TbRY6l1kA43gddOON0jXGMTocOvIbjObFEJeajQnTZuJTTLQs1LQt3Ozv378fHTp2FECA1HlGQss4OuLNW+rKOgsQbbCyFGp4TkY6LFjRNyVFbCBtDp01BlU4ZukQ0o7yYHtyjNVs0Ah3Ll8Sge/I15Hi5DJ6y+/PzMqUynUEZgjusuIqnSyPKlWRmpou4EFKCotPUMe2jOhEivwB0yRMqbxMd5YKy1IBT6tapoSGeY6m9WeGgnytEItoEhZhHqrUYQUC8t7/D2hHLSojU6i1Ks4qIGPyEAr//08QktdWeoa8r8I0ZZN1VBqHhXqPpk1i0XtRUVaViqu+o5DpaEqZZpso8FKegQVYCL4WVkrOLGRUKlBWpakQNOSaxLRp6u0qFj8BCV6TTFmmmzMAxf+5vhD8U8VlRBOyyL0zGPUsPFz6gewEgoQcH1wveR6/S7FhKCPBNYl9y4MgpQIeyTRVUWpGHGlzlT4bi6/QRvA1Sc1m8ZQvSeJ40zESIFKnK9RYJcubc4vfrTSAVFSfbcXP0K7TvnDzwvtTkXeuoywqoSLGdEhVFgM/Q8eT6zzXdI5VMiQIPNEHINu/YSMfvIl6CQtLvTDm6DMcP+6Hvn3v40Dl0+gZ3q5Ql5nr/h+pl7Chy0qcOvW73NOnj3ECIjZr1lxYe7xXzhMOxQ8xsUhJTkJKcrLo5dA/oZ/RonlThIaGiPNM0O/kqTOi9zdv7hzYUC8yMR7ZWZn44/wGfNP4Z6m8zf48evoHfNtqPxwcnXHo2AV0aNdUAgwUit+31wftO5wXf4kpV2RZsA15z3Ro6S9wA0o/gmOA9oB9Ex0TI+wXMgXZVvRf2E4MHpKxzerTZJtSFoaBCdoGVjSMdH+HwW79xMOkr0QGPpmKikkjAbFPn1CjRk0BRdkHpUqWlnvhZpHsQKZiUzvI3b2yKTMlXQrsEBxnn1Kf+PSZU6jfoL74HZ5eVaU6Z1BwEJycHcUWs80HDxyCxYuWaJpUWVlwdXNB6OYI9N7YTTbm3DRxY1mmjAMun+2Bpm32yzp189J+tPy2HywszXHpdEeTzoeqBsz1ThXuUmsVnSr6HSptghp/3wPX/0LAyvsCUrP9u/foIc/HZ2VKXv8BA8QnFSmJzEyER4Qj4+OfpuvwegwEAh7ea2Q9IhOW8+xN6GTUaLQZYfdnoXz1qeLD/rmviQQK6zT9WdhJG5YwcKgVfSlVboF8jvOQPijBYl4v8GofeZ+pzuFBw1C/5UEEXaeWMQp1FAnm8CCgU7n2Opmfym5wnNM34ry6+CfbiffMNlGpp07w8VuiaYw/HAuPumsR+YjZEHQ6u8OjbnNEPhonr/P+Hl6fhcrek2U+0JeJCCI4lYcREx5jy+rJaNCqrwQfHt/cjHqtf8XDK9tRp/kvwsQt71ZOJIJsitsgNPQp/j49Q8DYNh2Hi69/5+ohfNtlmIx92swLfx0z3YfSsmRb00e6hir1yEzkhtUg6k3UQazRZDfC7gyS1OeQWxq7T0tZ1vQQmcrMsaMAWm2uaKxPVZ2ZrEUl/RJxfw/qtxkj45L39+ohn1VrN+ozRofRT0oQbUbasI/PmYmh2pb3zDZU7WxanLRVHN5+TAmnhuJA1GqhFZvjnGbREk23cD3ePPoKTFdrsgPhd7R82+pNd+LZ7a9VvItemePbpcZ8GAzmePfkLOq1GYCHly+ibut2eHRFG0v/q6p00etUb7xLnplMzX9/RhXPS4B7rVXCjq1QfSXePtN0JLWDwfg81Gk+X/RG67Q4IGs5mT6vglTas0r15m9Nh9/Lqzzq1y+JyEgzOFScJ8wy2if6ImQEcT38qV9ffAhjsRUenMsEmhlQcMCsldexYBKLNhGEVunRWnXIrYdu4GHwI2H9hQcFavPAFdg0bwP8WvhJ9gfXRBbgor0/c+6Mln0XG4MPH2JlfWNQhExMpvUOGDQAH2I+4EXYc5lrUVGv4OTsInON87ZHj+7CHGTKM+UjuH/lQWkaFs8jeMkxXtfHR56LaxrXRRaiYmDl/r17si9t0riJBMR27dyJzscc8Nd3sQI02pawFYLHp48f4VDaQXwAZtJxDKliHtz3kYRD+00AjP4gbf38BQF49eq1+B2SipqdLYEc7l/ZRvRj6D9+3/NHdOvRDRNHjRNiAA+muHLCcR5JKqerC56FR8h+l6z977t2FUb50mXLpbiM0pZj0Zcfe3dH5OtXuPnPNZQsm4zkxFKiCcnADDUj6VsI6JWfL/fy5bMmvcKq0MWKWcHPryXKOJTGocNHTdI2zLrRsl5U4bZfBvaXNejQ739I5iDXQt7j6BHD0LBRI+lj+otkKXLNCXsWLm3H9VOxr9kmvCZtJ4Nu3Hfy+uxnBvf4TPTBSzo4IDwyEl+StQJ0Z66fQL+ugwpZaXamwCyfh9gHgT4GVbgvVeQrZpmpjEo+C30kjhXlE3Evwf0sxwABT36W55CM1e6bbwS0LFfOTfa1KsuE9pP9Q3+MWAvHA4Fm2m+eozSsiwJ/6vuKMhTZ3yqgXhSkK5oerQDFotdS7/M12pCigKEKtBe1wcqvLArKyfeamQm78f93FAUcFbNRgZL8HPuUfaeuzdfYd2xj/pQt64Tjf/yJwUOGSPV1Ml4pf8NaCAQUue5LOraVFcKekdDhK33AsU2ZF/p61GLkXKD/yfthm9CXII7EscJ+4DUmT/wFMLPFwwfvsHzVNnT4oSsqebigZm0XZFiYYeT+57gZnY/sYqWQbWaJAmOeFJG00nOeZsNoMApLUM85Qa1CI9c+A3O8WCIFerNsuDvboqW3OZq7A1UBlDSt+FwjSR1g+azTgfE4cfs53mcWh75kOeTqLJCRzfTqLMBcR1FGbnQ0YUU954slUMBqztlSfMUi10xjQLIkjhmQa0ZwkaxEvdyvuaUZ8pNiUTY/Dn5u1lj1Ux3YFwCPg1/jyaMQ2BQvjdZ+zeDsom3xdFHPX4hyvYWVJSKeM13IQzqHG2H+rao8s0GptaAq+iiAjw3O92hUz527IM4WN8ycMJwMnMh04miY+VmCctyYcyKwc+gY0yGjDhoj9mxsTnaWiV+4cKFMbm44CApSR4JaNtzs0zmm4aBjzs0AB4uqDqm0GfkMNGoiSG+qXk0mIQEpfjcnphIyJduDGgYEFrnB5XPxeuaWFmKkee/8Lk7i0mUcxIDRsPM72EZcXCp7VBFQ8kHgPXyOj0NJOxtkZ6bh4s2TQEsnjK/YDWseHweecJHkwsvCKV5AIhdMOslcvMlq42++z6hcEnDJTQARWVcViXVJAAAgAElEQVSPR2PTxKmwKWGLrOxcWdgnrveDsc5IHOgxHv38S8N4bJYwF3UlF2Dh+HDMvHsQuL8BU0b8g+VbpgEDfIHxwKDFzbH7+E0cy9cV1rCbRbia6zrxJgaTeW96K7md+YN+EvZCSlKSaAomxH/Ck10jcVYHHFh8CX3912L16F7iOLBNBi8oj0ML4wo1vLTiOwb8OMkWhxcxbdUMvaaVxtZprzB8SWVs84/FsICqWDM5RMbNgM8rcKDMb+g7cynmDPwR83YOxu+r7ps09EqIYaFBYL9Q9DgvP6cwXZ398sMoDQg+s8Mg1T7bxU7EhqwxGBO9QSMORgJLLYZIijwdjy6DNIbPlkVJAq5QS5FVQ91c3JCamiaL4o3r1+Dh4Y4ff/wBO3dsh/+GZoDdCEzt2hFlSpfClNWMZudhq380hgdoQOq26dEY9vsWbPxhKGrWb4TtZ8rgwIEQEabftWiRgIsDptTFw+sl8OORdnizDdi7YDIGbFwhzFPt+B6HF+9AXEI8xiUdxFoHpqPoMM5rt+CVc7/rBksrS0l9VovH3I0EGllohSwPky6nbM606nmTByzCir0UMOf7dJr5Oju+GUb1GSzC1J5e1STCQ2CClPRFmwhKqup8PJdM1o9AZS/gFZFnVW2QY9wJfXvMlnTn6rVqiaYFHYj16zcKu6Zz5y64cf2mpHr27NEDnRK+x9qk5VIgwadefVhZFZdUxJj3MfCsXg0swcbqqzT+V65cRnzcR/j6NhRZAkdHB6TEx8LWuSy+RL3C/Tt30MF1rFbUKALY3WskBm3cjJ0jhuGXpesAOyuN2WsFlN6TgMQzDgKcL8Y0cQJpF2gHCRyRBSjgjp2dFEZgVFVnVQxfPsWJFeVcNIMRuVnpkvIrC4+9PSJDQiTowECKJouQI2mbtBvcFBKE4aJVsaoXQh8GISj4oejrtWjZXL6bzm9GVqZomb2OisKgQYOxY8dODBg4SLTQSpYsjfMXLsLetqQEeexL2UtgRhhitHdM1zXNOTogvFdVoIO2WYA3AoosfMLonplBq0adnS3vCVBn0kwk6EY7+H/AwiJFT8wMZPqZdBlNxVsKwcgixVyUkyc6IUXS/2hvi4KBfK8QUDQBnYqRJ/dsAgLVhlulEKoiLUVBUcUCEj1Dk3Yi3+ezyv8m8LeQoWhql0JAkUVT4uI0hl56ujCbJJ3cVBiBgCDtoa2dxggUjcL8/MIqzTInlbakTiebGuox0n6zL/jsvDbBQoIdjIJzHWIknteW+zTp+qrKyby+0sNkmxrzNFFrNf91ZmTWayA8f7KpgWRVTH4ICtJR0lIttUIYTAvjRoJrnRI+5zkKxOC4pkOnqsdzDednuRZqaS+azg7/VpUO6QBzbeYaTFYa19xjx47J9fnMDMKRVeHqRsZxPj5/ThAATDEg6XMEtF+HVrN8ZO7wHpgpwOf5Zcgo3Lzxj3wXAbhWrVrL89LWk6XAlDeenxAfB8cyZSX1OSjogaxNlE2gADrvh2k2PP/Hbj3k2Zwcy+LwoYMoZW+H6PfvoDfTNtB09J1dXfCAhbtsbZGRlYN8o1HSyOnA0qcgiEgfiEFWAllksvBZuUZxvHCtIXDMfuJr7EueQ9+L4F96ZoZch+3MjYtfy1aIj08QHUXOUfpSbLODBw/i3Y8fRe+4jl0N2aRxU8k1gIV42DdkewQGPpAUNTJlCJAxhZrXox/ETSmzRJhl0qxpc6QkawV6mOqcmpoiKUHs0yqeVfD7saNSDdHTywu2dpSPYSBCS3mmJiKLaZ0/exFuruUkok+g9GnIE2G10M7xtVKlSqJbtx+xdu0aGXchti+By3tQvupUifTn5uXg3fPxqFRdq3z8LPgCqvu0F7bOkjl0qbXiEA4ODeDg8B4REQQhSDlS65FWQKSR30bZeL0O+wsVq3cVW9ukaRNh8WzevFnGJzekawNq4vsB58R/3LN7Nx5eW2pK61W+l2JQfd0GeTc/iMc3f4ZH3a2IfDQcqOEP71LVkJ6WiuysLFmbOAboE4dI0QoeWvppw1aHBVQkU/HV0zGis6j8TzV/mKmjhOfVpkqJ3auNHllF1OXkGOEPU+BXLahQeJOe9TfgedBc+H6zFvcuLUf9VhNk7IXeJVDkhabtJ+P2BQaUDajZmBkKEMD93TMW1uNhgHeTTUIyeHSLFbJVSmtboJMvvrVsgs8JCajsXlkqxRIN5Dxdu2kvWjSpLX7Z1QeP4JkQgefNvIDbBA9voWaj7XK/j27NBfR9gXz6HYBn/V+QmZWNd6Hj4dlwu8wN9j8335w7zwO/ppF/9S++9glTlVXaHe0RtRDJUOQ84r2oja/oAkqK8X+yCDXWntJo5JUJMvKa/439qL65fO2Vcn/hdzWQUx0EFUNuMP+Bx9fiJxW818nzRz74mh5duf4mvArSKnfXaLYTYbc0cJFAI58l8sEUVK6/Qp7jxX22gwHuPhskjfTNI41pqg6naqvwMZzALg/lh2WZ0r2prfjfAVFtv6HmkroawWrFxqRPyyB5Auq1OoyHV3n/X1OVv7anAdOm1cLRf3ogKogM0jx06rMFfi39RApCWP3p6Xj0+JFUBfb2qYfzB3lfBjjW6IvvOnfB9qW/oEqDfhg8+BdMn+YPJLP9VOE++pReqN24k2mjn4OQB2Fy6z41vdGgXkMUL2aNgQMHChua2nkdO3bApi2bYFPCBtVqVJd96nvadL0eTX2bIyT8KeIT4nD82HF8rHMTa9qeFma9jXUJXGk1FR3vr8Pt27cwbMhw+DZqguDgh6IlG/cpTkBErhuOTmXFT2XmSB1vb8mSOnX6lIlU80D05Y8HTMRKDEfMtm/w4vlzjPt1rASUzp87hyoeVfAwOBgVypdH2zZtJejENYJBKGb0cRwqKTIyn2k7CXiQxMP168GDIFy6/I/M105dOsv68/zlC2zevAVVPT2Rl58Hg4U5OnfqBDsbO0S+fCFsruKWLN6UJ6CibfHiKFehHO7cuyfBKAJbdbzrQG9uwIFDhxA2ZjzKzJ2Jh4+fwK1iOcxYfQ4R8MKsNqmosLAxPs57CBszg6zxX74kCbudKcpWllayV2fQtHSp0sKwo19bxcNDQDFHJyfcvn0HFctXkAwPysSwmFxd7zrwbdRI1iOurWnpaWLTydTnOkKMwZ4yLRkZmqazkUU4NM1FzhvF8lapu7QlCpjj2kh7yHZWGnkssvbidRT81q7Dts6dhDlKUJdBwvi4eM1H1unENtN/4H2y2BvtFMFO3icxipSkZLE33DdwbNDH4fpHpinXX66LxEaob8z75N/sSxJTeE1KTtAfoK2n/aJ/oLJAeD367wSsVXVnXps2iN+pfL+igGJRNiLHfFFNw6JgIf/m/FQZm/xfrTuK2ci1SgXlub9WWTj8zfsS+R4VNDcFe/4XuPkvg2n6p+gzFL3PoplFvJ7SiuQ5qiI396oxMR/g6lZefBECxwxY9+vXTzCaihUqFdbt4D1mZWdK/1P/uYStrfQrJaPYH2wHJdVDX5R9TKyJ4C/HrGhY92wLmJeUgioMhjFzmCnQNsUykWJWDHsjgeV/hSDJUBrpemvWrwaoR0gasPjoBPkoRcQ8YTYAQUUz6AoMMBTkIzclEVVcS6F5PTvUrQKUtADMc4GsJOBjInD3ZTRC38YhJcsCxmL2SGaGFclvxS1RwIos+ZaA3pK6UoAxFwYLI3RkIObkawVHi5OKCJjl6GGRr5P0Z95VvplOAEWSRUlG0xvygbRYVLJMwfhODdGzMmDP4i+51J8HkhIBlm7g9s7SCtC9inhu5CBhVSeyIDgR6WyqcuvcDHDyslN5Hp1cOtbsVDY2BzSdeYKECQmfZWLR4eXmi51DAJEaCIqqy9QfOkQ0DpwYSi+RDirPpxi40l3k+6xgyMrMnEzsZL7HTToPOopMQeb3EaziAJEKPOXKiZPM90WLJjxcJimpxNQ85MDnBp+TXW1iSXVlykcqmSWmSprcOJarUF7SiPm8vFc+VxnHsjK4+MM24IYrLT0Djo7OKGFji7IOpXDp7wv4HP8JWRmp+KaNH6ytLDDt/mrg8gbAdQwgtu8M0KgzcJ9/k31CBE/TofvKGqMzGo0FA5Zg1t6+2nsfRgDOodg7dyMGzHXFhkkvMKbmPvz5ZaaI5PaZZoddC+LR3P8s/praFFPq7QX6BACH/XG4d29c6hWD5KPjcPyf7nj5jQ4ebYAHl4GGYMqPASjtrWWvPuF9EeikwIyX5kO8BTbNHi1pp6kpycjJzkKnTh3R4ZdvJaXmzPq54ghy4g+a3xgrx5yVfub/qoBAz9+q4shibQPGfuMEzs7JxYppP2PlwTsyabmQktXw2/op2DxzqxjCEQHLsCdgthiRsUd3YM/QiRhgXI2t2SPhVs4N2TlZkq7eYXBXYJyXxqy8H4ADK9JQqlRpTmGtyqpeL2AZDQUjGBxbXMyoIUamkcbqiMeIWSsEj9tScirS0zKE/m5u0Esa14r9DcRp2xHwAUP8f8DFPffxIvwZfl3KYjLasXvuJwya64gdM2MxJHoTtruOxtBFreDrWxYbA5Lg0/YpDq/MQXEbayze3R6bFsWgXuuHJkZGexjXl4Du10uanmRAIPr6s1Iwo/oG7Fl0DANn0MFU7E+yBulcEoSOhP/wQBnb01b+BNTpDDwhMDkZE/p2wuqrl4EYOoh0JP8xfUYTDFesgQHfTZYNdtc7v+HXzPYyX6YvoY7SNcCuN2b0+g6LttE5Z1paBGYOHouFu8iaqIl+XeYjMSkJ5haWKF22LF6+fo2Fi5fiS0oqli9fKcCYjbWtaJ0tX74CjP5R5sC5cwUWLUeXDe0xfdpMODiURcWKlaAz6pCeliZMwOfPWAU1Eh07d0Tvnt2lcmifPr0FjICFDitnz8Tk2xs035l+KH1hPiJxLpoNAox8ryZwsthcbBtXH51nnENWnhGe3g0QEv5cdA65iLNqXsuWfrKJph4dGRRJyUkC7JR0KINPsbEyVmkbqLmWn5slLDLaLNpDyjlI1DgrSxZ9OjeKRcdzGDDh4vQ5LRMOttbYuHmrAAF1feqiQoXy2L9/Hxo0rC8bd6bBMM2ZRRj69RuAnNw8fPwYhwKjThhHFuYWop9JcJULFueaCozId+bnF2rzKR1DcZJU+rHODGkpGgOOYBmdGwH+TExFAloKXCtkH/4fDUMuLLpCRrdKVVbzQVU9lvRbVkomGEM9QVY/Tk2VNUZpwyhwUAM7tZRkAm20FUVZg3INkxC0FJ3JySksSqPYl+pZCgvJMM2bz20C+GgTFPCqmJAqnbgoY5L3IPdu0gAkCFlU4NvGurikUJDNSBtFIFAxG7n2MGWajibBRKY7y/VM1eMYnabsiIrS8rn5XHx2rsm8DzIN+HmuSwS3E+LjC7Uaea5BZ1ZYkY6fT0qmjo9DoXPKdPzXUW/g4uom1+T6xetzXZNCTuZ6CRhxjeV7tOOKqcjnpE+gWOf8rfqKz0obSlCIjiXvURUMYgqVWsO5DjPDgQAOmVv0MwiE8zh1+gRcXcri8eOHMqfYz2wnrvkMRpKd0a5dO0l1o3NOH2DI0NE4dfKYbLZ4LxUruoudJwDPzdbNmzfEnoeGhMCzalWEh4VJ+7ISLudjTHS0OM183u7du6OlH8G7eBQvZoUTfx7Hu7dRwsQ/d6U7BvW5IZFsprIlfvkCo84MQQ8foUHDRggNeyaau2xHgkl79+zCt+06SDvw/tkXwgwsVUqAQK6HtA1kJpAlwdRfAlx//30Jbb5pK2AkA2VsG0bchw8fgW3btgugyPum7hVBWTI2mHLHzacURnkWKv0jRRtCQ6UNyNjkBpEasO2+bSfi/SrdmK9Pnz5dnO/Fi5dIxT72G0ExpoUzyMuNoU6vw7PwMMQnxGPEyJFYs3a1FOD588SfCI94ZpL9OIt7dwLRtEkz8fUYJN60eSOqV68mGzBujslQTIjeBY+a4xEZOheNWq5H6LXbaNjxG3z4GIt+/foK0MC1n2Bs6ietgEqTtr8Kq5M+HQPQp0+eEV3ZVWs1oIVt8uA6A2wKMOG6xoNrJX0q/k/bxusRTCqq+cbIogPK1WyJ96EEz+jkJMGr4U5EBCrmmBW8W+zE4xtkE/JalA0ZgxqN6xcK3XOeM4gTeIWLDKO/0YVMxOoNtkufKE3Sd+ETUKH6GhnjPNRm7undQaKHyDnJcco5Sh+FNi1UtA+14hqe9ebLXLz9N4vR1ESrzgG4eiYInvWdBRznBpXzMDxQA6qq1FsnjEWyFOs0a48ntzT2nXPVUeIX0xa/CP4VtRtuEh2p65cGwLfVTty7SuYdfQItXZoaip37XEJBXgHOHbuE/sN6wdWpvKRrLfp7DXB/D/zarZHnuf73UrRqPx1XL1yVwnP0larVXyG+N21FVOgZ1G3RD49uaOzDKj6b8TJY0zZkOjOfm31L/52MRQUQ0l+kNqLGKmSwVNNB5BzTChtlCouxmu9O+XyoVFa2Qbma8+RzRVNrPXyWFDIemVrN/QPvj9WleXg12oGI+/+uzOxWcyWiQ78y+Go13yHPG3qrKOjJTxOgM8CnzUaxo28ef622Xb3JDrlf2uygf35Cy64ncf1kV9Tx24sn/9JatEL1ppskSMJ2eHGfUjdJ8PRdief3yGR9DEevVYUVngko0garlMUPzyaC7ET6J/8GZTkvbmHEpOfYspKFFQnU8TUN4C08qP2dTcYgfUyeo7QRFWtQnanAS2DatCZYsuSOBJM9Gy5Evbp1Ud+nPipWqKAFSFq1QpuG9VC1gS8MlhaiD3z59wDMWX8BtWvWRrdWDXHkwm2tUFDiZwztMwLI5/dyHHIvZAPo7XH97hXZHxDgY0ZHVmYWBvUfLAUzaM+YQkvmNdNzn4Y+hZOzE6LevkGTxk2RmZ4BF2cXvIt9i/ETxwnBZE/CfiyoN0t0BUmIaNeuPWbNmi1tx6r1586eEzvar19/KTDF/qPMAwO7zD7h2u7tXRf7DhyQdblN6zYCHNKXOnv2DNq0ao16dX0kYMjPco6yECk1l7nnpPxU31sDMUY3TIqfEpziHObcVIwyEmq6desm/xNI5DpBO0FfM+pNlLAwRRvueYSsh+9joqVICvfgXIc43qpV9RL84ktionYv5hZIS06WfS2z7LjX5Xe2atNadJob+jbCseN/iFwKi3AF5AeIeRvfdzLWOK1A0BgfnF3dDW7lyiEzTpNI4bruv20uVoxdIiCpBGHT0mX/TUkQ7plpA6p5eok/wPWQB8+jDh7XfWpR8qDtY1oz9x9K89rG1hafTRqKKvOQr718GfkvhiPfIx6hCsdJ0NUk8cLxRcYibTD9F3NLS8TGxePK9etie4g50D/LydKKyBE0JADMdmJxTlU4j5Wf+bwiB2MwF9+E/cM1iXsI4iPEB1QwlvaJf3N9V8XLeC/cTz+VrMpKkoXA8/g59hv7mH4J24yfpZ3jmBV9R5N0kGLS8VpcP3ieCkBJJo4pFVsFqRRIp8A5tjV9PdpA7lPYdkJCMGXycMwq31SBeioYptKa+T9tLs9V4KVinfIzKlWa11TfW/Q+2D881HkqrVk9iyKMsa05Rgny8boHOOcSPuNLUiqysnOoEojvvusiPgSxIV6XwCyvx8/xoK/GOVK5sjuSk5I1yb/ixWTO8Zrch7Hf+RxsE/Y7xxKfjdf77bcRQI45svOtYLAEuHUqWYKNlYEsQ3G81AG/rH2EdwWlkGJREplMOyZpIy8HOnM9jPm8zwIm4mkgo1RV1sOsQA/z/ALY6AtgzEqCuTEdBmTByCrRUu3bHPEpmcizLoVcs2LQm1nDSH9Bl2Oq1ExGImmGRPmKQ5dvhLEgBzp9NowFJE8YAUsLDdA0Arp8MxAzJKAovgjT5pkJKEnVeUBBGmwKvsC7jBlW9asBlwLNCvO+P3/OQamSmtySZFGzlnHw3XtS5TmvIF/AFnYSNwF0SNmYBA/p8BKk40Rng3PScCIy8sAJQyouHWZnZ1eJClGnhxOChozGgh3LKCo3BXSSFVONjiMj7px4dDy14ik2cj7ZCOx8DgROLEYSiO7z/uiE8/s4WDnoOZm4aPMcGmr+zUWFr5PdyPvlQWeZ38/zlKYCv5vGgxvItJRU2awRWCVtmwOpfIXyWhFtvV6LTJDRkZcrrAsObG5mONCcnF1hpmORlseo610baSlJyM3ORDlXJ3hWqYTPCZ/w5FEwFkfs1fzZJ3RKlVaQVhDjqxaPckjIGnMAHJ2AT0x3VQ4ztUzysH/+ei1dOzdPWBL9zdfj8nQdIqYOghmrviUmYM6W2cBib1O67PdYOWcpJs37BQumrIf/00MCuun8jMDJUGBzTWAkv2cgYOeAjWNH4sWLSKlsS5ZD6z7fYOnEhfjt+W7g7AWgaXvg9j/Ys+g0khITMX6lF/bP/yD9O2yxOw4GaKnpPZauxOFJ48RQfz/BBn+u1GjlHDuKIp2UnIq0zCxhz3Di955sjVmDAuVvbj5peDj2RgS4YtvsD/J37vLSqLjGCj0mWOH6ITu0PPorTrSbV1hRq/+6FbiwaDni4xLQb8ogrJ25RgDXqa93AcdXYNuijxj2dgWO11sikaG2vTvi+I6DMlu6Rc/AZotJMDdYCnPDuri1VGLjgse0715T6GxdwO7FVzBoyTIg+Q3QqSJwlsAdnW+V6+6GdZP2YqxhN86UX4jMrCypSFauihfysjIk6tVrQj7+3OOCtoN+RuWkSLxy8wBi+PkzwPrJGiB2ktelZg8dVSKlHAsOWPTrNcxYTw0gOoMcF9zM+GLmsJVYuI1VpwE4+mN+z+5iQCcv7QnoOwP5HwFrJy2QnahS7LMwus8obDx8BSv8h2NywCDArhmQzE2YqoIZiXnjbkmBiKU7qRupNIQuYFSvm5LWTKeGGkxv30fj+27dkJiUjPwC4PsfuyEzMxsNGjSSwgD29iWRnJSCoAdBYme2bN0qkVVWWp08eQqaNWshgAgBRYtilkj7nASbkvZ4H/UKSUmfhQ1oa2sjBVFsiluiomcl7Fq1HHYlrNE9a6bWVMRZL+YBFQya3uhOAqJ+0s4z/FfhF2zCbsMEDJq3GgsnjET1OnXF1tFRtKEcQg718RKEpWhX1hHZqSmwtLXFlXPnC/XimjVrCs/atYDMDLx/91aCHJwDdBjIVKFzQVvHCoO8Nh2BHj16iO2gk0WQihod1arXxJWrV9G5cye8jnolUZ/Xb16J7hvTRgiWT58xE18+J8PaugR0Zqyi6YjYmI/SliXJUExPE4eWjiFtGjeyBL644ZUiJ/wxpXyoqKs4DUbIRpEAHTfGauEUHUE6E6ZqvmoLoSopi9NCYFGARw1QLAo4mjwEDRQ0aTvytyrwogpTcO3hdxQFEAm2Kd1BST8wiUMTIJSUa1NVO77OZyXIphiICvzjuQL68f5MVa75PYoJSedA6RUyGKVSoHlNBf4WVqw2CTYTXBUHzaRfyL/lPnNzpC0k5Tk1VQrf8BnojHDd4b2xHbhm0QlVwC8ZDQzMVKxYQfSAaBuFcSMOhJmk2LPvvyQmwN5UIZzPJFFiU/CLi7qVuVbcQYl4E1BkuhxtrGjPsCiKwVyux0MVLlNpzxlZGQIkqfWW301Hlo4mASHlGHPt45rKtZNsQY5p/k0gjwWFuO5zHebzcm0tqsfDzQSBLhYfUhqUBBqbNW+M8+dOoWLF8uIT0KnlJoI//H6uvewzbkCYLk1fwsX3L9w9SvC9ArKo36Q3SBpbrVqMIhjlWVi1mu346GEwatfS0n7LubE6PISFQLBzwIABkpJWp463+B6+vo1Qp3YtbNiwTsAypn3dvHUTTPWqULGisPw6dOyE8xf/RkhoGNzKlRfGENuAoOf58+dFsmPlz9vQbeG30oeKFcF+Y5vwe6TAW0yMjJcyZcvisRTmMROtLAY+qa1kY1NC2PJMT2ZxFvYjNxwcP2Qtskomo/BXr10VhgmDHxxrY8eOxYIFC2TTyZS4oCD2ia3YG/o+DJQcPfK79A11W19FRqJOzTriRF+9ekWc68DA+wK+Bj0MgkOZ0tg2ZBeq9q+MRr4NBcC8H3gfHTt1wPr16yTluU2rb/DjD93Qv39/8bFKlS6J2rVrCTODfc4CZmSGMl2a/hk3ZbxP6kUeOXoYPXv1wunTp/AsaDcq1egtY4y+Fa/HuUktbUpiHDn0O8q5lUdYxFOxq1tWUceWvhKDYm6oWqctXjwha0wDwbSFwBuVavVBVMhhSa20dbWUrIaYcFYfpu9FwIJ+mKYZWKH2Rrx9qlJEvxbY0OyfPdzrLsHrR1x3yfxnsT3Aq/52mcdq08rXXjwaibrN9uGR6M25oX5LTR+Xc5R+N+ee2sSQDUoAPPgGK0BvkY0L55HK5uF6oWQH2G+8DivxNmt3DLcubgXsfEWPWksRj0CtJtsQcoeMNY2R16D1Ojy40h9l3OdreuN3NR2/CjVX4G0odZC1o3bDjXgaSNCM4Clp/PQJ+8Kvy48iI3D2yLfo2P1vfOvXEWHPnqBYMQPWrfTEgGEPsHdbYzT22yssqfUrCMCqojdsY/oo/M1rcmHWDq8GW8TvI3OW61zMswnCquN8VxWeCSCqSqOKdfPf2INKY5FgINtYKqOGjDWlTlNb8o0AkBKAMRgEaGOas2I0sa1pe3hwLmqAopby7OW7ERH3vjL9qjXeIn3N73gV/BUwVM9VrfH2wo3zi8ARcK2xEjFhvAdtU+tRfxMig1jRWPv/P48qDbcUSh2E3yHb9T8rUP/Xj/3rRaaGv3nCvtXYu9p2kPMiDx51WKCP6fVMOw6Cd9PdeHxb07Ss22xPYVEW7YL2qN1sLZ5K+rkbnKpNwsdwAsBFmYppJkDxmdZmNbqjmo27MPQIKHI9uHWBGVjc+zhgwoKNWD3rF7TuNR6VK7kjMz1Lgjy0e7Rdxa2Ko9f3P5n0Fglqm7Tm7Txw9eI/EjxiX3GPt2/PPphBj/Pr/8gAACAASURBVI4dOkrQhiAgpXLu3r+D9IwMrFi1Alu2bBNJq2s3riI0LASLbJbIdP8x53t4VqmKG1evYsb06eiU+CPa7mshRRk532iryFKrWtUTN27clPVGSztuImAvfVfKlzRo1EjSkFnBWTIKJiWhIt7gwVQXef4mjRvLnCcw9PHDJ0Q8j4B3XW+R0Zn5ZBZ6G7uhS6fO6Nq1qwROuM8lIMJ9KOcCxyzJOLQZ9qVKITU52cT8LiW+B/cVtKn0S9Iz0iUAq1hcDMoxiEXb37C+Vjk6Iy0NGekZEtQVMN4kJ0bwlc9ha2+HR0+e4M27t+J3sNjMohkLsWDtQryPjsaH2FgMOGpA94TjWHJ4OcyycwXcvHvnjkh3MADE6xJMJDP/3t274isQmLMuVlyCTvSt2L62DLTGxWkaxqLpDcnWiTUBP0o6gXOS12T7SuDbwkL8K87flFQtLZtzkv4324K/VeqxyppQoBftp/I3M7OzcT/4IfQWFiKfRp+B7Equt/V9fGS9JgubGAH9HwKjKstHWGyWVvIcDNDwGRTYRfxDPQ/XMq7/LFBLW8Z7ZVvwIO5x/I8/xAdk5gD7W/lAXAd4TfoJ/Az3E6q4C/9XQJ4CDf8XoMhrKtahBKlNetu8Pj+rwFWVtq2KrPB6/JwiRKjrK61uZSv/k1X4n6nV6vt5vgI7i7If+RwMmqrvUdWraTf4HvuR44f9Rj+QayP7gn1889ZtvH0Xi7KOmo41Gbb84d6JlZuJSdHX4rzlfKLvJdk2Kalfx392ZuHazXWA56jUdX43A8/8LP3gVcsWIjfbCL21lXBVBKT/lI1Tv++GT/NWcK7nieOhwOI/g5BqVwnJBhuNAmiRD2R8hrl5vsYKpKYhLGFkKrLRXNKfzYwEX3NhhmzodCwemSeaqAT7qIdIwM8ov02VmPntOoKTRo0JKe8bBKAkuMovNpINySIhchhhRikCpjkbC8DMMjO9DrlMlc4rEHKKLj8PNsyOzvyAUkjF6K7N0MUD+BCcDPdSNnAtrxfyo2mqij+dl1cA3aP7gUZOTFZKpZGgg6aQe04EOsl06mkE+Tc3qOwYTgpVCIUDkBP78uWrQhNW5czZCbyWqmREsdzBgwfLIFCaShRb5eTw8aknA9pgYIXdT/KdBCqVKCk7n04QjQcNFZkCXEg46Lnp4UQmU5KDkE4zEXzeH++Nz8EJSaPKzRq/h4OQQJXSE2MEgkwpRj64ceBkoAFwK19Ocu6VA0cDQNYiN0P8Xr7Oe0z6koL0jGyJNFUo74aUpC9wLFsKVhZ6JMR/QGu/5giYNwcrXx8GLucB1gYgXYE0imXGzqbzR+eW6Eca0NQBuJ0APHLAql09UJCfh8mbRgOObbGmTx9T5UyDOB6cpG9nb0ClgLHou30t8PYjJvz0E1Zfv4KZ0QFYqLOBccAE6PZ+AWrYA2FZQK4VYB4AVPYHXi1BG2N9XDa0Fb9jzaChOHnyFIYOG46fNszHYK+m2HXhNpBPEOkCNvq/F5Yi0+TsbEpIuiQp4io6w82JAnnZVjwUK7TdcB2OLPksr3HiUly4x+QS+GNNthjxTsPpQGkC7ac2aYyrn6aWwOaZ0ZrYvklkm/3N9h+4ezVOTp4vGk/df3XBtnmhGLZsg6aV2M5U2fpiAFZNf4eJVbdpflA/AmlJ+OdIFNr2TsTfR0pI2lVKCjfqBeg3bhzQ1QH7Ws4RR2X7tu0ScWPhAmp7jJ7fQRyxzXPiMPLNOmDvH9gx+yqGbN2IrUNGYPhCOvb22DSNEVsdRi0pV+jsHV6RJcCLvYMTOgz4gq3zEqUAydBqK4AeEcAcL2BeAFDaX8sq3klq3b8dcbmYpT+m9uqI1LQUbP6TDjs3UKbK3eI40lnlfdzC2D5HsO4w2QIEE/20NkimziMdTYKRCUDliljXfwRS09Ixczk3FU6YOWYcFm5gVU7pQfn8tKHzsGQ7HVFen04q25JIOTcQb9C74xQcOfczBvc+g7CICLi4lsNv02Zg+IiRIo1gW8JeIrMfP37C6pWrMW3GDJRycBCdt+j3McK8oT4hgYLszGxxoDIJ5llaIDLyhTBn7GxtBFgkEznw7g04O9iioY83Zk+fBjcXZwy32gRwz0c/PDgIsK4PcOhUBrZ0HYARq5gyxEZwAOxsBEe/1/6EOF4//dxX7tmCjk7sR5RycUXQ7duo36QJ8jIyRH/GvISNpDVTSH/Pnj0ix8ANPBlYPBhcmTqsK87ejhRhboItstEmyGdhIWOagRPOE6ayODtrNq9y5Ur48CkWubnZSEr+DPfK7hg8axpOb9uFOnXqIuL5SyQmJMHCgro35XH+/EWMHcdCPDmiQyZs4PR0TTevCHtP0phN1YcVO1FbX7iwMMKk6VApZpxKs6XDqZh7hYw9E4hYOKD5ByuHcf2SMmIayKicDQKZoiMoFaW1oigE+BRwyU315y9f5HzaZ6mWZzQKMEewjoe6Z3HQTOxIYc6bgEY6gcrxVgEI+RwBSFN6MNtEpVwrhiC/m06Lm6trIaCo2JSSLlcETOU9q2IzKh1czsnOFmCAn+P/7FtVSVs5MEoknP0vOncxMXI+mc9MVa9YqaLo0XENYhvwfAKc1EmlzlJKSpJcU0V1+Z5Kw85kFepMzfFi/9FRYyo+Nzy8Dv9PFWajPT5+0nR9VJU+gjUieG1dDC9fvpB7V0AXr0W2hFozuY7yfTp9/C7OPTrWDOJRj5D3JhWjc3IE+CLgyLWcn+e6zg0SN0r0M/gd9BE43ywsDRg+bDD2799bqJlMJh3XaY4FXocgBW0/QXo+E20Ei4NcafhAzNAil5mm4mspMicTErlBSRQ2Bu12SXs70dfjZmfh0u/QpvlMAff4TPRtCJbw2dzcXAX4auzbUPyiJ08fozQLNb1hNeqSwpomWPvqVRSSU1KlOFJ8QqI4qHxO+jbczLBvGDhQhepoD3gOAwpkFdJP4XPw7169e+NZRAQeBAVJe3FDSX+FKV6U29h+fZ9WvMqmtfgd2oZAJzZDywDIx4W/z0vkmG1Fhgzvk99N36hePR9h87DaIdtg+vQZwnpm2/IePat4Iv5jHGxt7aTyKYM0BFKjo9/j0uVLSElNxoePH/Dg4gU07tJZzilZqiQOHzkkzMKff+6Lndt3o7K7h4ChDP6ykAv9Odo89jvBQmoybt++TfqdoCvf+/vvv0VGYkHAAgEPOd44prjhdPFxhzNKio/IDQTbTq8zoFbNOth3cDeOHDkirB36cvQ9uEG4en4HGrTojQc3xpgCYVyftDUQmAb32q54/ZTC7Fz76GepwC4BSVU4hOw3AoX00fijQMWvbCyCjpwfL4N2onLdAXj1iEU3ogHLEUA2o4D8XBZqNpqF0PFRaH1Iq1J+62I3kLWoKoIqbUUvHwJUBVLBmZWen95dbFq8/kKlmmsQFcp7skftxivx9C7BTt43nQMrVKrpi5q1qgvTJfDKYFRvuK4wWEsbSJ/sxjkFemn3Ra3IyMfjRR+SOkvcflhZWiDwlmLlsf0IsBLM6Y7eQ7og8P4DvA45g9kL/sDT0McwN+hwLOASxm3sL8ADN9VrlxHg9UazNtNw614okB4AWPtrvwlgVl+Ft88IsGraexVrrZGAXfj9CXCpNr8wVZm+HdOX1cF0aB6KbUdgsCiTk+erDTPPU+mOnCuvH01E2Srz5fzPUVpasFb5uWgqsBPc686W72dlaWow8vzXj2aLb1Oz2U6xm8/uaGzEGk2195/fZ7tyfBStgiwrWZECjICX7zZESLEVbQzVbrFH7M3rh2xn7ahcfyNeBS0XH6pGs12mDXYOXtxnO/y3lOWvK7CHz1ZEBg//V+Xqr++qAjI10bz9fNy8MB/ejceLHd63dRsAVuZWY1zTAtUOrSiLYnZ6NgzA80D65apYD/uQc4YHqzk3wpIlnFuatvq33S8JG/D1q1e4cY5p0Cp9mc9C35HXJihvQLXG/dGhXQdZH5iuSKZzv2V0yv4fX+8BXVX5fH/vkAQILYEECL2H0HvvUlVEQBCRqiJFQJAuUkSUpoDSVBAUQaWIoKJSpffeQwmE3iGhBELaf33m3Cfy/a13vXetrNzknnvKU6bsmdlDCozXzLJCzbpWtoz8OnH8uA4dPKQqVaoqOwHVkFBt3bJVI158Q52njNK7Pd5VjtAcJrfe6/+eXmn1il58qYX++edv2w89LvVUgYX5dbnGFb2TtbsexT3Qvbt3fPQ0VBk8tPJpC349fGQNsuJILsic2fQdSRbNmjW3AHKVqlU1d/580yd0HQ5tOFLTukUYz17dOnUsGw87hsx603txcWrStImyZMmmpjc3aeqN7CpYoIBuXr9hWe7Lli2z4BQAHfoJewF5UbEyNEZSwpMntk4BX11jDOxEZGRA+vTWkRkwBJ8Y/xWdYqWfhQtbth18whElI7V/714D0Aj4hOfNq+SkRKNgIruTXgFly5fTjZs3tfqvv5QjLNR0FXZDh9df1++rfrfnxZ/nlS93brPpkNvIRYJ3NBrBXjty+HAalUNYjlCT/cZzmDGjZUICEEHvYl14g4I8ru+gINOhjhIGnmHsPoKrnB9ecPYflY1WrpniVU2wRwGOGAsHlqFnXAKSy45DPjB2hmlcv65L165b40jOwTygUwg6uvOE58ptY/jbihWmm8EjDEcojP32yP7mecA8eDb8Wmwr3oMnuEAtwVlXSeDAQgJ4fA9+YajmuEfOyb24ih7mm/PwP/QgfztQz4F5jDXvHbDKvPCe457PzkyzIbFdfYCiy4bnWM7BGDtb0mXN85vPzOb18VM6metKqJ3keB5g5L3DYnj/fMaiy6gmKGvAsI9/nrFlbhg3roefz3v2AVnJALysf5PXUWcVmCGzJaFAdXP71k3ly5fHeOVv3LiuUpGRql69muFYAPhGb5eYZNWrNOQ1nu9HHu89+9uBqYwFtiH3whpi33O/Iz8cQk2wnjyTZSjeuJqgX35crOaN6qlC9Qidj5NSckiDF53XwTtSXIZcepjsdWvOGp5dTx7c9fC91EClig4tVCGRGcgLQBEQMdmAQAMK/dL5mqV4jWfga3f4oLlcfM3nb9lbAxmBDHn5PZcJiZuWKv9nSV5VHc11Ep9KqQmWYoi9FpCSqvTJKQp4+kDp46+rXsk8GvN6UT27I/3+9RI1qFJOBYuGKjSMYGdmS7xMm/PTx0+kMrmUPOMgMVkIMBYJg+s65rIo2YBscLeQeU82IwIJJyJdugDbQEwyC4BMBQxLJotNiSOAgGThsuERbiD/OA5kE+BwgNQzaW4hs0GYQBYZ6b9kL3gk42XSSDoRKByHAsJpR2iz8FiMDggkas8Gh3uG9xj+bFyOcVk2hQoUNCePUjUX2YEziYxFrs+GN0ctW1Yz6nkmBBICNmsWmh746emTBIXmyK5sWTPp0cP7Cs0O4W6cwnOF6sypE+rwLvwjV6TmxT17k2DdXdch1xmzRIZRuPzmIBRviPRLfi041VNvf1JQY7tt07iFs30n2K9ZQ89ZhylSsFlInT4KU+q+0fKr9kQKzejxIq7gnKul19rp+1+76y0/jNHWUg1pSLHG+uLnhZo2ZKQGzfvRu+Qb0tgsryuyVGnNmTNH2y7e8jCtc9KnjTpq1KwyWjLtsWJj78vfz0/Hjh7TSy1etA3I+LGOen5WQLOGuvXhOZsoCNB+5pU11X5IFi34+IayWkcr2Zw06d5LqpBFv/f8xOaQc+L4ZIrYqKEdt5rwZm0CxiDccfoB1XDQ23QZq8XfDFPnqCla32iami4fpF+bjrNSNRoPFS1WzDI/Wr1Nue6vWv1DZgUEplP804eWkdGk/UNt+z3c0qjb7BxmGNm1ytt09MhRtfiwr4/XMKPuHK9pmWU0ZHmxRXNFnzltWXOskbfHkhWLs4IhxDwGSGXKamGnoeo2MjjNeKtZc5RmT/hbcbF3NXJKPvVqtU5vjQQFAxTMIo2v6AXzsdsOuCxVR2yO0VZRg978xLgTv/4Ng93j5/yo53x9NhdSa8BpL+I34p2tmjS/q+T/hocB3uTYc5o4aLaB6AOnz7dlN2FQF438/CMDE8sXyqd8+fPrnx2nzfgf1qu9AgNIqU5WxvQBGj2DUjOXXQvY+FTNqw3T2n0Y4d6zt285S6PHjlWRosWti3PPd3sb38yC7xbo9OkzWr36L126fEVPk5JUqlx560L16OFjI8B+9izRItVEDlOfJeju3duWNUSX7RvXrxoAvHXrFg374jNb2t9u7q+njx9rwKQxUobCnu3Oml16WOpWUVP9W2pw0Gqzn5cMGKA3rn6leTl66d1s36rv/ubq3P1tfTt3nubNX2Bl+GRW/rNuvaXSd+vVS3evXrV9f/jQQYu4hmbPrkuXYszAVZas+ue33/Tiyy/r3JkzloqPXMIAQBETWCFSi7xBDrFuLUslQ5Bib920dYNcOXbsiDJnyahixYtq/4G9Bp7GPYxTnTp1jXi6Vq26io9/puzZw5T4LEX79x9Unz7vWVQ6Z64w21+ATWRbG3AHF6L7cR2c00qdPRWG0kkfyHg/M6PQAKcnTzzQzwFyPh5aB+a5rD/r8Oyasvi6PP9P0xbf5wbSkcboaxLisgTZx8hQzsP1kc3OWMSQRvbymZNtz3eadqVjDgR1gCjAJe8dgMo4ADg6Q8iaz/hKQQADuS6yxHSBD+g04JPPfIBiWpdqX5MXBy4+3zjGynuePLGxZ24J1llzFuNtSbBoKM4En+3ds8f0JZ/h+JCddO3qFfs+z8p3MSqNSyd7Dj2h4Q9GHmXi8Df6dB7jCr9ren8vq551xE+hwkWM25cxt9Ipf3/lzJXbQDAXBeY49KJxKiYmWFdf5DI6FscHRwT9jU7nhQ7GCMPYZsw4jvc4QFQZoNutdCkuzr5HRBmHg3FnXWIP0FSEgCSOGA4Jaz48Ty6t+HWJqlevatmHGN3cN3L+eQeB63HvAO+UDFPSxt/wJ1KSxpggH8g4J2p74sQx48apXbOm3u2douW/hBgP6dqN6/Vmu47W6Gj69kUa82Jf45Xi/jf+u8GCZLVq1TDybrJ+Q3JkN50FJxVZn3RZzRiU2ZzMOXO+Vv36DbSkxt9qu72prVeel0wW7p3x4nl4fgKSvMc4ZVwYI4zjufPmibKt02fOWECCsUc+TDg3Xc1iG1j2JNyITnce2H9A1avXMG5buhv36tNL9evX1fad29WxY0cDIjzy+UDdvXPXAhZkXVMmne6Xzmq11ANmO3R4wzpotm3dRsePHDeA8p233zYAsVevnpYxUb9hfctWrNegnmbNnq1y5cuqXbvX1OPdHsZFBGgLeDn4g6H6cvpXBnDieJIFBB0Fz896QLeyxkeMGG4BGLJCGR+yB+IexKlGzZq2ngBjXZkS/JqA1mTt0FWZcSkZUUqzZszSlKmTzPbENsDWoKlBZMlIz37MkF7HD56Tkr+RGveWNj5V+doV9cEHH5jN2rlLFx3YeUx6tlKVG47Rwc0LDNyo2niYOS7MEWv69rmNFjyt8sJSHfh3rErVHG576fJxD+gqWX2+Tu8drpCCA1WuTFnFxd4XpcveK0SV6s5Ic9jYm3cvPZXKSMX8w41H0fZU2Rm+7LtEnTvST+Vqetl1rnszzVmijwLAJRkYxxqPPvq+dXlm73AsAfQ9/76pRq+sSLOL+ezMwTMGjNZsMkm7NwCQYkwUV/naw2ydsp6s63FCgs5blqLH9+jZLK4zNuBRVWWp1kItIptr77496jo5Vvvm19DaP95Vi1fmGRgQlCVzWtY9NvgfyykdvqPaL/yinf++pRfbrbL5Qp6xtxMSn9l71gCll4e2MG5eNuX/bcDi/AHPb/KywF2DFuyPiGpzdGZfTyt1xl502TGcm5JpVyIdVmyS7kRPUomqk01uuAoZCwbRkONwXwMaWX+AmYCKnLdIpZkWpHDZkWTiR+3uLbIU4VAsWnmG8fcd9zVYKVntG9P7+CFcg/vlWfkb/eYyjbiHk7sBKENUrv50Hdv6lso3WJh2Hezh49uwsXh59hVjVKD8rLTsquj9gJRk1c7SRd+acmBtvlLTdNU6ZmOLAnIHqFTVOTq1f53ZZ516zDQZ//knNFjEGcGmdBzv+B7Pg6LPc0+6btHYfv9lKY4YUV6TJh19LtAcpq59l1vW2tlDNOZxvKSukUtVlazbRqe3z1PRyt11/kSMqterot9+W2k0NzRYWfd0o9cvKUD65/fV1jxq+rRpxs1IIy50wLffzNW8b7/TtC+mmY/a6UhJBc97wRJcWrdpo4qVK+qrGTO08Mcf1Pxgb13pskUrBq9UtQ+qat/w/So6pLDe6tpV27ZuMTugW7fuatKoqdZuWGtNwmLvx5rPUK9efSsNRsZA13Py5CkDztDp2bJnV9Vq1bRtyxaVjixlJc8AF1kzZzGwkCxI7m3n7l22Hjp16aKZs2YaGDqqzRMNXfBUodlzmD5AdqOXAQTJRgfwM7soJMRsJcrH2fPYotgS6C32sauiw1elFNsy5VJTdD82VpGlSulSTIwKFiiYlhVtjS7Se/Qnxp1MR+NcuXQv9r4BkTT2pFs1wd6r1wD0pCGDB2vr5i0WHEYPE4itXq26YuM8LmWC6oCGVnZ9+bJljBHkMpsgOESVK1c2EIeAFrKWQLzjaiZDmb1HOTZAJs/MHrZqD1+FB3YRn1v2Y3y83Ts+OjLElbUCUPKeMWHfOU5A19iV8XW6GRvsfEyMbty5qwsxFy2ghW6GJgX9bNyNJUvaGog6dcrseLK5nO+JbQQewXhw7xzvSn3RZ9wDdhO4A58zb85Hxg7g2eFA5jnQj/i/VtHj41F05cPMD3LQzTnvOcaBh87Gd4CiA3mczesASf7//1Vy7Dhnze71lYc7gNJktK/s2QGQbkwd57M75/OZif9BTTI99XwF0vMl0Ngl3jUC06h2GCN0v7OnsL8IwmI/ss75DHuKNXT+wkWVq1BVN256jfSoXLtx45pqVK9mVVNFixQ27k3shMuXLltJLz4odnOO7DmMYzUxxZPRrBHWB8/jfBPmiPf8ZvzbtW+h1MQUJaeDpzdQhw5c0bEjp/VGh8aaMXepqjato6Ll8ut0qvTe+DWKy1BIydny6/7TRK+8OX2Qz+2CiA3CQmQrfKZJ8idrkGYtlqPhZ2BiCh2gaZZiXPQeoOilPPpe7vjn/pf2qR/5jc7P8xIVA1LSyS/Va6KVmJqiVJq0ZCC5MRFeOKVPzaAMcfdVNjiDJvcvrvBU6dKh69q34W9dizmjiNLFRWUeNn9AABztErfnd+LQ4VScP7gcECYscIA+13QFoQaIx6SxERBcDgxiclydP5Pu5+dvG5EIC4uB7nYuQwYg0XWERqDAhUQkA4GAAQmKjOBs1qypZRZaGXZSktfJyRdtZLI5r0vNZYFyrxh4bGquBbjIQmPRI8AwDFl0CGJATBatlTIXLGifuUxJojYZAj0OB4hiWUw4diHZQ0ywcp/cH/eQNThbWmMQRx4PJ9z1a7csGseCLlggr+Li7lpjlkxBgXry+IGuXr6go4cOKjUpURPnvinla226+4065bVk688+Aw7jjYid62SIcq8qjQ2QxkkzhnSyTkQ8H+VrLBqyuIbOGCo1riptjJI2RXp2YTlfKyAvWOjZCaOk8Qf8NFq/KPXPjpq5rZven1JTat6b4L3HMcctRB+WGnhciq9fqaBlW45o2vDeWrt2jVq90lLdu3dT5mJrNXnASXtmugRSUsV94dCQOYCgdlEMEH8XaUAQoZARnJ1HhGjGsPO2NsjW4jOnABDmTpiwiQEXUHYITs6FoGY99J0xTysmjtFr7w/Sqq9nmOBqHz1ef5adoFfebWVG8oyRYzX1sw81YOQEK8l959YUrYycrDbvJmr51+nUvg8bdJQ0WPo25wD1GpFTq3/MpJZdI6R8Lb1qKrj5DJndLI3vp7mpg4xvhbVxKeaCkhPhKUhW5w+zS8GjtGjEYHX5kCxG5pOBdSVY/2U5YCXVrDlCs6as1wstw/QgoZLmjxqsd0YXkMYP9Gz7b6Sv3uukAdMb+SLG+zVv3DXr+knX1itXr2nObzRXwQFYpcFdl9p+HTOT+6UEGmEVps+H7dDQKc093sPQELMdx734msbuWiEduCIF5/cy+j7YrIkjFunDSRi6j9Su2TDbZ1/MJZJNhmMWjey9SRO++cqTZqGFPf9jDwuMLBCMxozq0upnLfpjjOpV6aPQnDm18p81OnnwiEpXqqytazeowcev2XAuyPe53uzcRY8SnpnwRLlYF1v/QCthxJhAgZP9Rlnls0Q6NT7W9WtXdP58tEVV3mk/xLt0Gwzu/TCce7YxQ8La5wcKUmTo/MP66aPZ8vMP1JvZ59ga/yV6mFL8M8g/Q5Dux8Ype44wFSleQhUqVtKrrdvqpZYtrbMyAYuNG9arZERJ/fXnH7oYc0ENG9ZXw0YvaPP2Xapdp67JIxwn1jgykzWMDMJwBywg0IKTTaME4+UIyqzEeK/8BDnYsGE9LVu+RDEx0coeGqLIUhHq+FY3LZ7/g86ei1Z4eD7duX1fBQsVVTq/QBUu7AHk1izG9I1fGuetKw+2kgacNzwUF8ly4KL99rcMWVcybIBkfHxa6S1/G6eKL/PQlSy4Ji38TkpJ8jIUfV2guaY7jv9hTBh3IcaS7z6c8QLYltaVmugzZfM+0mqyFHkO60z9f+7fAEWASh8wZvyGAIC+Z0R/ENH+vwaRAzOfb8KCkeo4I125s5Nfz3eVds/3fMOY55vPYBi66LKLrrsGMmYo080RYyg62u4LJyOyVKRuXL+mO3fvGDiLscoLXRVEiUvucD1+6JVCuwY56EGat3CvHFekYKG0CCrzCFUFgDw6G0Po+s2b1jiMH9YkP+g59DjHxFyKUWRkSXMIcADQpex75CkGMXqVde0izY6PhmdElgPiIfOR5S6jETlkWUH37lnUl9+sfewMF20nApuXYwAAIABJREFUsHfs+BEVLVLAsjAntZxt3LWNg6vbfsF4dPw1PL+rmhgzdrwGD3rf7hHHbuTIUWr2dmu1qdbUnP/H8RikoVa+fOrkceUKy2nXBlBaunS59h0C0GmtIf0/s/35yiutdO7cWZ2LPmudPRf++L3q1a+nNevW2HfITsTBevmllrpy5aq2bdthIOZvfv/qjcCXtGTJBHXp+rFFzrkO+8fxTGPr9J/oZUa1qdHEHBU+RwZQIg3FSu48eewazAvBUcaIjEEyJyEaJxMSBxlQrX279kZ+//33P9h8lK9YXnXr1zEifWyhYcOGqW/ffua00Qmee4KzllJhyozZHpQQO4e4yQuNlSM4h3buoPleBaP1wFgEBCRCPmv2TBUrXsz21vIvJypTRFlNnTbVxurAgf2KijqtQQOHKHcuLyODwGGu3Dk1a9ZMcyr/eXODpt6aaOXUp09HmZxBl+P0ThzbTVXqdrIgCMF35pj1jF1IE5Vp06Zp0ddtfAZMCzV6uYciI0rp667zVO69khakwcElC3X2rNm2prds3aIDBw+aQw6wixO4+u+/zLYAzN69Z4/OH4EzGmMHfeVlWZWrt1jHtgG6eWXM3gvwpLuKV61gey2qQrRKHvYA9QuHXOnuBlWqt1iHtnVX7qKf2vq/eHKgqtRfbLKANeuyK1wJnOMI5H65LxwEyp55T+lp0XJf2ThdO0uzFIKflIvyClPlelN1cFs341w8c4gybsfBXVHlavQwEIv1gxw5sO0PA0Xrt1iorWsoWQ1X7SafaeeGbqrXfLG2re2tynU+18Ed6Pt2psNrN5qinZs+8ZWRe8BiZM2KGjv0B63fsFaZ/BcoMGiAzp7qL4WUU3JsDUWWLa2AdEE23jzrtn+rq3yV9Tp6YIIu3y1rdnTjhs11bF8theVfaQ2Erp6Dd1k6GtPXKAvKFPhKYYX+0J2LrZSn2N9pqmrLzn8NGGzZkuxHKbTA77p7+VVvNAr9oY1b1tkzly3wi8KL/uCxbvgy5a9Hv6TVqx/aHNdutlL3LvVQ/sifrUz0VnR3FauwQidPn/C4vx6NVMHSS3Tp5BsqUn65ObhnD3ZQfPphZmcUK+xdHz3r8fAij9Pp4uULRnhfpGBRo9Vh/s8dZix5ZVNU1AVVrL9QT28NUkTl32ztxBxnLuApu62oqLuq3Hix4q8OUETVVTqzv7UKlV+q1JRUXTr+hu4kD9Ods8NVu8XvJjfvXnhL4SV/0o3TA5W7xHSdPntKN6IGKTKyTNpazhuxWNfOeEZPVNRNAwu799mm3ZtGq0b9cdqzdYIq1RyiQ7tfV1QUQe7DiowM9d2zA/y8+08MGqroQ8MUGck65ZXZc4z1wP6KioqzbNpRo7Lo8GHew9PFi5KQbHqYOtp0Sr3aDRV3g6xQCgXzK2fRcbp9/n2tXk3P0nC1bFlWYQV6auLEiQoNDtWvK1fo5x2dtNpr/qzp702z7Dh0TKlSpfUg7qGt8+TUJH0x5QtNnjxFPXv21IZOG/TxxY8taEKyzK+//apfliwxn/TItx+oxsDZevL0ifLmy2v+LbyKeXLl0vhPxpl8BbQkSEyWID+no07r1i3oPzKaPiNgAociVDOsu5defllvdOpkmYovv/iili9dpgvR5zVi2DDlDA0zUNF1AYbaJzh7iDX4OnvunMkGujtXrlTZguHoTHwbj35ik2VVoSOR/c7nZf0gPwkSEoC3LEW6v/q+h+2JDHZN+AJMvkhx9+4pOEcOe09FGfzcgBQEQLERLPCXPbvux8Uav/xvq37T1m3bTA8D0jH2K1f8puJFi6lM6dLyS0nV6agoXb92XVVqVzf/n/+TOeoqTXLnymXzdejAQQOEsAMAcrA5Mhv3cWFL4kmzyXzlzthF2HxWHZOampa16JrToSeMHsbPzxprpPMPMDsBfIIfdCzjATjksuUcSMRnvJh7xpkMxb3cXzmvCQ62D//n+ED/ALsOOoln4X5pIsN5kc/GZxgSYu+5V8YcUBG9hy7GJgIQdtV5LoiCr+sat9AU1KvG8LIvOcYBgK6zsavWcBzTBvb5AvSMHWuDe3dgpskpXyMZ14DPJWg5Xkk3Ntw365g5w5YmOYn/uXPZHPhKpN13uU/3fT5z4KMDQPnf84An7x3Ho8tQdPeLz+fZ3KlptiH7wmE+rvIGWxOKl++//96yaPmbbObiJSLVtPkr2rR5q3WUT0pM0NWrl1W+XBmVK1dGObKHKCCQatE7RsEADdqzBI9SJDAgvXLlzqV0gV7TGpe9yTXZZ4wdz8yaYm65pzc7NVU6/yApNaOUDCWUtPKPXbpw+Zoav9xMOQtlVcz9h8qdL6v+PPZY36zcoYRsRXVXoUoKyq7ExBTrwyK/RN8P/JEeoOiXmqyAFK9BMyXQ+MSAiUm+btk2EYYn/gcoermIwIYOOvyvvJnDseHSXqnp5J8ugxKfIIMDlQ5gGkDTn+7PyVJCvHKmS6cc8Q/Vu1mkXikvndsdp+hDW9SnRysd2HdYF69cMhrDnLlwsv97+R3auy8Vhx1eQPibyDZgI7sMRVdeysZggyEE2GxsSBYbghVBx/9Kly5rGwnHmbJkJotJp8kBhp2LNvCbCCYThkGJk0KZEY7Miy+2MAGLYGJy2ZQYgC49mc3ExkSAUhbEZuY8bHZKbYh2810cIIx5E3BlyhiqTQkWUX+MfQQERjbPw/fpQnX39h1zTsnIwikEUKTkyTWr4dkQWMVKFPdxRt22ccKZgtfs7OlovdjiRcXEXFDOsOzKkjmDkpOeKjkpQU/jH+jcmVN6d/bHUjSRwihNG3ZYg6YQFQ5X92bN9cO6D3yGI8gIJTqgWGSd0TGOUlaUPP8LkKpk1Kwm3azcr+cnHrG9AY/+LbygIglu2MmOdu8HMMM1WhvTwoCVsds/1jg/akFbWCag2dMobapd8GXLSt1uVNMbb3TUxn83G+DA2uh9cKr0+2HNGPmNAadh1u35tkWMeo2voIUTzpkgIvOEDcj8AbrBawL/B+vpld4pUt9R0mwu+p1+/vyxASmDphbX0qleejgCx0WDmR+cC+ZqWduHmjppiGbF9VC/Rd/p6+69TKh0HNrRDO5VX3vdsSxV+dEjdRrcWfPGz7OOzWPmVJIaj/BAM4bRKpA/1fzJjyy9uMfwzzXnsz4GjD9+/ER58+RXaGhONe9IWXROXb96XV12fqzEXwM0osuLatG8ma2xzkMyatmXSUpJAhTxBO+bw4tp+fTLxmnQ4YPqnuPiP0pKJgqMs/JUiz6PN1Cw+4hJ2vb3bzq1b4d6TpjqYXZMNfgj+CVVJ1QSz2YtUJq8RIsmw2f6xErvhn/ZVPLvLkGYzKvKKJv7z9/poqFTMFqpGXERZSYY0G2xBnXZrGnLNmj0W69q/DeUa5FFGaZBNV7RtAVkN3ITrMP86tyqlRb/QVOWR+r26njrhDoZjkYj7uaZwr2y4bhV6t/xK838hYg3EW7WWLjavTTAOL/eeaeHZsyYpQ7tO6jOmXYGAibOuaIAOs75+SuQjsrxTwxUtIhd5qxm4CTEP1aG9HQwPa2LFy+oZMkIffH5ZI0dO1pz5szWqKLTvQD7Z3ekBmHeI+7xlbL5F5aSt0u96krf4kDyTN9IDfrpu+rdzRB5+5/v9EO7IXqalGI8kLnC86px0+Y6dfqMdVO/duOGWr3a2tbk5n//VeZMEOL6mVGWN09uPXgcr0bNXlLmrMEmm5CVyB7kHLIIOYkAxoBhfbd89VV99+231gzi1v1YHdqz2wzCy5fhBHmsXLlDVbBgPivbhEdxLGBua6lTXGNlzZbd+DEaNWqqsmUrmnICbCArB6WZVhrsazziQDyLaDogz5UjW2iJDMN0evrU6/DM3+w/lwXnOkajJ1wZ8/PKzHEmpqTSUSzFgAEDE8kC9DV1cU1Q3L04Z+/5Y7keCpz7NJ6cZ89MJ8ETSFTaZU6mgZk+TkhnAPDcLquS83MPrgENgKUrh+H7rtzajZUBotyzrywbo8qBjc5YMi5K91y+sm1nRNoxvrJu5KGLpvMcuXxZdowH53DPAecjwTNANkozcFgfPfSyMRlrnsVKfoJxPvJZ0IZ7t4Y2xjeTzsaH8+FU5czhOYMuu56IPd0n0cfoTQBF+BPJOEfHsr+cUcu5zp0/Z802MIApSUJ3UxLHd9Gv6E3mBplHVQEODfdHSa3XFO22rX10MudlvNkD6EjeM9bofmQ5z819cS706r37d1S3Tk0tX77UzsX4obexK+AUpEwXWwFbgBJZytDKDtqsgH8H6tNzX6pNQjNbktxnxYrlFRaWQwcO7tOfJ7epVena1oWXhlpkg5D5TKBi2e+bpeTF6ttjtWXmedluD5QhIxUJcfpz7Sy93m6IgYpkTdZrUN/GGSqG3bv2KDKytJURHz58xJoltXzlFQPwyMJkjtBBAJHYHo5ihf8RmNxR7Kg6JLyU5gTAYV20eAnL2iMbj+9D6zJixIfWCGDkmnH6pMloLVq0yOTJyJEjtWrV74ooUdIy9xs3baxGjRvqqyazVX5Uads/ZAoS5NuwYaMBlzExFy1jlGdnHg4fOmKODmNdv159ZQ3Kao4zlB5En9etW2vA4sZNG9WwUQMdP3HcKEXeH9DfQMSDhw7qfuw9hYWFqnz5Ctq354CmT/vS7o05pXvq7NmzDBwAxKScC8Csd+9eNo+sLeaUjJwxY8do5KhR1lSK9bNr/WcqUamXzh6arBKVhltZM5lBBKarV62h8hXKK2u2LFYhgH3xJP6JGtSrZ5xB8GJad8zHjzRu3DhFH1ul17p8rBXrVnsqCV26ER2MEXBY4RFDdKPEHUXcLqIze/808K14tZm2lm+fGWLZYDjo8Vfhv+M76PgrKlzp67RMOMqIKJmkMdP5Y65M16sMyF9ycloDo+N74C0MU6HSI2yO2HdeNmIvFSn7lTUBunRqsKo1XKx9mzurSv0fjVMxrUy48Shp46cqXGa6Yk58YNmMx3avUb4S1RQSTMOH/4JC7DtHP7Bn8z++7ERHr+M4I6Vy1T/Ssb1TzS6oUmOUDuxxXYvzq8GL05QhKKPtK7pAj5vwWNt2/qvDu6lgwCYFbMygqCovqXfYG9q8lizDS5LqUVKhui/8YUH5Lds3m6Nap1Y9XYiJsY7YgAhk1XOfUWejzMbMl7eArkZ1Up6Ixbp+prPCSyzSjbO9FR84xLgQm7ZZZ2uQEn/AQIBB5N36lc2smUu5MhXM/sNfiD7c1mcXl1VU1BZVqLdIb7TprBMHX1Js7DmFFfzdPue+Fsz0GkP0+iDafnMNl7EDHcWGLWuMV7RhnSbGZ4WuvnYWkPuZipRdrx17tuhJfIKK5aRcGZDwgXLk+9WCAZfPtNC1h6PtfKHpsdGeqlDkOnOuyR5jza7b9I8C0geoUPB0n7foNSjglaPAKv34dQVbdw5Q/c+FA9h7rNWrvQzyPkNidDmqhUJCAlW2yjFt3+gBoHxereHPyp2Fxi6cm67gUIxgZJ7V6tVb7bj/zg/gwuf8fqCzNwfp9L731LIl44QjynX5DXB4X6tXc2ySqlYN1aNHeLse0OilvbRRVBTVVBkVGQlwyf5hjMJUps43OpG8UlE/EPHNoh4DRyvAP8CSEsJz5zXAqcn3BRW1y0ugfO+F3sazWLBAYXXv2l0fjf1IgwcP1pp/1ujUiSiFhebU6DGjNHfuXFsDPXr00KDBg7T455/Mj+vXr6+uXrti5sfoMWPUJLqJ6i6uY8GmOzdvKjhbVqPE2Lt3n8l0dBt6iAYxVNOQoYj+wQ4AUDx69JgGDBig8xcuaPO2bRoz4Tv179HKshEvnr+gli+9rIL581ubA+YfPYJ+OH8xRpWrVNGyX5dbMxW6YJ88dtyATZekMnz48LTmEcjoiMhIyzAEcESfuqpBl71LMsztW7ds1JF/zlfGZ+V+0esk1WB3sPfQ/4DqZC9iawEYnjl7VoGfsEakS316WHMUByDBIX/86DGVL1NWmTIGad2aNZaE07njm4JyZf/Jo3YNZAWyExsCvQ2lC1hAntzh5ivCN3nh/HkDJQn0uE7G0IshZy1pxAduAeDwOY1ZsKl5bgLMLpjrKMywD+/cvZeWacn/OZ5x49r8WJJQfLytC3x2ngtcwxrAxcbqxq07Klehgslk/FaOY4/G3Y81/U2wmnEE3M0bnietlwTVJC7jketaEOjatbR5JHmJcSHQ4qo3XPn1f30d7tn4oyOx8QBdeVbu1wFb3Cdz7/QGc+TAO45xGYIOBHQgKnPreAifz77jc2wyB7IafZAPzOS8rlTaAYsOC3LYEMearExMtPXDGHMOPndAIedwiQVc73lAke86Xx9/zwtCe6CsK4M2nvCkJDvOcYoy/lS38AKoxia7dv2WIiIrKPp8jGUngrglPnuiJo0bWQJK1iyZDL+4cP6CJWTB3Q+wmCkok5ISkw3TgaffjZ0r3/6vHNvL0HSge9UahZTwLEUZA8KkJDIHJSqa9x2/odIVwvXhmNnKlS+3mrZsqvB8wfryzyNad/yunmSvpktxKfRLUYohhr7Al0XAILLnJ0XpoSBJgS0xRSl+UiK+pr9FW72O0El+CuADe/0HHjpg0Vf07PvMAxttvE1qByjJL73kn07yTzLeRCXySaAF4oP9nijw3hm9VKGQBr6cW9Rabv/zpJIe3lW71+tp+rRv1KPn28qazZv/ZwmpSp/Ruxe/I/sPpFo2SOIz4y9wZOoIBAbQpX66DA8atGCEYjDyP7IWcA6IEsM9x+JiE5CFgzHNokOwYQiz2ShhIoORElqyfTgPLdThpGMRUj7ryqYxnIlqkUlIijffReAwqQgLnHQXwXCdofk/G45rwbHIBsSRJ22dDDgcKZ6NhYqxBS8TYGe+vHlVolhxU2DZfRxXZLZQ7uScUbIGuAcMLCILLvsIoYDyS0pI1r279y2ntETxInr08J7yhofJP12qli1ZrBHXv7Qg8+Su72j4569o2tA/9OB+rD5e/psHGp0AEeENgKPjS2FzxEj+vT1bllc0CvmwVKWq5rR4W+99sUBK2C/NrCr13y6trythE4KbAJ55PVy8jC3+B9hItTO0KYBX/Py1Wsrc0sN/Dks9m9VWtuDsunz5ipYWP6Kpob0tFZzySxpPQHaaLWtm5cubxwQtURuabaxY8ZvNI+DuNzu3a82UL8yBLJOro37b9rFee7+xVs7apDb9mlo5zKJJ22yNYEgHBWVQm36ttXw6HSw9oeKEIQA2QrZlb0fyHa4/5hw05fX25BnS46cGsi7vNtqUReOJH2jeG+8r4VmCZbr13jZLn5bpZNmJZOLifLIGBoyHmJoB6a6l33xrTkrRIsV0+TJdoLKYkUizivj4p1r6yzL9spFM0jCN79dfIcHZ1P+zPFr6VbKePX2qLsNz6+fJVy3bpMNgCMlX6cfJseo6nIHPou8nX9Nbw1+SBje0Mf9u5BC7j3dHhejAlmr6Z9liu/f3dn7lAbskP1CpAh648FOp0ChLRPhlxBB1HBqiuR9fM+7JD6ZwLQ4iExKPKUzj+s3U2FlkNMbqi+FnNGRyhK98hYXgos8cn0WLpy8zkKFqCyLqx6VXa2pQ2Ks2VmPXLFRt/7x6440Oen8kICPrEuPPcefA63RHY3r30SffYExT5sx45lf/Lj9p5qKP9Hb7MVqwnAxKrl1RU8d9oPf69NVHI0cZUXWNGjX1+59/qXiZcmr+SivrrHbixEnt2LHTjEuyh4kA0lQhNDS7OU3R0WfNgeL36BZ5tGN7XcvmHLW6mRrUraumb3WVMhf2nEdXxQXQ/jspn2FW5q892/XTRz/qaWKibt+PVabgHNblOU/e/ArKklVlylXQ3v0H1PzFl40jjQg1RNpEYDOkD1S2LJl168Z1pfNLVcHCRVUoooz802dUsdKlFQtRc1CQyU/kELLMopkFC2rVihUGyNC1j4YQh4+f1EtNm1i5a4b0AVq8+Ecreb51+5py5AhRWK5Q7d27V6XLlFWvcePUu1VbBQRkVI3qdVW2bAVdvXZT1apV1/3Y+woOyWYGGHuKbCJXwuzKjV1GoaeHPJ5DLzKcqqRnSSbrXCmvler6mppwrDMgHICYxifoziW6ySXac/JdpzMceXZaNqMvy47P2eeAipzfZaVzOv4Hz4/xKvp4cxwnoTVJ8RlDroTaAFBflqMr0TbD00dmzncwpNPASIwnmqr4+BcBA7nvNMCUe+DeyHb0XctlGFjjFl9JigNBbXx8WQAAhK7jNOdzmdpWMpKYaPdBRoDreMr5cFqtSzR60BnTjx8bYAgoxLFxcbFmSF+7ft3m4vkMUAx6MhTRh8w5eu7R43jjGUQHWklUQoJlNJPZjqHniMMdP0yxEsUMHAKsc6U16HOyPHCqODcOCXKZ/6OXkcuA5vwGjMN+sE7U8fGmqwG1ANDQxxia2As06cC4o3MvehSn4lz0Gf3x+28KD89t5ye4iL5BRmMwLtn8p1pWbWQBPXQ2+6pN2w56luDZHDNmzDAuLXRxcHBWXbgQrfoN6mrLlk1SKuX/j1S5UkWv8iJDkI4dO64ihYpa5l+RwsW0NHiDRuToqevXr8k/gMyHOCUrWaXLlFKevHmsWZTXCKWEBXLKlimnQYNKqU+fvwxUhHLgjz//NJCUa1CFwX2xpr3GKNE2D9gQgGvTp0+3MWDsX3/9dV29fk0RkaXMwcQRM06pvHktE/L8+QvGmwOnFzYLdhXAJdmngJuMR4OGDSz4QKMRPsMhYo67d3/LeDS5Dj+cA9L3n3762cade6f7880bN5UnZx4lJ0FtQ/ZgTtvLR48e0d79ezXwgwE6euyotu/YYTQTBQsW0MlTJ/Ve3z6WhUjDmB/u/qxuwZ3N2L92YahGf3ZXFSqUt9L0o5VOSd/SXbisSlXqr1OHLnhYQ8J3UnAPKW6/lKGq/R1R6TNbfy6oSNCFsSAg/MGgD/TvH9usbFgn3HfPKXfR6rr51j29sKuOPeeuTXAwF1e+El1sbbIHYy5eNKeFtUkGzv1LoBReGaj34zjwHKUIXBkojxgVqdxZFw4ScUW/cRzHYK9hlAHOoWgCVKx8O68RyCmCw+5VWLmL9tbN81+oeIVxFlTl2VgbyITTB3tbR2hKs07sXWGAZmSVr+054BosU32u3f/GP1qpQu0FOrKTSoHdKltjnu1rgEfu4+W2s3XzxnXt39lDZSrNNBt5y3oCrbwoISA6SSbjr6pRb15a0OPQnukqV6Wfjh3opxp1vtOeHc54DFGLtsO15jeAsxYqXLaROrbrrnmzJqnxy68q5oePtcePZ8dueKQXXvS6t383mxJdwEZeKN0kVaj1rY7seiet2UeJirMsGxUZ5mWsw50bZDqLdUu5cb7S0+39jdNew5iilebo/KH3rBz6eX5FOhkjM+A9rNZkqY0p8u/4Du7DAajMWwtFRu5Tm47RWvDTPJMhXJ/zF6k4O82fcaVtLpvHeC33UlZcXGXr0gkclUTA2+tcemLHGFWoP0FHtrLmCqtQ2QG6ePxDFa0wReePjFGFutMNHECWHdv5uao2GqX9m7qrTE0PkD6+a5VK1WilU3veV0SNL63i6NIRsvier2SRckd+YXv5xqkxylP6U3tmvn/95EAVKDfTfBcqZE7vG6PChZ+qbt0CWryYruO8vA7hng32/HlZv2Gq0XCQ9mzm/h3VEuPFnuA7rB3H7c658Elc+fXzfIvPZzXyPkRNX/vZKi8AAWOOu2oZzkWmg9tL3APvy6pk1Qamv15v38FkEdysn0/5XD9fWKJ2eduazLpy8Yr6931fQVmCVGF5RTvVx4fGKn/eAtb9HfkYUbKEBRtYWz179dT5mAu6fuOGfvxxocl01unWbVt9Pk2CUYzUqVnDaEUIANHwBZsK35A10qtLP3V8u71R9vTr1890HCAIVA/s42LFi+vA4cM6Fx2tdm3b6vrVa0pJTFLe3OGqWL6CMgcF6dzZc3Ys9BlhuXNp8U8/qXzFCoo6fdo43lb+ukJVKlfRqZMnLdBcs3Ztxd67Z/QQ+Lz4y8gBq3rwdeDF73D0JVQyJFPGH5jebJanDx/aXiDox/pDN1J9R7dmazQaEKDLVy5bI0CCMvxAuQGXMxRI4z4db5V87EErhw7KpOTERMXdu6+C+fKrXZu2+uuPP1WiaDHLwFy9baP5x64sFJ8cEBIgFfslR4hHG2Jyz99fx454ACQ/HiVLOsGTyN+OwgbfkrG2knJfA1ZsBldJw/c4Fw1l4p94Te94uexG9gi6w1GbsbaQHdwTegAZwN8P4CvMkk0JPq5BnhddjXw9E3XauBS5d+MuTkk1/c4aAiDlNzYQ8wzAxT24wDjjDyiN/UMwj/PxOYFW7p3/e43n0uvIsaOmVxlv5hj5zViiK1xmHM9h3Nq+DEIH0DnQjWd3mZ5cB/ngynXRJy6w6zIEnZ7lM5c5z9hwn4ydNT/1lSq78eI7TjY+n1XKdxyI6TQfz+KO+b+AopNfHnDpJeLcu+c11mX8uFfG02VC8n+e5bfffjNbimfnc2zM+CfPdO1mrP7+Z53SB/qrSZMXjHauUKECioo6rjp1agkOTAB3zk3JM/Ll2dNnCgzMYOs2U1Y6I3vA2PNZnq6U3IGMfD+iXB5wP2VArtJYOTFVcU8TdPFurNZv2aWC+UvoYVys8uUPVvla5RTnJ336035tPpteqWHFFJf8WIn+HjciP750RbPzjOOQRAwLNtFQheP8lAToyP2l+ildip/SpTqORLtj35D//4OLPF2Sn79SQD8zk2EZL9EZ2y9YQXR8jn+ozE+vqU6JQH3cqbRIUfhn2Q7FHD2nYgXy63zMcVWtUV4tXmykgECJPpRJyYkKyuQ1+fE7vHdfKkANwiZTlsyeA+rj2+IARyjKZsAo5uU4AQD0+B9gEpP6OP6pj7cnwMpU2rRpY1kNAIgY1aD2RKQBBxFUpHPzGRuKrD4cMfjo2KxYsh5vAAAgAElEQVQYgYCJGNAsHlfuyuJi4XIsQCaTDGBFWRQLjk3KddgEZCPyt4sKgGxzHzxTq1at7DvcN4sJIV6+bLk0UmccubJlypiTevfeXRO+CBhefAfwlWs4g+jxo8fKEBhk6dGUfqVPTwlhsrJkzqgn8Q91/colNarXwSsrviJNinhLd2/dUu6cYRqycqF0kXKW4lgN0k2UKy+IQ1C8vvLnDA2lhCQpX4B0lXtZrWlD9mjQF32lDDX1WbfW+mjuEumXjFLHJCk0wLMjmDb6Z5CcxQ97lyRIMssaFPf+dtzLj6Q3MtLUJr+KFCmm5JQU9Xmvr3GZ8NxfTRqhSdMXWHYi4G9un+PRZUSIPu591IiKKeGqXbOWWrdubU7YrZs3DYMgGwUntvd4jPHiWrPgqpUjIHBI+X77ozf11bCvbT3g1HTO8bl+iRthAhYh1/61T6UC+/XL58vVcWhWLfnikSmnlr0Has382XYu1ibrmWgk80zUu8PgTz2A7ttPpRqjpCHS3KhBxoPFsQjpLps+1V8dplh2Rrte4Voy+7o54wlPnylrlmy6c/uuGUbxj5/o7j2yeHJbKQOk9b0+DtWiyY/VZXhmA/3+HDFer/QZqsVTRqvzX59LWw5LxSpq2cCP9Xp/HBSMMF8TFHNo6mrz79f11/KfDdgeOGWctDzc5urblD7qNf4daWJVz3/Bl7GOz9I3Y66o9yffiBDC2FfbaNxcjFAQYcBFDHrQY14YkP91u/ScJP72umK6DpcDu/XTtRu3tGztSI14b5kmzflEyhCpD3t1VIcOHTThs0+17G+cwvySf6R3ehr7ZM4oPV6iCR+sMIE/bg4ZmTg5GKPctI9DUuGa9NEwXb1yTTMX/qAFX87QgX37NfunKVLmshry1tt6r/9AA1lpRLB9x07LqmFOmzdrZk9CFhRdkLOHZNOSJb9Yavv2HdtUqkQRFcqVTe0ffiwNZf+ESKFZpLvPkX8HR+q77q8pMSlZfWZ/Ia0s7gHuRw7r07fHaNSCMfqk91TVqVtPN27fsc7te/YfsG7KbV9rZ9+DM23nzh3Gj0OGIiT2pSNL6suZszVg6IfKlDXYotBk3WQJDtaJo8dM1iGDDh06aPshb948ZlAA0pqcbN9BPy9cYBHcIoULKTklUcePH1G1GlUsY/H6jauWrTZxWi0pc29NGj5E9eo2VMmSZXTz5l3lz1/QePHYC2RUI79RxgB5xkv49KnJMQbWdXp2GXg4cIBc1vwjfQbjinRA4f9kKBrPVaB95jgT05qvAEjC6eFHtOqpyUYIyAHTcOAtUk4W/DM6lnlRUYxAZ/x4mgj+2Sdp5dpWOuJrLOPOwTO4DEGe0Qwgsil9UVCel3MwVugHR9uBfsBAAxC0jEif3P6f7Em6L/vKc935eH4HMgI+cr1nz7wMTuvADGcO3Cq+sSXzjfsyYnGfAwmQhWFovIrxyI/HaVmKfA/Zw1ig/4gOui7bBLMYL/QyY05GgQOAKXN2BjLZu67RDRkR/J/9YkZtYpI5PJzHymWyZdOTpwkWhDAg4/TpNIoQ9GuGIAzJjGYUch50K8a9i0Cjh9HJ7HHGk4AaEX70OVUKdFTGQGZtUypLAI/AEjqfagI+43iqCADMKlaqkNYJkusGZUyv3bt3WcCK8cN+2L9/n9kU8+YvVPu2rczRQT/s3r1H3d/qqU3/rtXpM2ctowVbhKqDa9eu6ubN67p956aqVK5o95WU+MyqIHBiCFbgmJcrW17ZsgZb5gnn5Nl+v7ZdOoLe3a/XX/tb52POq1Llymr1aitNnjzZHL1N/262SHrFSlUsA4lGJ/Pnz1f+AvmVJ2+42TXOxmDvf/vtXJMBN67fsNIxxgenlzUK9yI8gTVq1dS58xeUmJxkoCUd4bkeDizBiDzheVWgQEEbLwC7Y6dO6sOhw22NM84EHELDsqt6jRqWsYMsYA4ZazqTIo+YP4BGGmFZlmlFulrvtPVZo2oN3bt9V0EZgqwzM2AwdBJtX2tj5cFfffWldQN880148VI1deoXGjHyQwO59+3ba3Lx79X/6IUXGht3LHsOeYctByB8ItdpM2VK/VXM9hD3d+RmlGefHEEfoo8cOOFrjlKhhcZ3G2vzwn2vn75JKvJUrd9sb/sFigeeg3J1uqjmy5PX5pp9ho24dR2NxPYrvOg03TgPp68XQPN03mjlLrBENy9TSkypQlEfqJFPmUJ72/fvXqEDLyWbCQov8b0Sk58pKZ5u9unMJnlwc4Oy5G6odPKCXrcvv6ZCpX83G/L8sQ7KFEJWlpQ5W5BuXxquvCW+UAb/jIp/5DmJlsWbLVAJTyhz8lfmLJkUfYoMvwwqUWGWcRw9jItXUnKSbl/hPqf4KEw8rV6s3GxFH8M+5FVdNV/4Sbv/Re/y4hl3qVDRX3XxfHMVLb5BgRlSFRQUqMP7B6l6nVnW/fbEIRqKeIBqucqfm1w4tBeebx+1C0Bp7oYefnrkkd7p10OZg7Jo3/6d2rWJ8bmi8lW+9SqaMmfS7k1v6uV2a/XXr81Vrf4i7dsKAIc+9jpP8ypf+3sbQ+xqZDZjgX0HQO4COvzPKC+M/6+4IqoNMy5DXvAaWsnwESgLsqhM7Zl2feaE8x6zTsT/vTiez7yO0QFq0aKQMuf6RTv3bvPKKSXjdDu5+x17X7H+orSMHhqdxRxljDy6mkoNFj7Hz+hlBZljbL5SvD3DlVNDrNFMzDGCrV5lSMV6P+iwjwuxRpNf0hoP8L/qjX/W3o1vqmKDhTq8pZuKVZmj6AMjlSviQ8+f8vecNQey0gU7X+kv0yp4PK5Usr8z6MROOi97wPiIEbU1adJOFa84R+cOv/c/Y/IfEI5tyNw4AJjD/hfIfJ670XvvOBPdb8et6L7n2ZWvdpti47pu7VpdOs5ecOBupNEHQB9x5wxRc68DdXhER+ULz2s6j+x45Cb8r53e7KSLFy8ZjdKI4SN04+otFY0oYvz7HyaO1AubG2nixEm6FHPFfBRsrSlTJlvJ8abJm/Rz9E9auWqVATuAUQ/iYk0Olylb1hrnYV+81b2bfl+10rLhR4wYoQ8//FAXzsdo1qxZCsoUZLI0f74CxkO4cOFCA0D69OljARqAS/N/fY0+KYdNHwCv2gH7/ULDRgqmQQcJMXQAfvBAd+/f046dO63smevjy746eY/i14+2jqscT5fhPbt3m3xr3rSZ+dJdOndOy4azmYJb0BegeBDrZcdh5+AL06mZjG/sEUvIyOL1J8ibP5/tuSFDh2pmvjm21d9d8LZlSaKn6jeob0HLePPxYu16ALlkJZKtt3XzZiUlPNPjh49Ut1ZtPYiNM7/l0NmTtp8ADwHZbB7/+MPsBDLSI4qXMN2HLM/lo0+huzf2BsdQBn7z1i1by9xHzIULnq3kK+t1dicZjtblOWNGL3j97Jk9K0FPbBWui9/AfDtgjrFyNqMV6fho1EqXKW32G/r6FjRcoWEWQCVYip2FXMmdK7dVR0G7hI3BZ+jdwIBAa8KKDwnnN3sfWwh96ihfOC/61HiwQ0Lsex4H/K00Gwtc4dbtm2Z/AijiI3O8s+WYKwIkzCF4SCDNNHwd7A149ZUo84wOCLMqnOcARew/7Dbui2Mcf6wDGBk3S0LwNbFFP3MORznmaMgcmMjxDuxEVxoASVTIB2g68O35AD3/cwAoCUTPVyAydjQChUKG8eN5uQfsHe6R7+FXYWeC17CGwHYIUPNsV67eUM7c+bV02a+qXaumEhKoMKTPQrwyBqVXrpyhyuNrmgNoid1G1jAc4+G5wi0jPXPWzPIP9PjHeXae0ZVpuyxgV/6cNyK/0itA/gmp8qPdcZAH9j1WoObM/VlXLz7UW13eUumS6fWYKuIAKSZVGv11lE7cSdWTLCF66h9ogKHNGx2X/WTAYXI6eBNdqxUPQPRP8f0YiJiqRP8UpaR7jhsxjSIR/8w7o/dy2Ym+Rc+/OHdKkpQxA53LSJVUcECIgh7GKVfSHVXIIw3qGqG86aQ1f2zXhROXlDkgTE/jH+nFF6urStX8ohDTp5bS9Iq5gOv+/DOVRUp5KAuWDeBKldjUvGdyGUgm2LVod9kkTLTbPPEJibbgEQhEySlP4ZxscDgTibA4wAcjE+caw5pzASQSIcE4BfjD2AZ9JpOH3xj8bDSO5cVCB8gkwxGhwoQj2BFc3DdGN5mPCDA2PA4Ti8N1SHLZEwhezg0PBJ00ifK5SALXwRHk/BDX4gy5CIFLF2ZsOB5HBaOWKI6X/gwyn2xlVmSWpiQn6u+//lT/Uh9L9NaIknrXbaxvfieC/Ia6NG6o0PC8+nLDHxJ0J3V8iV5kHqaRYzsFjnVHiClcA9s21pfLybLDKIiR8vWWri7RjJEb9f4EwviPNOSdQ2rQ8AW9UrGv6r5ZWNu7xqj7jhf0Q8l/vVLnhdKsMQPUb89XZvuNrNHGODGmTJ5i8/bvvxv144ZV+v3rRZbafurUSeNZ8tq2xyjx2TP1vv+1VlaYrDx585kgBlglQkeDGpTqubNeZ14yskix/2ftGnX9MJvmf3YvrQkOBhkt3rsOw8torXmpXyjL9NzqOChIy6Z7XUUZ29emfaJPL0pV501Ki1DgWHT5MFh/fM0e8QhzWS+t+/pp+ZdJap/vYw/jglawolSn6nZ99stxNfyrt+FeK5p8prPRZ8wRAgAhM5NMjosxl8xp4adE8RIGKo+cNVnrF/5qz8Nab/HBQC0cMUJ+SjaHnFf7gZSGAPrW1IT+8zVy5gAt/nyVOg/FAWCuYjV33DL1nDNDuhkj/VJY35x6X70/wYCGz7CupvV4y5zA9IEB5rj18/+O5AUtaNVPb4/1uimDBs8ecUF9J5ERQRkXRraPcMbAPF6Al85gBEzEgPNK6D/suUUT53bQS7VG6c+/1sg/B0ZfFnVuU1eLV36h7m+MNH7Vl19+STNnzFDhQgW1au0yz1D2z68h3VvoizVrpKs44Y7306HTrFMvI/L9rmM040eI71lwGzTugyP2TNMWAIJ6qbMTPvxIJ6POGdn1o8dPNP2rmSpTrrzy5suvdes32H5HXiDoKcf7eOwYkxvIkSP7dyl7hlQNa/qdpv7zpgZP+1GD2tTRtHt7pC3npArFbRv9VL2bOo1nrMpKzQM8NgEydWcnafrwProX+9BKEwoULKwLFy8Z+ELkM0eOML3Wrr1yFyyktX/9bSX9dP6jVJIy5q3bt+ujTycq8ckTMyqQGcHBIZZdhtGBHCpUuKBOnTphawTn0c8v1TKAQnPlUcaAVJUtXU4HD+zXypW/qWnTJtp/cJ8RCX9Qd4JUjwhAYU385CtFREQqOCSHSkaUtqYSZNMCZoXnzmMAOrKTiK5x22XPblkfKF8zehJJ8w8y+Qlo5UpGAFwoz3eAHevaledapqPPGHFRTMv084GDZkQYqJfogYmQZzsuEt8xAHBWtgwQ6MDE/1N2zTW4vgGHPmXujEDrqOxrEMP1nv/cOZ+WfWRZWA8MVGCvsmZcQy6+w/+5Bs9mfDG+bEkX2eY6RMVdRJ9jCJxgGN26ecOOD8+Tx/YkugiqBoBWtDh8dw/ivJJlrxGLv33G/dCsibHhf7zgyrlx0+OENeDw/n0r7/caET2zSD1jjQMEbw8GveNldB28oZngfzwnvzMGprf9QUANPbVr9x4DeAAOjdCbbo/58luJPzxRRNzR68g7jDQqKXBKuT7H84MBjK5DxzmOHO4J0AsdiqHpypofPohL67oHaA4gyFpGD1vJ5KWLVsnAeY4cPaLGjV8wvQwYtmrVStWvX09nz5zWjWvXVKAAPDjPDLSPjj5nshjbgrVNp01AxN59B2nn9k365rvxavVKTxtjzrdzdz+1fOknValS2TIqyf4cOGCAAV0AnPA4oUug80Cn/7X6L9WsVdPKeD//fIpGjRqV1imRJixQIDCG+QsUVGxsnP1QDsc41qpV2+aefR338L7xNrIuKFtmHgAfvWwAsgXSpRGysyah4SC7ENAW6gp4MuGCQnfhyOJkUeqLsf7zz78YeT3ZjYB0jBkGOXrp1uW/pE41PYq9uP16vetEk4mMP5UZ9Rs0sHMeOXpUTxOeqnix4vKnvN5I3jPYmN66cUsZ/TNYxjh7BHuqbdu2mj59mnGIffXVV5ZpiHM7f/53dp9Xrl6x+1+6dIkF31q/2lrr1603m29TxBYV21DYsgopt+Z5sP9+/fVXA3bpvMo6O309WlUjKmr/LvSRL2MpuKJhGtUiKmrfNoylJhKVkgFSjbKV1aljF+3Zu9sa5rC2KEEsU8brRN6p05u2JimP4jdOOLbo47sE4QDl0JFwJ/LDK0iBGS+qcq1yql+vgX74drEFjwEyWPeY7MhR1lDm4IyKj0tQ/KOcvlJPiNUJmrGnyTKglBROQHQ/uu627xo5lSXspPLlz617158oLjZOzxJyKX2G23qWgD1wS/LLpqxZz+jhAx6USoB1ypQlWvGP4DvLpsxZL9qaDc0bpKvnhqpwuemKOcaxrpIlQPlLPdaVUwsl7ZUEr+JjZcx0R0/jw5QtW6wFUyJK5lbGIH+lz5je9uTJIy6TMkzlq43X0X3jVKP+ZC+b9fYI9el/V/dvN9DpS5/YPmhSa7G27OuuXRs7qlDpqTbXLqPvwvEPVKn+DwasnTkAgFVcpWsMt/FEDyIHTV7R7KTqXBtfvsvvmKP9VLjCTLPVT+wkU86BUy5bNM1v+Z83RSrOsv1xclcvla3jNbOhC3ThCrN8gCPNSmb+T7foRq3+UXDWHFr1E2UK2EOPlKfkp8qZI4eO7vIyWwmE1n/xN239p63qNFuuHeva+wKwV1S1wffavwW+SY9In+Y4UCqc2DdQERWn6MxhAEhHMZNfleqM06Edg312H8FewODptieZA/b51jWvq2aTJdq9AVtNyl5gvOkg5DO/sbUtm3E39ycVqzBH0UewFbnOHdVovFR7Nm7ylRt5QwSguGJ9V9sXxyxb879XmVoLdGIXAO1/FStVGyzS/i2U63vAfvk6C3R0h3c97+VV2nifu2xEz951oKBlaFbsoYuHv1GBcu+m6Q4arBy2pjsAs4wB36ur8bPWGBdr7PlNGjjye/206CfjR0NOoBsJYMyYOUtvvfWWvv/hB+Vq/oOqpFuqNevWauzYsSo4v5BN16ZCW9Sv7/vKmiWrjRcAHNcMypBRG9avM2CTBIBDBw/a/1568UULdIz6aJQlPBw8fEily5XVvO++s+sSxKhcuYrpqlNRUSY3CVatWrVKRYoWNZuv2rpWaqdf9c+E5tZMBXuQ3+hGGkThy9OQBJ+CeSxRvLjZHnBs4rdyLmQzevaPv1fr3qMHevXlVlr48yK90KChVRwcP3LUKIBat2pljV5Y3/iYIiB44oTNLaDKpYuX7F53bN+pbMHZLBuzQKGCunDponLnzaPSZcoYgEujE3woAD+CYEM/X6ZebSorongxtWnVSnVr19b87xdY9R/nBVzBB2HfEtgiCw9/+fdVq0wX4OcBplLWfDo62j5D77FW8Y2xlypXqmSAHO8Za5rYYNNwfoJs2KjYINlDs5tOIluUOeC9NeuzssoEs2ldo0EXlHa2KUEX9C7XxM4Fc6CyDJsRe57xxzbOGOSVTGfOmtXkYbaQYLPtyMi/c++OXRfKDMDIlGS+72//O3P6jDWK5L6RbySZUDoLh6bXcCzYbPK9+/DXZTYje5bzRkSUsGen+iQwvUeDQQUEySvMBXLx0sUYuyYlz65cGFnogDueDVnrMgCf/+2AuefLdTmHA8acfHbBE67v8AuX/WfVMz7Oc5dV6Ha9C345MNJ9n3O48mYa2vn5B0hJqUolWAbo5cuiNF8ifaA14aLZHd9hzVP9CY8uevrJkwTdvntfMTGXTAegt1lL2JrcD2sPO5dn5Nmwb/mbvY79BEC4Y+du376lOuSZspBUkTGDZdBlopt4qBds54dnCSXbM6MHvnt8pOnMJ8XO5P5Ye6xLru9+813GI0fhgsLqT48Pk/RECkhWKtUd6TLrXlyK9u89rRZNy+vuTWnCF5NUpWEDNWpVy6CdiT9e0cEb8Yr3z2zNVv7jSPT7r7QZzkMHEqakU0BSOgUmp1NgCt2eU5QQkGigYqoBjzYjHlD4/N//F1R0GCPnTgdJo78lqAX5BSok4Zn8b8aoSUR2DekcoTyB0q7NB5Qze37t2HpA16/d1ztvd1K2zKnKGUZSiFVm/0+PGLv8haioVIxqFiuGJQsMBYeiczX8LGqEiisleL4dO0Yhg80ErPt3sxl4bBCEKJPG/zHiQZfhs2DD8x2MPKLnTA4LI18+j8OoWrWqaZ0jHb8UhjQl1C4zgoVvZcbh4bYxEGCcg/vAgWQhkBGB42DC6Nkzc35wNjDGORegpaWfh4SYs+TxtWU25x+BxrNaOSCOcnKyOcFkVeAg4gzgnCLMcASJLCBckpO8hesRbHsvL8IIFp5qXWlPHjuit4l8Yz+TLQj2coAjk6QBARJ9LgATdwC8eMaCihX2cJjHMRr4Rh99uYTS0oweSHIEgxIFDyrSWt9/NlVvfYRBi+LerKE9jujCxStq2769vvl2rho3aWpZVc2aNrXsup8WLbKNNmvdKulmlJZ8ucTG6r1RozVx8GB71gUL5uvf0BvSjk/1Ydc9mvjjSkmTlDu1hwYNGKLhXRabUt+25QfFXLpk/CFPH8fr3OkzevujLPpnbpB1EWzV/30tnTLBInmNmzbRz0t+NseEci8I5P/5e405apUrV9LhQ4dMwAIYdR7yptYsWKsWbz+xMZ0x/JJF8JjnPqu8CJu6Sx2qLtFr04/bGsbBwdlq+9VYLxi70cdFCRXNkacqk3pOc5fuVp3cPfTFqneMx+T1V8Zo8crRJlhZ/0OmTZSKhemLV9+1dYwwQ/C892lOjX7nqMbPL69Vc7zOtZRr37lzSx0HZ9SyrxL0+oBOXhZfMk4SBlRdqU64tOOR1CmL9NMdzR41Sn0/ZQF4ZVNbVxXWsQN7de7MaU1f+qFmf7RMfRfPkS5+Kt0epZlf9FD/yRzrAZJe9upqzRh8Vu9PhSsHkDFWvV+dZGM39psqz5G5eyUo/3VwjNUHXVdo+o+sJYDJGA1+d7Omsg4ustg8w5d1NKDPIHO2+/fvpz//+F0J8U+0/C8yPip6azP6jnq1a61vfwWtZVHjBBAlr6u+b3bR7J+/9hnuuzW0B90PgzRuxkx9NnSgPvqcmm7uO4vUIb997crM/cqUNauy5yVzxE+njp/UrNlfa8DAgUaK7ZESZ7A1QhbMpYsXdf7MSeUOTq98ubLLLyVFJSOKqc2w8fYE897vonfjF3lgcjLjxvMWloJDpDiAOjJXHunP7+YqKdXPymACA9PrytXrmjfvOzV6obEKFiqsxq3bav5XM/UsKUV58uZVkcJF9fOSJRo8ZKixKj19lqBCdPK7etXKo7Nnz2FyhQyDkuXKKj7uvnWEpivq+QvnjAuyWfMmpgNWLP9Vr77S2sD5W7duql1CT30U1cfKT+Aiw8AFDKpUqbJq1qpjTWMC0pExl2TcMXAgYvykz+CBZMaF6OPSSe9rbIUGcB2HDTSDpy8+3uS0xx+YbBygrgTZNXdxYJuVMPvAQGecpHEN+rIEOR/yn4w+jnEgIrqEeXPZ78+XS7usRyuNgAjZZRD6uA7t+oCJXNuXkWjZjrg1Bub5ypN9nIkYUNzD0WPHTJbnL1DAIuJe1p7XsCUtuxGt6COU5n75P983IPH+ffsb4w99TWYDz8O54KtMnz7AAwmNM8Zf8fEAoUleabifrLswz2TNwFIpyfayFJkDmrJwXvYCY0UX50sXLxuPJX+jz1zZOt15AQPhEQVsJQuTuTNuw9u3rSwa3fUwNs6MMIwe+/00wYjruT7OU7ESJZQtOMQiweh8orwumwsj6hGNgeI9UnjXTdLpaxwK7AKcCKLG6GIajaArcAysBCXA37qXY8ADKJJ1zncYwzVr/tHo0aNsHfPC4ASkmTdvrhl0GIwNGzbQ51Mm69+V+9V7yOs6eeKYtu5+Rz26bLZSPq6ZL38Bi2IvWrZOI2ZK9w69rlt37pgOJmgFYfeG9evV49139cfvv6dx3hAIXbP+V2s81fmllmmGMMAbQNe2bVsVEJDOnPx+/ftr65YtVhY8aPAQLVm61NZNaFhOrfhnrYndl7O9YDqG8mey4SmVTkl9ZllsABysJYzeQoUKq3ChIpZxSFdmeLccbUyZMmVNn8A5yL5m72KbMBfwcsH/ByjIPBFYZezJygEIxiGkAgAqGRxYsjPe7w2o1dCy4V+t/LIZ46+0aqWdu3Zap9NFixdbFj8gJUE9bDRKtbBXypYuq4vRMbp5/aaVYDPvzC3vp06dapUdXBd7wJVjY9v8G7hJzdVMa5us0846OzR6tNd8ATsMDrDmO1so4pcSZu9BPQMw7rJBZ86cac4lAG7fvn00b/5c3SkSq3LPvGZ5l6pdN7MmvECo2ac4wGTKL1+6wkrzF/30owEPdKlevny5SpWKtGAndh78jMwB4ATjw346eSJaSlitwAytLTh44vgpDRkyWLPmzFLCk78k0RF5ojZtXmQdZN3rzz83qGfvzrpxLUSZs17WoweP9eln4zXuk4+VJVNJHT68Vlu27FW3boBGXXz8cWu0cOFEtW3bTFmzRih7zke6f3uYsmSdoJEjP9KHIz5Srdo1rEGN2c5r6XgdqBca95NSaWqRqNmzR6hr125mp27ask8fDBipI0fOqlbjrLp88bpuXYnVd/MWqE3rtsqataxC88UqrHCwrkfd1YO7RTVjRn+99VZH7/ubdmn48L7atw/dTuZcQZWr3N+yMnZvoXzDI21u1f4zux/k58M7g9WyzRFt2LxGh3f1UKOWK7Vvcyc9ekSjxBAp+A1VrlhCB7d0U6nq3yhb9hCbN7JNXLCGCg+arTjec8p5eVHe/HxTGhzN6INDVLjihMJokKMAACAASURBVLRsw5jD2BgeuFW44gzFGFDn+EvSpkdFK8/S+YPfqXSt93XSAEHTfGnAV8Fy0zw5fGKglUuXLB6pEBoQ7d1mXZ0BHB8+eKB7MfBCeq9y1efp2N53LcuSdXT69HmFh4fauCCvcHpdw4vjljkZpjLVxuvEvhWqUu/NNFqmzX+/qwq1pujIrp5q+NJyswfYW9HHBqlEhS919shAlaoyS6GhYdq+zgMTy9aYr+N73lHleot0cBvr6X9fBSKnmS5zWTPIezK34QzFnuZ+Gdum1efqhx+O6NGj//gYOVPJ6l65+8WjZI8CKHqgdInKs3X2IGuYMcYmwgbkc9YMNpr722Up8i2++x+o7QGFfN8DHPOUGmTy8PzBLb6mQq582jdH/nVVoHReXT62U6pTWLO6TtUn48frVoVYDSj7nmVWh4aF6a+//9L7twcp7I50Z43UtVEXc5fXrF2j2y/d1vgSn8lP/jp+7Lh69eql6VOnmV1YKH8BA/loAhKcNZs6tGtv4Nfr7dprwmefqVjRYpZFF5Yrp4KyZtXWHTssAEKpM7LO+H8zezzEdH2/dfuWgXKNGjWyrEJ4ENFLEcWKq1REpA7u229+AhmQBO2QWehG+HCRSchO5C7nx0Yn+My5HyU8UY584VbKuO/gfiurTU1K0kvNW1igMCxHmAdMEuwJTG8AX9aQEF2/csV8oYMHDyk4Szbzef0C/M2GI+Np3cYNBio2adZUa9avU9OmTW2PkigCUMK9QSfk7+enyOLFbLwKFS5sHIdWipsxo9b/P8LOA7qqalvDf3qA0LuhhNA7AaRI7yggFlBQVIpIE6QoRZDee+8gHUREEERARJr0Tui9EwgQSEhC6hvf3Gdzuffd8d4Zg0GSc84ua68151z//Oc/t2+362W+oS8JTsB6BlRlnbtae8RA+Az25aw3N/kPmMu+mvUCIxQgBzkb1gI+Ml+evHYdUc8dNiTVGMRAr1ekMF/x4a8S1p7ENOdxYtcUqxojNgLQYnJQNZglE83inMZw5qsBr14mKChDegMVrcz6zh07N4kuACXsH2NKPE0MjxwIuBHHS2MAVAbFxcYrT3Ae0+4FC3j8JErh5y+oRo1aFs9bku5hhIGtVFXR7K1K1crmt/z8nJjS4uNAR7cPcBFoKHPmTE4iKxU2ucPeZnyxOYz1/wcouuAi85Z/rmyYW+rtvs/qc0FHFxR0AUUXQHTjfpdt+Pq53Tje/S77D2sUYjwDB2gEVjRNctAn9P+8pPjYWJu7SBnFvHCarhiuFBOrg4eOKjbupc1z/sZcQi4KYhrPiHMCdLPeAPcZD+IJ7o35yZgTixLPcS+AtADYzCWqVRl7CFGAjVwfeu+ch9iCeUg8bbbUM+7cN3berfBhzIhTWcP5S5WwNGKAJRFjjUWoVHAfJ8ESmyA9eBCtxYtWqF2HLvpt+27VbFxL2fM51nTGhkjtv3BPL72DFO+TRrE+aRXnRfdnXymZKqgEyc8Ks+WVmCKfJB8FKFBeyb4WY6YGJCrZm+7QAJJeBiwaQdTpyokIsAMYWol+MiCYJSFI7iUnJcjLJ1WpL18qINlLWb2TlC7mluoUy6kBHxY11CnicpIWz1usajXqqFyFwtr7zz+qWb2y8uX2lY+dx/PvP3yT19IFC1MB2VwUm0FkAfI7A+u2k2dCE+i6nSHJsLjinC7tNC0Mv3TpzGi4WQEmDEEwGxQmAeAiiwydCgJMDBMMB9h8TIKsWbMYEOSClhgYaK6Iu8JgBHTk2jD2FnTeuvWqq6Arhg5lmYCbhWjZy3PnXgWybIYwjCDglEmxoYCdwfFwOmSxuCYYLGxuXT0uNhRkRzCWDx89siyIqykFGIUgrpVABga80hozzQAeIp3glCo/Hy89fvRAJVbXkqZ5mkfsjpd8Ah1/je/G3y6NkQKCHLCR+XlFGvBpC41ZjNhhoIZ17aQhswk0AEwdzZMOTd7Sot+3O+yvrit0936E5v8K8EdAtkM/9Dpm2lkwBEMKFdLObVu1ft06TZ40UQE5bqtGyc+0t81tTXjc0UANsjOVKr1pzJCJkyaqZYsWOnb0qDlRnjtOGdoyixvH+OTZMz2LjbduuEkJiTp65IiSExLMQb0d3VuzI7qqAJmihHij4SNCj1E/dPiwZdI+7RWocb2vmrg7x+TYOIdP+zTV/OFrrOsU10TGD8ORL29eA7yZr+fOnfU45tx2LbAuPsk+ln4vNoaN1mzVNq+T2jSbzFGUPvthrJR8Q6l/FpDXzFTrS2N6hX/RiTlGWjBI0692U4+xubV4ZLSdo0P8eO0oOssyRswznC2bPwwSnSgHDhygonXqa92MCWpxcJiDp1HNnMxFYEJCtHTsSX3RnwcN6CbN+P6Wuo+bLyU74HGxYjc0d/xZTRz+vTYfbaeVE2L16XcE0VxckrSgpzWL/qldf3sGLXo5reenf3vFMqh9Z3Bst7TIAZSdFwHe62AigB9AJwxGaJsegK1gNsMC2wbX05K1ddSy2WbrqkzpAxvWH9ft0Gfv1lTUk8e6fPGSOrRrq+9GIFTPsbkH/hWT5mSTunBuUPNC6vDBaC1aj+h3jL7v0s6e76TF6zWsZxsNmYo+Uh591Kix1m7jO9nUoeU7+rxdO5UrX1E7du7SnHkLlCVrdk2ZNu2V3grP5NSJE3rrraoa0L+flJKgiW8s1IiHn8nXSxoQsVxT3mij51FPNGTxFkc/3Or8GSOuk3URqam9p1vp18vEFL2RN1SdBv6g/Zu3mG4ZGjawks6cOasTJ0/p/Q9ayMfHT79u+M00JxcuWqzx4yfo0JEjypwlq/IVKGBMbyj1bKroqsrfkl6+tDnklzaNzhw/aoFPpswZdP/+XZ06dVKnz5zS9/0H6PZNJzikyUyr1q00a/ZMZcma1TbJ9erXU63adYzllJCIXfJXoH8aZcqURWnRzYuLl1K9nQYmAISeRlU4YWwvL7ck2Drmxcba+sGuwR7k85QHuFkxa6jiAdusTNrtpuzRqHGDD47vBnUu+49gARaksSI957ayZ49os8sKdMsh/peuo2k6vvbvtW5m1gnaw2A0rUFPSQzHsrJq9HDY1CYmWhACQASTz8q/eXEsa0Lj9ar8md/dTtH8z3d5Hztj+obWKIUA4b4BlNwH+qkAsIy1w9b0VtRThOidkm700ChtwWegkYT0CV2wAZBeaUympthx2KAAQMOCpWslvgUGmivX0aBhIwOsE+IddqVl1tOnt40OnyHgYd4AKGIX8Hmmg5M2nQHw+GR8Hh0h/fwDFPHwkQGK+HDsmVtSnjFzRl26dNGun2MAIOHDmCeANG52lsCeOIBNEpsKbC5lQGdOO3pTAEoFC4bq5MkT+vzzz61a4JNPWhugSIMOYoMnT5+YdADzHz8Moww7TqMrynlWr1qpd95upHNnwy3Df+niBfPLMOBZA1euXlPefKH6Y+sfunTtoT54v4Hi42I1ZvRo01N0noG3XQudPbkO7DUSK4BQ3B+lwsQXBIlURiw7uEkdarynRUsWqlXLT6xsig1VzVq1LW5BrxC2Mv6LOAKQDpCQKfXrhl/1+EmExS80aaEBGZ+h6RZ2gHhmxpQBGjFmsfkqyukA0tCSBpjl2M+ioy32wbcwpjwjYitiEwBJgEWCbUrI2dwSRxEP8cx5viTBTG8qKso0pbA5TZo2te8BJKKfZU2LfLwNYGOeE1uxTgoWKKh/du9TWNkwe85cE3EcyRVYhvwMEEmsxvusZ5gcBPKUBwIY4iOI02Bz8nLLvFwwmrnGRhxmDqxHWEesMUBodGNjYqO1dPkSA0r5LPcGoIosRK9evQw4hLFUqWIVY3tjHxkL/AlzFXYHiS/GwgXW9087JpVeo1whNFvzUuuPP9WyRas0bOhwA+s4f5lypZUuQ4ASkl8q8k5O7dy5RLt3H9Go0b1Vv0EDzZszXxcvXdS7zZuZbl58bIJGjxmlCeO36a+/5svLO05163yuqKh4hZSK0Y3wIGXP+VQPH0Ta+uzVu6cWLtgiabQCAr9S/36TNHRod5v7gIpxsVm1b99aWztvv9PQnmenTl00dMhwNWvWWbfuPdXUid+qTJnCCgmpSusQZco2TunSBunOzft2ju7dx2rNugnKWyKH7l18rA5fDNCoUb3U8uMPjL00ftxE25iVLl1c2XOkU75QRyNz784vVKnmAh3eQ1OWC2rYbKPZhZKFZig+ZaaqVKqmeYtnmP1kLTDWZw7CziNo2mpMSdaQ2RdPQ5grR7upVHVH15CNN+uV9QaQxlq5daa7Cpafp6vHO6lY5cW6cKi98pScpjtnqVaQCoTN0PUTMOX+pckXXHKSzTlXO815P5veKNHfzg3YWLzKIrs+dBb/FwhXappuh39jzMXIq72Vu8gMxcbH2lhzXECIC2evKzQkhy6f/sHDPOUoTaUPS0m/jDRwkfMDNPIqXn6O7TGYV5ZAyhCkI7spt86kwmWH6vIp2LXuPRBvEZMRrxMchqh6wz7atx1G6UnVenuGEpNStf9Pp6yb+CRT8LBXnV6xZexTsLtXT3+tgmVmmt121/3tC7AVpZJv/aiz+9sJXcnQrGN05QoyUo8txipaacirBhvXrNTdKVVm3NCfLFF5vs4d4vzoMkF3dkqRHXCROJY4wgV0XX1FRyPTYeq6DEZXpzFGoeXH2D7t8VVPDGtndCutSI5HKnOBd/X0+jnNXrxOp0+cUqHChW1/4IKm7BHoyHrh8kW9ERxstgxm3/i9E1TDv4b2fr5XjX5urFKlymjTxk0GWJF4iLj/QEcOH1a3Ll01aeJEzZg23YAyGp/ArEO2hjgF3/ZF27aat3ChJeGwt+x7bt25bb4Tv4M9oQKOJiX4Kkguvv5+BnpAaGnWpKkunbugxg0b2RzELjK33q38oSatGGv7T3wSx8Pf8D1slutX/Wnyly5QMTEv9EXHg7p+to+BH5QWly1dxgA5tAtJ+LHnzZ8vv1asWG4SF3SWBsy7deOmVfS8NLkZ6ENetiZh5NFFOiraYQiTXKTk+pdf12vW5mnq2KCzsmfNqrDSpVSreg3NmzfP/BXJQM7F/XH/XC/X7wKKzEWkw3ife0JTkmdGFQJ7cPZJfB7dOq6f7+G/KONOExhovsUasr4RbDEM6xHw2JK6r8nfuGXNfIafiXHZlzP/XaYi8RYAHmNPIphmGzBGQ0NCbY3wOYDAROLHhERrQps1e3bb2xDPPHocqQIF8lu8yvhAMrpz+47Ohp9zmjN5A0B5NP6C0oNF2T09evjIEsrPo1/ocdQzq0pyeis889i7VIWFlTPplqLFiqhEieJWncI5kP5wymqdyjaq85CKYQyxK66MA9cOJsPv/xeg6AKBLvvQGyAvNdX2zpzHlWdwwmBPqe3rsbUn5jYJB0+Fkdm2116vA4mvwERKqzGA4LjJToKe77GGeWYuqAgDlNiEkv/YOEdHmHnGcZ49j1GatEE6d+6CAfHYZMadRmzcO/8Ay8EfmHfuc4IYxvMlzmvXvoPdJ2NLLIQmva+3t5HHiPtgkfNcrNJGqbYGuR9icrdy1dXU5NqYS+6LGMnVB2e+l6v2lmGkvnopb8VJqQB3gVY+bHsob2ntL78r8kmi3m7ynlau3q6iJYoqLvmhGrz7pnmAVfsStfXgGT1I8FNq5jyKiE+Rd/qMSkmIl1eAt1ITY6Wkl/Lz8paP/JScRAdvCEyAl7Hy8kqSqSwCJnqYjg5L0Vt+gWmsWo7nD4BNJ3hsCRPXzytVvopXcOYMiot4oEwpz/Vpo9JqUT69/JKliItRmjNxuWrXrKcDR/aoRq0wFSuVUyWLhcg7Uba/hoz6ikH52vzwirhzNxXD6rYidzWmCDxdzSlXS8uEMj0bMzdgZ1MDSwLB6+C8+WwioSFEsI7xYPABFHkYGBiMEmXJBC1o7WG4HYbgU5s0IPUYJ4JuMgVkupkkHIMSHAwcG1fATTL2nM8pKfKyINwJWlLt8yDVfJ5JwmcJqNgAsRFiwwbAycTjPPyMAcdQY6igYTMWJsTv2aQCJHLfOBiOC7hImTP36FCHaWLja59x6cfMLYBGyp4BFG9dv6Ihgwbqj7hT+q5sc004u1Ff56ulmU92SyTxgiXdjZIqZHJ8Of/Af3ZIn5erqmVBB1T3Yj6dOnNcj0tlc9h5+OqIeCljoPQsRu2b1tPizdvU78svNW7hGlUvXUhLl6+wDeaGjRstKz51+jQVK1jQRIi7dumijh06aOP69Va4gxOoU7uWMSQIoGdu2qFTv/1kGwg0Rj7+6GOjsVer9pYtRJ7bs5gYXbp2Q+kzZtSOP3eoXp3aShcYaGzFs2fC9TjykTp++aWWLl2iipUqGmto9U9rbMOwe88etenTRhvn/2aBJ+eBvYqzabt/jHqlbWzZI4R/eUawYNmU5Daqc1p93Ke1NKaU4URPp2ZSpq+fySs+VYvyfaMOKdOkYRc0pfcEazaw6eSf2jxnvc0HNtudRmbT73MD1eTXbzWl1FfqNSmfZg2MULdCMzT+VHv1nRqqX2c5hpxnyjwGDCf7xvUxV1t3aK8/N25Upfd8tGrSWX3SZ4w9lHlDd9l3Og+jAU0VrZ81Tx9085H+HuQQSlmUVAlbx8lsUkB1Na7zVO/WmKDMaf1MyPndzkn6ZXqSBR40bbDsD4GC53o+7f9623bAslzq80k3y7oMmlVRUwdcVM8x3TwTCcAONgKvo+rykaPRM31lX3X6aLTm/b7HkYyyDISj07h/ZxHbzMEa5ZwdOrRXhWoN9FaZwipfrpzSBwVpzGyy2uQ1oPu3kioHqmfxhgoMTGtaY2yqWWdsRBm/FfcP64e3Whpbb+nG5lK6QRZrDyz/ib78spO+aNteO3ft0b2Ih5axypo9l77q3Flz5s4zajvri0wiHfkOHthvXaCvX76gD1pD7b0g1XpPQ8u2UvEihRz9TGQDKlSUjgGcRknpypnmI+DnL1OXWdbz+o3b8gvMoNxv5LUGJayBk6dOK9UL3bBP9eeOnfqyYyej1Ves+KZ27d4jfCebQFhf7773nuKTkrRn7z9mr+i6DMuRf8wB7BgZsmvXrpjNDymQT6mpyVbOGZQpqw7t2609u/YaGF+seDE1bNRQ27ZvVcFCBQ3U/bJrV927ecs2dYwJwCbgk7c3ejP5Ffko0rLUlIUQ/JFQwSZhxwAckyhD9jQecdnVgGcu888AvNRkAxtcJqCr2cc8cEG/1xmKr+tdcUwCRp4NgCLHxl4C6PEzjDwX/DNWo/tyAT6ASU+zFZe96DIWXRDNGIZuUPlaB2cX1HTfh7HHtVsGPGtWOy9+yjKlrwdHnmDJgiRPV2frDu1hn7ul0+ggsvkOSh9k98NxsmTOpPiEeBtfAnaYibE0hpLjj9zPwwTF1qRNh6ZlgAXKzDe+5+vna2XUfL5EiZJWQkDJB+NA4xI3u9ygUSOlz5BREffvvRI0d8u2sb9uh2p/H8fvMHed9wMN2MZXsu4inzyxpNLjJ08taMOvE8xhA7C7t+/e1tOnTywW4Hd8NMdxy3LcGIF1DPDF8+Yfx6FR26GDB7R0BevKeX3R5iMDxPC5jRs30rZtW409smrVKlWuUtk6Cf/881oDorAPCJNnz5ZVKUlJ+rLzt6pbvbR27qM09YJ6dx1rAd6sRRPUrOEnxlT09vFTocJFrHv12XPnVKpkCY2fOEyN6jf3sAPzW/A5++QqfZy3kQXUgHBlypbVvr17bdP33Xffmcg3DEPW7V+7RktZGyssOMS6K7PeiFMAVAoUCNXGjRs1e+4c21RaFv3JEy16uEbTG45R+NkzdkxHigWtpEz2892798zXPIx4aElUujMHBaU3cI2xxbazCblx85YBl67mNBsdznGg/FFVOhJmY8z8++2330zHi+tGegG/RuBNBQhl3QZEB/gbgGhyNgjbZ81qTZvYEPfq3dsAQr6DTQeoOHTwkMLKlFOAX4DFZ5yXOcKYY0uI0fDzJGKZY8RxzA1iMpiIBOWwGbHPPEvAP77L8+Z4gILEeuiOwUrkH0AlNgr2Y5UqlRT3MlYftvzAQEL+TpzHeAFCE3O1b9/ewMcc2XJpd+mFan63t40F5yGGQx6CTSXzqWvXrrZR5NkRF8LwJB7s3+cH7f/noE4eP6WJE1do2rQBKl8hzHTLLl4/KyX4adsf27V7zy79uGSxPbtRI0cZcNyk6TuO9t+jJ5owcbxy5ghR7dqVVeHNCop8SPlxU+UrtkaPbj/Txy27aejQntq0eaMJ+jdtSqOTMGXL/o+6dR2kDz6op9DQgsZynDN3tjZt3CFvnwTVrvW10gVd0ddf91CXzt3VpFlDnT3zQrlyx6lY0TratWu/R+/xmtq2/VBDh36r337bqpCQfHr3XTQAKeM9oR49PlOfPu1Vp85ninh4WH6+oapSJVh79+1R5iyByh2cUb5+PsqbL6+inkVp+6aPbM1Wr7daF06t0+Dhv+nwkf2q9GY19ehaUzUafWV2ixcbvYN/oaUpZQ8dafaGufEyKdHmBoxEl3144eBX1vDE1TsDXHQ2s07HTz6HTQdcdF/5y07TzVPfqFDF2bpy1AEHYSFyHhdQ5G+Xj3Qx5iJzhU6dzD1XPzFX0YmeZi4uoOeAVw7w9e+vsjWXmwZm9apVTXLk8OETQlqxePEQAz1WLyJ5H6U3a02x9XJ4VxuVqEilRVod3TNaBUp28szXGN2+2E+13l6r3X/AlAR8k6rWG2l2YPUiSu7dipTNqlJ3uY0Lr11bPlO5anNt7LDVu35vbn8vEjZHl050UdHyc5379HSfZm24yaPje2HXkix1tddlgCL6sOyraLgJyAozkbWC9iRMzSvH3G7ebmMhZ1xo9hN+aKUds3ytH3V8N9qT+DanPNzVVAytMM7paHuWpLJHhsnedz8jlXhrjPmIBxeohHGBRmJW7huANVLDp6/W4GfD1PRUQ129fFVfd//atNt5QQY5eeqUfhgwRE0WNVPDxPp2D3Ev4y2ehPgBuBcfF686tepqw/oNZiNJsJ06cdKABhhyjDP6f9iFJYt/1PBhw+zv48ePN/sEWPHL+l91/foN8234COxm23ZtXyVssGEwnYxRHxpqCSp8JMfEXxbIF2K6bK5vxZ/AIGee8PxJ0rB3ID7D5mObsa2sg792/a3wyxeNZBH15KlyZs+uRvUbKKxsOd29fcfIGFap6KnIiHz4UDNmzbQYpxtNYjJnUbasOSx2j3ocqSfPopSsVGXOllXnLpw3bcIs2bPZOWnywjxq2qSJ2Uf8OsBL7erVdPCf/TbPsKeMGXtb7Cn+wGXGw77Ex7gJRv7OPQGm8V2+h38E2GG8ABRLlyrtNMN6+tTiMfZu2FJrjhLzwkDn7DmzW0NUk6YhaYVutBfNyJ5bPEdc50rdWILb01DPYdKlWuM1F1BkHIjJgnMHm93gmtC7TKLKxj9AL+Jiba8KkMizS5c+yFiEbsk2e3tsP12tmRv478wZM5veMoBlvrz5dffOXesUzIvqhWMnTqlIkaJWnYGNI7mHhApVKKlKsdijTp3aCgnJbzEf102VBpUc9F0A+ANsZL64gJazl3A0PP8/QNHt8uwyBF2Gottp+XVw0MUnXAakW0r8Crf4D0DRsetO92aX2cj/7jEd2NHbWLV2DE9DVcga2HcqUoh3ef7Pop/b2nL7c0AQoJ9BXFyCIiIeGa7iSuwRG7A+iC0gf3FOjo9NIXFJ3MQzg9SFNJ6Xt4+tP6S5mOvsoRlDkgyAtcS36YOcvQDr3E0+cvXcC/Gq21nb1Y90SW+sYeIWrq9KrZoOdqck+cBWSfF32jy7ZcVKVKK3r46dvqF/DpxVULpcCj99QhXC8qtI6SIqXC5E95KlW3HSnHVndPROtGLTZJN3hpyKjk+Wkj3ahxRncc/OFHdYh/KSf3KKfJLhgCK0hvYiH/QxcNG+if3EiaWmyN/bW37eXvKD2JYq+SbFKTApSl7P7qlIjjT69ssqKpxGio+THt6IUd4cQRo5+Be9VYVExQO9jL+przq8p7gXMQoKzOJch4cI+Z++1Oufv3elMoEJOAEGCQwZUGNnJCU5XYE8YvxupoLAAiOEMePzPEiCyKLFS1hgQbBL8OvWwGMs3EWNMWazhJGi3AZj7hzrqRnbqlWr2ENlE8YE5hgE5mxCyPrDNsCYYah44Cw2axt+754BliwQzse1cRwms6O79MyMN5/jvsi08zvfIXvE+08eP1ZogVB7n/NaOTdaC0lJtkkmq0+A8eC+o5sF2Mj5GINk6/jG83YWHJOehcw/X2/J19tLaQP9dPzwIbX6qLmeAQSRBHTJUlSvHoqRynqYicQIlOdCpCIGwQfXl7blmK3t2/9U3nz5rAHKiBEjzTm1bPmhdu7Yqu2nbzq++gUo4wUN6HLeyuk6ftXJSgnIDnz1VUeVLVNaY8eO0SetWqtoWJi8CmTT4fmrFX76tC1ANg4wbAgY2HwgEE/milerVq3MufDcWWQsXDSgqtWsZZRaNjo5smU1Bw7jEx3FsmXKKDYmRps2b1KRokV04+YN9UiYo9V5BnsyGASXvuagWeQAvBgSStfRK2PzefXyZdskFC1SxAKFQoUKavOmTWYovim7RF5rUq178vARHxqYTfAKsPbewMGa36OHAZXVqlW343cc7pR1FE3NowfKpXE/DFHnkdk1sfd1fRuxyJ7LqGJtNHDfCq3+fPCrMmjmCmAiwcTbob019Y9O6vl4nubl+UadYqZJk2D9rdHiUY/VfiA9kng5Qe2GOal6r/8Pmt+7uznjb8a6bbt7Sp2CnKYxaqzt687r1uXzSk16qY4/fKZfZvymD7vn8wRhBMVfa+HQ7vpyKA3deTFByCKv0/AuxzV4TiWN+vqYZYiGzEbjyymFdoI+WIO5NOCrWRozn5Jggj8P0Jb/a7UoUknrDh/W959/psvXrtpGGvF0nOK6Pw7YIZYMHKn79+5ZJzsA6AsN1wAAIABJREFUpuTEJE1bytx4oJ7t+5vzHTeHYBUmJpOxsdq+387KQOjs2rt3L60oc1AaRQkNnyGwdDpAq2Cg/Xdt6D+KiYvXrTt39Sw6Vu+9/6EJRWNMsQE8+1MnT6pw4ULavm2rhowYqYa1qqhxg3p68viR4mKiVbpkMbUdM0aKYMx8NbLbZxp0Z5O00Q14j2pSr1FWbpQte041+fgzTRk11jKZdHXmXN9vXK4OZWpp4S/rtWP9r/p9y1ZVqlzF7vHU6XC906SJrl69pvxknZ9Hq1r1mpaphZVFp0CAIqcbIFIML3Ts2BHVqVdX165eUvr0BA9pzCV5JycofZYcCj9yzICVo8ePmtO7deeWjRf2hKYwBEVcW7bsZNUoqZU1Ctq3d581hXCzwNhHY915Gpc8efTImHUEZO6mDNvFWrDmJJblIsUIsOj87iaN3OYr/6mZ+ApQ9JQ7A2byPXwBPgK7RHBPiTAJBLset+EXxtLNjnoYg8YM9Lxv1+N2gfaw8ghEreTXk6W25Jcxlx02JXMVlqLbFIasosu+Y/xhAr4uYcHnseHcpzEcg4JeHc/OYWUysbYhI5ucNk3gq07R2BxKmK3sODLSGjalTUt3OofdyHfQS+T7+FUT4o4kU+8EMxwbVjGsR4e9H6aHEY907ux5Z/xiYmxTw3cBzwCHYEoaCMz2Do1GHx8LNLlHAjA/b4dJyhg6LHsYLAGvtMsQPOFvlDzjM10GqhvcPo95btfsZq/5u6ulaECKh43B9eJfR3mN1YSMjo4tfpSS4znz0Y5zXlMmjjZ/C5ADmIieEGw5NomhBUPNbsPWJSnDMfD9JAgov9ry+2b5+QIy06SkkJ48jtS6zcuk/IWkm0lq+0lzVX6rjmbOmKLiJUvq5q1bqvRmRfPPf2zZonr165vvRmoFm03pDJlq7oPYgp8tAPXysuYkFcqX14XzF0wDEybKH1u3Wja84dKWapX6ttas3aT332tkoFzxEsUtuMXvEaOsXrVRtetVtoTlpcuXFRHx0HwXdoT4hhK64cNGGLD1wQcfmr047dmo4JO4Zkr76MpNwEocBHMQ/UO+Q4DMZpSxg81Jspb74dmQ2KTqgP+xhzQzQH+T+cBc6Degv1NGnS2bjYVtNvwcwIfnAoBJYA1DEdvg4+XoEzH/0EckaYZPdqVssOHYX+YCgCTBNTEdXa47duyo9u072Lxiw0AcyDUw/iRwuUfuF0Y/1zlr1iwDFSmjoxv3zds39PTZEwMjYZFSGs4mjO8Aeq5cuVLdunVT44bvaMsfv6vimxWsdA+gEnt7Kts5w4ymfTnBjsE6Iu6EPcsYVq9eQ2uW/KLm7zbXpImTFVa+rIYMcVhgn332qXIEZ1VSfKpWr/zJ5GCWLluitOmCtGLZCk2dNkU/DJqvzFlj9CTyqY0Pa6zjV18a+zC4YKLuXp0hCSDmnI4d26ylS1dp+59rdf7cRRUtBss2g3LkvKVvvumpam9V09x5c7Rg/iLVrlNTE8bPppxB7zSp7WHTpNfKFb+qTp1q2rRpu9av36qffp6puBfELfj7ezp2bLtWrVmkLVt+17nwCypWkrjqury8vRSUNr3Wrt6kOnXesu9v/v1nzZ/3h9IFRSqkQHqdPfONSoVNVYECIcZmjYp6rqP7KTGmiZSX+g54pgcP72nZoncVGXncEzuQNAS0ileluiv0KDJS10/3VJ7iExyZH8qWj32tktUWOZUj+78UGofEdfgZhyHjJOGuneii0LC5dq+Xjrgl10nKWXScffb2GYcl+K9SZ8CphXbMwm863ZEvHe6sIpXmmv07vaetwmqvfFWe5rAU/7O5iBOHde5zXUeOH9Sxv1sbY5Hruh3e77XSXcd+1W++STs2H5KSR3q6U09Umaq9dPoACdRAVa472dbZyX+WqlTlTy3Jia72w+uTVLjccF0+OVpV6k0yn+xu1K+eJuFS26F4JDsxuhPcA9j5qkCp0boevlMlKzXV2cNu8tdXuQqO0oOrXKMUVn2ZTuz73GNl66tI2IdOg7CkRF07SfKY+fEvcNG1xzSncRvbOHqibECICV3ZJD7pdH1+s3ZPHdlF9Yj7nqNd745pSNgEYxljU879QxxJfMl4u0xFYkqOzb0x7u77roa3p2omYzGVKVNCXqleypohs4KNge6l2nXqWCIKPxNasKAqlH1TufLlVNVm1fV+zeZm72hgRTwJQWTCuAmKjIhUowaNzH7hAzp06GBMuc6dOmvmjBlGUsDWGcuLqLRxY9uv4qMWL1pszV+wzdga9jo8W2yTy3piL4w9d2UisIOw8ajwg5n9ZYeO5p/5HPYWJh5zGfvJXhV/QcKH/QP7X2IjYhTmhn+aQN2NeKBChQvp4oWLehEdrVo1aip/3ny6fOmSSpcuo1s3bihfSIh1cideQXYHpqF/YIDpBT6PfKoHd+8ptHAh3bl3Tz7+fmbrWZc5cuXUrdu3LXnDfOxRuKt+jf1NZUuV1pUb10xvrkDePIqMePiquzF7LBJW+ArGAhY6fgm7x7ix792xY4f5UnwqjWpY2zA82Vu7Dd3o8E15MD7ROtwnJ1uVwpXLl23/nhDvNKdD15X9o6ubCFEAeRiul5iK+PJVktkT81kcZY1ZXlqSF/9OXPT0icNSZF4RrzhNRaQEQLsMGW2t0NH5yDFH85DxAQNgj8ExAEH5Tu5cuU3/kQqCwIA0unD+vJVAcz+UUOP7nFgxWX9s3a48efIqffog83mQmtCNLlPWacqCP0I3umjRIvY7cwP5I0qiDXRMSTFAkXnC+/gY5h4xJvfw39iJLrGEe3gF7nkS5S7ZytVEdL/v2gMXTHSrgSwO9pRYu59xj+8Cjq8zF19/j8F1en04jG0reU5JMeDfZSmyBnj+rFu30Z9hS97epkt59dotRT+PsTnH51z9WLAGyoz5mytzZ/E+xK8sWWyfQXIuR84cNjdZU4wXrFJkeNCupOqH8X765LGNsTHmnz23z1PZQLyOXj5jb7G0p/u3m1AHvOSZgEcwvz/5rI1T5ewh6iFJaCXfLqDo41QtPY2VfAOkIYPm682wcqpZpbSuXL+onYcO65t+X5m1xFL/dTpR24+e05nbT5Q2e37FJPrKJyCDUrz9FAPLMyVR8vdx5JphAif5yDcZdiKndJq4eHriOCCiL6zGVPmmpMgPHmNyohLRI01KUkbfJIVmlJpULaV3K0j+kqIfJuv21RuaPWulqlauryeRL5T3jSx6u0EJFQlNo+RE5AgC9DImjQIo9nKaqf+vl9fF8HOpLgjH/wSwPEBb+CkpZjhcDUIGFKAGA8kEY4GQuXaZR+gTMCn5O2AeQScLjqDPLS9iUgFOkU13A1eMCwEcBuz9998z0IhNh8sIY0FR4oM+EsE2Dxw9CiYl53apvFwLATKThe+wUSEoJahkEnBPgII4DO6Le2VCEWxyLFgjGArO72oxWvYGof6YGDMcGGU2yEa3RvsqY0Y7ZqkypS3TC1DsboptccKkoRSayZCcpBfPozRp/Bg9fvhAa/+iJBl2Gs4d5+spIzBttwdSyVyvmgEPTfhET40qHK8e3/TU6NFjNGLkKDN0AHxt2nyqk8cPq3KlinbP7Tt8qbHjJxgjBSPtfp6Nwf0H91SieDEVDA3V6lWrjO3n6+WtvTfvaHL3ruYwf/x9uSb3H2/PntKtjTXPamh0G3tmsDAYY9gDZGxYqP0mzdfSKSMsY8ACh3lDGUCunDmMDRKcO7dlFHCibKJz5c5pz5tgtmvv3vpx7jxjbWTLlt2c9K5df5ujv3f3rpVewz5ho7lx4wZ7nrcHBGifqqv16O1qO7CryqbGKFylNHPQ1zY/TNC5b3pp9SD9GjnMDBZaVmRC2GCNKLhev2Ycpfd7lJS+ec+pFO5yUqpXzvQWC6a2Uqdeo9R36hwtHTPU5qJroAlKmB+ttg3T6MKfmQF8u3xvrf9nuD74mtKTJGlgJq3LNcS+w9xq1SuN1s9K1gfdYNFhRggks2nG94fV/ep86aeDkg+goLR4ZH/lyBuqpm0+93RQXuIpZeZ9AEHAtyAtHDJDXw7L/V+WtSMIPqSzo+fianoOnP6J5POep/x3s/q0naFJS75T/45TNXbBXL1bvaHKlqtgjFyYrUumjdTBw4cNvMieI7smXFqhcVV7WjMBAGJfbx/d6NJfN1o0VPVq1XTh8glz2uPndFCXNtM1ZwUshiApXQt9UuctrVyzxjrSIeLftkd6AxAH91qs4Q9XSStjpIxB0jPMa5KUM0R1QkuofsPGOnz0uL7p2Vt16jcwoIFkBUHHsSNHtPanNZo4cYIqVCyvkiWLq2ePHmrwzvv6rOU7yp4lkybPK6+eX+yRV0qS0qahO1qC/H19NXzBUg396jNjvI779B/p7SgN+OIjZcyYRf2nl9KxzXmsGyyZxxs3bxsdv0DBgnr46LE+Tt9Xs25+b/qFDx9F2iY/lPKOHLkUF02ncZqS4Mhe6ty58xZ4uPIOf/65zZg0fv4AN8kmVlyyXAWdPnpIxYqUNH0uWNrB+fPpg/fetdLn27dvqXOXzgoITGOlzszlp1HPrbTa3y/Qug+yodi1a6cFXrCQkCR4xbpjNsTEvPqdn/H+btkzD83RBPSzwIznje3ClgPiuU4fO2gsP4+OoQtIAexhJ1yw0mnA4TDJ0bYrgkRAMNRrefQGHU3E/xdQJNPpauQAfnp0ddzOym7XZDdgwSYDEBJ48rKGM56SaM7Pfb8ePAE4AbJyX26JOPfgZI6d8cLmMy44aUpd3a54BIAwOrF9DsCJHk46PXn8xJHJSKGE3Gno5TS+AQyNMz/E69zZs8YGtb/HxenKlavWiCgpIcnR6c2b1/SZ0ICh+QcJpPTp0ppv4n7JzvPi/C5LMTnBCT553wKmmBevRMO5DuKdoPQZrPuzy+R3M+HYicC0bAidRh9uAxj8K+CjzQXE/c+cMQAMQI1nTDwAuGX+MS7W2HXYb8oyyLzjK9jI/fXXDis3wX/w3GDgzpkz25icAFGjRgHsZ9G7zZqarm+Av5+yZ8uiRw8jFBpawMqpAS0vXLykoxnuaHCNLipYtKzWrlmutEFB5uM6fdVRY8eMsWtlzAkKYaYBDAIq8TvXjA/imnkBvDNmly9dVvZsAJ537G8kos6Eh1vzsXPnz9qcIrtdolRJHbBO1A89/vqBRo2ZZkDiS2tKl02z7i7V+2poGyw2KYBmNIBhQ4a/3raNJiIlDbDjubD5OnL0mJ1z8+9bHLZLgQIaUGyQWq/9SKs/Wauhx36wDTBVAwBo+FmYE4B2NGo5sH+/PVNK28LPOmVBMFdIxO78+2/FxcdZQhZgmnGA0UmQjl3iGh8OL6kcg84YQxqGIE1YAEJ53imz31LI2Dvm17nGli1bav78+bbRA+DjeJQ904WaeRy+a4sC8xSxjTMxIM1cevbsab4IgBC/Twy2ZfcfKhJc2J7H/mkHNP/UbF25dtliPxK+fJZKFbq7Mk7cszEbq1RT609bG/sD/Un8K5UONHqpVPlN27SzoWBDd+X9W6q0u5wOVz4pjZsuX//eWrTgF+XNm12jxw5Wtarv6Ntvv1LevI0Vn3DEWDY/r11nlSrYXRKQf/65XU3fbWpzmvX27Gm0zfcjR84oNDSvGjSqY/qb588Sz32k0NAgXb16UB07fWkN6ubOma8ff/xFw4ZNVLqgKA0a9IMBis3fe1e/rNsib282DIT1aK99rMC0DxUfm0cBgbesw3ibTz/XF5+31YaNv6pL168U8zyLQkPL6OrVP9Txqw66cvmFliyZoB9//FljJ/TTy9hC8k9zWb4+vgZyf9q6m9q1a6HfftugLl07KWeuIF2+2F2ly021OAx7j+05caiLSpafbf6EmDg4OK+io58pMF2gdv4+XXWb9TT7E25lsVKBMlN1/fS3KvbmDIu5ABcLVZwlX1/sn6P9hR/kd7eM78IhQMbZun6yh/KXmfbaJhh3kKyAQH/77PkDv1hJtfMKUtlas2zMrx7r5gEZHX1FwEWYiiXfWmzAJed09cIcoJAyaqexi8uUbF57kTbt6Wjz3mVI4lsyBAXpZXyc2dOT/9BARCpWAf1n6cIxxM2JTWJUJGyWLp34RpXqLNXhv/uoQKn+tmZ5fueOdFZwkXG6myZaxf2CX3VWv3tpgUnM1G224VXC5u/NMP/yqHqjvtq3jTEFdHP1Bx8oZ+hYRVzrbyxF9ivWef1Md1Wuu8aANlf/lnUFA//UP5Rbs4fIoxJVB5ueZJs2pbVixZl/ixHzlJyqO2c3qGD5jz2dr6WKdVfp6E7itUCFVZ+rE/vcJi4uq99t3pJN3ww5pr937TK7yXPe/7tTqs65y1QfrtP76P5NDAqYSKwLwOk0cunaf5V9b+z3bVTv/W9s/0hTJSC+sNLlrGERdoqYdfXq1fZ86E5csekubfhRunBECqtaxhIczFuALBiKP635SaH5QtWgbn2zUezLvuvb1/YBaMBiDwG+sOM0GcRHQHzADpMkuXj+gqZMnKz06UgKJphfw8/xXPkswCm+EEY2dtMFVrBdXKvD0s3kEGAyZzawjHlMIoV9J/4Hu+aCRPgkfCW+kXgJ/csVq1apa7euehn/0kqCg9Kms87QPNu4mBeWKEA+hT3o6fAzev/DDyyOKlqkmDEjE17EyitFehEfp117dhtIScnzpatXTNYH4BMfZON/faQ6Zeyq2rVqKWumLApKn07nw8/o1vUb5mewqYwX1w4oS0xAAo7xZEyw3+zbSXIxtrw3M3m+he4Dsn1r+2pANfZ83Ev082jTbwSQ3btnj8mXsc4A7jIEpVfu4GAlJSXY3sPV+SbeIDkM0YdnYmxeN9FMYtyTXGZMYSfC9iO+YMxIDGbNklUxz2H/ZbRnxP7yeUyMkb/QTuTn/QcPmK0LSBNoz43ScT6Lb6P6irLmtGnTmdwWc5MqA+Y8pb1ly5YzfIP7P3jwkO7eo/qyhLHkmYP4istXLpmdoTqJuc4zoJMzPpMXMYVTeotGuLcldAHNuA+eAS+3YoTz/jdQ0U0A+6Ld7b5SneYorzMQ/80IeMqeXbDRZSC6JCh+fz2xzM//WeHD8dzPGCju52NgsTEYKSv2oovyS3umhuXAvn32zNYAxCb2L+YjfLwtdrp/L0Jly4S9aoACDmXPJiDA1jlz0bXXjC9rinlGMtHsr6dbuAsgsxdi7KjoYw5QKcw8pDFOGiTtAHBN0iCdSR0AvrN/5Zq5B8BEzgkOAa7ENWAXOGff/ugQA9UhZue8rO7KfoGYwR5HSvD8uPn3fSoYUkC+KV6aPGWmipSppFz58qpRkwpK8pF8/aV7KdL+C0/105+HdPNFgKK9MynWO4NSA4JMp9vHN1UpSQ7j09s3neTlZ8xPbsx5DqnySkmWV2qyfJWiAKXILyVJfmguxscaaaVIaAHVLZ9T9YtJ0JF8UyUUkTf/clqbNmxRj9599dvmDcqVO6NKFsujBtWLOpqJpDtfvpSPNblBS/+/I4pe4adOp7pNVAgWeAAYAWsmYroDzoLh4bognLuJwiAw6d2GFZQKGnU5e3b7n++xMAjeMdpMHv5GpplNBGgvhpWfYe8wMUDwcZYums3DxWhzTAJmHjIPGyPMhGDx8b5bgsO1sUAJPrkfDCDXAvJMRon3TYspd26bJHwX2jelT4B/uXLmesVEpFzNNpy+vq+MHJMKI4dhcEvs0MmCqu7l43QFZNK7dGMYFtDJYSc+efRQd2/f0KrlSzXv0ibp2D7r5qtn8VKFQOnYViu3sl4b2wCc4qUm5Szr3ilPfc07ukM/NP3C2FB/9ymk6DrT1bZdexsDyj9jY6L0LOqJZex4FpRjXb9xw4wc98cY0cVx4IR2+r7rDI2ePU+dPvrAJuP8DH86WNUxtwPwQbVusEqrMxx2CGzHHOadOgzSIP9PjYJMN150lRjLDRt/0zvvNNHlK1dsHHnubDBDKMeMfGQg7BnKwQqEmBGliyfGgjnF+ZmkT55EmVFnE0h2j3JQgCoyCGR9fl3/izJZAyCcR4x6T+wilayoxHBf+fkmaXb/Tlbq8Gm/Jtowc5eBh18OLSr9+LUW3Ohum+uWScO1PLG/LUrmL8bqVI9kDfPylfIPsgYoC4c/tfc+qTxCC3b2tnlmIq4eA0pgwfeYzwQQ7z0eoLXphypdOgAfHzVqm6TVk5872hs+PmremVbC8Vo7bZQd46PRI5x466pTVvzqtWmQo5d+daT+/OkNnTz8j757sEhauUYKaKXg+Du66wWrzw3S3MYp/36Y6QOu2R96jKGM6Y7G9Nxh63TwrGFScCnrAj6sxy8aMr2Phn8zWYOnDbeg+97pU5o0eapiYmPV//vvNWvObGVA+DkiQnM2bZAec748+jD1oMIG7VGh0ILGoCI1Akj74y9sAMj4bdXXbQ9p5hJKsJjM8er2eR8LoHjurE3K7nf+/ZfGz35TI/qdNfZSp9njpauAp0GqV3Wg/kq5qA19FmrxkmWaM2+esWAXLFhgAR1NC2BEnT51Ugt2/6waucqYQ6A78sDh41U9rKhy5cyudRvResqmbp/9rFnLW+r7ThstueLtlaoAY+p4K+7FC2NoTPu5m7p/uEAzNvyjpSN7KW++/AYQFC5STHPnLVDvXfM0pUEP9do0XQOqtDHAZtKkyZo9e4669eihOBiEL5wmJ5kzZ9W1q9dNi5FO0MHBeYylxn0zl2NePDc2A+XMPgFprGFLxbDKBkhhk86En1HJUiWszDYoS2YlvnhhbEMyoWz+YEH5+vgrU+asFgRRDn/8+FEFZQgym2cZXwO2UhyBbhqyeBqZULJBhtsaSiE+7dGR4hjmDj3fwbtaxtcaS/k4ttfTbdktQ3YBP9PAQXCZpluJiWZDSdBgb+mU65ZxuBlkd8a6bEhz4LYBfb1TmedTnhIKrsdt2ELQiQ2g3NgFPwkk+L7rx2Agcn5+55lwjS6Dj/vhb9Y0hjJnGn2RAYdR7utr3+G4pteSmVIeGOlOEsnZSBE4yYAO/AndAwGDL1y46NHsQVfnuY2f2wG7UJFC1kiIY3IO2HloCVq5+NMo6yhfsCA6aSHKAwDrKTvBjmTMlNkCItjxJsVBWYz7XD3NwfIF53Ey/oC7SUlW2kzpvevzyMhzHDKZjJ0bPFqAwvinsGn8V2kLx3A36Ng8t7EZ8ws/yN+w3fzPZwFdmbtcW3T0c+3bt1e9e/e29T5y5AhFRDx4xT6/fuO6rb133nnbysIA3cjW3793V7lz5jRG4sv4WAtcHj+OtKCQc5UuU1Y0qdm2/U/Vrt9Uv29ar1xvvKFFaX/WpJDB2r5tmwWybPDcRGOVqlXtus6GhxsbER2t4bmmq/3RD7R483rVK13BmnScPHFKK5av1Ny5c5WQ+FKdO3fWT2t/0rBRg9S4YVNH5yn2hXLmzqmNG1epRImKyvVGLu3cMVE1a/fSnl39pD/bqMqQMh59yWMWR82ZM9cYE1w/JXV0hCTGoiwM/8FcAECjuQybWDaePDN8B+Ad40mpL/fFRgz/zjOAbQLYtnzBal28eVbDhw4zkJHka//+/bVsxXIr6WO+0akUu0k307ffeceYJdwPMRW+gfOVKF7c0Rj+7DPbzLPZ5jNoOXKdXDOxxuDBgw3oA2Ck3Brgj1ju9s3bJr+wf8sGvXgQpGZdm1rMwSac8x3atkkHzl+1zSeAJf9Xq1bN08gjXhGPHljZM+AgQCbH53rYhHKNfzfcp3xzcutWg/tq9eJDiz0AWMOPXlSV2hV0cNf7Klx2gY3n+WPH1H/4cI3dNtlphGaCxsOUKRMaS+E6fjzczgvI8eabJdW9+0gtXznBJF52/HVYu3f+oxGjemvc2HH6qOXHqlu/trGPLTaNitaoMaM0f/5c7dm1X+cvnDWgLuJRhOKis2j69GHWDOXosaNKTfEzoCFrVhoGNjNgZciQHqpVq7Lq1m2p0ND8OnXqTzN0NBirWbOVMmWO1vBhM3Xr1inNmTdHL6JD1Lx5VW3YsFheXiRm/DV9+kC1a9dKx47T0S9V6YOyK2u2IIXkryq/wIeaMnGqsRVnz5ll9o3Y7Kc165QuyF9Zs6VRcHAmHdzfXY3eXmJdZ0mORUQ+1tXzA9SxyykVDC2qkcMyKEfeEbp2fpPFEW81GKn9f9I4BObaRJWoPM/mpIG3W52SaV6la/yoM3vbGXvQx9sRW/qXrUnU7fAeCik7WzdOuVqHJDJ8VazyFJOFOJnukkLu5tCNk31VpNJUYyLyctmKeUpN1p1wRzOQV9HK83TxUCcVruhU0LDOnHJet5TX1flzNANHTUrWwD6vyW5wzdWWvOqEHFadGMSxkZdPfv3qPCElp7yqProeTqAmla+x1Gzf6QMdFFJysm6cHazGH641m8g6tlLRK0tV8+2R2vNHCxUtP8t884EdrVW+xhId3wtwhxY68X6SCpSaruvhPRRaesYrdtLZw1+rWIVpZkvOHAR45L7uqHC5ya+YnzRlObH3O5WtOcH2Yy7DpkWDZRo7dr8cELGnNaDhWfCzjamnG3bRN+fp4hHYjbzc8mW3MSTjBtDJeZ0mOQ5IGKQhUxdrWE+qYHjvpD7u+Kt+WvD+f5Q3k61nExGjb374w2QjiBUeXjmucjWb6uSefapUr66S4hPVrGkz27TTTIl7MFmNp08tdm/W4oKeR3TSlm2/256Dsmg+06dPH0U9fipf+WrB3PlmL7H/6TM6jRvbtmtn56QRJL6bajzm7cCBAy3BFxP7Qndu3VaenG+oedN3bU+KzeL5kZQAuABcAsTgb9hoADXIDi5ob6xvXz/bZ2JXYGCTkAGIJM7AhwPMwfgmIeQ2A+P+AJrq1qun5zHRZmuRSMiZI6dp2bN2aTQTnCfYYo/bd+5YZ+LMWbNoxKhRxk6EbZc2IFBpvP3V/ou2xlpijzpv4QIDFHnfqj98vA0AHLTqhrZP+Ujft+snrZButbi7LHrtAAAgAElEQVStqMdPlClDettfQfhhDAEEXWIPuraAkUNOjtKGL9aafWZsGQeSPIzR06dR6jN1hs5u/d3pRp0uncUM6E5fuXzFYhN8SLmyZa3kGZ/D+Af4OaX8JDTBLowpZ5reTpUI65D9viVS/Z2EgxvTGkMxjmZ3LyzeQmOfPSAAYDqAwCQnMY6NAlCEoRgTG6c06dIq7uVL3bx9y543c2Dn37vMfxLPUYHEc3sS+cRzb0+tCoUSZ6cvgo8qv1nJwzJ8ovPnL5j0UeTjSLs+Y8j5+JiP4xlDEsif32FuAsS6jdsYJ5KqxJM0nuM+mEPETNyraWGnSWNrlrn+fwKKHgkjjxF8FR8aAPqaVqILFrqsafd9l1Xogoyu4Xs9Cf86gMj7/2I9plqzVxrT8nKbJTq+JdE0PYn1rckf95ycbA1tSAL5BfjbcwoKymAsUOacrdMsWaxSknnGM2E+gBkwDrzP+IBPEYsw15C8YP4Qq9BlHV1KyAy8B1PRaSCUZO2JeUaO9q+T7DKZq/RBevbMidmxoab3+OyZrUn2M8RbxF/Yp7bt8Hc0X/RTkiMfaaxnXyVZcuTl8yQFpA2wP75EdxA1umeJ+vWXzapWrb5OnrmumzdvKSLiukaO7q57D18obbZ0ive3Fi86fEs6ciVKxy7f1YNncYpPSrVyfap2AtKl17MEKqx9lYoOgqgoc/4BJPohdhD/QgGpSfJ++UI506dV1XKlFFYis/LmlHKj/ZgoZfeTNm08rv27D6pbp65auXy9ChUOUWhoLoUWzKS8b6S1ZtBJ8Sny9XMA0mQfbJIpxf9XmqLXX9t3pLqL1K0hJ4vvCiDzHgPvsjYMifb3N9SW7CefZcGzASOz7wJ3rqgr7DcCPwwLZSgsJrI2Y8eOtSAZwwSjATF4KPRsutHFIUvOMfiZBYXBYvE5WksBZmiYcEx+l07sdqW2TauHvsuk4HfeY0ICVrmTAw0jJgvHIihmkwnFmfeZOGyO3W51bjaEjDPBPIE11wIDB1Ala/Zs8vX3MSfHwnTPb8G6r7fSBPgr6kmk+vbppQ0v9mrtFxP10S/fOhUFyJ/QmCM4l0Y0/0g//LNWOnVBGlNMAnMy6RqPc88aJHWWZqT7QXfvP1DhIkVM3+cqmZAnj9SoYQPTRZw1e7ZTbhcZaY5hzOzq6txqo17Gx+vHDVOcwKBgbevQ6zh7usFQforOHkGOE1RZnbUFDwTkXGyIOrw/wcp2WIRla9TQrLFjrRsW5QJkC3GmjDMsRcb48MFDBi6ymHPnyqlmaXvq9/hpNndwzrUKddDynUPV+pM2KppLWrQOzc0g26DS9YoSeTJQKSlJ+mroJCl5h/RpfWnlDf06e5ltWrqOCNaSUY/VduAYLR8z0ObhO1/RGn2QUqO8NGtUR2N9NHlrgFb/MVCt+5JRJoNaXUtGrFTbHRMsJlpTdrAxcrrQbGR1Nqk1QGo2KWsmrR82Uh98La2cEGfGBueDs+AZY8SiotAoc9hNLX8ZLu3epY1z96n5iEFa29fpHs06YJ19vXCeFHFSKyasVpvvYOtV18rJO/Vp7yz6ZXa8gaYEIwt+ayA1HyRt5BlRLkOgTLtiXsW0avwRY2L+ODLSsowtx4/S0u69HDAkJtrmPNfHXBi9iIw4AB8B9kEN/2axBk+brO87dVVsbLwqVayqZ89fWMORjFkym2Dx6fCzyp4zp1oO7iHd5JzMlwf6vGVf0YMKIWGcbKU331T3bcPVrUBTzVpC86AgY2lqFMLkgfq67d+2ZmDTogtI+eadu7eNrUgzEDJzI2+tkCAmQL56KXVu11zHT5xWzjfe0KYt/6hzp09tk7kh6S9bDg82XVSut4vqo0INNGDgILX54gtlypJZH7dsoVUrluvgQa7DndeB+vz9fgrw8zYgET3TKcve0fcdtmn0IvSKCHpDNOZrOj166djxE6adWLhIUe0/cEhRz6IVn5CgJk3fVcWPP9a0nn2s22zrTz5V2QoVLRsINT19tuy6e4MmU6nKnTtYz6Ki7Unh7ChhBDil25uXV6omT55koFKxkmX0959bVTi0mDJnymIizhcuXjAR59i4WN28ecPGLiBNGtOlpLHGrVt3rHkXJa0A52RAHz68b4CiqxmIfXSTIThwnDIvFyzjfwP9AgIs6ANQg+HnNjBxmYBuIxPsvquh+KoTs6crM5+1LnwxMWYTAb6w2cxD9E1cHd7XAcX/bMriMh7dQOY/wUW3kYoLYpLIYV4DcnLdgIvcIwCK6e9gsTysct7nPvEDrm6VW9bNdbiJKrcDtCWOPH6NZ4YGIr6J7xAsAgQCOjEfyYhnyZrNnsfBA06ZE1lPGIpsXsiC8jNdlAkw+b7pEQb469r1azZGUVFksXOoSKEiypWb8poA+yxjyPPAzlgHbE9QzXes7NnX166BhlnvNXvXxoP3TBcxbTqby672DkEP8hckb7Bfrm1wBcATkxMNvOO7BFIAUO7GgrHkuK7EiBvsYisZO64DEJByE94DmClVqqQFZjDm0dslCw8AxvnCyodZiSCaw4BpEyZM0KJFCw1ADKQ8koYRe3ap73ffau7cOYp89FBH4+7p07B6BqDffxChNl901q6/t1nCY9vOA6qXtEMFv5xvm3lsHvEDG0+Oz/1s2LRLA/t3szHiudDJ2f3sG7mDTcS9xYctTeLDui8qxca/389jpFNX1PqjbtYQYPOWtf/SjD1TXwPWdNTRo8f155Vj6teyuyaOmaIOndrZ85s4caLCw8++sv10t6VJCwAn4+9020yxUisAVTL3+AfmMGNC6R3NS9iIkHil4Qwlw2xWp06dajEYjJ4pkyfrnbfftlgIIBCdrHebNzf/D0OnTt26Kl+hvK5cvWrlhNu2b7PzA9YtW7bM/CXdrRcuXKDNM7eoQcd6tp4BJonBYKi4AC3XwxxhI8b/xHd/bPlDVy5fVc0aNS1x5FYyuIxWgEc2E5RJMya8YMCwwWXzVLRoYfX5rreaNW9qm3+AaD5HTMk9cn5iT9b3hXMXdePWdS2ZO8wTl7znAWQAQijjBNwABAGoIcFF8IsW58/q0aODRo3qZ12RnWKfBC1dOt7Z1Nf9QgFpbmrrlq3as3ePho8YZiDC9as3NWXqZC1bvkxXLtHs5o6GDp2qYcPGq/HbpfXHlm1q1+4bLVnysx0zOjpcAwdO1PTpNLLwUtmwLKbZWKfORzp05DcN6P+9qlerp6bN6tt67tWzl8aPn6jdu3epUeP6tn569xppzMkxY0fpxo3r6tdvgDJmyKKQkHpWGh0dfUrDRwzVhPGAkY8UGprPWJGN3q6v7VvvacTIVur5TW8NHDhODyLOq1/f4cqaNZ2nqUs91a1/1GwSiWiey769X6pGvZXa+9en+qz9MSHY9utP7ysmBgAzl6o3bK1920kQBqlKvcnW7fba6bGeuFQKLTtNgenS6tyLm3ozhwNEYxeIEWDqXvQ0MuG55y422RId1064Gn7ZVLzKeJ0/ON+TLCUOLaRcxb7Sgwt9rYSa9XD7TC+Pa/j3Zi13z/ZRvtLTdOuMy5QLUoFy46yDs/NygTAHDBs5MUmDvvVVtoJjFXm1v3IXm+RIX3h766JHVxAdQezduSP/0nZ0/dL//t9pVFKj8c+KeRGjE3thNyIzE6N3P5n4b+V6rr7tfuvo7MjBOFVKzqtkpYU6e3iQqjeaZTYa231qf1tVqrNah/9ubbF4SMnvdOPsBJWsRBLb6UKK1mt8wkvbUL8OKH7UvLVmTMihbAUnm3Yi2oo8F7f0uXT1pTqzj3FywFYnxqcSBoCT64tU1YardWA7jWi4z0JSQEXpJfsD1ht/g7nJ2FZR7yGzrOP67XNL1KrjAiNxcB/3HjxSpYphttdjTVH19Nf9PSqhwrafQgP6+dPnCisXZnblasgtVY4pb2thb4aDFu9V9C6nqpXe0uFjh2xcqFIDYIAB/df2Hdq3a6/mzZlnAAMJi9affGLxIE1eAAb//iKdwmbe17Hjx/Xe++/p42cfa332X63hFSBUGh9/BaUNsmPjFxxwKqP5NDoh09gLQAx7FPM82uxi8WLFzI7hT55TzpmYaBV8AG3E767kAveEr+R//BJ+lL0nTEt+rlGzpoEuObLnsH0nMRRNWEwyywNgAQxOmz7d2HV0cH4Y+cjKmtFYI0v4UfP3hY7y1m3b1Oe7b9WjV09lz5lDGTNnNvb23XuOBjNN67D3eYPzaGihIWq9ubW+7zdAjyMeaf0vPxtrknHHd0D4wMZjhyH8YK/Z9zDu7JHxj+zjOO5vv20ydhdl0cSrYATcm0mDJacYKcjkwZKSjJnInsnkT0IK2JylKQtsVGIjYjs0E0mKm0TC9esWexLDuXtrd82YrnZcrFWQkIjlu4A66GqmS5POronrweYEZcig5zEk531078ED3b57x+7r6vXr1ljx5csEwwKIqQCx0welNwCROcuztGrF6BgVLlTIGRtfR6YLjXD8PRqK+CruAcISzxqyBdUVEGuYF/gaxhebxrU5SdlYhRbIb0lXzgNOwvHtnJ6KC67h/wIUX3+PY77OPny93NkFCF//n7HkOf83RqMLPLr+3wUVXZYuMT08AAAt9vj8nX0JY+zoNyYbLgKmSdNKSFdoHXLv7JM4J+BiQjwsxfuWUOe+8UvE6swN5hfrkjFlHLgGiGqWsLl/31i8PC++Q0zDs8iWNYvNUSTXkpMc9jvyaabD6cGNXOY8jEr2EcjOEJuZ7uuDB2Zb3QbE4BDcGwmBd5s2lmjU4+2rRBouGqyXYoCer7zlneLpek0TaH8pMVkGPPr4A/ZLq5Zs0u3bj5QpS3Y1eLuJflq3XqXKllHFykWU8w2ngAtgMTJWuv0kRZfuP9Xlu49181G0nsQm6UUi5/RWqpEAUqxHRyA4k6+UxidF+bJnUoXihVU02F/Z00o5/Z1tNZ6Tf1s2HFb42YvKmiuvLl66Jq9UH/mmJqlZg+qqW6uoU9IMScAq0hzsMNlbikt6pkCqXuXvARX/3Rt6HT10JJWH41KK2UCwwCjH4W8E4/yNReAKaYIaQ1/GeFJe0rZtW3MaTB4CdxYNGwe0fVhYZK9Z0FDb0QJiYw2tmkXTt29fE+6mhIwNHEASmRAcDwsKxzBixAgL8ikt5X8WpwsS8r9b0sn18cKhENRiiDBoGE8CWiYazoEFTwk2n+ecMAU4x7qff1brVq1tsrG5fr0xCwYeMNE1aP/J3kF/jGAifcb01ojBZVZilNMEBij6WZSmTp6o2WWXOQAi+OBuQKJsUs4gKeKOFJBHeskE2WBloubbW3h8Oz4bWTfrtib16rRXfv6BlqmiYyQbrjxv5FDU08c6f/asjjy4K1nlH9n5Fabb0qf995q0uPxrM6CU2jWbqB83zVTbpt0sQ4LBn7CkrifQAUR0RaRjpJLVnRiihRRe6nctW7rcxunDFh9ahibhZaItasBgSsDoYoszqVWzpj0HwCM2+lWqVNZPq9eoadMm2lizqWK+aqWwsPJ6Hh1rG5G+HRrowKU4jRs3Vvnz5TWwBONACdIXfQHFAPn2ad3MZLU4MUTLinyrz/u1kTKWk55FaeOsaWrejeAS4C2X1ky8as6t9+6lWtC0uz2fu3fu2Txlfo+4/Kua79ugjV71peZBDs64lDFrLCVmk/yOasp389RrywIHn5K0oHwvM8Btv89gv/82F1aqt5oU6ueUqfPcGKsf1un3hY5WF/Pt4ykjLcE/51FX2+ziVD7vRxk0myLA3CRpRH2tzTxGOYLzKfLeTV28cF4DZyyXNFYTe1/St5MR/Oa1SwuGPFDHYbk0vNMJlShZ3ACoz/vV1OwftujBwwiHnj2pjieohmEIuyBJKhik8S0+V99xXfV16/6Kj3upBvUaKVPGrCpaooSWr1yp5NRU1ahdW/kLhGrBokUaN90DZDYJ0tDS3+jNipWMfce6IFObOZu/qm5oYbfRvkQTLV5dw4LM77ottfXfJ36Mfi4yRy1afWwbludPHmvlyhXq2qe9Jo+cpt5Hpmhg/o81ajqdD7eq4+cL5ePrr7kb1xve1yJXQ2MNYXNwLotO/azb689o199/a+yE8ZqzYKEmT5mix5GR2vv3Nv2+ZbuavFPGNpWN601UUNoArdvUXS0aj9eL589UMCS/cmbPph+mtdewrvMUH5uoMUsA0MtpfM+llqWEFZk+Qya7jjr16hkTNyh9Rr0RTMOp+3oQ8dAAgms3b2r0xIkmkOvrH6iIew+UI0dOJSXSLSzBHBzzpVixogZEwUZhQ0cH22cxcdr9159KTkjVk8d0mKPcLUA/r1trAuWAjlZSmpCgihUrmYbi7j37VKJ4KQtAYbfduH5NDyMf6I3cOVWseHEbb+zYdo8tN12/hATLjBMEYjddpjkO3aQdPKVqvAeI5ZYLu2xEgiljOXrKTlzGn1kZ2ILPn5uv4AVo42r8ud2kTQrC7Rrn6azMNbjsSZc9yPmMNedhEXIfZNwB5ngBABq4RnmMp9Tayq49Xdk4N6CdW7bL79htdwy4ftaFWyr8SkMSP0iQ45HzMNAuPt4CQUSerSzFz8/KlQHA/QP8DCwlQKcU98G9CNNcczpGOx37CE7wFZT78tzxI1zH/gMHrLwuZ84cdgy6PJOdLVSoyCuGJSCSyxCNZkN9+7aj75s7twVQnIdmaDAf+LlShYqvwEDsOPoblN3j7/idkhhK+LlG/BL3ZqLosbEWwD199tQARYI4xgdf7gKUBHVuAsXd4ODjXBYC15WY8NI2Tdg6gELsIcdnc4boOHIVHBO/7+fvZyxG9EIZZzYlAJBHDh9SqRIlrIkXDEU689ExmpJnWIzhZ89ZgFqmbDnVqttEkZEPte6Xn4xlBQhZtUoVA6QAuYYMH6Oli+dZgsvVWiIYbdW6ta1HniNjw4Zwapklqv1jmHr36q2dO/+ygC5/gRAdP37MWAPXb143jcez586a7bIOuQcuSMlRqluvhnLlzqO7dx7K28vpPvngQYQBgsQeyB4AmhEvweDr16+/xU9s0lKpJHj8xITzkfYY9MMPBgCyYeM4VHNQLswL/wFYSJMs5jcxFJsyYqQb16+r9cetbG4R46AXWqZsGTVt1sxASzbBJUqWtDht9JjRmj5jhm3I0SpGQiJtUFot/nGx0hxfoap9FxsLkZgJv0kFB+Pnsj6Jw4jNYBfOmDHD1mCh0ELq/FUXRT2NsvuEGYkvpwsocRcgKDEkZYbcDzqVAJYwdrp3765ly5aocNFCunDpvM58dUE5RmQ2UBGwFB/NPS1atMjm03tNP9DchbOtGzRaizcuwEwDhAI4IjbgRdxC6OwmS/+WtF3Tpw/W48cvNGwYjdOIha6odu3SGjy4t1p+3ESPH+XW9Om9dfL0P1q8cKey54xWm08/U53azfRhy0ZKfJlXO3cu17Jlaz0AYqD6fPu+atVspM8/76n8+YM1bdogtW/fT4+ehCs6CtBzhpYunahjx05p+vRF6tjxHZUtF6avu1GxQPzwXJs2zbM1MGToIMXFvVBAQBrVqN5BHTvWVdq02RUefkZjxn2v+3cDVDasmqZM6qGevb7S1WuX9SK6ISUkWrp0qk6dPqDJk36yEWje/B116NBS6TP469zZcxo4cI4lPQsViVP1apWM3c86ZYMF0z3qRaziXiYoNHiqCpUAVN1lz/nvrQQzxVSj8Qjt3TrAxqxEpbkmV4N9cjXP06YPMvuDdjDzFx905/ZdPbj43b/vOiRlDhmjpzemKaTsYGMqFq20UBdNM9ApT3ZfbmMWWIk8e0qeX38BNjLfXBZjcIkpunuul7EVLx91wUCnI3W+0tN160wPTZ7tr1kLp3nKfZ3OhwXDRuvqv3WHdmRjQstO17VTdESWKtRebpvbC0c6q1TVhWYbea9klQUW33Idp/a1s++wR9n25z8KK1vY3mP+4mPDD3RW3hLjdPscOoxS4fKzdPn4EOUt/r1un+9t+oisC/wGNhq7gY0CmMB2uuQP7DP299yRAXqz9nQd2UW5cojCao96lUBGR7Jp08KK952pHRsaeYYtSKWqzVT4P25Js/RG8cm6d95hfBarMNuSn8f2jPesHYc96pTU8HLBWZ5RiAqUb6Prx6faeitXo71p/S2fTYwpVWvcVSNHjjQtRNY7+0xiBOYUdmHKlCmmozpz5kxF3I9Q0SJFbQ/Bfb//3ntmtwDdGAv2lpcKX1fpW8V0JuWCWpVsoS/afqHxE8aZ/MKxw0d1/fJ1bf/D2Vt+3KqV+ZgZM2fq87ZfaOKkSaYpTsdogMZ79+9pfv35qjO3rjEX7925qyEDBmnY4KHmZwEp8SN0IGY/DEGiZIkSRoB4ER2j4DfeMPtMt2hKkQFM0qRPbyCEuw9mn8vaYM6wJ8Xmc2/8neaW7FH5/X9KOw/wqqquW48QAiEBEiCQAAkJoRM6oXdEuiJFQEHFDxGQrhQVRBGUpjSRKk0BuyiC9CK9Q+idhN4JkE4C93nnPjvm+/57n/v/926fmHBycvbea68115xjjjkmB3Nj/4EDJkOFTUROaMvmzbZXwuLDBpcpX069+/Qxvf67D+5r/6GDWrl6lclwnDpxUs0bNVaTho20YOFCNW7aRFeuX9O+/ft14tRJfbhKel4b1fWt7rY/kwBfsWCB2mqV+mumVr1fTZUrVNKj+Ifm55BMBOx0+x9wD+yTMNepzoOkAlOLeck48P7Dh7EnPhbjMw4cxDjoDgLM8RxZM4ydv5+f+S57du9Ww/oNzD9BQ5G5zxfzHF+JKhoIPswbqgXNb6XDs6f6hHOYhmJqiiV8LdEJixHtMapB5ZCLuC6SeTl8feWfJ6+VmJNg7Tegv+2lNLMoUy7KiBWsLSt1p3P25csGcFG2je8OuMS1Xzh/wRqysidyT/jsHC6ZiTlAYzb2TxdbYQz5XNffBgjj4L1U4SHxAiDnVsBZ5WFAgF0/98Xx7yDePx2YWVuupiHvy8pCzMoq5PqsItDjY3NuV/PQrarMylx0QUdey9r12B1T12fHX0pJRWIn0JOodvwFfHAHpCtoWAH+KP4nY4EMS0BgoH3uvTv3rDqLpnDcM74552QucK34EFwf8w17CCsWH46x59lyLnxit0ycZ8TaCy5U0K6JBLGfNcDydLC2OAT1Qeew5iYenXqrtvE8S66Bz3TJbK4tbtu6tZUaU6YEUEi/ZYBScDgARe9nXnqWIlH4+DRNypbL6dkCvpic9NQYjKdPxenQ0bN66uWrh49otOmtQkEBunj+mBo1qKZq0RVUsHBOuDV68NQB9PgZftn9VOkJrzlIppBKhRCZ21siSnIEkSTvNCmfB0w8duCszhyPUY7sOXX7ToL6DnhVk7/6XXnzFbBmiMUKB6lG5UJSylPJB10AJpy3wCy9YFgmJSu3P8z+DA+g+O8sf5uf38yd/8xtdmKBX1qaUTvZEDEUGDQYBji/PHgeNsAgziHOLRpJOKssDuskefeuTVAyQujzwArDKaaMhWwEwQ8Zbre7Migzuoi9e79tmyfdFhHhJpji/f3797cNiYntBjqgxzjSrn4T10ogA6sEw88i4T0sXl7DkLGQCKYxdmSZcPS5ZoBLWJQYT4xXnVq1LVAlYGU8jBniEfw3WrYnQ+JZ3ZkldKDTponmm9PORU0+k9zV8UIjcvCA/soXmFfro3Y5nZmxQfi79wDrcjvksSXpUpfsjqYeL3TM7nRyphwZG43fTFLwoNS4brS2Iirrdjev7rwueoHcY6NydEvIMpYsUEvnc2eYoL2DVAJexatH21lajNi9MRBxGrggF8fuqhZV6mndEYTG6ztF97dcsQCHVfl+n/f0+htvqFyNmlq1/EcLnnq+9ZZlJkuXKWXA8muvdbexnD5tqi7HXVbLFi3UYdAgje/bW8EFCxkg1KVLV7Vu/7Imf/aZnp+0Tds+es6MLJqaU6d8qaJFiyg8PEz79u4xgCW0aBE1fTVey6ck2bruuupzh83ZXVo1bGxmpgW6dZeT46UF47R80mONGfamRo7/xrSyCHj65p6l4Pdv6pZXkJ57tlWbOjWTfj2gtQv/Vsvp7xmm+GPIaHUZ9ylVPlrz9Au1qjvUgMVFk4bqzVlfaFq3XgZOvjJ8nDYtmabnujuby7cT95oT3GUwGd8Q/fb1anU4+7GEHE83h0yxaMS7enPiFAf3xZe+xl8e0PJpf+nk3W5Kjh1sWZYuA3tp+gdjNGh8F082mefrCKQ7BxlxXiOzTADAs4d1x3t4HRRb+qDXHo2f393YGx/3/9jW1AdffKSZn0xTVJkKOnr0uB7AlgoOln9AgN4cUlijBu9Vjdp1dOr0WWtIsnnzFi1Z8p0+/XSc5s/7RosWLrRN/6OP33PYud45THuKQJng4uyZc6YrSOaza9cuKlQkRKlJiTpx4rgJyufJ66/BI97TiH59NfHr76Rg38yEedvoGlq17is9/9wAbQjcrwqni5mjOXToUAOYDh7YbxtKn37vKD4hQdt27lRAnry6cP6cdm8/qtp1y2rPLrf5C2NzV93a/6ZlK3DAQ9XpueEqW7q0xs1m/CL0aZ+fjS02fPgILfn2O43IuVzttpZU33f6KzQ8XCdOntLNm7eVkppmmimURGN5E5KTTROj/6BBpg0SEhquI/sRFX+kClEVLZDHUSUIvxR70ZxDJm6aZbXTdO/uPZ05eU4xR2LMZm7fsV1D3h2s8NKllHD/nm2eVWrUsKzYts1bdfXadTV/vqUxFq9fu67S5cvq9o0rJi596IDT0AX5AA4Y1ABy2PGBAwaY88dGDJCFzcPm0wAEMMDANQBFyoHRifU0+XCZe6bF5ymfsPJgT1YTUA1QzzpDW8foZ05GGefOUybNd16zEgPP7y3b7HFwjKHo/myaLD6ZWoEEvYbyeDpOG6jo0YjBLvMzzgvvY6yNrZ7siDG7DVc4t3v9LhPT7WjNd97n3oeVhXs6TcIcg3FI+e8/LFEAACAASURBVDnsevYAE4DO42SPGdeyZcupR4tq6vnhV7a3YKNIhABkAlICSsU/ircMOk4mY79xw3qVjypvwebwYSM1YsRQY/QUCg42prcBuE+emO4e93L75g2nPN3jxLOHksUnI89eFlakqDnmXDcO0MNHdNJLMocM5zQwf35jLaLDyXxin2SPdMWtuT6AT1cr1nVseYaAWeyb7GkEE3w+extfvGasxKfOnonTxX4HsxNGNnOefR2pC5x1gkR0/misREYevwFwixJpRENOnzyp+vXqqknjhurf7x3Tylu44BsLuuh2DVAfGlZMoWER+mPlKh09flSF+p5WwpKqatK4se09+CokDZFIYD96cP+++R2wZxhvrhtwEUDNpE8KBGn1ylWqUxuW9kPrav/3tr+1dvMkNarb3zRaYZMSXAQE5tWYsYAMbMbsmU5Tqa5d++qHnH/qs9IfGWjPGtu1a7clJrBX27ftMH/kw5GjNHvWLPObihQpatUa+Ci5/HPZWJEJp2yZ62cuA5zxd/hH+F042fhdJGLxlXiOvL/v273lk93H/v7W7VsWDNI0Ch+LSoEy5ZzmJPhwBw4eNID44zGfWPB8JOaIjp04qnoN6pl/B0uDYJAgmIQwiV/mOs8A34xmBQC1jB/zLfZirLp2fkVfTP7C/EIARUAESgcJhpkzOPhcJ3OCwByAkHnIPCtUKEg5fH10++4t8zm3z9ujF4a31J8z1qp8m1I2/67UvKkiuwtq6uQZGv3pSAsyft++WkV9C+nahd8yfR1n78OPwaaz//Ez4CG6e+T94XHBYEZzLsY24py57ik1uYh8clzRk7Ry8sl5Wt7eXsobkFePHiZ4umU/MluZkgSoQvIa25/s2YNJJTmHr989pSQVUGgpNE3z6NLpa0pOxCkjEL5h6ys5CeYfeqpllDdgqR49DFSevPHGXI8sWVC3bj7WjWsBCsx3V/EP8iiX311LYDx8UE758p+1McPhT0miHHmz/HJP05MnGXqSGiy/PPeU9LiiNW7JeuQPoqEMLLcwVao0TQ0bNtCRw4cMFNmybYiq1Zyo5LQnqla1pumZ/fgdSc4URTeYaXYoj6cB1ZlDsPgdtl9ExamKPYZDE6vwytMUF+MpBW661GwBgCIawi4TBH+A48w+GG6OT+L4m1nBYH5OUKkaY802HNoMQPUPyOhkfOOtCzS26/gOGtpkV/Eqr2WyEiOrzrLOxs7hlGjT5fjexeFq2TLUdAUd0JHEs68KlxmlG2d4X6DK1ZyoU/t6q0z0bJ050NfAQzfwJsB0dXT3biS5XVLla72tkx5dyX/ux+1ojFOXrkr1HJ/UtHlpDBUzwN5aqtosnTvkXGfhkpPMJuHPYDvOHXlHRUpN1vVzw1SqyiynQ66nfJYg2RJ9iOwHBGjXhpdVqf4SHd1B6fd02+fQj4yOLqygICQTLiiq7iKd2OVoQ7rNVdCV/IfJ+Q/z06lMIujICiTiR7q6iPid+JcczIUIFSlTRYkJDvCE3XKDe2JH7Bf+39cz56tJ03qWKCAxTOIHwGz2rDnWNffK+ZsaNKyfrZEWzZsbQxobsmnjRhuXGtE1jPn30ajRCi5YRI8S47Vjxza92eNNXTp7UcmJjuYvTOzq0dX156pVevAw3roHHzx8yKlm8PcXkhvnBpxTy3Wt7blUKB+l11/prl9+cvaHfIH5jLUIExxW+Jtv9LA5AIgUmDfAYmT2Z/9cfg7T7vQp+fr7mw/BswGEJP7lvomFAaJSlnVSgbfXmP1kz+zUqZPZFTRlYXKzB2TGr3fvWSkvNi47PkRyspLTUq35GCSSpNQUPU5K1OGjMSoWEa7ffvlVGckppjNP5UL16GgdOXZU2XP4aF6zuZrWdpCGaJqqN65ljW/oent0Zh+FdhlnjEI09A/u269SJUoa8Nat26vGJmcfIGbHXrMWmZ/ExFbyff267SGuH7Zx4yYDG/kdSe1dO3fas4CYs3PHTvsMiEr4dfgB+C/4UiePnzDmJuWb7G+w/fC/LNnMevOAcMwp1yczkM3T2MR8VMN2nEaCfD4MRZJ1NGXhNWfvCpCvn59Snzjwj7ePj9ZtWG/z1NfPXwcPHzWdcvZZWKLFI4rr4oULtnfBIAwMyOshPeUxf4JkPvEdjT6Yw1TTZTxNd7ohe3kbaAaoiK02TCA5JZPlj3/iMghZvxCpkGiisoPf8RnMDfwzh/H3fwYUXfDw/wYo8hmck/vlHNgO/tZNELv/dgHFrKAkq9wFI13w0mU9Os8/Q/kLOPJlbpMak/xCLi4Nvcs0i6v4znNg88J3RU4Im3bi2HFj2TJX+Dw+G3yHa+ZamVOMI+PC/AN0h9jGOmRtYRsiIorb3+B3upVQ6GgWCi4of79cnnnhWCynQzOHIxCIDFBySpqVFXN+FxjmOlw7y3wlycq/Pxkzxv2AzOYsHmPo4HCeJs3ua86Lztnsi0bO6dL6jbuV8TS7Hj5MkXe2nGrduqamTFmqTp06mKzKJ59+Iu+cPjoXe0VhkWFKzZCKhBqOqeyez8sA/8smpXu+nz+XoSLB3rp2OUl7d+5QsyYNVaakrz7/bK7efutNkxiYNXO23nqrl37/c6XKRZVTrVrllNNHyqA82+Q93St1Sp3tFfvujJfT1uq/Hl4Lv1n0jAAWxBfnEScUwwHIhhMKQs+CchmHbqkLjiSBgaMF5bSAX7RwQWa5C6w/wDoONmAcbDph4ZAzMfg3AB+i4nQb7NHjDSvTqV69mj3QrCxHAEfAH4ImzguFGMOGgcLZ5fqcOniHUYJhxulmMfI6C5ZgHiPmBltuV2i3pNltZ18gX377Gz6DjAiGxWXskHVxmxS4ZYBuQIpWYt4AfyczIKcRB1kP2BQE3WwYkydOVOLjhwoPC9OKW+scfxdfl7gEDAq849ZGqUQz6QK/8JVKhPzTnDcR0A9GIwEM770rlQhywCiAPvuBL7c1tNtCmo3f6SIn70ApA0cuVsrZXUrlPJyc165qWPdvNXnp69Ls7lLfcRrRY58mrljpvOXEAWlytFVDz+n+vhO4pT1R9egadp97du/X6NEfW2YPJwLKM4Fk7yFDFHvqpE6eOG7G99YNWpGn6IPtc+RV4ZmBfV8Mu6mgQiFWknf69Cljq1y/dlVt2rRWSEghffnFZDMUefP4q0PfDG3/pZDpasGoeWHcB1Icg/eL1GKUtG6mNixKMqesXT9Km4K044fj5tjyDF8f8KVVQi3b9766lZ7gkAO9bkr9QlRm5mmdSShrgNbkwKEqNTufXjozUhuqkYWVPdfWb7XX5qVr1LR7KX030QnouN+6newheEqtGHMcsLL6a8ECte75RMu/TNSr+8ZrTtl+6lPya+m145r7yRz1/iRU234KVMPOvD9a6t1SmivtXveHJo79WL9/d8Qe3ZwFg9Xnk8HScxHSpq2aOvQ7DTm3QN/VGaHX3idAitbSyRttDbMue38SpdmfHFffT3DQQzV24B/6aEZlfTroqEZPb2jO4Wfv0k5clkEc+ClMB9DrQM38eLD6j+Hn+urdvafmLp2u88fv6HFCklb8udYYe48fJyiqbFn16NlTVy5c1NjPP1LJUtDNLxgrj+ALQOO1bq+qTOlSWrVmvTlYdDlr06qFNv+9zXT/jtXw1YEBTLA8Uv7c0v37UmBnDX5ltGIv39CdB3Q7yzCNluzZvdSx40vmVCJe/fixo+2GDseYz0Zr1ux5xhSDKctDPB6zU/IPkRIpK0I0v5y6d9mgpT++oldfnKl8efOYdc/h7aOp3wKcL9bUYWfUoWMnhXdrp4HVm2jAwMH6489VGrpqvnqVeU6fjBlrzS3yFiyoFT/9rL+3blPh0KK6df+uOr/yimo3aKjvFixWgQIFjbk7ePAQa2Sz6s9VNlfKlS+rps2e0/27dxxB78AAPbSSnwQDNlau/MOyd48eP7RmKX0GDtD1uFgDgkyTsUhRJSZSThukEPjx3tnldHHOZUxlgERAJkqA3XIUmntgKwEJsKHYN9iLlSpWNLsIwOWWH7jsazZzc2Q8DVRc2YfMUmSP/AU2FWcPR5o1B7CIXbVyFQ/IaA1iPE1EmJuu/cS22oaOxiMCztbRDM0O9E2cEmsDJD323dnZ/mnW4m727t9g/7kWzgG4SPDAZ5jtz3R20p0st6exlgtycp84K3w+90EQze8o74uPf2AOK84toB0AjJ+frznOlD5R4pGUkGxdlCmBLhZezJrvmBaQlXbAen9gDirXSJMYWPkGNMbHKyEh0YLvtm1esPcTdAAcWoIum7eKhUfo2tXLmSVAjCv2lwCVgIYOv9FVq9nzNbHzO3esKzjlhuznJkyOc0onaJ8clqRzpUzYvwF7KDnierh3bIgrK8LncR637BRgEZ8B5hjJPMAeHC9Y5Ox//D2OMaxEAFgCFpr9wOpkrHC0AbwGDhyg779fbsAa+y/gIiWYMOz/PhKjV1o2M2CRpAMSCTRuQYrgxx9/ssQGjZJq1KylER98oN9WrNSKFb+rcHB+C4AYE5uDOXIYQOZWDLgsAeYqgQP26J133jGx7rbduqtB+XI2Bx8+fqRhw4Za0AvAWKNmtIFf5cqXVzZvL7v+H3/arFo1HU2kn85u0QthTdXuxQ4WVAG88Sxgw7M3Og0U/OxnnhtB68N4h61DAuLg4YPG3If1xXgBfAL8M75cD/PSBYtpaAfzh+ALIJa5DYM1R3Yf0/riuWBnXP1BOoFGVahgexeleSRqKa+j/Ih7InBJTE5UNh8vpaSlmJ3YO2K/ak2sYfMQG0LCle+LxixR+ZZl7bqYE+ynVfaP1LLY7gptWtS0vwALCDQZOxx8NzFB4AzYyfNmfsGspOKEkuv27dupTr3aunr9ivmV3D/+HXNr6/6dql62koHA+I/Vm25VsO8k+1uATQBR/Mkz589acubaWTSE3e65GAx8G0oLEpW74EtKuAM7ETAQX8nRo6vVaLb5HNeuX9XaFe8oX+Eeat/xJWPQ+Ob0s3NHR1e3MWVtRZWP0rfzSyus9BxdOYtmHMxsgr4kRZT71SIKr2zPdOn4OBUsNsSaZ1270EEhxX7Qzcs0+sAeAkYC2NxTscgPdfkiDL1AhRUfY+voauxRVane3KIH1lPMgTGq1XCc9m7rqLpNVmvXFvT97qpus2XatfFL1Wow1OaJj4+3Th4B7HokssAlo9BEy6WgAo5APZ1jb1y9ZtUfF8+fN622yBKlNH9hO1Wq8Zn5zaa7afqBLVX/+R7aYdqJUsXa83VsT19F1fpaJ/bCAHSYfPg55eo4LLdTu982vUOO2CMDraTYtNmvxSmyUFHr8MxRrOJMXT7GOVwgi4w6Jeohiqjyoa3dswevShkTVLHBfAPD719Ej1oqGuV85qndvTK7P5ervUCn9vRTyerTbP7/A5TlVkRlyrNlc/HuhSG6e9epZvrPAxCRvePEHkp8W6p09Rcz5TCMlHDwU9VvNTOTbce+c2IP4KCT2K1Ub7HNWfb10/ud5jW1n//JXuOaeK1k1Vl2Dvf3vCc8aroxn07u72X6iW4cgw3GZvHF/dKUBRajqynG+47tGa6y0Z/r9AHnfA5LE1ZouiIiAlW/fphiYodmlqFfOLTJ8ZX/y+GUbuMr1n3+S+3aMEjRTb40Hw5bgc0k8C4aGqoNPwNM0kyS98MKzq0Kdd7WyA9Havz48TY+rE0SOthB7p99BIAQtjI+CPEfY4q9rFa1uj4b95ntgWjqYsM3b9pkfjXxHqyzwIBAs2/oyjqNG7eq40udlZScoPnz5+ndwe9pxW8rLKGBHMT8b77Rh6NGKjwiwmJHGmeePHVKGzZuVEAgYH0+eyZh4cUM0EhNApDzNqBv7Zo1ur5ygt5detiuGyAR6SauOS421ognJLTffvttPUl19os169fbZxLrYY+4DuYssTB7JyAiWvbYW8aHe2d/5PMZD8YI+4hvxnuKhYbZvsUehd2DaQgw6pfbX5u2bjFQDKYiycaH8fHWlAWfARuPfiSNWf4s9qe63H/F7jc0LEyjw0bq+aUt9FK7djp57Ljt4/H3HxiA5/X0mQGr7OWtW7fViZPHrSkcewzXib/AfoDNt2YbaWlmg4m/wQ6KF4+0PYv7dbXxAZfRs4MxiD3nWZYtU8aeHzI75telZ9jzOXfhnPk+Rmyi4UpqqhEV8MHw42hUl3l4OUAh69nkbHJQGv3EAQ/xNZ/JyqwBFN2eBjBv8wQEWMkzTVjQUOS5bdq0SV7ZfXT1+m2VLVvefCCALbpE48OAAQAoGuBmxCZHcg25J1xjgPBSJUuoWHiYrVueLdfldsd+kgZwJxsvQDXGjv0fbV3GGl+Fao6gAoHGGGdOMi6scbe8O6v0nMtS5DuHC/y5P/+fXuP5cQ3gL3x3wURed5uduOBw1nJpF0Dkc7OyGV2ygQsosg5Na9zfX15eNFpxtLkBEQFWAwLzm2Yivi56o9euXbf1ge9JMvrurZvGKMSfchs+mRZqnjwOnuLR6zbWY0KCrQuwIdYkfi32ieoJ1h7SObwf3Kigdc12tDczQURPExO7p0yGopcBii6w6ibWHZ1LpzM11bPsjeMnOvvJ/9ORBYt7/PiJvLP56NDhU4oIL6UdO/apYKEiqlkrQj3eHKWBgwdp2fJlKlK0sFXA1q1XW4kJCUYieaVre/3225+6eYMxDFLv3p20eTO+5XVrCkPsAKGiceOGKlcujz77fL5ef6ObEh4+1NW4OF27fFnFwkPVomVdq25mOnk7vYI8IKLbbsaDXP43btZr6LvDn/EAMRLt2rXLrOlnkvAweSg4snQyRQCbBQ7tmffiGPMAmRRQ2P/eutl0ESmXYdGwCW7ZssUMJELiBDGmCeXra0EjKDPZaxbO0KHvWTkMTh2GlffxfiYJi4lrwFBjWPmOM+12SIROjkF2UX+um9+BYLNYCZgw6GxsGGzOTeaF97j6ENxXyRIllEqHVkRV8+XLZIg4GRCnbf2/AYoe1J5xJmAMDPC3sisvb+rxs9tCInjDIeS8nGPb1q1moIqFhurBfbLP95XLF72KO/YZBF1cP5pKbAzoRe3Yf0jKmV1KnSb5D5YS0SDCQQYsK+mw3ZbFS9UDHb/mBP8DVCQ7yoa/UT3afiVAz2/XTJf8a0uJsLZwBvkcnIv6erVxKy3fyoe5zDYAJZxFHIaWert9F1WoWMk0uOiAu+DPLRrYrZ1mpP6h/jna69K3PdVo5Fa7/t179ii6RrTOnT+nHv/q4WRcz56R17Nn6tljlJYtm6Tly5aqxfPNFVywoLoMKKPvv7pg4BDZHhzo7dv+Vq1aNXT9+jVreIJgf40a0br/4K7DShz4gdTOVyvbfmaZuTZvPRVVya17SWsXZFPLnk+1fNJDvTq8nv6cfUx58uQ1oLngkJ1G8/981goDqZgP/8o11YZjwqnXzIgPnYKzDIAr/TLDYd6wFtr0StOaBb5q9c5QKfWqZn/kGJa+Y0ElY/XrzKvqeOwTaS5g7lL9MPWBGcQ2b6VL741yEryrpKmN/qUhtxbav+fm66/CRUL14tuMt6Nfs+SL7zX7l4rq8Nwueacn68MJU7Vw6nh1WzbGaZATXNIe0/Tabzvr8z1ffTcpXq8N5wQESV016+N+emfMME0Y8pHen8pzZT64rMYEffTOapv/o6dT4s48YT4wp9LVtmZfNWvZSoM/7aDBvWYrIF8B5c4TqGw582rmrPnWdYoAuVLFCvp28UKN/XSsps74yuYw4seOXp8jxo4T2KH9S/rx51/NaFkJQK5cehjvNCqIg1J7meAKa0bqCG2K3JozrZU++GiileAgOk4QSldmgrUJ40fryylzrPMa50xMSlZwSJASE1PsfAAUjx6Fq/MrEfrp+xny90fPrbRCgilTDlKV8vdUMqKwcmT30vKV/dWzw1z5eHkrrEioRn5VRWP7x6hdu5e0afMW66jcsFFjNTv8jt6P76rhIz7QN98skD8iz0/SNeT6RP1Wb7Yu37ymM2fPKjAwvzVliSpf0TrBoXGIxmixYhGW2UxIfKyvv56p998fYRtiparVdevaZUVXq6l7d+6aczFn3hzbNEOLhZqeJvppMM7++muNnZcNunbtuqbtWCy0mAXwt+/c0L79+1StalWzHzgtZ8+cMcYbZSeUPAJwRZYoYUw8kkg0qWDjQfsMEBagytUTdPUGDeyjoYmnG7JbdsVnuZlTGJBuQoe/53Vjcnj+xmlMkp5ZqoI9ddmQ7s/YY744+FsXkOT3WYFNzuNeZ1ZAEWcaJxRnFBvuNnkxsNGjkcLv7P485dSubTfGZHacHZyiHDZO3BOeIIDi+fPnVCws1JxybBkl5nR55j10dIR5E1q0mAGKzH0a3GDLOTgX2i1ohpKVZSydbseJ9jrvpyQkKTlV2bNlN3YFexEZeNY2ThjC9Hdu3cwEQd3mM7wH0AanPS05xRw+9lf20IKFoJR7mf3hnq0LoFc2A8NhTQAc4FyyL1ppTQ7u/7GtHb64Tt7jOqKMi8sGdZ1etySKgODWTXQAYSXnV+HCIeaEs+/igCFIzv2yb/Me2J78ft26tdr06x6NnvKetmzZrMqVKmrmrElas3KTJk+aoCaNG2nUuK9Vv3qE7fGPHidY2QxM4ZPnT+nF1h3UsnVr7dy1S14dV6rU0eG6f++WqlStqiWLF+vjTz4xh9PKckuUsHIznFVYe+wz3Cd+w4tt2yru0gXTUKaLM6ARz2rPIUo8U9S4/mzzRQC7atSs4YiMezLZjHWTJs8rNLSEVq9ea52PeQaMHWxKtIW574z0p/a5NGjieh49emzX4ur1bN22VZcvx1l3ZAI9Ph/QjeCSdcG8w6mlRBkmC/cFcMFaIXiNu3jJ5i3PiQAB34d5Y6WGABrPnEStK/JO92e0tRiHYsXDdfLMCW35e4u2D9upkXs/sIAddiTBPWuDuYKtoKSQQPLy6gVKKlHPkUs4vELVek4wZg/6aASPBArMBdYU18d9Mk8I2HmP6ZtevmxB+SuvdDH9xE1bNhoQSfIZhowlKNLTDfTlPph3QYHB8svraGkBWOB7UgXTqcvLxgKGBXly73LPnsZ+yBGknoPHGquGzyQh/ft37LV8eVhYlWsrLKWQjdGBbV1Uv/kf2rG+o8pWm2s+5IgRIyz4ZL0AWFw5c0gNWnTQ9nV0tQXA/M+jvoqW6qBr5wDaOA++VHYVL/NmZtB5+ugnKld5jLJ7e+nYoZ9Uu96r2rNzuBo/N8PGED+K5wsojC0gWFv7B5q/0nNtnbJxxnnz6j56vdcq7dq5S+dPfugBuPDtnBLwpm1+1t3bd5TbL5d8c+SUt7z06GG89u7rq8rlJqtcVAWdiYtTrtywkAqYvAzr9fyJIarX7Hvt3BijyIpOCd7hHWgZxiuq9jx7BjE7ALJcDb4KqtpkRCbLJjEhyQDz+NAUFX1QwMqR3aNk9Xk2DhcOoenNMzhgjVwsWPc0AePzz+2f6Mm8y7o6uwwe7KbLyjm2HVAvQQ6o2FNZGYphFaZ7uj3LNATZG7KW/LqMx39/eu7YuYCpVDp6tqMJ5+en3eucJjTlajlNQEgUABawVt2g221WeXJPT5WqPsdpFnOor8rUmGfvOZ1FV9I9d5V6S8w2ACw6yd2tnm7P41Ss3FhnX6QcNG9eGyfWA6+hvQob7cBmRKjxW93mKTA3p9t7YCc6rMzxKlJuYGbQjn1GlumShzXpXAs+JD4s+zFALwdznHGJUKVGL2fOYT4bRk7VylWt0oJ4DH+EeYm9BVRCFouO7Fw38eDaX/5S9UY1jMVH1dic2XMVWjRUBw8csvsDZESfjoOkB01T0Okm5oSxSHfiRQsXGRje/qVOevDgobEYaV5CAnfw4EFq2bqV2etpYz5S+zd7qXXbNlrx++8WY1SvEW22ByYfyZFpU6cquFCI2S9+P2rUKGP9AahhhzO+rqUU+VqJ8O6B+a3SAMAPPTWSOfzNfXyqAwfMflO1QMwL+x1bDgiKzWT9UHFEQpy5BMub8WC8jh0/bnObpljWQKxyZW1Yv96YdmHFwmzt49fRPCL+0UP9vnKlIkuWMGCRMQ+gVDdnTit3bthxhCYMb68n6elWEo3tYE8a0Kyayrd/yxiK/r65zD9r3LCRNcGksuf2zdtmd4i/wyMitWXzRrOZJFIAE9kr3OambqNU7Cl/Q7k7cwFCCbE3NpbkEsAbhAX2AdbEjevXLf7Gt+IzDh88ZMz8YyeOZUrVcE78N1eHG/AI/85NcluCOmvTwOz0LfC2c/HlEqwoeXYBRbSKARSJzwFlaVLHd5qwYffu3n+ssGIROnzooNNoz9dXpUuWtKoNQEuuiUoV1go+FesU/w1SS6VKFZUzh8MsNj/XU+Hj2CeX3uUkrIkHwEyIRzkP40QiLH++vJb4MYZjtmyezvHOynOTo1nBRNf2/e8ARf6G17N+d8ucXd1GzuP6CrzPBRFdu/Kfmom8h+tympk4ZAP3GojBUtOoXnpqfgJgIuNNuTONThyGIpJI/iYXBUvx119/M3Yuz/4q4FZoYSUnJVgSgTVB4pr5AasVPxI/lznE57sSYiRHIYuxT9CEEHC7RGRxG1ezk57nSOUL1w2uYADiMwre/8HNIH8hVeUCity7+2WySp5mwFwv57cO6/+vB01cjIXpAJw8JdSacM+3bz+juvXKaP2G4zp3/qJOnT5lOv7hEeHasHG9+vV7x2zail9/MyykWbMmJoeSL1+AGjaoqK++Wqpur3bX9eu3tHzZ94aTdO/+qipWKqRr15M0d+4sG5+er3dUGuekNppmK+kOmJiUmCw/fzpm28zx3OH/AFCcMW3mM5w8FsKrr75q2WsyyDwkJj9OvKtr4NKdWQwYBAwkQCNgJI7j0wyn4zOgIlkNSnZgNjKBobYzEBw4wU6HPRnQxiQA9WcToesp58NAYXQxtAQ/OLH8DdRofoZ6ymfiVPPgHfQ/3hxXjDsTj4PXlXNYGwAAIABJREFUmZQsHiaoZenz5zdnm8/jbzgv39GmSrMaf4fVQnBKUMthTQVc1ozLsMkCKCKO6edLd6p0Q8v9c+e1bqw+vr56kv5Ue/fvt67L3O/e3XuULxCdgFy6eeO6pzTQx+jSaKexaF39LyjDZKBA82lag1HjtVUd12jAof5muAEdYe8BUK7OWCetk9QIjUbAI+iPlC7AAMMxIFsfrx6tvqfniQWrC/8im4njCfPR1Utxyh3GD1gp31z+BiIOe3+JVPB3Df/XEis5gxpPGQHsppw5/bRr137dvn1PO4LP6It6I+w6e/bqqT9WrrTnxgSlYUxkeIRTzujtrWtXKAUfqM2bt6pFqzYWAEZFlbcFR1YBFlDRIoV1794dtXr9fmbnvh9mpKnrQBx1dP36aNHn4/Tml9OkezAuV0nh/a1j828zUtVhYLC+G3/J5l3nW59bRfAf+z41J5B5zvih18GGBNOty+DntGLWdjMcXAeGCAPVJnmE0xMFsuIwT4fmqFFWCq1Wc/TLVzdsbpk+RHKyOg+irOmu1i/JpeZv1NOMDxxx8VHpPzr+M74aOB5DvixdapRd+tvt/Ezp0Hm1bVte7/Zeqd+XL9KMIqsdPNDe7zAyl4x/ZJtbSmqyfHzQTEu2LCHHZ2dWSzv5GfCY7PNxyf99KZFyI5xFQFAYAa6wNkEBekOuDlVJLZmxQE+zZdeJU2d05368Dh2LtY1w5649Voq4ZMliDR7YX73yV5OG9tHmZfPVpJ7DTOZgnX48erQ1M+A4ciRG8+bN1VczZphdOHvOPdc/1vmTsd9ozKSZUrjUrkSoPhz5kTUeYk3QNABtTUrDCMhHjhylDz4YqTp1auro0Rgz0qv/WqunGX56qX1T5fB9ZtmaxMepWrRoidq0aaviEYht51KZiAD9tWWmWtT7l8qWKq3pi2FhJKh/5xVWpgh4nt0np14bEqqP+v2tvAH51O6lDrpy5ZquXL2mPXvJLvvrSMxRDX53sPwDc+v23dvWWIX3dO7cVbl8/a2ByvLl35vDyua4afNGC9aGDx9mYxBYoJBuXo1VHv88JvZNqSWlAMEhhZTxNMMcFkD6Y8dPmE16vnlL0UQC3SuyUWR/0Y8B4MpNiR7i38eO6fKVK8aWA1TAvgF84cxi17HFlLCRJcbe4cznzx/klDN7mIesCZw4HDv2B2MakS328zOQzNVQZDPHPt6/d8/SXDAD3U7EZMj4GQDTylf8/Mw5M2aip4uxAYqAlh5NRH7nvieTsegJLtyy58zZ4pZfe67bNB49h2VHKdH2lGC7pTMGBBnIh9ahd2azEyvfdkFST2MMHAnWFABiZGRxGwPGE/Y0jD72H/6mbr36yubllNUwRnQcRNcH4NzJNHsrKSnBnh82wJy71BQVKxZmiaMcPjmUI2cuY2ig7Wc6l4wxMiP5aK7jo1s3rtmYkT13S5/5bMYtf1CQYs+es73YdfJgssJQxLFi7eQj2M3mbWXD7Kku8IjNYn7lDcxrjVIAjUyzM4XmUI7QPLaTz8UHYH8lCMPOkIx0G3age8jfONlugNsnmc3Q2OtCQ4vaPGQupaSm2Llw1vksAivYALAc4+/ft0Tb5u1HsqjcSK2bVLJ9h3VvDOGAfKYnOnX6dO3YuVN7du9SzZr1FBt7UUnWRT3V2HZ0hYatScKTccWBjbtMOegz7d+3W1OmTNGM6VOV9Bjd5EA1e765li9fbg7slq1bTbsRzS3Y88aIQFO6WDHFxsbZv0ly3ruPdnSYatasY3sd/hHBJo41oGVu/zw2ltgL6yKZy0+3btwwpz84OMRhhD59Yo1Z+Ey3gzZNrHr27GkOM5/Ls2T9uiwXnG/ALpIoAbnzGNuE58RcjigeoRs3b9qzI7kAKzbucpzNPRKmXBddQzl3YP5AHT0do4Ihhex51p5bQF6LS1vSl8AW4I5gEl8J29FkSoLGRB+yMkaSxp07dda50+dUv24DCwq5VrSUWY/oU+PT4XMRLONjUg5NJ1eABu63efNmWr9xnVKfpOh0vQuK2lPa/p7z2XPYssUCc3y4WtXr6N3hg81fBRjmPVTTLPp2sQWlPA90JmFxbvq9vQqX/kw3ztK8BB/ELYVm/+Nn9ry3pJEh0mfoUwPi0NjFbUaHf8HP7JNs2ncVVGyM+acczOUD2773NNYAhHFZXoGKrNhLF4+h+cdn4ndxrkBVr/OVDu4eoKiqk3XiMMCRc0TX+kY5czoNEFmDbhKFfx/ej9NxWi91Xmv2Z9uGN1Wr4Rzt3TZO7V+ZpbjYOIUWCdXKX1upfOWZKhhcUH+vRx5FKhA22tZVwaAg7djYXf/qtUv3bt/RMxg3GenK7eevJ0+f6ZffX1CTlr+oetXa1rn6zNmTNs+eZKRb4uTsEadM1y2Xpcszc+vwNnwVAKzBqvF8TQugD2x81cC/cxevqWiwCyRmV0iZiWYfrp10SqNLRc/XuQNOw48S1T7VBSv/raBydQbp1O6PzE+B7cg8Yt1gq5i3dHX+98MBAEtWn2Mdnh1AcV9mc0G6G8cdHWCagg/SJ2vn2rcUVXdyZgkwLEpYMjfPDldI6Ym6eXaEIipNV+xRp9FL2ZpzdXpfbwMVXV3Y84f6KbLKV+Z/we4/tvNNVWu8TIe29lSFurN13C0vnjpKlX8rbesfQDGqzsLMucNavXikn0pWm20M45P73lLewh87TTHiRqpSnUW23q+eGavSVcfr7OG+qlh7oV0D9o2uzzUaf6v9W99Rk3ZLLQnixlbMG8aN+OjW2WGivJm1BuBq91TrG7MFTkds56hQa56O7/08i2MKuYBYKrfCK76quGPbVLBULRUsVMjsNnsB9pGy1SYNG2vC5xNMrgPgENvBugdEw/6wJiGlUJFGkgLbBxubvaZ27TpavHiJBg4YZO+HlIIeLiAWe8obr72ub5cssTEkYXrzxk3TyuZcrPdJkyar2XPNdfbsOTVs2FgbN22wxA8NqEjGsp6wPddv3jA7yHVjSwD6uI5LcbGKKB6pqVOnmbwDrMNZs2apUMGCqlShourXq6cD+/brclyc8gUEWtIBxlyunL46c/q0rY/b9+7ZfojPi+1irnIeEjPsO507dzYb+PHHH5uGIuWaML85//gJE2ydEb8CDr71r54KL1bM9po5s2frxRde1OIli/UgPt7AxMiSJXXkaIz0cw/59vhJLRfnUI+1S/T+bocBCfNu/8GDiogsbs+//9R9mqn+BohuHVXctBJrVKtuYChagRHhEYq7FKs2rdrYs8LGk8inyciVK3EG6vIsmYuwEfEXsMfYcOYqeypJbrAEEkQkq0mWE7/ToK9mjZq2fxDT08UaYMbi7bQ0FQkpbH7Bzds37Ttz2JWGwfbjnzJuFhN7JFrMb/NI5JiUThZAEX+S/7yzeRvj1GXSUUUCcER5Mw1uKHkGUESDs1TZ8lq9ZqOCQ4pY+TEVPpUrVdbFC+ctTseXgcUJE4y4lHJ4h434VI8fPTR9RTAMi/89CXBXkxz/yap/MqjeIJa/Zn4ZsQpVEjx/Pj8wILed260cYY27YCHgs9tcz5h2/8FOdMHDrDbxP1/Dp3BBMvMRPHJGbqIuKyuRsXX/3j2Xe16+cy0cLtkAOwIPhGsnscIeAD5w9Ngx7aEpayo6hOl6sV17k8K6fNlJrsNWrFSpsmnZ58ubS+lPUm2OMbZcD74HfhTryL12k/uA4+/tbYlz5gzXyPx0kvNB5oMg5QHQyfUC9sL+5ML+ARM95btW/5xNaekI1/0749OSCRkZmffJeRkX5GP+vw4H1TRsyMuL/gtSapqjhQiY9yBeopSZONs3l59hR/jb9CVhDYGJfPzxaP3ww/fau2eXIiKKqXr1kvr9961GsqELs+Fe2bKpZcto+yxCo1wUUjyVUhIlfz+n70p6+lPl9HXYtm5p9j9gInf5PwAUB/Qb9AzQkAdBlheAkJIZHFWcQowGDiAThSwHmwQPy9VUBOBy9TH8/Xw9EyreaM9sOGw2PPiNGzeakYWlh7Eie8Pm4jqb3AzngCGBseIcbDo45jifgGkYVwAgJgzvJbjhgbOxugGv27UR4wN7kvNhjGA7MsA20Xx8jClA5sxteW9gKaWT3k4JtxtYU/ZsujkwZ2Cx+PhYwGjGzMM+sYX2LEM5vdENo6sdegJBepiQJC9vHyWmpOrs+Qt6kpGhq1ev6ecff7KAoXjxCKcUgsUISvwsXalPHAYNG6d7XxgWJysJM+lOZhc3WDHcpyOEnc9E/oPy59Nfayip8VX1snV18DS6QdRW49CCYPEzGcwIvdX2C33zxh59vLGjEh7F60lygmb8/oL6tP5Zc9bFSBlbNezVMZpcZ4s04AcNf2OJJt1co9e8aui7tT9LWyI0eNELmjp3rv748Rft2nVQXbt2s42vUZPGli08evyYunTporxB+bVt8ybTTBwyaJBat2ih/u/00xvduyuPn79atWqtylWj9dvvv2vQK59r7opPVLpUSWMG0WgmLS1FI4O/kT5IkEbm1q+hY9Wxbx3pvWYa+8UofRQ9Tjp4WipRVqtHfGrPC6CQZiEYcwwcht1pxuAwbxt3f6xFY+9pwqje+uDz+Xr8YaoGeIXoi/fOZXaSemvcdP365Sf6rV9JtZlywl5vFTdcGrNDaxftNmNj7EP1cUqb3x4hZazVD1O3Z3Zza9rtsVRilBb1fFdvfthcatHSiTH4M3xmO8Zp4YQkMzA0anipF1pPKIGPUsS9O4qNzafuz9fTygZ79Wj0OCl8lBS3SnM/3uDolwl2q5fNI+Y815mcmqJhs5dKiVs18d15GjGFIIgyFQImyqt2aOLwP2xNpKel6klikgYXWioNIzi4qtdav6Hv/jqomROGKjQiUi91JRs+TEuXLtfzzzc3Q/5c0yYWDM70eUP6vo82/zpff2+N0ZSJQ1StajUtXbbMQJcBA/qb0afj6Tfz51vjAcvw5cxhGn9308PUvnkT/fbTVFWp1lUxMaeVL38eXb60RuvWrtXXs75WRES4ZsyYqaVLv9PQoe8qMbGMpkx5XUOGvGt6jI0a1rdS4TVr1ttm2aRpY5UoVVQBeQpaBvv0qbO2Xt5/f7i+/nqtOr0QrF/+7Kb2zedoxfr3Pc/hrjo3ma+ftgzTrE8Pa8++ffp2FYFZhN5oN82aoly4eEl79x3QqtV/acGChSpRqqQ2bd6kkNBg3b1/V+XKlrdy51KlyqpsmfLGUEJkP0/uvDYHjx0/auWzAKA4lKHhkbpy6ZwO7j9gjuuFC+dNW69EVLRaN6tjrO1JM7/Rpx++q9GFpmj0jXctG4y2V4eOLyuwQAEdP3LEkgpkULFNOIBszA4glqLjJ05YNp/XOnbq5JSFeDoWY9fROUFDEWa1e7jgCYCZNVnxsPwo9ckEFD0lycagSky0uWjnTE214AVAkeeM8+CWpwCyuaXMrnYhf2OlzGSdPc4O1+Ey4lzwMfPiPO910r/O4QKbXBugJuez6/boPGbtGm3nAFD0aA659+eyE/kMNIzcOQrwxTMz5u2zZ7aRP3wUb+uM81apUlXp6ZRYAA76KP5hvNKfoBeT1xxisjdp6Wm2x9Awg/HCZkcWj7CxOnvmrPz886h2zdrGQgB05Dw4ZMEhISpTppyepsNqe2SfxzMxlkpGhq5fu2aBl19OX9sf2I+sXNyHhicOiMs4UvKMHAflJpQw8T7XJrLn+uehs94jA5Tchix8HmPgdjnkdQI42B3sw8w17IfpLebwse8EFbBqCxTIb4APvgLSF/7+fhZAAg41adrEBMhxpCl5Za/j/WGhRfXg3j1r8JKU+Fgr/tplz/bltnUsIEHjaPyPi9QkooK27NyhDi86DMW58+ZZuQzBY1LSEzVp3EADB/ZX8xYvGHDJ/QUVLGRNXryze+nq5ThF10Tb8aq+X/atAvLm1pXYC8qTGwZQTlWtVt3GEobFsOHDVadOXWMf78x1zhJ1b/Xor3PnL9izh3F3KZbGVLnU9ZXuNjYkVKnkOH3qtO1D+FgkYkjWwlrESYPFwnHmDEnRdBUJLaxXXulqY4Yjjc+ELwLjEU1CkpFueRJjgT3lvvC/qlSurAB/5BueWfBMMGugvr+f7VGsH+w1bGUYJpElIg0s5aAMrfULbZS3YF79uXql2SSarTzY+rPemPKdgauwAHHYF4d8p+BRNxXdpYf5dczBpb7fq+Hp+ooIi9DLHTvbc+L8XC/zFcahWwHD71hrMJeYZ02bNrWfSRAp2zPlCchtYImrn01wDIOEBgZzjyw0F6a21x7t2eMwp/IVDtGD0gkKjiugYpHhatCwgZ0fmwYowfxm/t44A2sPsI+/I3EEeBioktVomiKdP4QcBj4SSVWSqTAK19rvylT9xsadA3YiDFEYiqw5xiT2JKBhbpWoPFkXYpxyXuccP3h+Bogsq1KVeurcUTZ8soj/MOAiy36ui6edxh81a81X6pO0TM0oKgF4xviDmz0AYUj4GPMtWEs/LGmkJi1/sqoXElKUp7Ievby9lJyWYsmG3ZvQTA5RyQpDjcFUsXyUkh4nWOlTSmKiggsV0qW4K8rwya5OL7+h1MSWmjZtn4qXnaFjBwCbSqpU5YE6FzNQlesuUMyunqpcb4Fido5U3RbTtWsd+2OQilcd7TRdKBqaqdu6/qeWVoLL9Z7ei8/xj05f2VoLdXovDeYYH6ejsFNFEa8qjefZZ2BvmGMu6w8ffuMvrW2sKjZYpGPb38wseeY1FzjM3BTsB1iqOFsJBiieP39fKTnHWNfjiMozzRbfPDNUpWvM1dn/Vlfnf/90rj280iTFHXWeIaCmG5Bz7THbXjPmJGMDqFm6xjzrsgxzEvvhlmaXqjrbWHmwE/OHjbXnSCANeMWacO06c9pNluHHYt/ZX+NOAH7mVlgFmv0ok5XZv38NLV58VaFRY3V6L8+TsfjnOfyjrRiiqJpjdGKf2/XZBdIdtmNkla+NgX96727zD7v2HW++HTZ33py5CikYrJPHT1rMyH0Tc2EH2C+4fuI+kiMAaewTSFG4awrgigZ/G9Zv1Mn0s875noSpcEiIEVPQZmz23HPmw+zbu0+nTp40m9qs6XOmxVq2XHldu3FTP82eprZv9FbHDp2VPyjQ7Bg+H74A8SgA14JFC80uoeuPnSbpNLHzZNV7r6GCCxe2xigw1Xfu2GGdkEnEAsD1eustY9NR7UFpMMlhSocBGtnTPtz8qf5V/DW7Zw7iXdYo+yHAkUtuoSkVeyJxNvaPuYIuYkiRIho7bqwePog38BOg7cL58zYGdCzmfo+fPGF2G1ZikdCiSnvnii4OSdbsyV/rVPaymvdBS/sdlQvePtmtsufGrZtOWaiXl/x8c6lD+/ZGailUIEht27RRIaojEhO1Yd0G5ciew8qRDbQoWtQIJ1Q6QFbBXgPmM55uGTv7Ap9tFRCUDV+9arEVCR5Y+cxfntmmjZvsdzDeAeMOHzpknZst9n0mu7cCBQuYnQVT4PlQqQF+gA8JYMtawbdy/Ta3wsXYcj4OeMSBT0eSndiP+3EZipAEaLyRwzeXNWXJhr5f+hNrDBRVqYq+W/aTypaLsnlCDEasCmEHmIkKOBKm6GLjBwLwWcdgi9UTVMiARh/zgbDXljTMSSWm08wE/9qShk8yrAEfiWdcV7fSEgAnhw9lzo4uN8/K7brsrvH/G6CYFWT8TwvFvx1g0wHIXKDSLXF2q4tcBiT2xf3iNb7cZL37bwcIdRoo8h0yBVgLMi/c9+OERO3du08HDhxUxtNnyunrZ8ndI4djTC6LtUZTy6JFQtW6ZXPt2r5JL77Q2vwn/AXWKnu5qxfrjgn2mjHluXMvzEfuza0uIiFhEkfpGYaJ0P0bRi4+pfVihh1oA+TIDjjkhmxKTk03wDnrmLggpsModCruuO/SZcv874b4f/YajC6P5FNyEtVAxPFSegZgqQMo0lsoKdkBAo8dv2bXhixf0aL+Wrtmp1q0rKfTp+OUN29uhYVRySLt3LlXBQsUUunSxZXLV6LQirAlDRn6bBBGKHjNAhJ6SrCxMb5+vkZ0IC53jizij/+Nu/Pq/86gZ0xUN1OCs4kQLEYWKjoZAoBFJjmGgwVOKQpO78iRI81RYEFiPPfu2WlZGB4QBolsCwuS7Ay6GXTtw8nk80FbMbQYVibAsWNH7bNZnGw+bjkymynOpSvQyaLk810heGt64hEqxvlGrBzGo+kd+voauMKiZXPjGjnY0HgPvyMoYjJyHcZGfKbMTkWseIJf2DUuxdpF9U0bDNUcDBwGAKPzNE3+vr5WlhVUKFiPElOUoWxKSE7R48Rk3b5zTzdu3dKvP/9ik5OshssAefj4oYGJ+fIHOp3EEhPsPefOnjXjxSSOsa58PlY2yYIiK8PGbd2XjP7tpfwBASpTqoQOH9irQ8cdRqjDOHO62SkgSINaNLF7nrUCRxMnGycOoBFHeo+0v4/TGHo6wJNb/kwprJOplOZocLcdmnZkrV6PqKubt26qdp0Geu+9D42pAaPyiylfqFv37ipctLD+WrvGGrOgdfTg3n1VrlhBe3ftVnBQkPLmzqMK5crpjeGv6oevVqlAwYJ2nxj07u/00eLp07R61UpNmjRB3y39Vh8XWWL9ZMaWfkXFi4fbPb86OFxLJp3VG8PpTOeUIH873tGno3Nqu34NtH7hIXvdMahP1ab3U2nyKIe0EC8trTtC3UeU85QEuyunvuTdWOsWfKEW3kOl185rrErpo5weECM1Vn8t+NHO81z3BO36taDqnu2tL+/10HtfwP5rpvVL5mYyTgGPXxsemSlirRZdnSoSyAftx2nCe5dVuGhRy1S/MnCgFJBbenhAI3tNVuy8F/Rn/u76ffGP2v/3eo2Y0ldfDptrWbF+v82UTsBsDNLyLy/q1SmTtHL0p5bBHP01JTDcpNOEx2FbMBcIaI7oyw8X2Bp++4N3pOCy0i3et0PyH6UhHZ5X0fAIDf1+vmb2/UD9v7or35uLdfbcBQsy6VaKsDuZyLDQIrqcVlCbV8zX37tiNH3sUBUpWkT9+w8wxwtnjONITIzZghnTp6tZs6YGnu3es09euSvq8qk1+mLKDxozxukm3eP1Nlq06DNFFg93uiimp2vYsOFq0aKlwsu8KKU802fjXrbGA3RaHjt2jKZNm6L16+nSmk1t27ZSk+caaM1fG9W7dx8Nfe99rVu3WoULl1KXzi2VnIJA/QA1r99F63cgLM/4OCwUAsq+XQZr9o88x9x6/cWFqlu3vnV8rlKtuiJLlLRM2+w5c1SterTOnDujRwkPTIMMRwFtwxw5fPXu8A909OBhFSxYyBoWsaaxfxMmjFfLli0cFlWr1xS55Att3bxFr7/WXXFxsbpz9466de+mRYsXKSk50QmuHj024L10mXKqXLmqHj18bM8ibx7KiAooO2W1V64Y4ARIy6aKzcbBpQyQUhxAird69TKbRYadgBP7XsnYmDCCnU7KLkPN3XCtSRVA1tOnDlhFMxVKiT0lzdhIV3PQwD8PYMfvsQfYaRzDrELaxhCERUHQ7ylT5nM5XPuatYkL789sxuLJGrrsQwad5I8lljz7B/dPqacLEuL4mPPg6RTtljuz11h5M6Gnx3klE84BCINDQukA9pb7AJTd+vdWPXoUb88FYAE2K/4sujtOSTiAZXbLqHOe9Ix0Xb4ca3sLjjJ/s2vnDuvEC+uBQC1btuwKyu9kVzmH2zkbJ+w0zKyaNZyukJ4MuJV+e5rV4KTjgWDX2c+xSZSbMO/4PA66hAMoonvLnmpgqac81sqin6ITk2b7Il/YK744COS5Hr7DUMDpJ7nHumQOE3zgvBEoMp44xrBm0ZwBFLp27arNd5KEZOjTnpCkSzZtSvZt9vOlsSs04+VxWrN6tRo2qK/jx2Lkk91bly5d1Ijhw+yaNm/ZqqioCnZvN2/d0bLCazQl7BOtWr3a9OE2BO3T8NDe+vnnn6ycjutkP+UclatU09UrV1W0aIiBXLD0OnXqphUrfpZ/Lm8F5c+jYVOmaerQd7Vly1YbJ5gkR48e06nTZ0wSgICqUeMmpsMFS5JguWSpUmr+fCvdv/9INWvX16Tx483nuHXrtob8Plz/KvGaypePsr06OrqGypeLsnsBsMQm8KwLFwnRmfNnzCdgzlHiS+C0fds2K//FyWYcYfTBrGG8eTYAvTyD2zdvKapMWZtvt27ftnlu5eewVR49NO0t/C3mD7sXIGTpMqVN5J/5efPOLe0/ul/ZsjvA47ESJzWh9me2N5DQxUfb9t1CRTZprrpbXtfmOvN0bMRJp0DAV6qTXEsvvfCSIiNKZOorMm9cVuW/GvTU4K8HGXsFfUQSyemVM6S96VLP7KajLNF5dqPqNJmp3VtWqVrd560aBcYOwezBq0dVOaS8YvbSRA5fpIJUFP/FgxMOlXy+yGZjTzMFfNCY7QCHboM6GInsfyRUyejxb3wfNuHsqlx3umJ2dVPNxj9r39ZeatnhV5urBMXXx99Tpz9fsOfAGju8c6EatRqsv2vucVyOVPaOmSpfc6FO7qNJCIxGB7QpH73A/Ly4U1MMsCxTsYXOHHOBR6lw+ESTvbl4ZqcaNmqnbX8PUIeXf8jUgkX/kmvAd0aX+vTRwQJUJKhnDfNscPvTUtIsqN+9/XVVip4t7xzZldPXSTJcOPapKtb4TKFFiij2wkWVLB6px1TlBAcrskSU/lqzUUWKfaO7d28q5dmHOrIX1mBuRdf7Sgd29lVUjWk6sb+PSledaXOCgGP3hj+ygKZSRJXpij3iMPrCK09XXIyH3VfrG5un+OSXjozwPDuXycm78UcAep3vYRWnOhVPHqkN7s9tAkWXZ5qxYOPw77E1WdmKJarNtu7NWZuNABoCHuIf9e9fXIsXxygh4R8me6FSk2wM6QrtfjaB4/kDn6to1BBdO/Ge3Q/XcP3kUIWUnZQpA3HrDPfz7wf5HX0bAAADnElEQVSAolVEZSlpBlR19x6apbhMSr7j05/aM1K1m80wxhgH4Atxk3W3zZ07cz9mrduIWcdSp9pr98aVHt/9eJb7dhsrpqtt2wpK8PpcW/90gFjnwJ/HL5SqNFpqtvvU3iUeUN0t8+YZuT5RiMIrvuMkHL28dOnw36rdqovNUVjU38ybr3Kly8o3h6/tbdgX9hgamsBGg7XnVs6cPHBGYWWKmD08cf28cj/xMWkY5IdOHj6nFzu1tn31uaZNtXjRIlWpXMX2ORhtAXkD7HX8GmOxXbtubHua440vNk1vHnnDYs6B/QapS+fO+umXH23dsA/83Po3dVz1kjEk8YWwq8R9gFz9Bg5QmQpRql23nu0NML6jypVX9JtL9H7LXJboTUlMsliwfLnypoWMjiLsaPQV+/TpY0ko1iOxJWsEIJRYE1tP0gRwBP1bPt9larMfcm0AFEHBhUzvEVbRhnXrVaJ4pJUi165VS5HFI+2+YF3GHD2qPfv2KrpmTftOExNAL+ty7JtDh2gyFhSklLRU1apdW7GX42yPMNmPyBI6SoxcPFL79+zV4EGDNGPadD3/9UPtHR6qkEIhmfuKm5AlBmffwAax3thPAWJdORS3OzB7Gb6BW47qlPXmsWe3edNmW8/8nvE6dvSoJX3Yl5EZI/mGvA/xAedwfUUqaIj9mXP4da6etk1cHG1P8tnkZZ45rDpsIexEGpT5eDvxOWuPpih5LdmS3cBWAEVYoRCbwiIite9AjHLk9NOZM6eNyEQTudKlSpkuYOHgYN25fUu5cmFzaA6SzbQgYS9aki+blx4/jjd/BYCf+yaB6IKKAIrsx8lJyPqgE+nv+YIy5jSUeZqRZp/nAoNGFPF0b87KUHQBPWcIIMs4X659+S8GyfOCC47hrzHGLkDoAq68zmcwXu5rWcFDfGvnWh2GolsJw+eyXgFpuQ72IMqPL12KtXsl0Q6ICtPuzz9XqVy5KFWrVl1/b9tulSP16zdQanKCHty5pq6dO9rncr88d66J8cX28p0vXnNlL7gH97pIxGEP3Xn5DPDvaYZTJeTvb0CZsROtmskB69zycip3UtIyMhmKWYFSfua+eK8LyqLH+v9zPOG+AO0MzPtHVDEj45lpdCenoEPvndka5XGCAwpypMJteyqxFSQmOd8Ja5KTn9q8NCzwqfT48VP5+fE8ASWdn92zpaU8U84cTmeah/EJypPH33w/58jaUeZ/Bij+L3itHWzE5H9C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6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pPr algn="r"/>
            <a:r>
              <a:rPr lang="en-US" sz="4000" dirty="0" smtClean="0"/>
              <a:t>Enterprise Aerosol Optical </a:t>
            </a:r>
            <a:br>
              <a:rPr lang="en-US" sz="4000" dirty="0" smtClean="0"/>
            </a:br>
            <a:r>
              <a:rPr lang="en-US" sz="4000" dirty="0" smtClean="0"/>
              <a:t>Thickness (AOT)</a:t>
            </a:r>
            <a:endParaRPr lang="en-US" sz="4000" dirty="0"/>
          </a:p>
        </p:txBody>
      </p:sp>
      <p:pic>
        <p:nvPicPr>
          <p:cNvPr id="15" name="Picture 14" descr="Logo_Comb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6700" y="1568451"/>
            <a:ext cx="3122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Validation</a:t>
            </a:r>
            <a:endParaRPr lang="en-US" sz="36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352313" y="2267226"/>
            <a:ext cx="8182087" cy="4209774"/>
            <a:chOff x="1843620" y="1452932"/>
            <a:chExt cx="8182087" cy="4209774"/>
          </a:xfrm>
        </p:grpSpPr>
        <p:pic>
          <p:nvPicPr>
            <p:cNvPr id="45" name="Picture 44" descr="C:\Users\hliu\Documents\WORK\VIIRS-ABI-AER\Evaluation\Land\AERONET_L2.0\aot550_land_VRR_High_AERL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88469" y="1452932"/>
              <a:ext cx="3737238" cy="3946271"/>
            </a:xfrm>
            <a:prstGeom prst="rect">
              <a:avLst/>
            </a:prstGeom>
            <a:noFill/>
          </p:spPr>
        </p:pic>
        <p:pic>
          <p:nvPicPr>
            <p:cNvPr id="46" name="Picture 45" descr="C:\Users\hliu\Documents\WORK\VIIRS-ABI-AER\Evaluation\Land\AERONET_L2.0\aot550_land_VRR_High_AERL2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166295" y="1458798"/>
              <a:ext cx="3737238" cy="3946271"/>
            </a:xfrm>
            <a:prstGeom prst="rect">
              <a:avLst/>
            </a:prstGeom>
            <a:noFill/>
          </p:spPr>
        </p:pic>
        <p:sp>
          <p:nvSpPr>
            <p:cNvPr id="47" name="TextBox 178"/>
            <p:cNvSpPr txBox="1">
              <a:spLocks noChangeArrowheads="1"/>
            </p:cNvSpPr>
            <p:nvPr/>
          </p:nvSpPr>
          <p:spPr bwMode="auto">
            <a:xfrm>
              <a:off x="8482315" y="1833655"/>
              <a:ext cx="115982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Over Land</a:t>
              </a:r>
            </a:p>
          </p:txBody>
        </p:sp>
        <p:sp>
          <p:nvSpPr>
            <p:cNvPr id="48" name="TextBox 183"/>
            <p:cNvSpPr txBox="1">
              <a:spLocks noChangeArrowheads="1"/>
            </p:cNvSpPr>
            <p:nvPr/>
          </p:nvSpPr>
          <p:spPr bwMode="auto">
            <a:xfrm>
              <a:off x="4315207" y="1918988"/>
              <a:ext cx="123517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Over Water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658026" y="1707223"/>
              <a:ext cx="1508746" cy="95410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Y = 0.035+0.942X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Number = 13,152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Bias = 0.027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RMSE = 0.056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550541" y="1658201"/>
              <a:ext cx="3152835" cy="3354381"/>
            </a:xfrm>
            <a:prstGeom prst="rect">
              <a:avLst/>
            </a:prstGeom>
            <a:solidFill>
              <a:srgbClr val="4472C4">
                <a:alpha val="1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658026" y="5010441"/>
              <a:ext cx="3086101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0            1            2             3        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           AERONET AOD550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1843620" y="1747705"/>
              <a:ext cx="691634" cy="3099710"/>
              <a:chOff x="1843620" y="1747705"/>
              <a:chExt cx="691634" cy="3099710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2233568" y="4478083"/>
                <a:ext cx="301686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0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2233568" y="3967668"/>
                <a:ext cx="301686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2220752" y="3410014"/>
                <a:ext cx="301686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229974" y="2877970"/>
                <a:ext cx="301686" cy="64633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2220752" y="2291998"/>
                <a:ext cx="301686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20752" y="1747705"/>
                <a:ext cx="301686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 rot="16200000">
                <a:off x="1056000" y="3145934"/>
                <a:ext cx="1944571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Retrieved AOD550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5960707" y="1756801"/>
              <a:ext cx="691634" cy="3099710"/>
              <a:chOff x="1843620" y="1747705"/>
              <a:chExt cx="691634" cy="3099710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2233568" y="4478083"/>
                <a:ext cx="301686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0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233568" y="3967668"/>
                <a:ext cx="301686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220752" y="3410014"/>
                <a:ext cx="301686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229974" y="2877970"/>
                <a:ext cx="301686" cy="64633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0752" y="2291998"/>
                <a:ext cx="301686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220752" y="1747705"/>
                <a:ext cx="301686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 rot="16200000">
                <a:off x="1056000" y="3145934"/>
                <a:ext cx="1944571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Retrieved AOD550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749086" y="1716148"/>
              <a:ext cx="1508746" cy="95410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Y = 0.032+0.881X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Number = 51,244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Bias = 0.017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RMSE = 0.109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658454" y="1658202"/>
              <a:ext cx="3176652" cy="3334877"/>
            </a:xfrm>
            <a:prstGeom prst="rect">
              <a:avLst/>
            </a:prstGeom>
            <a:solidFill>
              <a:srgbClr val="FFC000">
                <a:lumMod val="40000"/>
                <a:lumOff val="60000"/>
                <a:alpha val="1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774815" y="5016375"/>
              <a:ext cx="3086101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0            1            2             3        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           AERONET AOD550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860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4000" dirty="0" smtClean="0"/>
              <a:t>Enterprise Aerosol </a:t>
            </a:r>
            <a:br>
              <a:rPr lang="en-US" sz="4000" dirty="0" smtClean="0"/>
            </a:br>
            <a:r>
              <a:rPr lang="en-US" sz="4000" dirty="0" smtClean="0"/>
              <a:t>Detection Product (ADP)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 descr="Logo_Comb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/>
        </p:nvSpPr>
        <p:spPr>
          <a:xfrm>
            <a:off x="4953000" y="1613045"/>
            <a:ext cx="3894571" cy="28065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ADP: </a:t>
            </a:r>
            <a:r>
              <a:rPr lang="en-US" altLang="en-US" sz="2000" i="1" dirty="0" smtClean="0">
                <a:latin typeface="Calibri" panose="020F0502020204030204" pitchFamily="34" charset="0"/>
                <a:cs typeface="Arial" panose="020B0604020202020204" pitchFamily="34" charset="0"/>
              </a:rPr>
              <a:t>qualitative</a:t>
            </a: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 indicator of aerosol type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Smoke, dust, volcanic ash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Absorbing Aerosol Index can be used as a proxy for intensity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ADP is not retrieved in cloudy regions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alt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ata are available as individual 86 seconds granule</a:t>
            </a:r>
          </a:p>
          <a:p>
            <a:pPr marL="0" indent="0" eaLnBrk="1" hangingPunct="1">
              <a:spcBef>
                <a:spcPct val="20000"/>
              </a:spcBef>
              <a:buNone/>
            </a:pPr>
            <a:endParaRPr lang="en-US" altLang="en-US" sz="2000" dirty="0" smtClean="0">
              <a:latin typeface="Calibri" pitchFamily="34" charset="0"/>
            </a:endParaRPr>
          </a:p>
        </p:txBody>
      </p:sp>
      <p:sp>
        <p:nvSpPr>
          <p:cNvPr id="9" name="Content Placeholder 6"/>
          <p:cNvSpPr>
            <a:spLocks noGrp="1"/>
          </p:cNvSpPr>
          <p:nvPr/>
        </p:nvSpPr>
        <p:spPr>
          <a:xfrm>
            <a:off x="266700" y="4516582"/>
            <a:ext cx="8382000" cy="2806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000" dirty="0" smtClean="0">
              <a:latin typeface="Calibri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33400" y="4599471"/>
            <a:ext cx="7846784" cy="202992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Calibri" panose="020F0502020204030204" pitchFamily="34" charset="0"/>
                <a:cs typeface="Aharoni" panose="02010803020104030203" pitchFamily="2" charset="-79"/>
              </a:rPr>
              <a:t>Multi-path aerosol detection algorithm 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cs typeface="Aharoni" panose="02010803020104030203" pitchFamily="2" charset="-79"/>
              </a:rPr>
              <a:t>R</a:t>
            </a:r>
            <a:r>
              <a:rPr lang="en-US" sz="1400" dirty="0" smtClean="0">
                <a:latin typeface="Calibri" panose="020F0502020204030204" pitchFamily="34" charset="0"/>
                <a:cs typeface="Aharoni" panose="02010803020104030203" pitchFamily="2" charset="-79"/>
              </a:rPr>
              <a:t>elies on absorbing aerosol index and dust smoke discrimination index derived using 412, 441, and 2250 nm</a:t>
            </a:r>
          </a:p>
          <a:p>
            <a:pPr lvl="1"/>
            <a:r>
              <a:rPr lang="en-US" sz="1400" dirty="0" smtClean="0">
                <a:latin typeface="Calibri" panose="020F0502020204030204" pitchFamily="34" charset="0"/>
                <a:cs typeface="Aharoni" panose="02010803020104030203" pitchFamily="2" charset="-79"/>
              </a:rPr>
              <a:t>Uses spectral and spatial variability tests of various infrared bands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Aharoni" panose="02010803020104030203" pitchFamily="2" charset="-79"/>
              </a:rPr>
              <a:t>Retrieval coverage</a:t>
            </a:r>
          </a:p>
          <a:p>
            <a:pPr lvl="1"/>
            <a:r>
              <a:rPr lang="en-US" sz="1400" dirty="0" smtClean="0">
                <a:latin typeface="Calibri" panose="020F0502020204030204" pitchFamily="34" charset="0"/>
                <a:cs typeface="Aharoni" panose="02010803020104030203" pitchFamily="2" charset="-79"/>
              </a:rPr>
              <a:t>All surfaces except snow covered and glint regions</a:t>
            </a:r>
          </a:p>
          <a:p>
            <a:pPr lvl="1"/>
            <a:r>
              <a:rPr lang="en-US" sz="1400" dirty="0" smtClean="0">
                <a:latin typeface="Calibri" panose="020F0502020204030204" pitchFamily="34" charset="0"/>
                <a:cs typeface="Aharoni" panose="02010803020104030203" pitchFamily="2" charset="-79"/>
              </a:rPr>
              <a:t>~750 m resolution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Aharoni" panose="02010803020104030203" pitchFamily="2" charset="-79"/>
              </a:rPr>
              <a:t>Future updates will include aerosol concentration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4" y="1600200"/>
            <a:ext cx="4457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0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DDB46BC7-4F20-4C34-B900-BA5DAB38E6E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pPr algn="r"/>
            <a:r>
              <a:rPr lang="en-US" sz="4000" dirty="0" smtClean="0"/>
              <a:t>Enterprise Aerosol </a:t>
            </a:r>
            <a:br>
              <a:rPr lang="en-US" sz="4000" dirty="0" smtClean="0"/>
            </a:br>
            <a:r>
              <a:rPr lang="en-US" sz="4000" dirty="0" smtClean="0"/>
              <a:t>Detection Procut (ADP)</a:t>
            </a:r>
            <a:endParaRPr lang="en-US" sz="4000" dirty="0"/>
          </a:p>
        </p:txBody>
      </p:sp>
      <p:pic>
        <p:nvPicPr>
          <p:cNvPr id="10" name="Picture 9" descr="Logo_Comb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4662" y="2151439"/>
            <a:ext cx="182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product from SNPP VIIRS</a:t>
            </a:r>
          </a:p>
          <a:p>
            <a:endParaRPr lang="en-US" dirty="0"/>
          </a:p>
          <a:p>
            <a:r>
              <a:rPr lang="en-US" dirty="0" smtClean="0"/>
              <a:t>No legacy MODIS product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24" r="89826" b="1905"/>
          <a:stretch/>
        </p:blipFill>
        <p:spPr bwMode="auto">
          <a:xfrm>
            <a:off x="5150321" y="5589244"/>
            <a:ext cx="2047870" cy="96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4"/>
          <a:stretch/>
        </p:blipFill>
        <p:spPr>
          <a:xfrm>
            <a:off x="2967413" y="1568813"/>
            <a:ext cx="5798635" cy="40204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01183" y="5189134"/>
            <a:ext cx="170912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Aug 24, 2017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785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991" y="1789592"/>
            <a:ext cx="4603009" cy="355343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pPr algn="r"/>
            <a:r>
              <a:rPr lang="en-US" sz="4000" dirty="0"/>
              <a:t>Enterprise Aerosol </a:t>
            </a:r>
            <a:br>
              <a:rPr lang="en-US" sz="4000" dirty="0"/>
            </a:br>
            <a:r>
              <a:rPr lang="en-US" sz="4000" dirty="0"/>
              <a:t>Detection Product (ADP)</a:t>
            </a:r>
          </a:p>
        </p:txBody>
      </p:sp>
      <p:pic>
        <p:nvPicPr>
          <p:cNvPr id="15" name="Picture 14" descr="Logo_Comb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29200" y="5896778"/>
            <a:ext cx="3736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Validation based on data from Jan 2015 – Jul 2017</a:t>
            </a:r>
            <a:endParaRPr lang="en-US" sz="3600" b="1" i="1" dirty="0"/>
          </a:p>
        </p:txBody>
      </p:sp>
      <p:sp>
        <p:nvSpPr>
          <p:cNvPr id="13" name="Rectangle 12"/>
          <p:cNvSpPr/>
          <p:nvPr/>
        </p:nvSpPr>
        <p:spPr>
          <a:xfrm>
            <a:off x="2223300" y="1583785"/>
            <a:ext cx="1295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Smoke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96245"/>
              </p:ext>
            </p:extLst>
          </p:nvPr>
        </p:nvGraphicFramePr>
        <p:xfrm>
          <a:off x="254699" y="4927599"/>
          <a:ext cx="4317301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301"/>
                <a:gridCol w="1295400"/>
                <a:gridCol w="990600"/>
              </a:tblGrid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Metric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Land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Water</a:t>
                      </a:r>
                      <a:endParaRPr lang="en-US" sz="1800" b="1" dirty="0"/>
                    </a:p>
                  </a:txBody>
                  <a:tcPr anchor="ctr"/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(%)</a:t>
                      </a:r>
                      <a:endParaRPr lang="en-US" sz="1800" b="1" dirty="0"/>
                    </a:p>
                  </a:txBody>
                  <a:tcPr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99.2</a:t>
                      </a:r>
                      <a:endParaRPr lang="en-US" sz="18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99.0</a:t>
                      </a:r>
                      <a:endParaRPr lang="en-US" sz="1800" b="1" dirty="0"/>
                    </a:p>
                  </a:txBody>
                  <a:tcPr anchor="ctr" anchorCtr="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POCD (%)</a:t>
                      </a:r>
                    </a:p>
                  </a:txBody>
                  <a:tcPr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80.3</a:t>
                      </a:r>
                      <a:endParaRPr lang="en-US" sz="18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86.6</a:t>
                      </a:r>
                      <a:endParaRPr lang="en-US" sz="1800" b="1" dirty="0"/>
                    </a:p>
                  </a:txBody>
                  <a:tcPr anchor="ctr" anchorCtr="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POFD (%)</a:t>
                      </a:r>
                      <a:endParaRPr lang="en-US" sz="1800" b="1" dirty="0"/>
                    </a:p>
                  </a:txBody>
                  <a:tcPr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12.5</a:t>
                      </a:r>
                      <a:endParaRPr lang="en-US" sz="18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22.6</a:t>
                      </a:r>
                      <a:endParaRPr lang="en-US" sz="1800" b="1" dirty="0"/>
                    </a:p>
                  </a:txBody>
                  <a:tcPr anchor="ctr" anchorCtr="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848184"/>
              </p:ext>
            </p:extLst>
          </p:nvPr>
        </p:nvGraphicFramePr>
        <p:xfrm>
          <a:off x="323151" y="2249593"/>
          <a:ext cx="432504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849"/>
                <a:gridCol w="1371600"/>
                <a:gridCol w="990600"/>
              </a:tblGrid>
              <a:tr h="1422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Metric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Land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Water</a:t>
                      </a:r>
                      <a:endParaRPr lang="en-US" sz="1800" b="1" dirty="0"/>
                    </a:p>
                  </a:txBody>
                  <a:tcPr anchor="ctr"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(%)</a:t>
                      </a:r>
                      <a:endParaRPr lang="en-US" sz="1800" b="1" dirty="0"/>
                    </a:p>
                  </a:txBody>
                  <a:tcPr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96.4</a:t>
                      </a:r>
                      <a:endParaRPr lang="en-US" sz="18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97.3</a:t>
                      </a:r>
                      <a:endParaRPr lang="en-US" sz="1800" b="1" dirty="0"/>
                    </a:p>
                  </a:txBody>
                  <a:tcPr anchor="ctr" anchorCtr="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POCD (%)</a:t>
                      </a:r>
                    </a:p>
                  </a:txBody>
                  <a:tcPr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79.4</a:t>
                      </a:r>
                      <a:endParaRPr lang="en-US" sz="18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82.5</a:t>
                      </a:r>
                      <a:endParaRPr lang="en-US" sz="1800" b="1" dirty="0"/>
                    </a:p>
                  </a:txBody>
                  <a:tcPr anchor="ctr" anchorCtr="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POFD (%)</a:t>
                      </a:r>
                      <a:endParaRPr lang="en-US" sz="1800" b="1" dirty="0"/>
                    </a:p>
                  </a:txBody>
                  <a:tcPr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27.7</a:t>
                      </a:r>
                      <a:endParaRPr lang="en-US" sz="18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32.5</a:t>
                      </a:r>
                      <a:endParaRPr lang="en-US" sz="1800" b="1" dirty="0"/>
                    </a:p>
                  </a:txBody>
                  <a:tcPr anchor="ctr" anchorCtr="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2209800" y="4353580"/>
            <a:ext cx="974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Dust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38400" y="3276600"/>
            <a:ext cx="2057400" cy="3124200"/>
            <a:chOff x="2438400" y="3276600"/>
            <a:chExt cx="2057400" cy="3124200"/>
          </a:xfrm>
        </p:grpSpPr>
        <p:sp>
          <p:nvSpPr>
            <p:cNvPr id="2" name="Oval 1"/>
            <p:cNvSpPr/>
            <p:nvPr/>
          </p:nvSpPr>
          <p:spPr>
            <a:xfrm>
              <a:off x="2438400" y="3276600"/>
              <a:ext cx="20574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38400" y="5943600"/>
              <a:ext cx="20574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244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pPr algn="r"/>
            <a:r>
              <a:rPr lang="en-US" sz="4000" dirty="0"/>
              <a:t>Enterprise Aerosol </a:t>
            </a:r>
            <a:br>
              <a:rPr lang="en-US" sz="4000" dirty="0"/>
            </a:br>
            <a:r>
              <a:rPr lang="en-US" sz="4000" dirty="0"/>
              <a:t>Detection Product (ADP)</a:t>
            </a:r>
          </a:p>
        </p:txBody>
      </p:sp>
      <p:pic>
        <p:nvPicPr>
          <p:cNvPr id="15" name="Picture 14" descr="Logo_Comb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6700" y="1568451"/>
            <a:ext cx="3122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Improvements</a:t>
            </a:r>
            <a:endParaRPr lang="en-US" sz="3600" dirty="0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266700" y="4492879"/>
            <a:ext cx="8490626" cy="153498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176213" indent="-176213">
              <a:buNone/>
            </a:pPr>
            <a:r>
              <a:rPr lang="en-US" sz="2000" b="1" i="1" dirty="0" smtClean="0"/>
              <a:t>	</a:t>
            </a:r>
            <a:r>
              <a:rPr lang="en-US" sz="2000" b="1" dirty="0" smtClean="0"/>
              <a:t>EPS dust detection product has false detections over bright surfaces and no detection in backward viewing geometry.  </a:t>
            </a:r>
          </a:p>
          <a:p>
            <a:pPr marL="176213" indent="-176213">
              <a:buNone/>
            </a:pPr>
            <a:r>
              <a:rPr lang="en-US" sz="2000" b="1" dirty="0"/>
              <a:t>	</a:t>
            </a:r>
            <a:r>
              <a:rPr lang="en-US" sz="1800" b="1" dirty="0"/>
              <a:t>D</a:t>
            </a:r>
            <a:r>
              <a:rPr lang="en-US" sz="1800" b="1" dirty="0" smtClean="0"/>
              <a:t>ust RGB (IR spectral differing tests) test will be implemented in the next revisions to the EPS algorithm.</a:t>
            </a:r>
          </a:p>
        </p:txBody>
      </p:sp>
      <p:pic>
        <p:nvPicPr>
          <p:cNvPr id="7" name="Picture 6" descr="viirs_rgb_20150909_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96" y="2596897"/>
            <a:ext cx="2243329" cy="1463040"/>
          </a:xfrm>
          <a:prstGeom prst="rect">
            <a:avLst/>
          </a:prstGeom>
        </p:spPr>
      </p:pic>
      <p:pic>
        <p:nvPicPr>
          <p:cNvPr id="8" name="Picture 7" descr="viirs_rgb_smkdstm_20150909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6799" y="2594361"/>
            <a:ext cx="2243328" cy="1463040"/>
          </a:xfrm>
          <a:prstGeom prst="rect">
            <a:avLst/>
          </a:prstGeom>
        </p:spPr>
      </p:pic>
      <p:pic>
        <p:nvPicPr>
          <p:cNvPr id="9" name="Picture 8" descr="viirs_dustrgb_20150909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9286" y="2591119"/>
            <a:ext cx="2243328" cy="1463040"/>
          </a:xfrm>
          <a:prstGeom prst="rect">
            <a:avLst/>
          </a:prstGeom>
        </p:spPr>
      </p:pic>
      <p:pic>
        <p:nvPicPr>
          <p:cNvPr id="10" name="Picture 9" descr="viirs_rgb_irdm_m15m14_4_20150909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7522" y="2590800"/>
            <a:ext cx="2243328" cy="1463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5958" y="3756816"/>
            <a:ext cx="826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RGB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0282" y="3782759"/>
            <a:ext cx="2762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EPS Dust and Smoke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37366" y="3753573"/>
            <a:ext cx="2752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IR based Dust RGB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78496" y="3769791"/>
            <a:ext cx="2762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New Dust Detection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680743" y="3171406"/>
            <a:ext cx="301557" cy="953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982300" y="3570240"/>
            <a:ext cx="428017" cy="5544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359730" y="3443780"/>
            <a:ext cx="632298" cy="7003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001756" y="3648061"/>
            <a:ext cx="612842" cy="5058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00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4000" dirty="0" smtClean="0"/>
              <a:t>How to Access </a:t>
            </a:r>
            <a:br>
              <a:rPr lang="en-US" sz="4000" dirty="0" smtClean="0"/>
            </a:br>
            <a:r>
              <a:rPr lang="en-US" sz="4000" dirty="0" smtClean="0"/>
              <a:t>VIIRS Aerosol Imagery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Near Real Time </a:t>
            </a:r>
            <a:r>
              <a:rPr lang="en-US" sz="2000" dirty="0" smtClean="0"/>
              <a:t>2-hr Latency (Granules </a:t>
            </a:r>
            <a:r>
              <a:rPr lang="en-US" sz="2000" dirty="0" smtClean="0"/>
              <a:t>covering US, Canada, Mexico/Central America)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https://www.star.nesdis.noaa.gov/smcd/spb/aq/eidea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One Day Latency (Global gridded maps)</a:t>
            </a:r>
          </a:p>
          <a:p>
            <a:pPr marL="0" indent="0">
              <a:buNone/>
            </a:pPr>
            <a:r>
              <a:rPr lang="en-US" sz="2000" dirty="0" smtClean="0">
                <a:hlinkClick r:id="rId3"/>
              </a:rPr>
              <a:t>https</a:t>
            </a:r>
            <a:r>
              <a:rPr lang="en-US" sz="2000" dirty="0">
                <a:hlinkClick r:id="rId3"/>
              </a:rPr>
              <a:t>://</a:t>
            </a:r>
            <a:r>
              <a:rPr lang="en-US" sz="2000" dirty="0" smtClean="0">
                <a:hlinkClick r:id="rId3"/>
              </a:rPr>
              <a:t>www.star.nesdis.noaa.gov/smcd/emb/viirs_aerosol/products_gridded_eps.php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Note: EPS product became operational in summer and data are available at CLASS beginning August 23, 2017.  Prior to that the products are from an older (dark target, atmospheric </a:t>
            </a:r>
            <a:r>
              <a:rPr lang="en-US" sz="2000" dirty="0" smtClean="0">
                <a:solidFill>
                  <a:srgbClr val="FF0000"/>
                </a:solidFill>
              </a:rPr>
              <a:t>correction) </a:t>
            </a:r>
            <a:r>
              <a:rPr lang="en-US" sz="2000" dirty="0" smtClean="0">
                <a:solidFill>
                  <a:srgbClr val="FF0000"/>
                </a:solidFill>
              </a:rPr>
              <a:t>algorithm.  We will reprocess the entire data record with EPS algorithm and replace the archive.  But for now, going forward products are EPS.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5" name="Picture 14" descr="Logo_Combo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12" y="152400"/>
            <a:ext cx="3238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3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28053</TotalTime>
  <Pages>11</Pages>
  <Words>1051</Words>
  <Application>Microsoft Office PowerPoint</Application>
  <PresentationFormat>On-screen Show (4:3)</PresentationFormat>
  <Paragraphs>202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Aharoni</vt:lpstr>
      <vt:lpstr>Arial</vt:lpstr>
      <vt:lpstr>Calibri</vt:lpstr>
      <vt:lpstr>Comic Sans MS</vt:lpstr>
      <vt:lpstr>Times New Roman</vt:lpstr>
      <vt:lpstr>Tw Cen MT</vt:lpstr>
      <vt:lpstr>Wingdings</vt:lpstr>
      <vt:lpstr>Wingdings 2</vt:lpstr>
      <vt:lpstr>Median</vt:lpstr>
      <vt:lpstr>VIIRS Aerosol Product Status and Update </vt:lpstr>
      <vt:lpstr>Enterprise Aerosol Optical  Depth (AOD)</vt:lpstr>
      <vt:lpstr>Enterprise Aerosol Optical  Thickness (AOD)</vt:lpstr>
      <vt:lpstr>Enterprise Aerosol Optical  Thickness (AOT)</vt:lpstr>
      <vt:lpstr>Enterprise Aerosol  Detection Product (ADP)</vt:lpstr>
      <vt:lpstr>Enterprise Aerosol  Detection Procut (ADP)</vt:lpstr>
      <vt:lpstr>Enterprise Aerosol  Detection Product (ADP)</vt:lpstr>
      <vt:lpstr>Enterprise Aerosol  Detection Product (ADP)</vt:lpstr>
      <vt:lpstr>How to Access  VIIRS Aerosol Imagery</vt:lpstr>
      <vt:lpstr>How to Access  Data Products (I)</vt:lpstr>
      <vt:lpstr>How to Access  Data Products (II)</vt:lpstr>
      <vt:lpstr>How to Access  Data Products (III)</vt:lpstr>
      <vt:lpstr>   Ordering EPS AOD and ADP files from CLASS (https://www.class.ncdc.noaa.gov)</vt:lpstr>
      <vt:lpstr>   Ordering EPS AOD and ADP files from CLASS (https://www.class.ncdc.noaa.gov)</vt:lpstr>
      <vt:lpstr>   Ordering EPS AOD and ADP files from CLASS (https://www.class.ncdc.noaa.gov)</vt:lpstr>
      <vt:lpstr>   Ordering EPS AOD and ADP files from CLASS (https://www.class.ncdc.noaa.gov)</vt:lpstr>
      <vt:lpstr>   Ordering EPS AOD and ADP files from CLASS (https://www.class.ncdc.noaa.gov)</vt:lpstr>
      <vt:lpstr>   Ordering EPS AOD and ADP files from CLASS (https://www.class.ncdc.noaa.gov)</vt:lpstr>
      <vt:lpstr>   Ordering EPS AOD and ADP files from CLASS (https://www.class.ncdc.noaa.gov)</vt:lpstr>
      <vt:lpstr>   Ordering EPS AOD and ADP files from CLASS (https://www.class.ncdc.noaa.gov)</vt:lpstr>
      <vt:lpstr>   Ordering EPS AOD and ADP files from CLASS (https://www.class.ncdc.noaa.gov)</vt:lpstr>
      <vt:lpstr>   Hands-on Demo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AWG Application Team template</dc:title>
  <dc:creator>Goldberg</dc:creator>
  <cp:lastModifiedBy>Shobha Kondragunta</cp:lastModifiedBy>
  <cp:revision>831</cp:revision>
  <cp:lastPrinted>1999-12-13T18:39:52Z</cp:lastPrinted>
  <dcterms:created xsi:type="dcterms:W3CDTF">1996-02-07T17:07:02Z</dcterms:created>
  <dcterms:modified xsi:type="dcterms:W3CDTF">2017-09-25T00:26:06Z</dcterms:modified>
</cp:coreProperties>
</file>