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5D85-412F-4A04-B37F-AD09013C454B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atelliteaqpg.psu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New Satellite </a:t>
            </a:r>
            <a:r>
              <a:rPr lang="en-US" dirty="0"/>
              <a:t>AQPG website:</a:t>
            </a:r>
            <a:br>
              <a:rPr lang="en-US" dirty="0"/>
            </a:br>
            <a:r>
              <a:rPr lang="en-US" dirty="0">
                <a:hlinkClick r:id="rId2"/>
              </a:rPr>
              <a:t>http://satelliteaqpg.psu.edu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Still under construction</a:t>
            </a:r>
          </a:p>
          <a:p>
            <a:pPr lvl="1"/>
            <a:r>
              <a:rPr lang="en-US" dirty="0" smtClean="0"/>
              <a:t>Lots of project info, FAQ coming very soon</a:t>
            </a:r>
          </a:p>
          <a:p>
            <a:pPr lvl="1"/>
            <a:r>
              <a:rPr lang="en-US" dirty="0" smtClean="0"/>
              <a:t>Workshop presentations will be posted under “Workshops” tab, “2015 Annual Workshop” </a:t>
            </a:r>
          </a:p>
          <a:p>
            <a:r>
              <a:rPr lang="en-US" dirty="0" smtClean="0"/>
              <a:t>Free hotel </a:t>
            </a:r>
            <a:r>
              <a:rPr lang="en-US" dirty="0" err="1" smtClean="0"/>
              <a:t>wi-fi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Wireless network: </a:t>
            </a:r>
            <a:r>
              <a:rPr lang="en-US" dirty="0" err="1" smtClean="0"/>
              <a:t>Courtyard_Conf</a:t>
            </a:r>
            <a:endParaRPr lang="en-US" dirty="0" smtClean="0"/>
          </a:p>
          <a:p>
            <a:pPr lvl="1"/>
            <a:r>
              <a:rPr lang="en-US" dirty="0" smtClean="0"/>
              <a:t>Password: </a:t>
            </a:r>
            <a:r>
              <a:rPr lang="en-US" dirty="0" smtClean="0"/>
              <a:t>noaa0915</a:t>
            </a:r>
            <a:endParaRPr lang="en-US" i="1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0000CC"/>
                </a:solidFill>
              </a:rPr>
              <a:t>Welcome to the NOAA Satellite AQPG Annual Advisory Group Workshop!</a:t>
            </a:r>
            <a:endParaRPr lang="en-US" sz="3600" b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18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Agenda:</a:t>
            </a:r>
          </a:p>
          <a:p>
            <a:pPr lvl="1"/>
            <a:r>
              <a:rPr lang="en-US" dirty="0" smtClean="0"/>
              <a:t>Program/product talks in the morning </a:t>
            </a:r>
          </a:p>
          <a:p>
            <a:pPr lvl="1"/>
            <a:r>
              <a:rPr lang="en-US" dirty="0" smtClean="0"/>
              <a:t>Break-out session to review VIIRS products and group discussion before lunch</a:t>
            </a:r>
          </a:p>
          <a:p>
            <a:pPr lvl="1"/>
            <a:r>
              <a:rPr lang="en-US" dirty="0" smtClean="0"/>
              <a:t>Applications talks in the afternoon</a:t>
            </a:r>
          </a:p>
          <a:p>
            <a:pPr lvl="1"/>
            <a:r>
              <a:rPr lang="en-US" dirty="0" smtClean="0"/>
              <a:t>Agenda change: Ivan </a:t>
            </a:r>
            <a:r>
              <a:rPr lang="en-US" dirty="0" err="1" smtClean="0"/>
              <a:t>Csiszar</a:t>
            </a:r>
            <a:r>
              <a:rPr lang="en-US" dirty="0" smtClean="0"/>
              <a:t> 2:00 PM, Bill </a:t>
            </a:r>
            <a:r>
              <a:rPr lang="en-US" dirty="0" err="1" smtClean="0"/>
              <a:t>Sjoberg</a:t>
            </a:r>
            <a:r>
              <a:rPr lang="en-US" dirty="0" smtClean="0"/>
              <a:t> 2:30 PM</a:t>
            </a:r>
            <a:endParaRPr lang="en-US" dirty="0"/>
          </a:p>
          <a:p>
            <a:pPr lvl="1"/>
            <a:r>
              <a:rPr lang="en-US" dirty="0" smtClean="0"/>
              <a:t>Coffee breaks in morning (15 min) and afternoon (30 min)</a:t>
            </a:r>
          </a:p>
          <a:p>
            <a:pPr lvl="1"/>
            <a:r>
              <a:rPr lang="en-US" dirty="0" smtClean="0"/>
              <a:t>Lunch at 12 – 1:30 (on your own)</a:t>
            </a:r>
          </a:p>
          <a:p>
            <a:pPr lvl="1"/>
            <a:r>
              <a:rPr lang="en-US" dirty="0" smtClean="0"/>
              <a:t>Workshop evaluations before you leave</a:t>
            </a:r>
          </a:p>
          <a:p>
            <a:r>
              <a:rPr lang="en-US" dirty="0" smtClean="0"/>
              <a:t>Restrooms</a:t>
            </a:r>
            <a:r>
              <a:rPr lang="en-US" dirty="0" smtClean="0"/>
              <a:t>: next to the elevators</a:t>
            </a:r>
            <a:endParaRPr lang="en-US" dirty="0" smtClean="0"/>
          </a:p>
          <a:p>
            <a:r>
              <a:rPr lang="en-US" dirty="0" smtClean="0"/>
              <a:t>Parking: I will check at lunch to see if I can pay for those who parked in the Wayne Ave garage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00CC"/>
                </a:solidFill>
              </a:rPr>
              <a:t>Workshop Logistics</a:t>
            </a:r>
            <a:endParaRPr lang="en-US" sz="3600" b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Welcome to the NOAA Satellite AQPG Annual Advisory Group Workshop!</vt:lpstr>
      <vt:lpstr>Workshop Logistics</vt:lpstr>
    </vt:vector>
  </TitlesOfParts>
  <Company>Battelle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1st Annual NOAA GOES-R AQPG Advisory Group Workshop!</dc:title>
  <dc:creator>Amy Huff</dc:creator>
  <cp:lastModifiedBy>hliu</cp:lastModifiedBy>
  <cp:revision>18</cp:revision>
  <dcterms:created xsi:type="dcterms:W3CDTF">2010-09-13T14:04:46Z</dcterms:created>
  <dcterms:modified xsi:type="dcterms:W3CDTF">2015-09-09T12:40:31Z</dcterms:modified>
</cp:coreProperties>
</file>