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686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E6F-27F6-4BCC-A7F3-AB334A62D2B4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154-F0A6-4BBE-A695-30ED149C5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E6F-27F6-4BCC-A7F3-AB334A62D2B4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154-F0A6-4BBE-A695-30ED149C5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E6F-27F6-4BCC-A7F3-AB334A62D2B4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154-F0A6-4BBE-A695-30ED149C5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E6F-27F6-4BCC-A7F3-AB334A62D2B4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154-F0A6-4BBE-A695-30ED149C5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E6F-27F6-4BCC-A7F3-AB334A62D2B4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154-F0A6-4BBE-A695-30ED149C5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E6F-27F6-4BCC-A7F3-AB334A62D2B4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154-F0A6-4BBE-A695-30ED149C5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E6F-27F6-4BCC-A7F3-AB334A62D2B4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154-F0A6-4BBE-A695-30ED149C5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E6F-27F6-4BCC-A7F3-AB334A62D2B4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154-F0A6-4BBE-A695-30ED149C5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E6F-27F6-4BCC-A7F3-AB334A62D2B4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154-F0A6-4BBE-A695-30ED149C5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E6F-27F6-4BCC-A7F3-AB334A62D2B4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154-F0A6-4BBE-A695-30ED149C5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BE6F-27F6-4BCC-A7F3-AB334A62D2B4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69154-F0A6-4BBE-A695-30ED149C5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BBE6F-27F6-4BCC-A7F3-AB334A62D2B4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69154-F0A6-4BBE-A695-30ED149C5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2013 Science and Operational User Workshop Feedback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Data access and tools – take 1</a:t>
            </a:r>
          </a:p>
          <a:p>
            <a:pPr lvl="1"/>
            <a:r>
              <a:rPr lang="en-US" dirty="0" smtClean="0"/>
              <a:t>Data assimilation needs (</a:t>
            </a:r>
            <a:r>
              <a:rPr lang="en-US" dirty="0" err="1" smtClean="0"/>
              <a:t>reflectances</a:t>
            </a:r>
            <a:r>
              <a:rPr lang="en-US" dirty="0" smtClean="0"/>
              <a:t>, metadata, etc. in one place) </a:t>
            </a:r>
            <a:r>
              <a:rPr lang="en-US" sz="3800" b="1" dirty="0" smtClean="0">
                <a:solidFill>
                  <a:srgbClr val="C00000"/>
                </a:solidFill>
                <a:sym typeface="Wingdings 2"/>
              </a:rPr>
              <a:t>×</a:t>
            </a:r>
            <a:endParaRPr lang="en-US" b="1" dirty="0" smtClean="0">
              <a:solidFill>
                <a:srgbClr val="C00000"/>
              </a:solidFill>
            </a:endParaRPr>
          </a:p>
          <a:p>
            <a:pPr lvl="1"/>
            <a:r>
              <a:rPr lang="en-US" dirty="0" smtClean="0"/>
              <a:t>Image browse capability </a:t>
            </a:r>
            <a:r>
              <a:rPr lang="en-US" sz="3300" b="1" dirty="0" smtClean="0">
                <a:solidFill>
                  <a:srgbClr val="00B050"/>
                </a:solidFill>
                <a:sym typeface="Wingdings 2"/>
              </a:rPr>
              <a:t></a:t>
            </a:r>
            <a:endParaRPr lang="en-US" b="1" dirty="0" smtClean="0">
              <a:solidFill>
                <a:srgbClr val="00B050"/>
              </a:solidFill>
            </a:endParaRPr>
          </a:p>
          <a:p>
            <a:pPr lvl="1"/>
            <a:r>
              <a:rPr lang="en-US" dirty="0" smtClean="0"/>
              <a:t>Data and documents/code in one place </a:t>
            </a:r>
            <a:r>
              <a:rPr lang="en-US" sz="3600" b="1" dirty="0" smtClean="0">
                <a:solidFill>
                  <a:srgbClr val="00B050"/>
                </a:solidFill>
                <a:sym typeface="Wingdings 2"/>
              </a:rPr>
              <a:t></a:t>
            </a:r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Data access and tools – take 2</a:t>
            </a:r>
          </a:p>
          <a:p>
            <a:pPr lvl="1"/>
            <a:r>
              <a:rPr lang="en-US" dirty="0" smtClean="0"/>
              <a:t>My tool doesn’t work so please change the format</a:t>
            </a:r>
          </a:p>
          <a:p>
            <a:pPr lvl="2"/>
            <a:r>
              <a:rPr lang="en-US" dirty="0" smtClean="0"/>
              <a:t>Best approach is to write a code to repackage the data into input formats the tool expects </a:t>
            </a:r>
            <a:r>
              <a:rPr lang="en-US" sz="3100" b="1" dirty="0" smtClean="0">
                <a:solidFill>
                  <a:srgbClr val="00B050"/>
                </a:solidFill>
                <a:sym typeface="Wingdings 2"/>
              </a:rPr>
              <a:t></a:t>
            </a:r>
            <a:endParaRPr lang="en-US" b="1" dirty="0" smtClean="0">
              <a:solidFill>
                <a:srgbClr val="00B050"/>
              </a:solidFill>
            </a:endParaRPr>
          </a:p>
          <a:p>
            <a:pPr lvl="1"/>
            <a:r>
              <a:rPr lang="en-US" dirty="0" smtClean="0"/>
              <a:t>IDL software to read individual granules, extracting quality flags, displaying global maps exist and we are willing to distribute – advanced user who wants to understand the data and apply the data to do science </a:t>
            </a:r>
            <a:r>
              <a:rPr lang="en-US" sz="3100" b="1" dirty="0" smtClean="0">
                <a:solidFill>
                  <a:srgbClr val="00B050"/>
                </a:solidFill>
                <a:sym typeface="Wingdings 2"/>
              </a:rPr>
              <a:t></a:t>
            </a:r>
            <a:endParaRPr lang="en-US" b="1" dirty="0" smtClean="0">
              <a:solidFill>
                <a:srgbClr val="00B050"/>
              </a:solidFill>
            </a:endParaRP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irs_rgb_2015090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1524000"/>
            <a:ext cx="6392144" cy="47365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Decrease the Data Latency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" y="1600200"/>
            <a:ext cx="24384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Investigating running algorithms at the receiving station location and FTP over the processed images for IDEA display and dissemination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Algorithms and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Operational in January 2016</a:t>
            </a:r>
          </a:p>
          <a:p>
            <a:pPr lvl="1"/>
            <a:r>
              <a:rPr lang="en-US" dirty="0" smtClean="0"/>
              <a:t>Smoke/dust mask already running on the IDEA website</a:t>
            </a:r>
          </a:p>
          <a:p>
            <a:pPr lvl="1"/>
            <a:r>
              <a:rPr lang="en-US" dirty="0" smtClean="0"/>
              <a:t>Bright surface AOT algorithm: do you want it on the IDEA website</a:t>
            </a:r>
          </a:p>
          <a:p>
            <a:r>
              <a:rPr lang="en-US" dirty="0" smtClean="0"/>
              <a:t>Do users want both IDPS and products from new research algorithms at the same time for a better understanding before we phase out the IDPS products that are </a:t>
            </a:r>
            <a:r>
              <a:rPr lang="en-US" smtClean="0"/>
              <a:t>currently available on the IDEA website?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SNPP VIIRS Aerosol Team Expectations from 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Use AOT data, smoke and dust flag </a:t>
            </a:r>
            <a:r>
              <a:rPr lang="en-US" smtClean="0"/>
              <a:t>information in </a:t>
            </a:r>
            <a:r>
              <a:rPr lang="en-US" dirty="0" smtClean="0"/>
              <a:t>filing for exceptional </a:t>
            </a:r>
            <a:r>
              <a:rPr lang="en-US" smtClean="0"/>
              <a:t>events waivers with the EPA</a:t>
            </a:r>
            <a:endParaRPr lang="en-US" dirty="0" smtClean="0"/>
          </a:p>
          <a:p>
            <a:pPr lvl="1"/>
            <a:r>
              <a:rPr lang="en-US" dirty="0" smtClean="0"/>
              <a:t>Ask for help with analysis</a:t>
            </a:r>
          </a:p>
          <a:p>
            <a:r>
              <a:rPr lang="en-US" dirty="0" smtClean="0"/>
              <a:t>Provide feedback to the team on experience with various products described</a:t>
            </a:r>
          </a:p>
          <a:p>
            <a:pPr lvl="1"/>
            <a:r>
              <a:rPr lang="en-US" dirty="0" smtClean="0"/>
              <a:t>Do not hesitate to ask for help with data access and handling</a:t>
            </a:r>
          </a:p>
          <a:p>
            <a:r>
              <a:rPr lang="en-US" dirty="0" smtClean="0"/>
              <a:t>Publish work based on VIIRS aerosol products</a:t>
            </a:r>
          </a:p>
          <a:p>
            <a:r>
              <a:rPr lang="en-US" dirty="0" smtClean="0"/>
              <a:t>Report issues back to the aerosol team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266</Words>
  <Application>Microsoft Office PowerPoint</Application>
  <PresentationFormat>On-screen Show (4:3)</PresentationFormat>
  <Paragraphs>23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2013 Science and Operational User Workshop Feedback</vt:lpstr>
      <vt:lpstr>Decrease the Data Latency</vt:lpstr>
      <vt:lpstr>New Algorithms and Products</vt:lpstr>
      <vt:lpstr>SNPP VIIRS Aerosol Team Expectations from Users</vt:lpstr>
    </vt:vector>
  </TitlesOfParts>
  <Company>NOAA / NESDIS / STAR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Discussion on Day 1</dc:title>
  <dc:creator>shobhak</dc:creator>
  <cp:lastModifiedBy>shobhak</cp:lastModifiedBy>
  <cp:revision>4</cp:revision>
  <dcterms:created xsi:type="dcterms:W3CDTF">2013-11-22T10:13:20Z</dcterms:created>
  <dcterms:modified xsi:type="dcterms:W3CDTF">2015-09-09T15:31:54Z</dcterms:modified>
</cp:coreProperties>
</file>