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5D85-412F-4A04-B37F-AD09013C454B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EE82-9412-41A0-B657-5715099EC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5D85-412F-4A04-B37F-AD09013C454B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EE82-9412-41A0-B657-5715099EC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5D85-412F-4A04-B37F-AD09013C454B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EE82-9412-41A0-B657-5715099EC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5D85-412F-4A04-B37F-AD09013C454B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EE82-9412-41A0-B657-5715099EC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5D85-412F-4A04-B37F-AD09013C454B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EE82-9412-41A0-B657-5715099EC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5D85-412F-4A04-B37F-AD09013C454B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EE82-9412-41A0-B657-5715099EC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5D85-412F-4A04-B37F-AD09013C454B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EE82-9412-41A0-B657-5715099EC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5D85-412F-4A04-B37F-AD09013C454B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EE82-9412-41A0-B657-5715099EC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5D85-412F-4A04-B37F-AD09013C454B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EE82-9412-41A0-B657-5715099EC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5D85-412F-4A04-B37F-AD09013C454B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EE82-9412-41A0-B657-5715099EC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5D85-412F-4A04-B37F-AD09013C454B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1EE82-9412-41A0-B657-5715099EC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35D85-412F-4A04-B37F-AD09013C454B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1EE82-9412-41A0-B657-5715099EC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20762"/>
          </a:xfrm>
        </p:spPr>
        <p:txBody>
          <a:bodyPr>
            <a:noAutofit/>
          </a:bodyPr>
          <a:lstStyle/>
          <a:p>
            <a:r>
              <a:rPr lang="en-US" sz="3600" b="1" u="sng" dirty="0" smtClean="0">
                <a:solidFill>
                  <a:srgbClr val="0000CC"/>
                </a:solidFill>
              </a:rPr>
              <a:t>Welcome to the 2</a:t>
            </a:r>
            <a:r>
              <a:rPr lang="en-US" sz="3600" b="1" u="sng" baseline="30000" dirty="0" smtClean="0">
                <a:solidFill>
                  <a:srgbClr val="0000CC"/>
                </a:solidFill>
              </a:rPr>
              <a:t>nd</a:t>
            </a:r>
            <a:r>
              <a:rPr lang="en-US" sz="3600" b="1" u="sng" dirty="0" smtClean="0">
                <a:solidFill>
                  <a:srgbClr val="0000CC"/>
                </a:solidFill>
              </a:rPr>
              <a:t> Annual NOAA GOES-R AQPG Advisory Group Workshop!</a:t>
            </a:r>
            <a:endParaRPr lang="en-US" sz="3600" b="1" u="sng" dirty="0">
              <a:solidFill>
                <a:srgbClr val="0000CC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Agenda:</a:t>
            </a:r>
          </a:p>
          <a:p>
            <a:pPr lvl="1"/>
            <a:r>
              <a:rPr lang="en-US" dirty="0" smtClean="0"/>
              <a:t>Technical talks in the morning</a:t>
            </a:r>
          </a:p>
          <a:p>
            <a:pPr lvl="1"/>
            <a:r>
              <a:rPr lang="en-US" dirty="0" smtClean="0"/>
              <a:t>30 min </a:t>
            </a:r>
            <a:r>
              <a:rPr lang="en-US" dirty="0" smtClean="0"/>
              <a:t>coffee breaks </a:t>
            </a:r>
            <a:r>
              <a:rPr lang="en-US" dirty="0" smtClean="0"/>
              <a:t>in morning and afternoon</a:t>
            </a:r>
          </a:p>
          <a:p>
            <a:pPr lvl="1"/>
            <a:r>
              <a:rPr lang="en-US" dirty="0" smtClean="0"/>
              <a:t>Lunch at 12 – 1</a:t>
            </a:r>
          </a:p>
          <a:p>
            <a:pPr lvl="1"/>
            <a:r>
              <a:rPr lang="en-US" dirty="0" smtClean="0"/>
              <a:t>Interactive review of proxy GOES-R aerosol products and group discussions in the afternoon</a:t>
            </a:r>
          </a:p>
          <a:p>
            <a:pPr lvl="1"/>
            <a:r>
              <a:rPr lang="en-US" dirty="0" smtClean="0"/>
              <a:t>Workshop evaluations before you leave</a:t>
            </a:r>
          </a:p>
          <a:p>
            <a:pPr lvl="1"/>
            <a:r>
              <a:rPr lang="en-US" dirty="0" smtClean="0"/>
              <a:t>Dinner on your own</a:t>
            </a:r>
          </a:p>
          <a:p>
            <a:r>
              <a:rPr lang="en-US" dirty="0" smtClean="0"/>
              <a:t>Parking passes available for </a:t>
            </a:r>
            <a:r>
              <a:rPr lang="en-US" dirty="0" smtClean="0"/>
              <a:t>metered </a:t>
            </a:r>
            <a:r>
              <a:rPr lang="en-US" dirty="0" smtClean="0"/>
              <a:t>spaces in </a:t>
            </a:r>
            <a:r>
              <a:rPr lang="en-US" dirty="0" smtClean="0"/>
              <a:t>Commons </a:t>
            </a:r>
            <a:r>
              <a:rPr lang="en-US" dirty="0" smtClean="0"/>
              <a:t>Drive Garage</a:t>
            </a:r>
          </a:p>
          <a:p>
            <a:r>
              <a:rPr lang="en-US" dirty="0" smtClean="0"/>
              <a:t>Free UMBC guest </a:t>
            </a:r>
            <a:r>
              <a:rPr lang="en-US" dirty="0" err="1" smtClean="0"/>
              <a:t>wi-fi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Username: UMBC visitor</a:t>
            </a:r>
          </a:p>
          <a:p>
            <a:pPr lvl="1"/>
            <a:r>
              <a:rPr lang="en-US" dirty="0" smtClean="0"/>
              <a:t>Password: </a:t>
            </a:r>
            <a:r>
              <a:rPr lang="en-US" i="1" dirty="0" smtClean="0"/>
              <a:t>not required</a:t>
            </a:r>
            <a:endParaRPr lang="en-US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77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Welcome to the 2nd Annual NOAA GOES-R AQPG Advisory Group Workshop!</vt:lpstr>
    </vt:vector>
  </TitlesOfParts>
  <Company>Battelle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1st Annual NOAA GOES-R AQPG Advisory Group Workshop!</dc:title>
  <dc:creator>Amy Huff</dc:creator>
  <cp:lastModifiedBy>Amy Huff</cp:lastModifiedBy>
  <cp:revision>8</cp:revision>
  <dcterms:created xsi:type="dcterms:W3CDTF">2010-09-13T14:04:46Z</dcterms:created>
  <dcterms:modified xsi:type="dcterms:W3CDTF">2012-01-10T17:10:00Z</dcterms:modified>
</cp:coreProperties>
</file>