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F43E-9551-6C40-91F9-6066458B9F2E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92E8-18BB-5549-BAAA-1D3A290A7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F43E-9551-6C40-91F9-6066458B9F2E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92E8-18BB-5549-BAAA-1D3A290A7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F43E-9551-6C40-91F9-6066458B9F2E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92E8-18BB-5549-BAAA-1D3A290A7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F43E-9551-6C40-91F9-6066458B9F2E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92E8-18BB-5549-BAAA-1D3A290A7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F43E-9551-6C40-91F9-6066458B9F2E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92E8-18BB-5549-BAAA-1D3A290A7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F43E-9551-6C40-91F9-6066458B9F2E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92E8-18BB-5549-BAAA-1D3A290A7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F43E-9551-6C40-91F9-6066458B9F2E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92E8-18BB-5549-BAAA-1D3A290A7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F43E-9551-6C40-91F9-6066458B9F2E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92E8-18BB-5549-BAAA-1D3A290A7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F43E-9551-6C40-91F9-6066458B9F2E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92E8-18BB-5549-BAAA-1D3A290A7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F43E-9551-6C40-91F9-6066458B9F2E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92E8-18BB-5549-BAAA-1D3A290A7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F43E-9551-6C40-91F9-6066458B9F2E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92E8-18BB-5549-BAAA-1D3A290A7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8F43E-9551-6C40-91F9-6066458B9F2E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192E8-18BB-5549-BAAA-1D3A290A7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Next for the AQPG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Ray Hoff and Amy Huff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AQPG </a:t>
            </a:r>
            <a:r>
              <a:rPr lang="en-US" dirty="0" err="1" smtClean="0"/>
              <a:t>Testbed</a:t>
            </a:r>
            <a:r>
              <a:rPr lang="en-US" dirty="0" smtClean="0"/>
              <a:t> – Summer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06384" cy="49100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Next summer, we plan to have an AQPG </a:t>
            </a:r>
            <a:r>
              <a:rPr lang="en-US" dirty="0" err="1" smtClean="0"/>
              <a:t>testbed</a:t>
            </a:r>
            <a:r>
              <a:rPr lang="en-US" dirty="0" smtClean="0"/>
              <a:t> running for a 1-2 week intensive period.  The </a:t>
            </a:r>
            <a:r>
              <a:rPr lang="en-US" dirty="0" err="1" smtClean="0"/>
              <a:t>testbed</a:t>
            </a:r>
            <a:r>
              <a:rPr lang="en-US" dirty="0" smtClean="0"/>
              <a:t> will provide simulated ABI data in near real-time:</a:t>
            </a:r>
          </a:p>
          <a:p>
            <a:pPr lvl="1"/>
            <a:r>
              <a:rPr lang="en-US" dirty="0" smtClean="0"/>
              <a:t>We will use the NCEP NAM-CMAQ numerical guidance as input to the CRTM, and we provide these data to the ABI processor to create the simulated data</a:t>
            </a:r>
          </a:p>
          <a:p>
            <a:pPr lvl="1"/>
            <a:r>
              <a:rPr lang="en-US" dirty="0" smtClean="0"/>
              <a:t>We will spool the simulated ABI data out every hour during the day to a website that will accessible to AQPG Advisory Group members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 Feedback on Simulated ABI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1600200"/>
            <a:ext cx="8583168" cy="4678680"/>
          </a:xfrm>
        </p:spPr>
        <p:txBody>
          <a:bodyPr>
            <a:normAutofit/>
          </a:bodyPr>
          <a:lstStyle/>
          <a:p>
            <a:r>
              <a:rPr lang="en-US" dirty="0" smtClean="0"/>
              <a:t>We are asking for AG feedback on whether the simulated data are useful for your air quality forecasting and analysis, keeping in mind:</a:t>
            </a:r>
          </a:p>
          <a:p>
            <a:pPr lvl="1"/>
            <a:r>
              <a:rPr lang="en-US" dirty="0" smtClean="0"/>
              <a:t>The simulated ABI data will be generated from the outputs of two models</a:t>
            </a:r>
          </a:p>
          <a:p>
            <a:pPr lvl="1"/>
            <a:r>
              <a:rPr lang="en-US" dirty="0" smtClean="0"/>
              <a:t>The models have limited real-time emissions and optical properties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testbed</a:t>
            </a:r>
            <a:r>
              <a:rPr lang="en-US" dirty="0" smtClean="0"/>
              <a:t> will be running during the summer, which is the busiest time for AQ forecasters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638"/>
            <a:ext cx="8619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willing to participate in the </a:t>
            </a:r>
            <a:r>
              <a:rPr lang="en-US" dirty="0" err="1" smtClean="0"/>
              <a:t>testbed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322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are looking for 2-4 forecasters willing to give us feedback on the real-time simulated ABI data</a:t>
            </a:r>
          </a:p>
          <a:p>
            <a:r>
              <a:rPr lang="en-US" dirty="0" smtClean="0"/>
              <a:t>Caveats:</a:t>
            </a:r>
          </a:p>
          <a:p>
            <a:pPr lvl="1"/>
            <a:r>
              <a:rPr lang="en-US" dirty="0" smtClean="0"/>
              <a:t>We don’t want to waste your time</a:t>
            </a:r>
          </a:p>
          <a:p>
            <a:pPr lvl="1"/>
            <a:r>
              <a:rPr lang="en-US" dirty="0" smtClean="0"/>
              <a:t>This will be in the</a:t>
            </a:r>
            <a:r>
              <a:rPr lang="en-US" dirty="0" smtClean="0"/>
              <a:t> “Deriving </a:t>
            </a:r>
            <a:r>
              <a:rPr lang="en-US" dirty="0" smtClean="0"/>
              <a:t>Information on Surface Conditions from Column and Vertically Resolved Observations Relevant to Air </a:t>
            </a:r>
            <a:r>
              <a:rPr lang="en-US" dirty="0" smtClean="0"/>
              <a:t>Quality” (DISCOVR</a:t>
            </a:r>
            <a:r>
              <a:rPr lang="en-US" dirty="0" smtClean="0"/>
              <a:t>-</a:t>
            </a:r>
            <a:r>
              <a:rPr lang="en-US" dirty="0" smtClean="0"/>
              <a:t>AQ) </a:t>
            </a:r>
            <a:r>
              <a:rPr lang="en-US" dirty="0" smtClean="0"/>
              <a:t>period (height of the summer pollution season)</a:t>
            </a:r>
          </a:p>
          <a:p>
            <a:pPr lvl="1"/>
            <a:r>
              <a:rPr lang="en-US" dirty="0" smtClean="0"/>
              <a:t>We don’t want you to become discouraged about the value of simulated ABI data given that there are two models creating it</a:t>
            </a:r>
          </a:p>
          <a:p>
            <a:pPr lvl="1"/>
            <a:r>
              <a:rPr lang="en-US" dirty="0" smtClean="0"/>
              <a:t>The AQPG is not focusing on improving WRF-CHEM or the CMAQ forecast (that will be something you discuss in the next two days in Silver Spring)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Participating in the </a:t>
            </a:r>
            <a:r>
              <a:rPr lang="en-US" dirty="0" err="1" smtClean="0"/>
              <a:t>Testbed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simulated ABI data may provide useful information for AQ forecasting and analysis that would otherwise be unavailable to you</a:t>
            </a:r>
          </a:p>
          <a:p>
            <a:r>
              <a:rPr lang="en-US" dirty="0" smtClean="0"/>
              <a:t>You will be part of DISCOVR-AQ, which will be a major field experiment involving a number of NASA aircraft and ground sites</a:t>
            </a:r>
          </a:p>
          <a:p>
            <a:r>
              <a:rPr lang="en-US" dirty="0" smtClean="0"/>
              <a:t>You will get a chance to influence how the AQPG evolves during the 2011-12 period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AQPG Activities in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expect to hold at least one training on simulated ABI data at a major conference (possibly the 2011 NAQC).</a:t>
            </a:r>
          </a:p>
          <a:p>
            <a:r>
              <a:rPr lang="en-US" dirty="0" smtClean="0"/>
              <a:t>We will conduct the second annual AQPG Advisory Group workshop in September 2011, likely at UMBC, to discuss advances in the project.</a:t>
            </a:r>
          </a:p>
          <a:p>
            <a:r>
              <a:rPr lang="en-US" dirty="0" smtClean="0"/>
              <a:t>We’ll send periodic emails to keep you updated on the project.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434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What’s Next for the AQPG</vt:lpstr>
      <vt:lpstr>AQPG Testbed – Summer 2011</vt:lpstr>
      <vt:lpstr>AG Feedback on Simulated ABI Data</vt:lpstr>
      <vt:lpstr>Are you willing to participate in the testbed?</vt:lpstr>
      <vt:lpstr>Benefits of Participating in the Testbed</vt:lpstr>
      <vt:lpstr>Other AQPG Activities in 2011</vt:lpstr>
    </vt:vector>
  </TitlesOfParts>
  <Company>Joint Center for Earth Systems Technology (JCET)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Next?</dc:title>
  <dc:creator>Raymond Hoff</dc:creator>
  <cp:lastModifiedBy>Raymond Hoff</cp:lastModifiedBy>
  <cp:revision>12</cp:revision>
  <dcterms:created xsi:type="dcterms:W3CDTF">2010-09-09T21:51:01Z</dcterms:created>
  <dcterms:modified xsi:type="dcterms:W3CDTF">2010-09-09T22:37:56Z</dcterms:modified>
</cp:coreProperties>
</file>